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46"/>
  </p:notesMasterIdLst>
  <p:sldIdLst>
    <p:sldId id="256" r:id="rId2"/>
    <p:sldId id="257" r:id="rId3"/>
    <p:sldId id="303" r:id="rId4"/>
    <p:sldId id="304" r:id="rId5"/>
    <p:sldId id="305" r:id="rId6"/>
    <p:sldId id="301" r:id="rId7"/>
    <p:sldId id="259" r:id="rId8"/>
    <p:sldId id="308" r:id="rId9"/>
    <p:sldId id="307" r:id="rId10"/>
    <p:sldId id="309" r:id="rId11"/>
    <p:sldId id="312" r:id="rId12"/>
    <p:sldId id="262" r:id="rId13"/>
    <p:sldId id="310" r:id="rId14"/>
    <p:sldId id="317" r:id="rId15"/>
    <p:sldId id="313" r:id="rId16"/>
    <p:sldId id="314" r:id="rId17"/>
    <p:sldId id="315" r:id="rId18"/>
    <p:sldId id="316" r:id="rId19"/>
    <p:sldId id="260" r:id="rId20"/>
    <p:sldId id="258" r:id="rId21"/>
    <p:sldId id="261" r:id="rId22"/>
    <p:sldId id="265" r:id="rId23"/>
    <p:sldId id="267" r:id="rId24"/>
    <p:sldId id="266" r:id="rId25"/>
    <p:sldId id="318" r:id="rId26"/>
    <p:sldId id="270" r:id="rId27"/>
    <p:sldId id="278" r:id="rId28"/>
    <p:sldId id="264" r:id="rId29"/>
    <p:sldId id="348" r:id="rId30"/>
    <p:sldId id="349" r:id="rId31"/>
    <p:sldId id="350" r:id="rId32"/>
    <p:sldId id="351" r:id="rId33"/>
    <p:sldId id="352" r:id="rId34"/>
    <p:sldId id="353" r:id="rId35"/>
    <p:sldId id="355" r:id="rId36"/>
    <p:sldId id="354" r:id="rId37"/>
    <p:sldId id="356" r:id="rId38"/>
    <p:sldId id="263" r:id="rId39"/>
    <p:sldId id="268" r:id="rId40"/>
    <p:sldId id="269" r:id="rId41"/>
    <p:sldId id="274" r:id="rId42"/>
    <p:sldId id="347" r:id="rId43"/>
    <p:sldId id="273" r:id="rId44"/>
    <p:sldId id="281" r:id="rId45"/>
  </p:sldIdLst>
  <p:sldSz cx="9144000" cy="5143500" type="screen16x9"/>
  <p:notesSz cx="6858000" cy="9144000"/>
  <p:embeddedFontLst>
    <p:embeddedFont>
      <p:font typeface="Satisfy" panose="020B0604020202020204" charset="0"/>
      <p:regular r:id="rId47"/>
    </p:embeddedFont>
    <p:embeddedFont>
      <p:font typeface="Calibri" panose="020F0502020204030204" pitchFamily="34" charset="0"/>
      <p:regular r:id="rId48"/>
      <p:bold r:id="rId49"/>
      <p:italic r:id="rId50"/>
      <p:boldItalic r:id="rId51"/>
    </p:embeddedFont>
    <p:embeddedFont>
      <p:font typeface="Fira Sans Extra Condensed Medium" panose="020B0604020202020204" charset="0"/>
      <p:regular r:id="rId52"/>
      <p:bold r:id="rId53"/>
      <p:italic r:id="rId54"/>
      <p:boldItalic r:id="rId55"/>
    </p:embeddedFont>
    <p:embeddedFont>
      <p:font typeface="Public Sans" panose="020B0604020202020204" charset="0"/>
      <p:regular r:id="rId56"/>
      <p:bold r:id="rId57"/>
      <p:italic r:id="rId58"/>
      <p:boldItalic r:id="rId59"/>
    </p:embeddedFont>
    <p:embeddedFont>
      <p:font typeface="宋体" panose="02010600030101010101" pitchFamily="2" charset="-122"/>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FD3A70-7640-439E-AA92-B3511CB8B9E4}">
  <a:tblStyle styleId="{5CFD3A70-7640-439E-AA92-B3511CB8B9E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55"/>
    <p:restoredTop sz="95755"/>
  </p:normalViewPr>
  <p:slideViewPr>
    <p:cSldViewPr snapToGrid="0" snapToObjects="1">
      <p:cViewPr varScale="1">
        <p:scale>
          <a:sx n="116" d="100"/>
          <a:sy n="116" d="100"/>
        </p:scale>
        <p:origin x="44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06633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x-none"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69897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9238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x-none" dirty="0"/>
          </a:p>
          <a:p>
            <a:endParaRPr lang="x-none" dirty="0"/>
          </a:p>
        </p:txBody>
      </p:sp>
    </p:spTree>
    <p:extLst>
      <p:ext uri="{BB962C8B-B14F-4D97-AF65-F5344CB8AC3E}">
        <p14:creationId xmlns:p14="http://schemas.microsoft.com/office/powerpoint/2010/main" val="82665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b6f96fd3f7_0_1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b6f96fd3f7_0_1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4349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b6f96fd3f7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b6f96fd3f7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4352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b70622628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9" name="Google Shape;1169;gb70622628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2774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b71737ba3b_0_2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b71737ba3b_0_2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714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b71737ba3b_0_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b71737ba3b_0_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8752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gb706226281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4" name="Google Shape;1414;gb706226281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6401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5"/>
        <p:cNvGrpSpPr/>
        <p:nvPr/>
      </p:nvGrpSpPr>
      <p:grpSpPr>
        <a:xfrm>
          <a:off x="0" y="0"/>
          <a:ext cx="0" cy="0"/>
          <a:chOff x="0" y="0"/>
          <a:chExt cx="0" cy="0"/>
        </a:xfrm>
      </p:grpSpPr>
      <p:sp>
        <p:nvSpPr>
          <p:cNvPr id="1606" name="Google Shape;1606;gb706226281_0_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7" name="Google Shape;1607;gb706226281_0_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4445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2"/>
        <p:cNvGrpSpPr/>
        <p:nvPr/>
      </p:nvGrpSpPr>
      <p:grpSpPr>
        <a:xfrm>
          <a:off x="0" y="0"/>
          <a:ext cx="0" cy="0"/>
          <a:chOff x="0" y="0"/>
          <a:chExt cx="0" cy="0"/>
        </a:xfrm>
      </p:grpSpPr>
      <p:sp>
        <p:nvSpPr>
          <p:cNvPr id="2193" name="Google Shape;2193;gb71737ba3b_0_2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4" name="Google Shape;2194;gb71737ba3b_0_2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x-none"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6926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b70622628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b70622628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9799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b706226281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gb706226281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49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7200"/>
          </a:p>
        </p:txBody>
      </p:sp>
      <p:sp>
        <p:nvSpPr>
          <p:cNvPr id="4" name="Slide Number Placeholder 3"/>
          <p:cNvSpPr>
            <a:spLocks noGrp="1"/>
          </p:cNvSpPr>
          <p:nvPr>
            <p:ph type="sldNum" sz="quarter" idx="10"/>
          </p:nvPr>
        </p:nvSpPr>
        <p:spPr/>
        <p:txBody>
          <a:bodyPr/>
          <a:lstStyle/>
          <a:p>
            <a:fld id="{AF28C8BC-32A5-41CA-88DD-3CEDC5A2DA43}" type="slidenum">
              <a:rPr lang="en-US" smtClean="0"/>
              <a:t>29</a:t>
            </a:fld>
            <a:endParaRPr lang="en-US"/>
          </a:p>
        </p:txBody>
      </p:sp>
    </p:spTree>
    <p:extLst>
      <p:ext uri="{BB962C8B-B14F-4D97-AF65-F5344CB8AC3E}">
        <p14:creationId xmlns:p14="http://schemas.microsoft.com/office/powerpoint/2010/main" val="3458977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gb71737ba3b_0_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gb71737ba3b_0_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5882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gb706226281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3" name="Google Shape;1723;gb706226281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9179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x-none" dirty="0"/>
          </a:p>
        </p:txBody>
      </p:sp>
      <p:sp>
        <p:nvSpPr>
          <p:cNvPr id="4" name="Slide Number Placeholder 3"/>
          <p:cNvSpPr>
            <a:spLocks noGrp="1"/>
          </p:cNvSpPr>
          <p:nvPr>
            <p:ph type="sldNum" sz="quarter" idx="5"/>
          </p:nvPr>
        </p:nvSpPr>
        <p:spPr/>
        <p:txBody>
          <a:bodyPr/>
          <a:lstStyle/>
          <a:p>
            <a:fld id="{F1CB8912-F0BA-4AD8-8415-DA1F26BCB09F}" type="slidenum">
              <a:rPr lang="zh-CN" altLang="en-US" smtClean="0"/>
              <a:t>42</a:t>
            </a:fld>
            <a:endParaRPr lang="zh-CN" altLang="en-US"/>
          </a:p>
        </p:txBody>
      </p:sp>
    </p:spTree>
    <p:extLst>
      <p:ext uri="{BB962C8B-B14F-4D97-AF65-F5344CB8AC3E}">
        <p14:creationId xmlns:p14="http://schemas.microsoft.com/office/powerpoint/2010/main" val="3710069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3"/>
        <p:cNvGrpSpPr/>
        <p:nvPr/>
      </p:nvGrpSpPr>
      <p:grpSpPr>
        <a:xfrm>
          <a:off x="0" y="0"/>
          <a:ext cx="0" cy="0"/>
          <a:chOff x="0" y="0"/>
          <a:chExt cx="0" cy="0"/>
        </a:xfrm>
      </p:grpSpPr>
      <p:sp>
        <p:nvSpPr>
          <p:cNvPr id="1714" name="Google Shape;1714;gb71737ba3b_0_2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5" name="Google Shape;1715;gb71737ba3b_0_2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2052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2"/>
        <p:cNvGrpSpPr/>
        <p:nvPr/>
      </p:nvGrpSpPr>
      <p:grpSpPr>
        <a:xfrm>
          <a:off x="0" y="0"/>
          <a:ext cx="0" cy="0"/>
          <a:chOff x="0" y="0"/>
          <a:chExt cx="0" cy="0"/>
        </a:xfrm>
      </p:grpSpPr>
      <p:sp>
        <p:nvSpPr>
          <p:cNvPr id="2263" name="Google Shape;2263;gb71737ba3b_0_18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4" name="Google Shape;2264;gb71737ba3b_0_18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208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b70622628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b70622628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171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b70622628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b70622628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617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b70622628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b70622628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691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x-none" dirty="0"/>
          </a:p>
          <a:p>
            <a:endParaRPr lang="x-none" dirty="0"/>
          </a:p>
        </p:txBody>
      </p:sp>
    </p:spTree>
    <p:extLst>
      <p:ext uri="{BB962C8B-B14F-4D97-AF65-F5344CB8AC3E}">
        <p14:creationId xmlns:p14="http://schemas.microsoft.com/office/powerpoint/2010/main" val="2087130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b6f96fd3f7_0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4" name="Google Shape;1104;gb6f96fd3f7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9108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x-none" dirty="0"/>
          </a:p>
          <a:p>
            <a:endParaRPr lang="x-none" dirty="0"/>
          </a:p>
        </p:txBody>
      </p:sp>
    </p:spTree>
    <p:extLst>
      <p:ext uri="{BB962C8B-B14F-4D97-AF65-F5344CB8AC3E}">
        <p14:creationId xmlns:p14="http://schemas.microsoft.com/office/powerpoint/2010/main" val="363060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154203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511675" y="320140"/>
            <a:ext cx="12667249" cy="4832986"/>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rot="-248774">
            <a:off x="446447" y="1301215"/>
            <a:ext cx="4344270" cy="1170362"/>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8590">
                <a:latin typeface="Satisfy"/>
                <a:ea typeface="Satisfy"/>
                <a:cs typeface="Satisfy"/>
                <a:sym typeface="Satisf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941825" y="3422104"/>
            <a:ext cx="2906400" cy="575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1600">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 name="Google Shape;17;p2"/>
          <p:cNvSpPr txBox="1">
            <a:spLocks noGrp="1"/>
          </p:cNvSpPr>
          <p:nvPr>
            <p:ph type="ctrTitle" idx="2"/>
          </p:nvPr>
        </p:nvSpPr>
        <p:spPr>
          <a:xfrm>
            <a:off x="941825" y="2774601"/>
            <a:ext cx="4144500" cy="5757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3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171"/>
        <p:cNvGrpSpPr/>
        <p:nvPr/>
      </p:nvGrpSpPr>
      <p:grpSpPr>
        <a:xfrm>
          <a:off x="0" y="0"/>
          <a:ext cx="0" cy="0"/>
          <a:chOff x="0" y="0"/>
          <a:chExt cx="0" cy="0"/>
        </a:xfrm>
      </p:grpSpPr>
      <p:sp>
        <p:nvSpPr>
          <p:cNvPr id="172" name="Google Shape;172;p13"/>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3" name="Google Shape;173;p13"/>
          <p:cNvSpPr txBox="1">
            <a:spLocks noGrp="1"/>
          </p:cNvSpPr>
          <p:nvPr>
            <p:ph type="ctrTitle" idx="2"/>
          </p:nvPr>
        </p:nvSpPr>
        <p:spPr>
          <a:xfrm flipH="1">
            <a:off x="699425" y="1540500"/>
            <a:ext cx="2605500" cy="577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2400"/>
              <a:buNone/>
              <a:defRPr sz="26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3"/>
          <p:cNvSpPr txBox="1">
            <a:spLocks noGrp="1"/>
          </p:cNvSpPr>
          <p:nvPr>
            <p:ph type="subTitle" idx="1"/>
          </p:nvPr>
        </p:nvSpPr>
        <p:spPr>
          <a:xfrm flipH="1">
            <a:off x="713225" y="1994300"/>
            <a:ext cx="2591700" cy="5760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800"/>
              <a:buNone/>
              <a:defRPr sz="1400">
                <a:solidFill>
                  <a:srgbClr val="754C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13"/>
          <p:cNvSpPr txBox="1">
            <a:spLocks noGrp="1"/>
          </p:cNvSpPr>
          <p:nvPr>
            <p:ph type="title" idx="3" hasCustomPrompt="1"/>
          </p:nvPr>
        </p:nvSpPr>
        <p:spPr>
          <a:xfrm>
            <a:off x="3350943" y="1765675"/>
            <a:ext cx="640200" cy="577800"/>
          </a:xfrm>
          <a:prstGeom prst="rect">
            <a:avLst/>
          </a:prstGeom>
          <a:noFill/>
        </p:spPr>
        <p:txBody>
          <a:bodyPr spcFirstLastPara="1" wrap="square" lIns="91425" tIns="91425" rIns="91425" bIns="91425" anchor="t" anchorCtr="0">
            <a:normAutofit/>
          </a:bodyPr>
          <a:lstStyle>
            <a:lvl1pPr lvl="0" rtl="0">
              <a:spcBef>
                <a:spcPts val="0"/>
              </a:spcBef>
              <a:spcAft>
                <a:spcPts val="0"/>
              </a:spcAft>
              <a:buSzPts val="5500"/>
              <a:buNone/>
              <a:defRPr sz="3600" b="1"/>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76" name="Google Shape;176;p13"/>
          <p:cNvSpPr txBox="1">
            <a:spLocks noGrp="1"/>
          </p:cNvSpPr>
          <p:nvPr>
            <p:ph type="ctrTitle" idx="4"/>
          </p:nvPr>
        </p:nvSpPr>
        <p:spPr>
          <a:xfrm flipH="1">
            <a:off x="5806476" y="2550833"/>
            <a:ext cx="23847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6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7" name="Google Shape;177;p13"/>
          <p:cNvSpPr txBox="1">
            <a:spLocks noGrp="1"/>
          </p:cNvSpPr>
          <p:nvPr>
            <p:ph type="subTitle" idx="5"/>
          </p:nvPr>
        </p:nvSpPr>
        <p:spPr>
          <a:xfrm flipH="1">
            <a:off x="5806475" y="3009300"/>
            <a:ext cx="2605500" cy="576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400">
                <a:solidFill>
                  <a:srgbClr val="754C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 name="Google Shape;178;p13"/>
          <p:cNvSpPr txBox="1">
            <a:spLocks noGrp="1"/>
          </p:cNvSpPr>
          <p:nvPr>
            <p:ph type="title" idx="6" hasCustomPrompt="1"/>
          </p:nvPr>
        </p:nvSpPr>
        <p:spPr>
          <a:xfrm>
            <a:off x="5155859" y="2687826"/>
            <a:ext cx="6402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3600" b="1"/>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79" name="Google Shape;179;p13"/>
          <p:cNvSpPr txBox="1">
            <a:spLocks noGrp="1"/>
          </p:cNvSpPr>
          <p:nvPr>
            <p:ph type="ctrTitle" idx="7"/>
          </p:nvPr>
        </p:nvSpPr>
        <p:spPr>
          <a:xfrm flipH="1">
            <a:off x="713225" y="2554250"/>
            <a:ext cx="2591700" cy="577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2400"/>
              <a:buNone/>
              <a:defRPr sz="26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180" name="Google Shape;180;p13"/>
          <p:cNvSpPr txBox="1">
            <a:spLocks noGrp="1"/>
          </p:cNvSpPr>
          <p:nvPr>
            <p:ph type="subTitle" idx="8"/>
          </p:nvPr>
        </p:nvSpPr>
        <p:spPr>
          <a:xfrm flipH="1">
            <a:off x="699424" y="3009303"/>
            <a:ext cx="2605500" cy="5760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800"/>
              <a:buNone/>
              <a:defRPr sz="1400">
                <a:solidFill>
                  <a:srgbClr val="754C24"/>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1" name="Google Shape;181;p13"/>
          <p:cNvSpPr txBox="1">
            <a:spLocks noGrp="1"/>
          </p:cNvSpPr>
          <p:nvPr>
            <p:ph type="title" idx="9" hasCustomPrompt="1"/>
          </p:nvPr>
        </p:nvSpPr>
        <p:spPr>
          <a:xfrm>
            <a:off x="3350943" y="2687826"/>
            <a:ext cx="637200" cy="577800"/>
          </a:xfrm>
          <a:prstGeom prst="rect">
            <a:avLst/>
          </a:prstGeom>
          <a:noFill/>
        </p:spPr>
        <p:txBody>
          <a:bodyPr spcFirstLastPara="1" wrap="square" lIns="91425" tIns="91425" rIns="91425" bIns="91425" anchor="t" anchorCtr="0">
            <a:normAutofit/>
          </a:bodyPr>
          <a:lstStyle>
            <a:lvl1pPr lvl="0" rtl="0">
              <a:spcBef>
                <a:spcPts val="0"/>
              </a:spcBef>
              <a:spcAft>
                <a:spcPts val="0"/>
              </a:spcAft>
              <a:buSzPts val="5500"/>
              <a:buNone/>
              <a:defRPr sz="3600" b="1"/>
            </a:lvl1pPr>
            <a:lvl2pPr lvl="1"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82" name="Google Shape;182;p13"/>
          <p:cNvSpPr txBox="1">
            <a:spLocks noGrp="1"/>
          </p:cNvSpPr>
          <p:nvPr>
            <p:ph type="ctrTitle" idx="13"/>
          </p:nvPr>
        </p:nvSpPr>
        <p:spPr>
          <a:xfrm flipH="1">
            <a:off x="5806476" y="3567989"/>
            <a:ext cx="24531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6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183" name="Google Shape;183;p13"/>
          <p:cNvSpPr txBox="1">
            <a:spLocks noGrp="1"/>
          </p:cNvSpPr>
          <p:nvPr>
            <p:ph type="subTitle" idx="14"/>
          </p:nvPr>
        </p:nvSpPr>
        <p:spPr>
          <a:xfrm flipH="1">
            <a:off x="5806475" y="4026100"/>
            <a:ext cx="2605500" cy="576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400">
                <a:solidFill>
                  <a:srgbClr val="754C24"/>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4" name="Google Shape;184;p13"/>
          <p:cNvSpPr txBox="1">
            <a:spLocks noGrp="1"/>
          </p:cNvSpPr>
          <p:nvPr>
            <p:ph type="title" idx="15" hasCustomPrompt="1"/>
          </p:nvPr>
        </p:nvSpPr>
        <p:spPr>
          <a:xfrm>
            <a:off x="5155859" y="3710422"/>
            <a:ext cx="6402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3600" b="1"/>
            </a:lvl1pPr>
            <a:lvl2pPr lvl="1"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85" name="Google Shape;185;p13"/>
          <p:cNvSpPr txBox="1">
            <a:spLocks noGrp="1"/>
          </p:cNvSpPr>
          <p:nvPr>
            <p:ph type="ctrTitle" idx="16"/>
          </p:nvPr>
        </p:nvSpPr>
        <p:spPr>
          <a:xfrm flipH="1">
            <a:off x="713225" y="3568000"/>
            <a:ext cx="2591700" cy="577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2400"/>
              <a:buNone/>
              <a:defRPr sz="26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186" name="Google Shape;186;p13"/>
          <p:cNvSpPr txBox="1">
            <a:spLocks noGrp="1"/>
          </p:cNvSpPr>
          <p:nvPr>
            <p:ph type="subTitle" idx="17"/>
          </p:nvPr>
        </p:nvSpPr>
        <p:spPr>
          <a:xfrm flipH="1">
            <a:off x="699425" y="4024300"/>
            <a:ext cx="2605500" cy="577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800"/>
              <a:buNone/>
              <a:defRPr sz="1400">
                <a:solidFill>
                  <a:srgbClr val="754C24"/>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7" name="Google Shape;187;p13"/>
          <p:cNvSpPr txBox="1">
            <a:spLocks noGrp="1"/>
          </p:cNvSpPr>
          <p:nvPr>
            <p:ph type="title" idx="18" hasCustomPrompt="1"/>
          </p:nvPr>
        </p:nvSpPr>
        <p:spPr>
          <a:xfrm>
            <a:off x="3350943" y="3710422"/>
            <a:ext cx="6372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5500"/>
              <a:buNone/>
              <a:defRPr sz="3600" b="1"/>
            </a:lvl1pPr>
            <a:lvl2pPr lvl="1"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88" name="Google Shape;188;p13"/>
          <p:cNvSpPr/>
          <p:nvPr/>
        </p:nvSpPr>
        <p:spPr>
          <a:xfrm flipH="1">
            <a:off x="-66456" y="4785200"/>
            <a:ext cx="9315231" cy="63990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13"/>
          <p:cNvGrpSpPr/>
          <p:nvPr/>
        </p:nvGrpSpPr>
        <p:grpSpPr>
          <a:xfrm rot="-934160">
            <a:off x="7503442" y="450666"/>
            <a:ext cx="2203738" cy="3207807"/>
            <a:chOff x="5925256" y="467618"/>
            <a:chExt cx="1701157" cy="2476241"/>
          </a:xfrm>
        </p:grpSpPr>
        <p:sp>
          <p:nvSpPr>
            <p:cNvPr id="190" name="Google Shape;190;p13"/>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99"/>
        <p:cNvGrpSpPr/>
        <p:nvPr/>
      </p:nvGrpSpPr>
      <p:grpSpPr>
        <a:xfrm>
          <a:off x="0" y="0"/>
          <a:ext cx="0" cy="0"/>
          <a:chOff x="0" y="0"/>
          <a:chExt cx="0" cy="0"/>
        </a:xfrm>
      </p:grpSpPr>
      <p:sp>
        <p:nvSpPr>
          <p:cNvPr id="200" name="Google Shape;200;p14"/>
          <p:cNvSpPr/>
          <p:nvPr/>
        </p:nvSpPr>
        <p:spPr>
          <a:xfrm flipH="1">
            <a:off x="279889" y="647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 name="Google Shape;201;p14"/>
          <p:cNvGrpSpPr/>
          <p:nvPr/>
        </p:nvGrpSpPr>
        <p:grpSpPr>
          <a:xfrm flipH="1">
            <a:off x="-463843" y="415390"/>
            <a:ext cx="12667417" cy="4832986"/>
            <a:chOff x="-3511675" y="320140"/>
            <a:chExt cx="12667417" cy="4832986"/>
          </a:xfrm>
        </p:grpSpPr>
        <p:sp>
          <p:nvSpPr>
            <p:cNvPr id="202" name="Google Shape;202;p14"/>
            <p:cNvSpPr/>
            <p:nvPr/>
          </p:nvSpPr>
          <p:spPr>
            <a:xfrm>
              <a:off x="-528301" y="2587375"/>
              <a:ext cx="9684043"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14"/>
          <p:cNvGrpSpPr/>
          <p:nvPr/>
        </p:nvGrpSpPr>
        <p:grpSpPr>
          <a:xfrm flipH="1">
            <a:off x="-1994799" y="647707"/>
            <a:ext cx="8414538" cy="5322139"/>
            <a:chOff x="1948749" y="467618"/>
            <a:chExt cx="8796297" cy="5563599"/>
          </a:xfrm>
        </p:grpSpPr>
        <p:sp>
          <p:nvSpPr>
            <p:cNvPr id="206" name="Google Shape;206;p14"/>
            <p:cNvSpPr/>
            <p:nvPr/>
          </p:nvSpPr>
          <p:spPr>
            <a:xfrm>
              <a:off x="1948749" y="1699758"/>
              <a:ext cx="7918642" cy="3494508"/>
            </a:xfrm>
            <a:custGeom>
              <a:avLst/>
              <a:gdLst/>
              <a:ahLst/>
              <a:cxnLst/>
              <a:rect l="l" t="t" r="r" b="b"/>
              <a:pathLst>
                <a:path w="160532" h="70843" extrusionOk="0">
                  <a:moveTo>
                    <a:pt x="133905" y="0"/>
                  </a:moveTo>
                  <a:cubicBezTo>
                    <a:pt x="127481" y="0"/>
                    <a:pt x="120943" y="2792"/>
                    <a:pt x="112079" y="10568"/>
                  </a:cubicBezTo>
                  <a:cubicBezTo>
                    <a:pt x="109523" y="12809"/>
                    <a:pt x="106946" y="13588"/>
                    <a:pt x="104298" y="13588"/>
                  </a:cubicBezTo>
                  <a:cubicBezTo>
                    <a:pt x="98247" y="13588"/>
                    <a:pt x="91829" y="9518"/>
                    <a:pt x="84475" y="9518"/>
                  </a:cubicBezTo>
                  <a:cubicBezTo>
                    <a:pt x="82989" y="9518"/>
                    <a:pt x="81466" y="9684"/>
                    <a:pt x="79899" y="10084"/>
                  </a:cubicBezTo>
                  <a:cubicBezTo>
                    <a:pt x="68529" y="12991"/>
                    <a:pt x="56959" y="18204"/>
                    <a:pt x="56959" y="18204"/>
                  </a:cubicBezTo>
                  <a:cubicBezTo>
                    <a:pt x="82221" y="19148"/>
                    <a:pt x="103031" y="21520"/>
                    <a:pt x="92246" y="30977"/>
                  </a:cubicBezTo>
                  <a:cubicBezTo>
                    <a:pt x="86223" y="36257"/>
                    <a:pt x="105679" y="37518"/>
                    <a:pt x="119280" y="39440"/>
                  </a:cubicBezTo>
                  <a:cubicBezTo>
                    <a:pt x="131602" y="41178"/>
                    <a:pt x="130708" y="49456"/>
                    <a:pt x="123415" y="52197"/>
                  </a:cubicBezTo>
                  <a:cubicBezTo>
                    <a:pt x="90617" y="64527"/>
                    <a:pt x="1" y="70801"/>
                    <a:pt x="1" y="70801"/>
                  </a:cubicBezTo>
                  <a:lnTo>
                    <a:pt x="160532" y="70843"/>
                  </a:lnTo>
                  <a:lnTo>
                    <a:pt x="159379" y="7895"/>
                  </a:lnTo>
                  <a:cubicBezTo>
                    <a:pt x="148713" y="3787"/>
                    <a:pt x="141387" y="0"/>
                    <a:pt x="133905" y="0"/>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p:nvPr/>
          </p:nvSpPr>
          <p:spPr>
            <a:xfrm>
              <a:off x="9121382" y="1356894"/>
              <a:ext cx="475616" cy="2310056"/>
            </a:xfrm>
            <a:custGeom>
              <a:avLst/>
              <a:gdLst/>
              <a:ahLst/>
              <a:cxnLst/>
              <a:rect l="l" t="t" r="r" b="b"/>
              <a:pathLst>
                <a:path w="9642" h="46831" extrusionOk="0">
                  <a:moveTo>
                    <a:pt x="1" y="0"/>
                  </a:moveTo>
                  <a:lnTo>
                    <a:pt x="1" y="9"/>
                  </a:lnTo>
                  <a:cubicBezTo>
                    <a:pt x="1" y="9"/>
                    <a:pt x="1680" y="12298"/>
                    <a:pt x="1530" y="18204"/>
                  </a:cubicBezTo>
                  <a:cubicBezTo>
                    <a:pt x="1379" y="24102"/>
                    <a:pt x="159" y="46365"/>
                    <a:pt x="159" y="46365"/>
                  </a:cubicBezTo>
                  <a:cubicBezTo>
                    <a:pt x="1643" y="45885"/>
                    <a:pt x="2768" y="45288"/>
                    <a:pt x="4162" y="45288"/>
                  </a:cubicBezTo>
                  <a:cubicBezTo>
                    <a:pt x="4346" y="45288"/>
                    <a:pt x="4535" y="45299"/>
                    <a:pt x="4729" y="45321"/>
                  </a:cubicBezTo>
                  <a:cubicBezTo>
                    <a:pt x="5479" y="45410"/>
                    <a:pt x="5971" y="46831"/>
                    <a:pt x="6534" y="46831"/>
                  </a:cubicBezTo>
                  <a:cubicBezTo>
                    <a:pt x="6605" y="46831"/>
                    <a:pt x="6677" y="46808"/>
                    <a:pt x="6751" y="46758"/>
                  </a:cubicBezTo>
                  <a:cubicBezTo>
                    <a:pt x="7402" y="46315"/>
                    <a:pt x="8605" y="45872"/>
                    <a:pt x="8605" y="45872"/>
                  </a:cubicBezTo>
                  <a:cubicBezTo>
                    <a:pt x="9641" y="23517"/>
                    <a:pt x="1" y="0"/>
                    <a:pt x="1"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a:off x="8340084" y="601542"/>
              <a:ext cx="751702" cy="773948"/>
            </a:xfrm>
            <a:custGeom>
              <a:avLst/>
              <a:gdLst/>
              <a:ahLst/>
              <a:cxnLst/>
              <a:rect l="l" t="t" r="r" b="b"/>
              <a:pathLst>
                <a:path w="15239" h="15690" extrusionOk="0">
                  <a:moveTo>
                    <a:pt x="0" y="0"/>
                  </a:moveTo>
                  <a:lnTo>
                    <a:pt x="4069" y="6375"/>
                  </a:lnTo>
                  <a:lnTo>
                    <a:pt x="9557" y="7937"/>
                  </a:lnTo>
                  <a:lnTo>
                    <a:pt x="5832" y="9290"/>
                  </a:lnTo>
                  <a:lnTo>
                    <a:pt x="11303" y="9357"/>
                  </a:lnTo>
                  <a:lnTo>
                    <a:pt x="8655" y="11212"/>
                  </a:lnTo>
                  <a:cubicBezTo>
                    <a:pt x="11287" y="12515"/>
                    <a:pt x="15230" y="15689"/>
                    <a:pt x="15230" y="15689"/>
                  </a:cubicBezTo>
                  <a:lnTo>
                    <a:pt x="15238" y="15681"/>
                  </a:lnTo>
                  <a:cubicBezTo>
                    <a:pt x="13551" y="494"/>
                    <a:pt x="1" y="0"/>
                    <a:pt x="0"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a:off x="8040074" y="1258042"/>
              <a:ext cx="1051268" cy="330494"/>
            </a:xfrm>
            <a:custGeom>
              <a:avLst/>
              <a:gdLst/>
              <a:ahLst/>
              <a:cxnLst/>
              <a:rect l="l" t="t" r="r" b="b"/>
              <a:pathLst>
                <a:path w="21312" h="6700" extrusionOk="0">
                  <a:moveTo>
                    <a:pt x="12616" y="1"/>
                  </a:moveTo>
                  <a:cubicBezTo>
                    <a:pt x="4608" y="1"/>
                    <a:pt x="1" y="6382"/>
                    <a:pt x="1" y="6382"/>
                  </a:cubicBezTo>
                  <a:lnTo>
                    <a:pt x="7461" y="6541"/>
                  </a:lnTo>
                  <a:lnTo>
                    <a:pt x="11813" y="2798"/>
                  </a:lnTo>
                  <a:lnTo>
                    <a:pt x="10828" y="6699"/>
                  </a:lnTo>
                  <a:lnTo>
                    <a:pt x="13960" y="2130"/>
                  </a:lnTo>
                  <a:lnTo>
                    <a:pt x="13977" y="5396"/>
                  </a:lnTo>
                  <a:cubicBezTo>
                    <a:pt x="16517" y="3917"/>
                    <a:pt x="21312" y="2380"/>
                    <a:pt x="21312" y="2380"/>
                  </a:cubicBezTo>
                  <a:cubicBezTo>
                    <a:pt x="18091" y="655"/>
                    <a:pt x="15180" y="1"/>
                    <a:pt x="12616"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a:off x="9116054" y="1273975"/>
              <a:ext cx="1147259" cy="347907"/>
            </a:xfrm>
            <a:custGeom>
              <a:avLst/>
              <a:gdLst/>
              <a:ahLst/>
              <a:cxnLst/>
              <a:rect l="l" t="t" r="r" b="b"/>
              <a:pathLst>
                <a:path w="23258" h="7053" extrusionOk="0">
                  <a:moveTo>
                    <a:pt x="8807" y="0"/>
                  </a:moveTo>
                  <a:cubicBezTo>
                    <a:pt x="6133" y="0"/>
                    <a:pt x="3172" y="646"/>
                    <a:pt x="0" y="2333"/>
                  </a:cubicBezTo>
                  <a:cubicBezTo>
                    <a:pt x="0" y="2333"/>
                    <a:pt x="5297" y="4037"/>
                    <a:pt x="8162" y="5633"/>
                  </a:cubicBezTo>
                  <a:lnTo>
                    <a:pt x="7870" y="2208"/>
                  </a:lnTo>
                  <a:lnTo>
                    <a:pt x="11671" y="7053"/>
                  </a:lnTo>
                  <a:lnTo>
                    <a:pt x="10225" y="2951"/>
                  </a:lnTo>
                  <a:lnTo>
                    <a:pt x="10225" y="2951"/>
                  </a:lnTo>
                  <a:lnTo>
                    <a:pt x="15263" y="6953"/>
                  </a:lnTo>
                  <a:lnTo>
                    <a:pt x="23258" y="6928"/>
                  </a:lnTo>
                  <a:cubicBezTo>
                    <a:pt x="23258" y="6928"/>
                    <a:pt x="17566" y="0"/>
                    <a:pt x="8807"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9116054" y="472551"/>
              <a:ext cx="745092" cy="916505"/>
            </a:xfrm>
            <a:custGeom>
              <a:avLst/>
              <a:gdLst/>
              <a:ahLst/>
              <a:cxnLst/>
              <a:rect l="l" t="t" r="r" b="b"/>
              <a:pathLst>
                <a:path w="15105" h="18580" extrusionOk="0">
                  <a:moveTo>
                    <a:pt x="15104" y="1"/>
                  </a:moveTo>
                  <a:lnTo>
                    <a:pt x="15104" y="1"/>
                  </a:lnTo>
                  <a:cubicBezTo>
                    <a:pt x="15104" y="1"/>
                    <a:pt x="276" y="3025"/>
                    <a:pt x="0" y="18580"/>
                  </a:cubicBezTo>
                  <a:cubicBezTo>
                    <a:pt x="0" y="18580"/>
                    <a:pt x="4010" y="14662"/>
                    <a:pt x="6767" y="12866"/>
                  </a:cubicBezTo>
                  <a:lnTo>
                    <a:pt x="3668" y="11496"/>
                  </a:lnTo>
                  <a:lnTo>
                    <a:pt x="9674" y="10410"/>
                  </a:lnTo>
                  <a:lnTo>
                    <a:pt x="5430" y="9733"/>
                  </a:lnTo>
                  <a:lnTo>
                    <a:pt x="11295" y="7152"/>
                  </a:lnTo>
                  <a:lnTo>
                    <a:pt x="15104" y="1"/>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8440218" y="1389450"/>
              <a:ext cx="666809" cy="978312"/>
            </a:xfrm>
            <a:custGeom>
              <a:avLst/>
              <a:gdLst/>
              <a:ahLst/>
              <a:cxnLst/>
              <a:rect l="l" t="t" r="r" b="b"/>
              <a:pathLst>
                <a:path w="13518" h="19833" extrusionOk="0">
                  <a:moveTo>
                    <a:pt x="13517" y="0"/>
                  </a:moveTo>
                  <a:lnTo>
                    <a:pt x="13517" y="0"/>
                  </a:lnTo>
                  <a:cubicBezTo>
                    <a:pt x="1" y="6658"/>
                    <a:pt x="4027" y="19833"/>
                    <a:pt x="4027" y="19833"/>
                  </a:cubicBezTo>
                  <a:lnTo>
                    <a:pt x="8580" y="13818"/>
                  </a:lnTo>
                  <a:lnTo>
                    <a:pt x="8213" y="8020"/>
                  </a:lnTo>
                  <a:lnTo>
                    <a:pt x="10710" y="11153"/>
                  </a:lnTo>
                  <a:lnTo>
                    <a:pt x="8956" y="5882"/>
                  </a:lnTo>
                  <a:lnTo>
                    <a:pt x="11554" y="7803"/>
                  </a:lnTo>
                  <a:cubicBezTo>
                    <a:pt x="11888" y="4846"/>
                    <a:pt x="13517" y="1"/>
                    <a:pt x="13517"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a:off x="8040074" y="1247140"/>
              <a:ext cx="1066954" cy="325709"/>
            </a:xfrm>
            <a:custGeom>
              <a:avLst/>
              <a:gdLst/>
              <a:ahLst/>
              <a:cxnLst/>
              <a:rect l="l" t="t" r="r" b="b"/>
              <a:pathLst>
                <a:path w="21630" h="6603" extrusionOk="0">
                  <a:moveTo>
                    <a:pt x="12504" y="0"/>
                  </a:moveTo>
                  <a:cubicBezTo>
                    <a:pt x="4684" y="0"/>
                    <a:pt x="1" y="6603"/>
                    <a:pt x="1" y="6603"/>
                  </a:cubicBezTo>
                  <a:cubicBezTo>
                    <a:pt x="6252" y="2709"/>
                    <a:pt x="11485" y="1697"/>
                    <a:pt x="15237" y="1697"/>
                  </a:cubicBezTo>
                  <a:cubicBezTo>
                    <a:pt x="19302" y="1697"/>
                    <a:pt x="21629" y="2885"/>
                    <a:pt x="21629" y="2885"/>
                  </a:cubicBezTo>
                  <a:cubicBezTo>
                    <a:pt x="18258" y="783"/>
                    <a:pt x="15195" y="0"/>
                    <a:pt x="12504"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8340084" y="601542"/>
              <a:ext cx="766944" cy="788352"/>
            </a:xfrm>
            <a:custGeom>
              <a:avLst/>
              <a:gdLst/>
              <a:ahLst/>
              <a:cxnLst/>
              <a:rect l="l" t="t" r="r" b="b"/>
              <a:pathLst>
                <a:path w="15548" h="15982" extrusionOk="0">
                  <a:moveTo>
                    <a:pt x="0" y="0"/>
                  </a:moveTo>
                  <a:cubicBezTo>
                    <a:pt x="1" y="1"/>
                    <a:pt x="12640" y="5464"/>
                    <a:pt x="15547" y="15982"/>
                  </a:cubicBezTo>
                  <a:cubicBezTo>
                    <a:pt x="15547" y="15982"/>
                    <a:pt x="15088" y="1379"/>
                    <a:pt x="0"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9031162" y="472551"/>
              <a:ext cx="830379" cy="884393"/>
            </a:xfrm>
            <a:custGeom>
              <a:avLst/>
              <a:gdLst/>
              <a:ahLst/>
              <a:cxnLst/>
              <a:rect l="l" t="t" r="r" b="b"/>
              <a:pathLst>
                <a:path w="16834" h="17929" extrusionOk="0">
                  <a:moveTo>
                    <a:pt x="16834" y="1"/>
                  </a:moveTo>
                  <a:cubicBezTo>
                    <a:pt x="0" y="3752"/>
                    <a:pt x="1830" y="17928"/>
                    <a:pt x="1830" y="17928"/>
                  </a:cubicBezTo>
                  <a:cubicBezTo>
                    <a:pt x="5865" y="5899"/>
                    <a:pt x="16833" y="1"/>
                    <a:pt x="16834"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5858516" y="1798622"/>
              <a:ext cx="1706485" cy="847298"/>
            </a:xfrm>
            <a:custGeom>
              <a:avLst/>
              <a:gdLst/>
              <a:ahLst/>
              <a:cxnLst/>
              <a:rect l="l" t="t" r="r" b="b"/>
              <a:pathLst>
                <a:path w="34595" h="17177" extrusionOk="0">
                  <a:moveTo>
                    <a:pt x="8397" y="1"/>
                  </a:moveTo>
                  <a:cubicBezTo>
                    <a:pt x="3457" y="1"/>
                    <a:pt x="0" y="1187"/>
                    <a:pt x="0" y="1187"/>
                  </a:cubicBezTo>
                  <a:lnTo>
                    <a:pt x="10602" y="9007"/>
                  </a:lnTo>
                  <a:lnTo>
                    <a:pt x="20510" y="8104"/>
                  </a:lnTo>
                  <a:lnTo>
                    <a:pt x="20510" y="8104"/>
                  </a:lnTo>
                  <a:lnTo>
                    <a:pt x="15297" y="12657"/>
                  </a:lnTo>
                  <a:lnTo>
                    <a:pt x="15297" y="12657"/>
                  </a:lnTo>
                  <a:lnTo>
                    <a:pt x="24236" y="9341"/>
                  </a:lnTo>
                  <a:lnTo>
                    <a:pt x="21094" y="14011"/>
                  </a:lnTo>
                  <a:cubicBezTo>
                    <a:pt x="26190" y="14487"/>
                    <a:pt x="34595" y="17177"/>
                    <a:pt x="34595" y="17177"/>
                  </a:cubicBezTo>
                  <a:cubicBezTo>
                    <a:pt x="27164" y="2823"/>
                    <a:pt x="16017" y="1"/>
                    <a:pt x="8397"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5978036" y="2630284"/>
              <a:ext cx="1586964" cy="995182"/>
            </a:xfrm>
            <a:custGeom>
              <a:avLst/>
              <a:gdLst/>
              <a:ahLst/>
              <a:cxnLst/>
              <a:rect l="l" t="t" r="r" b="b"/>
              <a:pathLst>
                <a:path w="32172" h="20175" extrusionOk="0">
                  <a:moveTo>
                    <a:pt x="27268" y="1"/>
                  </a:moveTo>
                  <a:cubicBezTo>
                    <a:pt x="5320" y="1"/>
                    <a:pt x="0" y="20174"/>
                    <a:pt x="0" y="20174"/>
                  </a:cubicBezTo>
                  <a:lnTo>
                    <a:pt x="12239" y="15755"/>
                  </a:lnTo>
                  <a:lnTo>
                    <a:pt x="16984" y="6933"/>
                  </a:lnTo>
                  <a:lnTo>
                    <a:pt x="17811" y="13909"/>
                  </a:lnTo>
                  <a:lnTo>
                    <a:pt x="20050" y="4519"/>
                  </a:lnTo>
                  <a:lnTo>
                    <a:pt x="22122" y="9824"/>
                  </a:lnTo>
                  <a:cubicBezTo>
                    <a:pt x="25330" y="5830"/>
                    <a:pt x="32172" y="317"/>
                    <a:pt x="32172" y="317"/>
                  </a:cubicBezTo>
                  <a:cubicBezTo>
                    <a:pt x="30452" y="101"/>
                    <a:pt x="28818" y="1"/>
                    <a:pt x="27268"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7155780" y="695067"/>
              <a:ext cx="1096994" cy="1957858"/>
            </a:xfrm>
            <a:custGeom>
              <a:avLst/>
              <a:gdLst/>
              <a:ahLst/>
              <a:cxnLst/>
              <a:rect l="l" t="t" r="r" b="b"/>
              <a:pathLst>
                <a:path w="22239" h="39691" extrusionOk="0">
                  <a:moveTo>
                    <a:pt x="22238" y="1"/>
                  </a:moveTo>
                  <a:lnTo>
                    <a:pt x="22238" y="1"/>
                  </a:lnTo>
                  <a:cubicBezTo>
                    <a:pt x="22238" y="1"/>
                    <a:pt x="0" y="14195"/>
                    <a:pt x="9273" y="39682"/>
                  </a:cubicBezTo>
                  <a:lnTo>
                    <a:pt x="9273" y="39691"/>
                  </a:lnTo>
                  <a:cubicBezTo>
                    <a:pt x="9273" y="39691"/>
                    <a:pt x="13350" y="30810"/>
                    <a:pt x="16700" y="26157"/>
                  </a:cubicBezTo>
                  <a:lnTo>
                    <a:pt x="10810" y="25865"/>
                  </a:lnTo>
                  <a:lnTo>
                    <a:pt x="19899" y="20343"/>
                  </a:lnTo>
                  <a:lnTo>
                    <a:pt x="19899" y="20343"/>
                  </a:lnTo>
                  <a:lnTo>
                    <a:pt x="12589" y="21905"/>
                  </a:lnTo>
                  <a:lnTo>
                    <a:pt x="20517" y="14027"/>
                  </a:lnTo>
                  <a:lnTo>
                    <a:pt x="22238" y="1"/>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5978036" y="2624611"/>
              <a:ext cx="1621592" cy="1000855"/>
            </a:xfrm>
            <a:custGeom>
              <a:avLst/>
              <a:gdLst/>
              <a:ahLst/>
              <a:cxnLst/>
              <a:rect l="l" t="t" r="r" b="b"/>
              <a:pathLst>
                <a:path w="32874" h="20290" extrusionOk="0">
                  <a:moveTo>
                    <a:pt x="25913" y="0"/>
                  </a:moveTo>
                  <a:cubicBezTo>
                    <a:pt x="5172" y="0"/>
                    <a:pt x="0" y="20289"/>
                    <a:pt x="0" y="20289"/>
                  </a:cubicBezTo>
                  <a:cubicBezTo>
                    <a:pt x="13817" y="1962"/>
                    <a:pt x="28133" y="664"/>
                    <a:pt x="31912" y="664"/>
                  </a:cubicBezTo>
                  <a:cubicBezTo>
                    <a:pt x="32536" y="664"/>
                    <a:pt x="32873" y="699"/>
                    <a:pt x="32873" y="699"/>
                  </a:cubicBezTo>
                  <a:cubicBezTo>
                    <a:pt x="30378" y="218"/>
                    <a:pt x="28062" y="0"/>
                    <a:pt x="25913"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5858516" y="1789299"/>
              <a:ext cx="1741113" cy="870236"/>
            </a:xfrm>
            <a:custGeom>
              <a:avLst/>
              <a:gdLst/>
              <a:ahLst/>
              <a:cxnLst/>
              <a:rect l="l" t="t" r="r" b="b"/>
              <a:pathLst>
                <a:path w="35297" h="17642" extrusionOk="0">
                  <a:moveTo>
                    <a:pt x="9334" y="0"/>
                  </a:moveTo>
                  <a:cubicBezTo>
                    <a:pt x="6489" y="0"/>
                    <a:pt x="3382" y="416"/>
                    <a:pt x="0" y="1376"/>
                  </a:cubicBezTo>
                  <a:cubicBezTo>
                    <a:pt x="0" y="1376"/>
                    <a:pt x="23977" y="2362"/>
                    <a:pt x="35296" y="17641"/>
                  </a:cubicBezTo>
                  <a:cubicBezTo>
                    <a:pt x="35296" y="17641"/>
                    <a:pt x="27863" y="0"/>
                    <a:pt x="9334"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7018107" y="695067"/>
              <a:ext cx="1234667" cy="1902266"/>
            </a:xfrm>
            <a:custGeom>
              <a:avLst/>
              <a:gdLst/>
              <a:ahLst/>
              <a:cxnLst/>
              <a:rect l="l" t="t" r="r" b="b"/>
              <a:pathLst>
                <a:path w="25030" h="38564" extrusionOk="0">
                  <a:moveTo>
                    <a:pt x="25029" y="1"/>
                  </a:moveTo>
                  <a:lnTo>
                    <a:pt x="25029" y="1"/>
                  </a:lnTo>
                  <a:cubicBezTo>
                    <a:pt x="1" y="16642"/>
                    <a:pt x="11838" y="38563"/>
                    <a:pt x="11838" y="38563"/>
                  </a:cubicBezTo>
                  <a:cubicBezTo>
                    <a:pt x="10886" y="16459"/>
                    <a:pt x="25029" y="2"/>
                    <a:pt x="25029"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7125246" y="4286405"/>
              <a:ext cx="262965" cy="380414"/>
            </a:xfrm>
            <a:custGeom>
              <a:avLst/>
              <a:gdLst/>
              <a:ahLst/>
              <a:cxnLst/>
              <a:rect l="l" t="t" r="r" b="b"/>
              <a:pathLst>
                <a:path w="5331" h="7712" extrusionOk="0">
                  <a:moveTo>
                    <a:pt x="1045" y="2156"/>
                  </a:moveTo>
                  <a:cubicBezTo>
                    <a:pt x="1" y="6642"/>
                    <a:pt x="3844" y="7711"/>
                    <a:pt x="3994" y="7536"/>
                  </a:cubicBezTo>
                  <a:cubicBezTo>
                    <a:pt x="4487" y="6942"/>
                    <a:pt x="4829" y="6341"/>
                    <a:pt x="4963" y="5581"/>
                  </a:cubicBezTo>
                  <a:cubicBezTo>
                    <a:pt x="5331" y="3542"/>
                    <a:pt x="3777" y="1095"/>
                    <a:pt x="2073" y="59"/>
                  </a:cubicBezTo>
                  <a:cubicBezTo>
                    <a:pt x="1964" y="0"/>
                    <a:pt x="1822" y="401"/>
                    <a:pt x="1797" y="451"/>
                  </a:cubicBezTo>
                  <a:cubicBezTo>
                    <a:pt x="1555" y="1011"/>
                    <a:pt x="1179" y="1562"/>
                    <a:pt x="1045" y="2156"/>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a:off x="7600850" y="2646988"/>
              <a:ext cx="1067675" cy="1883425"/>
            </a:xfrm>
            <a:custGeom>
              <a:avLst/>
              <a:gdLst/>
              <a:ahLst/>
              <a:cxnLst/>
              <a:rect l="l" t="t" r="r" b="b"/>
              <a:pathLst>
                <a:path w="42707" h="75337" extrusionOk="0">
                  <a:moveTo>
                    <a:pt x="0" y="0"/>
                  </a:moveTo>
                  <a:cubicBezTo>
                    <a:pt x="1" y="1"/>
                    <a:pt x="10418" y="18956"/>
                    <a:pt x="13868" y="28646"/>
                  </a:cubicBezTo>
                  <a:cubicBezTo>
                    <a:pt x="17318" y="38345"/>
                    <a:pt x="29273" y="75337"/>
                    <a:pt x="29273" y="75337"/>
                  </a:cubicBezTo>
                  <a:cubicBezTo>
                    <a:pt x="31654" y="73399"/>
                    <a:pt x="33208" y="71511"/>
                    <a:pt x="36056" y="70784"/>
                  </a:cubicBezTo>
                  <a:cubicBezTo>
                    <a:pt x="36153" y="70759"/>
                    <a:pt x="36252" y="70748"/>
                    <a:pt x="36353" y="70748"/>
                  </a:cubicBezTo>
                  <a:cubicBezTo>
                    <a:pt x="37475" y="70748"/>
                    <a:pt x="38821" y="72156"/>
                    <a:pt x="39691" y="72156"/>
                  </a:cubicBezTo>
                  <a:cubicBezTo>
                    <a:pt x="39904" y="72156"/>
                    <a:pt x="40088" y="72071"/>
                    <a:pt x="40233" y="71861"/>
                  </a:cubicBezTo>
                  <a:cubicBezTo>
                    <a:pt x="41027" y="70717"/>
                    <a:pt x="42706" y="69255"/>
                    <a:pt x="42706" y="69255"/>
                  </a:cubicBezTo>
                  <a:cubicBezTo>
                    <a:pt x="30401" y="32231"/>
                    <a:pt x="2" y="1"/>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7484597" y="2889006"/>
              <a:ext cx="1889885" cy="440149"/>
            </a:xfrm>
            <a:custGeom>
              <a:avLst/>
              <a:gdLst/>
              <a:ahLst/>
              <a:cxnLst/>
              <a:rect l="l" t="t" r="r" b="b"/>
              <a:pathLst>
                <a:path w="38313" h="8923" extrusionOk="0">
                  <a:moveTo>
                    <a:pt x="18881" y="1"/>
                  </a:moveTo>
                  <a:cubicBezTo>
                    <a:pt x="15631" y="1"/>
                    <a:pt x="12749" y="1638"/>
                    <a:pt x="10978" y="4161"/>
                  </a:cubicBezTo>
                  <a:cubicBezTo>
                    <a:pt x="10208" y="5249"/>
                    <a:pt x="9001" y="5867"/>
                    <a:pt x="7746" y="5867"/>
                  </a:cubicBezTo>
                  <a:cubicBezTo>
                    <a:pt x="7354" y="5867"/>
                    <a:pt x="6957" y="5807"/>
                    <a:pt x="6567" y="5681"/>
                  </a:cubicBezTo>
                  <a:cubicBezTo>
                    <a:pt x="5781" y="5431"/>
                    <a:pt x="4971" y="5305"/>
                    <a:pt x="4152" y="5305"/>
                  </a:cubicBezTo>
                  <a:cubicBezTo>
                    <a:pt x="3969" y="5305"/>
                    <a:pt x="3785" y="5314"/>
                    <a:pt x="3609" y="5322"/>
                  </a:cubicBezTo>
                  <a:cubicBezTo>
                    <a:pt x="1337" y="5481"/>
                    <a:pt x="151" y="7143"/>
                    <a:pt x="0" y="8923"/>
                  </a:cubicBezTo>
                  <a:lnTo>
                    <a:pt x="38312" y="8923"/>
                  </a:lnTo>
                  <a:cubicBezTo>
                    <a:pt x="38162" y="7143"/>
                    <a:pt x="36975" y="5481"/>
                    <a:pt x="34703" y="5322"/>
                  </a:cubicBezTo>
                  <a:lnTo>
                    <a:pt x="34712" y="5322"/>
                  </a:lnTo>
                  <a:cubicBezTo>
                    <a:pt x="34528" y="5314"/>
                    <a:pt x="34344" y="5305"/>
                    <a:pt x="34169" y="5305"/>
                  </a:cubicBezTo>
                  <a:cubicBezTo>
                    <a:pt x="33250" y="5305"/>
                    <a:pt x="32339" y="5464"/>
                    <a:pt x="31479" y="5773"/>
                  </a:cubicBezTo>
                  <a:cubicBezTo>
                    <a:pt x="31034" y="5938"/>
                    <a:pt x="30575" y="6018"/>
                    <a:pt x="30121" y="6018"/>
                  </a:cubicBezTo>
                  <a:cubicBezTo>
                    <a:pt x="28853" y="6018"/>
                    <a:pt x="27628" y="5398"/>
                    <a:pt x="26884" y="4303"/>
                  </a:cubicBezTo>
                  <a:cubicBezTo>
                    <a:pt x="25121" y="1705"/>
                    <a:pt x="22197" y="1"/>
                    <a:pt x="18881" y="1"/>
                  </a:cubicBezTo>
                  <a:close/>
                </a:path>
              </a:pathLst>
            </a:custGeom>
            <a:solidFill>
              <a:srgbClr val="EEB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7162340" y="2211937"/>
              <a:ext cx="3582706" cy="3582755"/>
            </a:xfrm>
            <a:custGeom>
              <a:avLst/>
              <a:gdLst/>
              <a:ahLst/>
              <a:cxnLst/>
              <a:rect l="l" t="t" r="r" b="b"/>
              <a:pathLst>
                <a:path w="72631" h="72632" extrusionOk="0">
                  <a:moveTo>
                    <a:pt x="36316" y="1"/>
                  </a:moveTo>
                  <a:cubicBezTo>
                    <a:pt x="16266" y="1"/>
                    <a:pt x="1" y="16258"/>
                    <a:pt x="1" y="36316"/>
                  </a:cubicBezTo>
                  <a:cubicBezTo>
                    <a:pt x="1" y="56374"/>
                    <a:pt x="16266" y="72631"/>
                    <a:pt x="36316" y="72631"/>
                  </a:cubicBezTo>
                  <a:cubicBezTo>
                    <a:pt x="56374" y="72631"/>
                    <a:pt x="72631" y="56374"/>
                    <a:pt x="72631" y="36316"/>
                  </a:cubicBezTo>
                  <a:cubicBezTo>
                    <a:pt x="72631" y="16258"/>
                    <a:pt x="56374" y="1"/>
                    <a:pt x="36316" y="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5297662" y="3496031"/>
              <a:ext cx="3351113" cy="2317159"/>
            </a:xfrm>
            <a:custGeom>
              <a:avLst/>
              <a:gdLst/>
              <a:ahLst/>
              <a:cxnLst/>
              <a:rect l="l" t="t" r="r" b="b"/>
              <a:pathLst>
                <a:path w="67936" h="46975" extrusionOk="0">
                  <a:moveTo>
                    <a:pt x="10794" y="20743"/>
                  </a:moveTo>
                  <a:cubicBezTo>
                    <a:pt x="8948" y="5556"/>
                    <a:pt x="22874" y="0"/>
                    <a:pt x="30301" y="1111"/>
                  </a:cubicBezTo>
                  <a:cubicBezTo>
                    <a:pt x="40501" y="2632"/>
                    <a:pt x="48220" y="14336"/>
                    <a:pt x="48780" y="16190"/>
                  </a:cubicBezTo>
                  <a:cubicBezTo>
                    <a:pt x="49699" y="19281"/>
                    <a:pt x="54427" y="16800"/>
                    <a:pt x="59824" y="20618"/>
                  </a:cubicBezTo>
                  <a:cubicBezTo>
                    <a:pt x="67936" y="26366"/>
                    <a:pt x="64068" y="38178"/>
                    <a:pt x="59582" y="38070"/>
                  </a:cubicBezTo>
                  <a:cubicBezTo>
                    <a:pt x="50242" y="37844"/>
                    <a:pt x="7118" y="46975"/>
                    <a:pt x="4236" y="38746"/>
                  </a:cubicBezTo>
                  <a:cubicBezTo>
                    <a:pt x="1" y="26625"/>
                    <a:pt x="11370" y="25463"/>
                    <a:pt x="10794" y="20743"/>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6419764" y="3649735"/>
              <a:ext cx="389885" cy="276530"/>
            </a:xfrm>
            <a:custGeom>
              <a:avLst/>
              <a:gdLst/>
              <a:ahLst/>
              <a:cxnLst/>
              <a:rect l="l" t="t" r="r" b="b"/>
              <a:pathLst>
                <a:path w="7904" h="5606" extrusionOk="0">
                  <a:moveTo>
                    <a:pt x="2315" y="351"/>
                  </a:moveTo>
                  <a:lnTo>
                    <a:pt x="2198" y="351"/>
                  </a:lnTo>
                  <a:lnTo>
                    <a:pt x="2181" y="351"/>
                  </a:lnTo>
                  <a:lnTo>
                    <a:pt x="2173" y="351"/>
                  </a:lnTo>
                  <a:lnTo>
                    <a:pt x="2156" y="351"/>
                  </a:lnTo>
                  <a:lnTo>
                    <a:pt x="2148" y="351"/>
                  </a:lnTo>
                  <a:lnTo>
                    <a:pt x="2139" y="351"/>
                  </a:lnTo>
                  <a:lnTo>
                    <a:pt x="2123" y="351"/>
                  </a:lnTo>
                  <a:lnTo>
                    <a:pt x="2114" y="351"/>
                  </a:lnTo>
                  <a:lnTo>
                    <a:pt x="2106" y="351"/>
                  </a:lnTo>
                  <a:lnTo>
                    <a:pt x="2097" y="351"/>
                  </a:lnTo>
                  <a:lnTo>
                    <a:pt x="2089" y="351"/>
                  </a:lnTo>
                  <a:lnTo>
                    <a:pt x="2081" y="351"/>
                  </a:lnTo>
                  <a:lnTo>
                    <a:pt x="2072" y="351"/>
                  </a:lnTo>
                  <a:lnTo>
                    <a:pt x="2064" y="351"/>
                  </a:lnTo>
                  <a:lnTo>
                    <a:pt x="2056" y="351"/>
                  </a:lnTo>
                  <a:lnTo>
                    <a:pt x="2056" y="359"/>
                  </a:lnTo>
                  <a:lnTo>
                    <a:pt x="2047" y="368"/>
                  </a:lnTo>
                  <a:lnTo>
                    <a:pt x="2039" y="368"/>
                  </a:lnTo>
                  <a:lnTo>
                    <a:pt x="2031" y="376"/>
                  </a:lnTo>
                  <a:lnTo>
                    <a:pt x="2031" y="385"/>
                  </a:lnTo>
                  <a:lnTo>
                    <a:pt x="2022" y="393"/>
                  </a:lnTo>
                  <a:lnTo>
                    <a:pt x="2014" y="401"/>
                  </a:lnTo>
                  <a:lnTo>
                    <a:pt x="2014" y="410"/>
                  </a:lnTo>
                  <a:lnTo>
                    <a:pt x="2006" y="418"/>
                  </a:lnTo>
                  <a:lnTo>
                    <a:pt x="1997" y="426"/>
                  </a:lnTo>
                  <a:lnTo>
                    <a:pt x="1997" y="443"/>
                  </a:lnTo>
                  <a:lnTo>
                    <a:pt x="1989" y="451"/>
                  </a:lnTo>
                  <a:lnTo>
                    <a:pt x="1989" y="468"/>
                  </a:lnTo>
                  <a:lnTo>
                    <a:pt x="1981" y="485"/>
                  </a:lnTo>
                  <a:lnTo>
                    <a:pt x="1981" y="501"/>
                  </a:lnTo>
                  <a:lnTo>
                    <a:pt x="1981" y="518"/>
                  </a:lnTo>
                  <a:lnTo>
                    <a:pt x="1981" y="527"/>
                  </a:lnTo>
                  <a:lnTo>
                    <a:pt x="1981" y="543"/>
                  </a:lnTo>
                  <a:lnTo>
                    <a:pt x="1981" y="560"/>
                  </a:lnTo>
                  <a:lnTo>
                    <a:pt x="1981" y="577"/>
                  </a:lnTo>
                  <a:lnTo>
                    <a:pt x="1981" y="593"/>
                  </a:lnTo>
                  <a:lnTo>
                    <a:pt x="1981" y="610"/>
                  </a:lnTo>
                  <a:lnTo>
                    <a:pt x="1981" y="719"/>
                  </a:lnTo>
                  <a:lnTo>
                    <a:pt x="1981" y="735"/>
                  </a:lnTo>
                  <a:lnTo>
                    <a:pt x="1981" y="735"/>
                  </a:lnTo>
                  <a:lnTo>
                    <a:pt x="1981" y="760"/>
                  </a:lnTo>
                  <a:lnTo>
                    <a:pt x="1981" y="777"/>
                  </a:lnTo>
                  <a:lnTo>
                    <a:pt x="1981" y="777"/>
                  </a:lnTo>
                  <a:lnTo>
                    <a:pt x="1981" y="794"/>
                  </a:lnTo>
                  <a:lnTo>
                    <a:pt x="1981" y="811"/>
                  </a:lnTo>
                  <a:lnTo>
                    <a:pt x="1981" y="811"/>
                  </a:lnTo>
                  <a:lnTo>
                    <a:pt x="1981" y="836"/>
                  </a:lnTo>
                  <a:lnTo>
                    <a:pt x="1981" y="852"/>
                  </a:lnTo>
                  <a:lnTo>
                    <a:pt x="1981" y="852"/>
                  </a:lnTo>
                  <a:lnTo>
                    <a:pt x="1981" y="869"/>
                  </a:lnTo>
                  <a:lnTo>
                    <a:pt x="1989" y="886"/>
                  </a:lnTo>
                  <a:lnTo>
                    <a:pt x="1989" y="886"/>
                  </a:lnTo>
                  <a:lnTo>
                    <a:pt x="1997" y="911"/>
                  </a:lnTo>
                  <a:lnTo>
                    <a:pt x="2006" y="928"/>
                  </a:lnTo>
                  <a:lnTo>
                    <a:pt x="2006" y="928"/>
                  </a:lnTo>
                  <a:lnTo>
                    <a:pt x="2006" y="944"/>
                  </a:lnTo>
                  <a:lnTo>
                    <a:pt x="2014" y="961"/>
                  </a:lnTo>
                  <a:lnTo>
                    <a:pt x="2014" y="961"/>
                  </a:lnTo>
                  <a:lnTo>
                    <a:pt x="2022" y="986"/>
                  </a:lnTo>
                  <a:lnTo>
                    <a:pt x="2031" y="1003"/>
                  </a:lnTo>
                  <a:lnTo>
                    <a:pt x="2031" y="1003"/>
                  </a:lnTo>
                  <a:lnTo>
                    <a:pt x="2039" y="1019"/>
                  </a:lnTo>
                  <a:lnTo>
                    <a:pt x="2047" y="1045"/>
                  </a:lnTo>
                  <a:lnTo>
                    <a:pt x="2056" y="1061"/>
                  </a:lnTo>
                  <a:lnTo>
                    <a:pt x="2064" y="1078"/>
                  </a:lnTo>
                  <a:lnTo>
                    <a:pt x="2072" y="1095"/>
                  </a:lnTo>
                  <a:lnTo>
                    <a:pt x="2081" y="1111"/>
                  </a:lnTo>
                  <a:lnTo>
                    <a:pt x="2097" y="1128"/>
                  </a:lnTo>
                  <a:lnTo>
                    <a:pt x="2106" y="1145"/>
                  </a:lnTo>
                  <a:lnTo>
                    <a:pt x="2114" y="1161"/>
                  </a:lnTo>
                  <a:lnTo>
                    <a:pt x="2123" y="1187"/>
                  </a:lnTo>
                  <a:lnTo>
                    <a:pt x="2139" y="1203"/>
                  </a:lnTo>
                  <a:lnTo>
                    <a:pt x="2148" y="1220"/>
                  </a:lnTo>
                  <a:lnTo>
                    <a:pt x="2164" y="1237"/>
                  </a:lnTo>
                  <a:lnTo>
                    <a:pt x="2173" y="1253"/>
                  </a:lnTo>
                  <a:lnTo>
                    <a:pt x="2198" y="1295"/>
                  </a:lnTo>
                  <a:lnTo>
                    <a:pt x="2223" y="1329"/>
                  </a:lnTo>
                  <a:lnTo>
                    <a:pt x="2256" y="1370"/>
                  </a:lnTo>
                  <a:lnTo>
                    <a:pt x="2281" y="1404"/>
                  </a:lnTo>
                  <a:lnTo>
                    <a:pt x="2306" y="1437"/>
                  </a:lnTo>
                  <a:lnTo>
                    <a:pt x="2306" y="1437"/>
                  </a:lnTo>
                  <a:lnTo>
                    <a:pt x="2340" y="1471"/>
                  </a:lnTo>
                  <a:lnTo>
                    <a:pt x="2373" y="1504"/>
                  </a:lnTo>
                  <a:lnTo>
                    <a:pt x="2407" y="1546"/>
                  </a:lnTo>
                  <a:lnTo>
                    <a:pt x="2440" y="1579"/>
                  </a:lnTo>
                  <a:lnTo>
                    <a:pt x="2473" y="1613"/>
                  </a:lnTo>
                  <a:lnTo>
                    <a:pt x="2507" y="1646"/>
                  </a:lnTo>
                  <a:lnTo>
                    <a:pt x="2540" y="1679"/>
                  </a:lnTo>
                  <a:lnTo>
                    <a:pt x="2574" y="1721"/>
                  </a:lnTo>
                  <a:lnTo>
                    <a:pt x="2615" y="1755"/>
                  </a:lnTo>
                  <a:lnTo>
                    <a:pt x="2649" y="1788"/>
                  </a:lnTo>
                  <a:lnTo>
                    <a:pt x="2682" y="1821"/>
                  </a:lnTo>
                  <a:lnTo>
                    <a:pt x="2724" y="1855"/>
                  </a:lnTo>
                  <a:lnTo>
                    <a:pt x="2757" y="1880"/>
                  </a:lnTo>
                  <a:lnTo>
                    <a:pt x="2799" y="1913"/>
                  </a:lnTo>
                  <a:lnTo>
                    <a:pt x="2833" y="1947"/>
                  </a:lnTo>
                  <a:lnTo>
                    <a:pt x="2874" y="1980"/>
                  </a:lnTo>
                  <a:lnTo>
                    <a:pt x="2908" y="2005"/>
                  </a:lnTo>
                  <a:lnTo>
                    <a:pt x="2950" y="2039"/>
                  </a:lnTo>
                  <a:lnTo>
                    <a:pt x="2983" y="2064"/>
                  </a:lnTo>
                  <a:lnTo>
                    <a:pt x="3025" y="2097"/>
                  </a:lnTo>
                  <a:lnTo>
                    <a:pt x="3058" y="2122"/>
                  </a:lnTo>
                  <a:lnTo>
                    <a:pt x="3100" y="2147"/>
                  </a:lnTo>
                  <a:lnTo>
                    <a:pt x="3133" y="2181"/>
                  </a:lnTo>
                  <a:lnTo>
                    <a:pt x="3175" y="2206"/>
                  </a:lnTo>
                  <a:lnTo>
                    <a:pt x="3209" y="2231"/>
                  </a:lnTo>
                  <a:lnTo>
                    <a:pt x="3242" y="2256"/>
                  </a:lnTo>
                  <a:lnTo>
                    <a:pt x="3309" y="2298"/>
                  </a:lnTo>
                  <a:lnTo>
                    <a:pt x="3376" y="2348"/>
                  </a:lnTo>
                  <a:lnTo>
                    <a:pt x="3442" y="2381"/>
                  </a:lnTo>
                  <a:lnTo>
                    <a:pt x="3501" y="2423"/>
                  </a:lnTo>
                  <a:lnTo>
                    <a:pt x="3551" y="2456"/>
                  </a:lnTo>
                  <a:lnTo>
                    <a:pt x="3660" y="2515"/>
                  </a:lnTo>
                  <a:lnTo>
                    <a:pt x="3760" y="2582"/>
                  </a:lnTo>
                  <a:lnTo>
                    <a:pt x="3869" y="2640"/>
                  </a:lnTo>
                  <a:lnTo>
                    <a:pt x="3969" y="2699"/>
                  </a:lnTo>
                  <a:lnTo>
                    <a:pt x="3977" y="2699"/>
                  </a:lnTo>
                  <a:lnTo>
                    <a:pt x="4178" y="2824"/>
                  </a:lnTo>
                  <a:lnTo>
                    <a:pt x="4278" y="2882"/>
                  </a:lnTo>
                  <a:lnTo>
                    <a:pt x="4387" y="2949"/>
                  </a:lnTo>
                  <a:lnTo>
                    <a:pt x="4387" y="2949"/>
                  </a:lnTo>
                  <a:lnTo>
                    <a:pt x="4395" y="2958"/>
                  </a:lnTo>
                  <a:lnTo>
                    <a:pt x="4395" y="2958"/>
                  </a:lnTo>
                  <a:lnTo>
                    <a:pt x="4412" y="2966"/>
                  </a:lnTo>
                  <a:lnTo>
                    <a:pt x="4412" y="2966"/>
                  </a:lnTo>
                  <a:lnTo>
                    <a:pt x="4420" y="2974"/>
                  </a:lnTo>
                  <a:lnTo>
                    <a:pt x="4420" y="2974"/>
                  </a:lnTo>
                  <a:lnTo>
                    <a:pt x="4437" y="2983"/>
                  </a:lnTo>
                  <a:lnTo>
                    <a:pt x="4453" y="2983"/>
                  </a:lnTo>
                  <a:lnTo>
                    <a:pt x="4453" y="2983"/>
                  </a:lnTo>
                  <a:lnTo>
                    <a:pt x="4470" y="2991"/>
                  </a:lnTo>
                  <a:lnTo>
                    <a:pt x="4503" y="3008"/>
                  </a:lnTo>
                  <a:lnTo>
                    <a:pt x="4570" y="3033"/>
                  </a:lnTo>
                  <a:lnTo>
                    <a:pt x="4604" y="3041"/>
                  </a:lnTo>
                  <a:lnTo>
                    <a:pt x="4645" y="3058"/>
                  </a:lnTo>
                  <a:lnTo>
                    <a:pt x="4645" y="3058"/>
                  </a:lnTo>
                  <a:lnTo>
                    <a:pt x="4662" y="3066"/>
                  </a:lnTo>
                  <a:lnTo>
                    <a:pt x="4679" y="3075"/>
                  </a:lnTo>
                  <a:lnTo>
                    <a:pt x="4696" y="3083"/>
                  </a:lnTo>
                  <a:lnTo>
                    <a:pt x="4712" y="3091"/>
                  </a:lnTo>
                  <a:lnTo>
                    <a:pt x="4729" y="3100"/>
                  </a:lnTo>
                  <a:lnTo>
                    <a:pt x="4746" y="3108"/>
                  </a:lnTo>
                  <a:lnTo>
                    <a:pt x="4762" y="3125"/>
                  </a:lnTo>
                  <a:lnTo>
                    <a:pt x="4771" y="3133"/>
                  </a:lnTo>
                  <a:lnTo>
                    <a:pt x="4779" y="3141"/>
                  </a:lnTo>
                  <a:lnTo>
                    <a:pt x="4788" y="3150"/>
                  </a:lnTo>
                  <a:lnTo>
                    <a:pt x="4788" y="3158"/>
                  </a:lnTo>
                  <a:lnTo>
                    <a:pt x="4796" y="3166"/>
                  </a:lnTo>
                  <a:lnTo>
                    <a:pt x="4804" y="3183"/>
                  </a:lnTo>
                  <a:lnTo>
                    <a:pt x="4813" y="3191"/>
                  </a:lnTo>
                  <a:lnTo>
                    <a:pt x="4813" y="3208"/>
                  </a:lnTo>
                  <a:lnTo>
                    <a:pt x="4813" y="3225"/>
                  </a:lnTo>
                  <a:lnTo>
                    <a:pt x="4813" y="3258"/>
                  </a:lnTo>
                  <a:lnTo>
                    <a:pt x="4813" y="3275"/>
                  </a:lnTo>
                  <a:lnTo>
                    <a:pt x="4813" y="3283"/>
                  </a:lnTo>
                  <a:lnTo>
                    <a:pt x="4804" y="3300"/>
                  </a:lnTo>
                  <a:lnTo>
                    <a:pt x="4796" y="3308"/>
                  </a:lnTo>
                  <a:lnTo>
                    <a:pt x="4788" y="3325"/>
                  </a:lnTo>
                  <a:lnTo>
                    <a:pt x="4779" y="3334"/>
                  </a:lnTo>
                  <a:lnTo>
                    <a:pt x="4771" y="3342"/>
                  </a:lnTo>
                  <a:lnTo>
                    <a:pt x="4762" y="3359"/>
                  </a:lnTo>
                  <a:lnTo>
                    <a:pt x="4762" y="3359"/>
                  </a:lnTo>
                  <a:lnTo>
                    <a:pt x="4746" y="3367"/>
                  </a:lnTo>
                  <a:lnTo>
                    <a:pt x="4737" y="3375"/>
                  </a:lnTo>
                  <a:lnTo>
                    <a:pt x="4721" y="3384"/>
                  </a:lnTo>
                  <a:lnTo>
                    <a:pt x="4704" y="3400"/>
                  </a:lnTo>
                  <a:lnTo>
                    <a:pt x="4696" y="3409"/>
                  </a:lnTo>
                  <a:lnTo>
                    <a:pt x="4679" y="3417"/>
                  </a:lnTo>
                  <a:lnTo>
                    <a:pt x="4637" y="3459"/>
                  </a:lnTo>
                  <a:lnTo>
                    <a:pt x="4620" y="3467"/>
                  </a:lnTo>
                  <a:lnTo>
                    <a:pt x="4604" y="3476"/>
                  </a:lnTo>
                  <a:lnTo>
                    <a:pt x="4587" y="3484"/>
                  </a:lnTo>
                  <a:lnTo>
                    <a:pt x="4570" y="3484"/>
                  </a:lnTo>
                  <a:lnTo>
                    <a:pt x="4554" y="3492"/>
                  </a:lnTo>
                  <a:lnTo>
                    <a:pt x="4537" y="3501"/>
                  </a:lnTo>
                  <a:lnTo>
                    <a:pt x="4520" y="3509"/>
                  </a:lnTo>
                  <a:lnTo>
                    <a:pt x="4503" y="3509"/>
                  </a:lnTo>
                  <a:lnTo>
                    <a:pt x="4462" y="3517"/>
                  </a:lnTo>
                  <a:lnTo>
                    <a:pt x="4428" y="3534"/>
                  </a:lnTo>
                  <a:lnTo>
                    <a:pt x="4387" y="3542"/>
                  </a:lnTo>
                  <a:lnTo>
                    <a:pt x="4345" y="3551"/>
                  </a:lnTo>
                  <a:lnTo>
                    <a:pt x="4303" y="3551"/>
                  </a:lnTo>
                  <a:lnTo>
                    <a:pt x="4261" y="3559"/>
                  </a:lnTo>
                  <a:lnTo>
                    <a:pt x="4219" y="3567"/>
                  </a:lnTo>
                  <a:lnTo>
                    <a:pt x="4178" y="3576"/>
                  </a:lnTo>
                  <a:lnTo>
                    <a:pt x="4136" y="3576"/>
                  </a:lnTo>
                  <a:lnTo>
                    <a:pt x="4086" y="3584"/>
                  </a:lnTo>
                  <a:lnTo>
                    <a:pt x="4052" y="3584"/>
                  </a:lnTo>
                  <a:lnTo>
                    <a:pt x="4002" y="3584"/>
                  </a:lnTo>
                  <a:lnTo>
                    <a:pt x="3927" y="3592"/>
                  </a:lnTo>
                  <a:lnTo>
                    <a:pt x="3843" y="3601"/>
                  </a:lnTo>
                  <a:lnTo>
                    <a:pt x="3710" y="3609"/>
                  </a:lnTo>
                  <a:lnTo>
                    <a:pt x="3660" y="3609"/>
                  </a:lnTo>
                  <a:lnTo>
                    <a:pt x="3635" y="3609"/>
                  </a:lnTo>
                  <a:lnTo>
                    <a:pt x="3610" y="3609"/>
                  </a:lnTo>
                  <a:lnTo>
                    <a:pt x="3568" y="3609"/>
                  </a:lnTo>
                  <a:lnTo>
                    <a:pt x="3526" y="3609"/>
                  </a:lnTo>
                  <a:lnTo>
                    <a:pt x="3484" y="3609"/>
                  </a:lnTo>
                  <a:lnTo>
                    <a:pt x="3434" y="3609"/>
                  </a:lnTo>
                  <a:lnTo>
                    <a:pt x="3342" y="3618"/>
                  </a:lnTo>
                  <a:lnTo>
                    <a:pt x="3234" y="3626"/>
                  </a:lnTo>
                  <a:lnTo>
                    <a:pt x="3167" y="3634"/>
                  </a:lnTo>
                  <a:lnTo>
                    <a:pt x="3125" y="3634"/>
                  </a:lnTo>
                  <a:lnTo>
                    <a:pt x="3025" y="3643"/>
                  </a:lnTo>
                  <a:lnTo>
                    <a:pt x="2799" y="3659"/>
                  </a:lnTo>
                  <a:lnTo>
                    <a:pt x="2682" y="3668"/>
                  </a:lnTo>
                  <a:lnTo>
                    <a:pt x="2557" y="3676"/>
                  </a:lnTo>
                  <a:lnTo>
                    <a:pt x="2440" y="3693"/>
                  </a:lnTo>
                  <a:lnTo>
                    <a:pt x="2382" y="3693"/>
                  </a:lnTo>
                  <a:lnTo>
                    <a:pt x="2315" y="3701"/>
                  </a:lnTo>
                  <a:lnTo>
                    <a:pt x="2256" y="3709"/>
                  </a:lnTo>
                  <a:lnTo>
                    <a:pt x="2198" y="3718"/>
                  </a:lnTo>
                  <a:lnTo>
                    <a:pt x="2131" y="3726"/>
                  </a:lnTo>
                  <a:lnTo>
                    <a:pt x="2072" y="3735"/>
                  </a:lnTo>
                  <a:lnTo>
                    <a:pt x="2014" y="3743"/>
                  </a:lnTo>
                  <a:lnTo>
                    <a:pt x="1947" y="3751"/>
                  </a:lnTo>
                  <a:lnTo>
                    <a:pt x="1889" y="3760"/>
                  </a:lnTo>
                  <a:lnTo>
                    <a:pt x="1830" y="3768"/>
                  </a:lnTo>
                  <a:lnTo>
                    <a:pt x="1772" y="3785"/>
                  </a:lnTo>
                  <a:lnTo>
                    <a:pt x="1705" y="3793"/>
                  </a:lnTo>
                  <a:lnTo>
                    <a:pt x="1646" y="3801"/>
                  </a:lnTo>
                  <a:lnTo>
                    <a:pt x="1588" y="3818"/>
                  </a:lnTo>
                  <a:lnTo>
                    <a:pt x="1529" y="3826"/>
                  </a:lnTo>
                  <a:lnTo>
                    <a:pt x="1471" y="3843"/>
                  </a:lnTo>
                  <a:lnTo>
                    <a:pt x="1412" y="3860"/>
                  </a:lnTo>
                  <a:lnTo>
                    <a:pt x="1362" y="3868"/>
                  </a:lnTo>
                  <a:lnTo>
                    <a:pt x="1304" y="3885"/>
                  </a:lnTo>
                  <a:lnTo>
                    <a:pt x="1245" y="3902"/>
                  </a:lnTo>
                  <a:lnTo>
                    <a:pt x="1195" y="3918"/>
                  </a:lnTo>
                  <a:lnTo>
                    <a:pt x="1137" y="3935"/>
                  </a:lnTo>
                  <a:lnTo>
                    <a:pt x="1095" y="3952"/>
                  </a:lnTo>
                  <a:lnTo>
                    <a:pt x="1087" y="3952"/>
                  </a:lnTo>
                  <a:lnTo>
                    <a:pt x="1062" y="3960"/>
                  </a:lnTo>
                  <a:lnTo>
                    <a:pt x="1037" y="3968"/>
                  </a:lnTo>
                  <a:lnTo>
                    <a:pt x="1011" y="3977"/>
                  </a:lnTo>
                  <a:lnTo>
                    <a:pt x="986" y="3993"/>
                  </a:lnTo>
                  <a:lnTo>
                    <a:pt x="961" y="4002"/>
                  </a:lnTo>
                  <a:lnTo>
                    <a:pt x="936" y="4010"/>
                  </a:lnTo>
                  <a:lnTo>
                    <a:pt x="911" y="4019"/>
                  </a:lnTo>
                  <a:lnTo>
                    <a:pt x="895" y="4035"/>
                  </a:lnTo>
                  <a:lnTo>
                    <a:pt x="869" y="4044"/>
                  </a:lnTo>
                  <a:lnTo>
                    <a:pt x="844" y="4052"/>
                  </a:lnTo>
                  <a:lnTo>
                    <a:pt x="819" y="4069"/>
                  </a:lnTo>
                  <a:lnTo>
                    <a:pt x="803" y="4077"/>
                  </a:lnTo>
                  <a:lnTo>
                    <a:pt x="778" y="4085"/>
                  </a:lnTo>
                  <a:lnTo>
                    <a:pt x="761" y="4102"/>
                  </a:lnTo>
                  <a:lnTo>
                    <a:pt x="736" y="4110"/>
                  </a:lnTo>
                  <a:lnTo>
                    <a:pt x="719" y="4127"/>
                  </a:lnTo>
                  <a:lnTo>
                    <a:pt x="694" y="4135"/>
                  </a:lnTo>
                  <a:lnTo>
                    <a:pt x="669" y="4194"/>
                  </a:lnTo>
                  <a:lnTo>
                    <a:pt x="652" y="4202"/>
                  </a:lnTo>
                  <a:lnTo>
                    <a:pt x="636" y="4219"/>
                  </a:lnTo>
                  <a:lnTo>
                    <a:pt x="610" y="4227"/>
                  </a:lnTo>
                  <a:lnTo>
                    <a:pt x="594" y="4244"/>
                  </a:lnTo>
                  <a:lnTo>
                    <a:pt x="577" y="4252"/>
                  </a:lnTo>
                  <a:lnTo>
                    <a:pt x="560" y="4269"/>
                  </a:lnTo>
                  <a:lnTo>
                    <a:pt x="544" y="4286"/>
                  </a:lnTo>
                  <a:lnTo>
                    <a:pt x="544" y="4286"/>
                  </a:lnTo>
                  <a:lnTo>
                    <a:pt x="527" y="4303"/>
                  </a:lnTo>
                  <a:lnTo>
                    <a:pt x="510" y="4319"/>
                  </a:lnTo>
                  <a:lnTo>
                    <a:pt x="510" y="4319"/>
                  </a:lnTo>
                  <a:lnTo>
                    <a:pt x="494" y="4328"/>
                  </a:lnTo>
                  <a:lnTo>
                    <a:pt x="477" y="4344"/>
                  </a:lnTo>
                  <a:lnTo>
                    <a:pt x="477" y="4344"/>
                  </a:lnTo>
                  <a:lnTo>
                    <a:pt x="460" y="4361"/>
                  </a:lnTo>
                  <a:lnTo>
                    <a:pt x="443" y="4378"/>
                  </a:lnTo>
                  <a:lnTo>
                    <a:pt x="443" y="4378"/>
                  </a:lnTo>
                  <a:lnTo>
                    <a:pt x="427" y="4394"/>
                  </a:lnTo>
                  <a:lnTo>
                    <a:pt x="418" y="4411"/>
                  </a:lnTo>
                  <a:lnTo>
                    <a:pt x="418" y="4411"/>
                  </a:lnTo>
                  <a:lnTo>
                    <a:pt x="402" y="4428"/>
                  </a:lnTo>
                  <a:lnTo>
                    <a:pt x="385" y="4445"/>
                  </a:lnTo>
                  <a:lnTo>
                    <a:pt x="385" y="4445"/>
                  </a:lnTo>
                  <a:lnTo>
                    <a:pt x="368" y="4470"/>
                  </a:lnTo>
                  <a:lnTo>
                    <a:pt x="360" y="4486"/>
                  </a:lnTo>
                  <a:lnTo>
                    <a:pt x="360" y="4486"/>
                  </a:lnTo>
                  <a:lnTo>
                    <a:pt x="343" y="4503"/>
                  </a:lnTo>
                  <a:lnTo>
                    <a:pt x="343" y="4503"/>
                  </a:lnTo>
                  <a:lnTo>
                    <a:pt x="343" y="4511"/>
                  </a:lnTo>
                  <a:lnTo>
                    <a:pt x="360" y="4503"/>
                  </a:lnTo>
                  <a:lnTo>
                    <a:pt x="352" y="4511"/>
                  </a:lnTo>
                  <a:lnTo>
                    <a:pt x="352" y="4520"/>
                  </a:lnTo>
                  <a:lnTo>
                    <a:pt x="352" y="4528"/>
                  </a:lnTo>
                  <a:lnTo>
                    <a:pt x="352" y="4536"/>
                  </a:lnTo>
                  <a:lnTo>
                    <a:pt x="352" y="4545"/>
                  </a:lnTo>
                  <a:lnTo>
                    <a:pt x="352" y="4553"/>
                  </a:lnTo>
                  <a:lnTo>
                    <a:pt x="352" y="4612"/>
                  </a:lnTo>
                  <a:lnTo>
                    <a:pt x="352" y="4612"/>
                  </a:lnTo>
                  <a:lnTo>
                    <a:pt x="352" y="4620"/>
                  </a:lnTo>
                  <a:lnTo>
                    <a:pt x="352" y="4620"/>
                  </a:lnTo>
                  <a:lnTo>
                    <a:pt x="352" y="4628"/>
                  </a:lnTo>
                  <a:lnTo>
                    <a:pt x="352" y="4637"/>
                  </a:lnTo>
                  <a:lnTo>
                    <a:pt x="352" y="4645"/>
                  </a:lnTo>
                  <a:lnTo>
                    <a:pt x="352" y="4653"/>
                  </a:lnTo>
                  <a:lnTo>
                    <a:pt x="360" y="4662"/>
                  </a:lnTo>
                  <a:lnTo>
                    <a:pt x="360" y="4662"/>
                  </a:lnTo>
                  <a:lnTo>
                    <a:pt x="368" y="4679"/>
                  </a:lnTo>
                  <a:lnTo>
                    <a:pt x="368" y="4679"/>
                  </a:lnTo>
                  <a:lnTo>
                    <a:pt x="385" y="4687"/>
                  </a:lnTo>
                  <a:lnTo>
                    <a:pt x="385" y="4687"/>
                  </a:lnTo>
                  <a:lnTo>
                    <a:pt x="393" y="4704"/>
                  </a:lnTo>
                  <a:lnTo>
                    <a:pt x="393" y="4704"/>
                  </a:lnTo>
                  <a:lnTo>
                    <a:pt x="410" y="4712"/>
                  </a:lnTo>
                  <a:lnTo>
                    <a:pt x="410" y="4712"/>
                  </a:lnTo>
                  <a:lnTo>
                    <a:pt x="418" y="4729"/>
                  </a:lnTo>
                  <a:lnTo>
                    <a:pt x="418" y="4729"/>
                  </a:lnTo>
                  <a:lnTo>
                    <a:pt x="435" y="4737"/>
                  </a:lnTo>
                  <a:lnTo>
                    <a:pt x="443" y="4745"/>
                  </a:lnTo>
                  <a:lnTo>
                    <a:pt x="443" y="4745"/>
                  </a:lnTo>
                  <a:lnTo>
                    <a:pt x="460" y="4762"/>
                  </a:lnTo>
                  <a:lnTo>
                    <a:pt x="468" y="4770"/>
                  </a:lnTo>
                  <a:lnTo>
                    <a:pt x="468" y="4770"/>
                  </a:lnTo>
                  <a:lnTo>
                    <a:pt x="485" y="4779"/>
                  </a:lnTo>
                  <a:lnTo>
                    <a:pt x="502" y="4787"/>
                  </a:lnTo>
                  <a:lnTo>
                    <a:pt x="502" y="4787"/>
                  </a:lnTo>
                  <a:lnTo>
                    <a:pt x="510" y="4795"/>
                  </a:lnTo>
                  <a:lnTo>
                    <a:pt x="527" y="4812"/>
                  </a:lnTo>
                  <a:lnTo>
                    <a:pt x="527" y="4812"/>
                  </a:lnTo>
                  <a:lnTo>
                    <a:pt x="544" y="4821"/>
                  </a:lnTo>
                  <a:lnTo>
                    <a:pt x="560" y="4829"/>
                  </a:lnTo>
                  <a:lnTo>
                    <a:pt x="560" y="4829"/>
                  </a:lnTo>
                  <a:lnTo>
                    <a:pt x="577" y="4837"/>
                  </a:lnTo>
                  <a:lnTo>
                    <a:pt x="594" y="4846"/>
                  </a:lnTo>
                  <a:lnTo>
                    <a:pt x="610" y="4854"/>
                  </a:lnTo>
                  <a:lnTo>
                    <a:pt x="627" y="4862"/>
                  </a:lnTo>
                  <a:lnTo>
                    <a:pt x="644" y="4871"/>
                  </a:lnTo>
                  <a:lnTo>
                    <a:pt x="686" y="4887"/>
                  </a:lnTo>
                  <a:lnTo>
                    <a:pt x="727" y="4904"/>
                  </a:lnTo>
                  <a:lnTo>
                    <a:pt x="761" y="4921"/>
                  </a:lnTo>
                  <a:lnTo>
                    <a:pt x="803" y="4937"/>
                  </a:lnTo>
                  <a:lnTo>
                    <a:pt x="844" y="4954"/>
                  </a:lnTo>
                  <a:lnTo>
                    <a:pt x="895" y="4971"/>
                  </a:lnTo>
                  <a:lnTo>
                    <a:pt x="936" y="4988"/>
                  </a:lnTo>
                  <a:lnTo>
                    <a:pt x="986" y="4996"/>
                  </a:lnTo>
                  <a:lnTo>
                    <a:pt x="1028" y="5013"/>
                  </a:lnTo>
                  <a:lnTo>
                    <a:pt x="1028" y="5013"/>
                  </a:lnTo>
                  <a:lnTo>
                    <a:pt x="1070" y="5029"/>
                  </a:lnTo>
                  <a:lnTo>
                    <a:pt x="1120" y="5038"/>
                  </a:lnTo>
                  <a:lnTo>
                    <a:pt x="1170" y="5054"/>
                  </a:lnTo>
                  <a:lnTo>
                    <a:pt x="1220" y="5063"/>
                  </a:lnTo>
                  <a:lnTo>
                    <a:pt x="1262" y="5080"/>
                  </a:lnTo>
                  <a:lnTo>
                    <a:pt x="1312" y="5088"/>
                  </a:lnTo>
                  <a:lnTo>
                    <a:pt x="1362" y="5096"/>
                  </a:lnTo>
                  <a:lnTo>
                    <a:pt x="1412" y="5113"/>
                  </a:lnTo>
                  <a:lnTo>
                    <a:pt x="1463" y="5121"/>
                  </a:lnTo>
                  <a:lnTo>
                    <a:pt x="1504" y="5130"/>
                  </a:lnTo>
                  <a:lnTo>
                    <a:pt x="1554" y="5138"/>
                  </a:lnTo>
                  <a:lnTo>
                    <a:pt x="1605" y="5146"/>
                  </a:lnTo>
                  <a:lnTo>
                    <a:pt x="1646" y="5155"/>
                  </a:lnTo>
                  <a:lnTo>
                    <a:pt x="1697" y="5163"/>
                  </a:lnTo>
                  <a:lnTo>
                    <a:pt x="1738" y="5171"/>
                  </a:lnTo>
                  <a:lnTo>
                    <a:pt x="1780" y="5180"/>
                  </a:lnTo>
                  <a:lnTo>
                    <a:pt x="1864" y="5188"/>
                  </a:lnTo>
                  <a:lnTo>
                    <a:pt x="1947" y="5205"/>
                  </a:lnTo>
                  <a:lnTo>
                    <a:pt x="2014" y="5213"/>
                  </a:lnTo>
                  <a:lnTo>
                    <a:pt x="2081" y="5222"/>
                  </a:lnTo>
                  <a:lnTo>
                    <a:pt x="2131" y="5222"/>
                  </a:lnTo>
                  <a:lnTo>
                    <a:pt x="2181" y="5222"/>
                  </a:lnTo>
                  <a:lnTo>
                    <a:pt x="2214" y="5222"/>
                  </a:lnTo>
                  <a:lnTo>
                    <a:pt x="2398" y="5222"/>
                  </a:lnTo>
                  <a:lnTo>
                    <a:pt x="2457" y="5222"/>
                  </a:lnTo>
                  <a:lnTo>
                    <a:pt x="2515" y="5222"/>
                  </a:lnTo>
                  <a:lnTo>
                    <a:pt x="2565" y="5222"/>
                  </a:lnTo>
                  <a:lnTo>
                    <a:pt x="2624" y="5222"/>
                  </a:lnTo>
                  <a:lnTo>
                    <a:pt x="2682" y="5222"/>
                  </a:lnTo>
                  <a:lnTo>
                    <a:pt x="2732" y="5222"/>
                  </a:lnTo>
                  <a:lnTo>
                    <a:pt x="2732" y="5222"/>
                  </a:lnTo>
                  <a:lnTo>
                    <a:pt x="2791" y="5222"/>
                  </a:lnTo>
                  <a:lnTo>
                    <a:pt x="2841" y="5222"/>
                  </a:lnTo>
                  <a:lnTo>
                    <a:pt x="2899" y="5222"/>
                  </a:lnTo>
                  <a:lnTo>
                    <a:pt x="3016" y="5213"/>
                  </a:lnTo>
                  <a:lnTo>
                    <a:pt x="3125" y="5205"/>
                  </a:lnTo>
                  <a:lnTo>
                    <a:pt x="3242" y="5196"/>
                  </a:lnTo>
                  <a:lnTo>
                    <a:pt x="3351" y="5188"/>
                  </a:lnTo>
                  <a:lnTo>
                    <a:pt x="3468" y="5171"/>
                  </a:lnTo>
                  <a:lnTo>
                    <a:pt x="3585" y="5163"/>
                  </a:lnTo>
                  <a:lnTo>
                    <a:pt x="3810" y="5138"/>
                  </a:lnTo>
                  <a:lnTo>
                    <a:pt x="3927" y="5130"/>
                  </a:lnTo>
                  <a:lnTo>
                    <a:pt x="4044" y="5113"/>
                  </a:lnTo>
                  <a:lnTo>
                    <a:pt x="4194" y="5096"/>
                  </a:lnTo>
                  <a:lnTo>
                    <a:pt x="4328" y="5029"/>
                  </a:lnTo>
                  <a:lnTo>
                    <a:pt x="4478" y="5013"/>
                  </a:lnTo>
                  <a:lnTo>
                    <a:pt x="4637" y="5004"/>
                  </a:lnTo>
                  <a:lnTo>
                    <a:pt x="4788" y="4988"/>
                  </a:lnTo>
                  <a:lnTo>
                    <a:pt x="4813" y="4988"/>
                  </a:lnTo>
                  <a:lnTo>
                    <a:pt x="4938" y="4979"/>
                  </a:lnTo>
                  <a:lnTo>
                    <a:pt x="5097" y="4971"/>
                  </a:lnTo>
                  <a:lnTo>
                    <a:pt x="5247" y="4954"/>
                  </a:lnTo>
                  <a:lnTo>
                    <a:pt x="5556" y="4937"/>
                  </a:lnTo>
                  <a:lnTo>
                    <a:pt x="5857" y="4912"/>
                  </a:lnTo>
                  <a:lnTo>
                    <a:pt x="6166" y="4896"/>
                  </a:lnTo>
                  <a:lnTo>
                    <a:pt x="6467" y="4879"/>
                  </a:lnTo>
                  <a:lnTo>
                    <a:pt x="6676" y="5054"/>
                  </a:lnTo>
                  <a:lnTo>
                    <a:pt x="6492" y="5263"/>
                  </a:lnTo>
                  <a:lnTo>
                    <a:pt x="6191" y="5288"/>
                  </a:lnTo>
                  <a:lnTo>
                    <a:pt x="5882" y="5313"/>
                  </a:lnTo>
                  <a:lnTo>
                    <a:pt x="5581" y="5338"/>
                  </a:lnTo>
                  <a:lnTo>
                    <a:pt x="5272" y="5364"/>
                  </a:lnTo>
                  <a:lnTo>
                    <a:pt x="5122" y="5380"/>
                  </a:lnTo>
                  <a:lnTo>
                    <a:pt x="4971" y="5389"/>
                  </a:lnTo>
                  <a:lnTo>
                    <a:pt x="4838" y="5405"/>
                  </a:lnTo>
                  <a:lnTo>
                    <a:pt x="4821" y="5405"/>
                  </a:lnTo>
                  <a:lnTo>
                    <a:pt x="4662" y="5414"/>
                  </a:lnTo>
                  <a:lnTo>
                    <a:pt x="4512" y="5430"/>
                  </a:lnTo>
                  <a:lnTo>
                    <a:pt x="4361" y="5447"/>
                  </a:lnTo>
                  <a:lnTo>
                    <a:pt x="4211" y="5464"/>
                  </a:lnTo>
                  <a:lnTo>
                    <a:pt x="4061" y="5472"/>
                  </a:lnTo>
                  <a:lnTo>
                    <a:pt x="3944" y="5489"/>
                  </a:lnTo>
                  <a:lnTo>
                    <a:pt x="3835" y="5497"/>
                  </a:lnTo>
                  <a:lnTo>
                    <a:pt x="3601" y="5531"/>
                  </a:lnTo>
                  <a:lnTo>
                    <a:pt x="3493" y="5547"/>
                  </a:lnTo>
                  <a:lnTo>
                    <a:pt x="3376" y="5564"/>
                  </a:lnTo>
                  <a:lnTo>
                    <a:pt x="3259" y="5572"/>
                  </a:lnTo>
                  <a:lnTo>
                    <a:pt x="3142" y="5581"/>
                  </a:lnTo>
                  <a:lnTo>
                    <a:pt x="3025" y="5597"/>
                  </a:lnTo>
                  <a:lnTo>
                    <a:pt x="2916" y="5606"/>
                  </a:lnTo>
                  <a:lnTo>
                    <a:pt x="2849" y="5606"/>
                  </a:lnTo>
                  <a:lnTo>
                    <a:pt x="2791" y="5606"/>
                  </a:lnTo>
                  <a:lnTo>
                    <a:pt x="2732" y="5606"/>
                  </a:lnTo>
                  <a:lnTo>
                    <a:pt x="2732" y="5606"/>
                  </a:lnTo>
                  <a:lnTo>
                    <a:pt x="2682" y="5606"/>
                  </a:lnTo>
                  <a:lnTo>
                    <a:pt x="2624" y="5606"/>
                  </a:lnTo>
                  <a:lnTo>
                    <a:pt x="2164" y="5606"/>
                  </a:lnTo>
                  <a:lnTo>
                    <a:pt x="2123" y="5606"/>
                  </a:lnTo>
                  <a:lnTo>
                    <a:pt x="2064" y="5597"/>
                  </a:lnTo>
                  <a:lnTo>
                    <a:pt x="2006" y="5589"/>
                  </a:lnTo>
                  <a:lnTo>
                    <a:pt x="1939" y="5581"/>
                  </a:lnTo>
                  <a:lnTo>
                    <a:pt x="1855" y="5572"/>
                  </a:lnTo>
                  <a:lnTo>
                    <a:pt x="1780" y="5556"/>
                  </a:lnTo>
                  <a:lnTo>
                    <a:pt x="1688" y="5539"/>
                  </a:lnTo>
                  <a:lnTo>
                    <a:pt x="1646" y="5531"/>
                  </a:lnTo>
                  <a:lnTo>
                    <a:pt x="1596" y="5522"/>
                  </a:lnTo>
                  <a:lnTo>
                    <a:pt x="1546" y="5514"/>
                  </a:lnTo>
                  <a:lnTo>
                    <a:pt x="1504" y="5497"/>
                  </a:lnTo>
                  <a:lnTo>
                    <a:pt x="1454" y="5489"/>
                  </a:lnTo>
                  <a:lnTo>
                    <a:pt x="1404" y="5480"/>
                  </a:lnTo>
                  <a:lnTo>
                    <a:pt x="1346" y="5464"/>
                  </a:lnTo>
                  <a:lnTo>
                    <a:pt x="1296" y="5455"/>
                  </a:lnTo>
                  <a:lnTo>
                    <a:pt x="1245" y="5439"/>
                  </a:lnTo>
                  <a:lnTo>
                    <a:pt x="1195" y="5430"/>
                  </a:lnTo>
                  <a:lnTo>
                    <a:pt x="1145" y="5414"/>
                  </a:lnTo>
                  <a:lnTo>
                    <a:pt x="1087" y="5397"/>
                  </a:lnTo>
                  <a:lnTo>
                    <a:pt x="1037" y="5380"/>
                  </a:lnTo>
                  <a:lnTo>
                    <a:pt x="986" y="5372"/>
                  </a:lnTo>
                  <a:lnTo>
                    <a:pt x="936" y="5355"/>
                  </a:lnTo>
                  <a:lnTo>
                    <a:pt x="878" y="5338"/>
                  </a:lnTo>
                  <a:lnTo>
                    <a:pt x="878" y="5338"/>
                  </a:lnTo>
                  <a:lnTo>
                    <a:pt x="836" y="5322"/>
                  </a:lnTo>
                  <a:lnTo>
                    <a:pt x="786" y="5305"/>
                  </a:lnTo>
                  <a:lnTo>
                    <a:pt x="736" y="5288"/>
                  </a:lnTo>
                  <a:lnTo>
                    <a:pt x="686" y="5263"/>
                  </a:lnTo>
                  <a:lnTo>
                    <a:pt x="636" y="5247"/>
                  </a:lnTo>
                  <a:lnTo>
                    <a:pt x="594" y="5230"/>
                  </a:lnTo>
                  <a:lnTo>
                    <a:pt x="544" y="5205"/>
                  </a:lnTo>
                  <a:lnTo>
                    <a:pt x="502" y="5180"/>
                  </a:lnTo>
                  <a:lnTo>
                    <a:pt x="452" y="5163"/>
                  </a:lnTo>
                  <a:lnTo>
                    <a:pt x="435" y="5146"/>
                  </a:lnTo>
                  <a:lnTo>
                    <a:pt x="410" y="5138"/>
                  </a:lnTo>
                  <a:lnTo>
                    <a:pt x="393" y="5121"/>
                  </a:lnTo>
                  <a:lnTo>
                    <a:pt x="368" y="5113"/>
                  </a:lnTo>
                  <a:lnTo>
                    <a:pt x="352" y="5096"/>
                  </a:lnTo>
                  <a:lnTo>
                    <a:pt x="326" y="5088"/>
                  </a:lnTo>
                  <a:lnTo>
                    <a:pt x="310" y="5071"/>
                  </a:lnTo>
                  <a:lnTo>
                    <a:pt x="293" y="5054"/>
                  </a:lnTo>
                  <a:lnTo>
                    <a:pt x="268" y="5046"/>
                  </a:lnTo>
                  <a:lnTo>
                    <a:pt x="251" y="5029"/>
                  </a:lnTo>
                  <a:lnTo>
                    <a:pt x="235" y="5013"/>
                  </a:lnTo>
                  <a:lnTo>
                    <a:pt x="218" y="5004"/>
                  </a:lnTo>
                  <a:lnTo>
                    <a:pt x="201" y="4988"/>
                  </a:lnTo>
                  <a:lnTo>
                    <a:pt x="184" y="4971"/>
                  </a:lnTo>
                  <a:lnTo>
                    <a:pt x="168" y="4954"/>
                  </a:lnTo>
                  <a:lnTo>
                    <a:pt x="151" y="4937"/>
                  </a:lnTo>
                  <a:lnTo>
                    <a:pt x="134" y="4921"/>
                  </a:lnTo>
                  <a:lnTo>
                    <a:pt x="118" y="4904"/>
                  </a:lnTo>
                  <a:lnTo>
                    <a:pt x="101" y="4887"/>
                  </a:lnTo>
                  <a:lnTo>
                    <a:pt x="93" y="4871"/>
                  </a:lnTo>
                  <a:lnTo>
                    <a:pt x="76" y="4854"/>
                  </a:lnTo>
                  <a:lnTo>
                    <a:pt x="67" y="4837"/>
                  </a:lnTo>
                  <a:lnTo>
                    <a:pt x="51" y="4812"/>
                  </a:lnTo>
                  <a:lnTo>
                    <a:pt x="42" y="4795"/>
                  </a:lnTo>
                  <a:lnTo>
                    <a:pt x="34" y="4770"/>
                  </a:lnTo>
                  <a:lnTo>
                    <a:pt x="26" y="4754"/>
                  </a:lnTo>
                  <a:lnTo>
                    <a:pt x="17" y="4729"/>
                  </a:lnTo>
                  <a:lnTo>
                    <a:pt x="9" y="4712"/>
                  </a:lnTo>
                  <a:lnTo>
                    <a:pt x="1" y="4687"/>
                  </a:lnTo>
                  <a:lnTo>
                    <a:pt x="1" y="4662"/>
                  </a:lnTo>
                  <a:lnTo>
                    <a:pt x="1" y="4637"/>
                  </a:lnTo>
                  <a:lnTo>
                    <a:pt x="1" y="4612"/>
                  </a:lnTo>
                  <a:lnTo>
                    <a:pt x="1" y="4545"/>
                  </a:lnTo>
                  <a:lnTo>
                    <a:pt x="1" y="4520"/>
                  </a:lnTo>
                  <a:lnTo>
                    <a:pt x="1" y="4495"/>
                  </a:lnTo>
                  <a:lnTo>
                    <a:pt x="9" y="4470"/>
                  </a:lnTo>
                  <a:lnTo>
                    <a:pt x="17" y="4445"/>
                  </a:lnTo>
                  <a:lnTo>
                    <a:pt x="26" y="4420"/>
                  </a:lnTo>
                  <a:lnTo>
                    <a:pt x="34" y="4403"/>
                  </a:lnTo>
                  <a:lnTo>
                    <a:pt x="42" y="4378"/>
                  </a:lnTo>
                  <a:lnTo>
                    <a:pt x="51" y="4353"/>
                  </a:lnTo>
                  <a:lnTo>
                    <a:pt x="67" y="4336"/>
                  </a:lnTo>
                  <a:lnTo>
                    <a:pt x="76" y="4311"/>
                  </a:lnTo>
                  <a:lnTo>
                    <a:pt x="93" y="4286"/>
                  </a:lnTo>
                  <a:lnTo>
                    <a:pt x="109" y="4269"/>
                  </a:lnTo>
                  <a:lnTo>
                    <a:pt x="126" y="4244"/>
                  </a:lnTo>
                  <a:lnTo>
                    <a:pt x="143" y="4219"/>
                  </a:lnTo>
                  <a:lnTo>
                    <a:pt x="159" y="4202"/>
                  </a:lnTo>
                  <a:lnTo>
                    <a:pt x="184" y="4177"/>
                  </a:lnTo>
                  <a:lnTo>
                    <a:pt x="201" y="4161"/>
                  </a:lnTo>
                  <a:lnTo>
                    <a:pt x="218" y="4144"/>
                  </a:lnTo>
                  <a:lnTo>
                    <a:pt x="243" y="4119"/>
                  </a:lnTo>
                  <a:lnTo>
                    <a:pt x="260" y="4102"/>
                  </a:lnTo>
                  <a:lnTo>
                    <a:pt x="285" y="4085"/>
                  </a:lnTo>
                  <a:lnTo>
                    <a:pt x="301" y="4060"/>
                  </a:lnTo>
                  <a:lnTo>
                    <a:pt x="326" y="4044"/>
                  </a:lnTo>
                  <a:lnTo>
                    <a:pt x="343" y="4027"/>
                  </a:lnTo>
                  <a:lnTo>
                    <a:pt x="368" y="4010"/>
                  </a:lnTo>
                  <a:lnTo>
                    <a:pt x="393" y="3993"/>
                  </a:lnTo>
                  <a:lnTo>
                    <a:pt x="410" y="3977"/>
                  </a:lnTo>
                  <a:lnTo>
                    <a:pt x="435" y="3960"/>
                  </a:lnTo>
                  <a:lnTo>
                    <a:pt x="460" y="3943"/>
                  </a:lnTo>
                  <a:lnTo>
                    <a:pt x="485" y="3935"/>
                  </a:lnTo>
                  <a:lnTo>
                    <a:pt x="510" y="3918"/>
                  </a:lnTo>
                  <a:lnTo>
                    <a:pt x="535" y="3902"/>
                  </a:lnTo>
                  <a:lnTo>
                    <a:pt x="560" y="3885"/>
                  </a:lnTo>
                  <a:lnTo>
                    <a:pt x="585" y="3877"/>
                  </a:lnTo>
                  <a:lnTo>
                    <a:pt x="610" y="3860"/>
                  </a:lnTo>
                  <a:lnTo>
                    <a:pt x="636" y="3851"/>
                  </a:lnTo>
                  <a:lnTo>
                    <a:pt x="661" y="3835"/>
                  </a:lnTo>
                  <a:lnTo>
                    <a:pt x="686" y="3826"/>
                  </a:lnTo>
                  <a:lnTo>
                    <a:pt x="711" y="3810"/>
                  </a:lnTo>
                  <a:lnTo>
                    <a:pt x="744" y="3801"/>
                  </a:lnTo>
                  <a:lnTo>
                    <a:pt x="769" y="3785"/>
                  </a:lnTo>
                  <a:lnTo>
                    <a:pt x="794" y="3776"/>
                  </a:lnTo>
                  <a:lnTo>
                    <a:pt x="819" y="3768"/>
                  </a:lnTo>
                  <a:lnTo>
                    <a:pt x="853" y="3751"/>
                  </a:lnTo>
                  <a:lnTo>
                    <a:pt x="878" y="3743"/>
                  </a:lnTo>
                  <a:lnTo>
                    <a:pt x="903" y="3735"/>
                  </a:lnTo>
                  <a:lnTo>
                    <a:pt x="936" y="3726"/>
                  </a:lnTo>
                  <a:lnTo>
                    <a:pt x="961" y="3718"/>
                  </a:lnTo>
                  <a:lnTo>
                    <a:pt x="995" y="3701"/>
                  </a:lnTo>
                  <a:lnTo>
                    <a:pt x="1003" y="3701"/>
                  </a:lnTo>
                  <a:lnTo>
                    <a:pt x="1045" y="3693"/>
                  </a:lnTo>
                  <a:lnTo>
                    <a:pt x="1112" y="3676"/>
                  </a:lnTo>
                  <a:lnTo>
                    <a:pt x="1170" y="3659"/>
                  </a:lnTo>
                  <a:lnTo>
                    <a:pt x="1229" y="3643"/>
                  </a:lnTo>
                  <a:lnTo>
                    <a:pt x="1287" y="3626"/>
                  </a:lnTo>
                  <a:lnTo>
                    <a:pt x="1346" y="3609"/>
                  </a:lnTo>
                  <a:lnTo>
                    <a:pt x="1412" y="3601"/>
                  </a:lnTo>
                  <a:lnTo>
                    <a:pt x="1471" y="3584"/>
                  </a:lnTo>
                  <a:lnTo>
                    <a:pt x="1538" y="3576"/>
                  </a:lnTo>
                  <a:lnTo>
                    <a:pt x="1596" y="3567"/>
                  </a:lnTo>
                  <a:lnTo>
                    <a:pt x="1663" y="3559"/>
                  </a:lnTo>
                  <a:lnTo>
                    <a:pt x="1722" y="3542"/>
                  </a:lnTo>
                  <a:lnTo>
                    <a:pt x="1788" y="3534"/>
                  </a:lnTo>
                  <a:lnTo>
                    <a:pt x="1847" y="3526"/>
                  </a:lnTo>
                  <a:lnTo>
                    <a:pt x="1914" y="3526"/>
                  </a:lnTo>
                  <a:lnTo>
                    <a:pt x="1981" y="3517"/>
                  </a:lnTo>
                  <a:lnTo>
                    <a:pt x="2039" y="3509"/>
                  </a:lnTo>
                  <a:lnTo>
                    <a:pt x="2106" y="3501"/>
                  </a:lnTo>
                  <a:lnTo>
                    <a:pt x="2164" y="3492"/>
                  </a:lnTo>
                  <a:lnTo>
                    <a:pt x="2231" y="3492"/>
                  </a:lnTo>
                  <a:lnTo>
                    <a:pt x="2290" y="3484"/>
                  </a:lnTo>
                  <a:lnTo>
                    <a:pt x="2356" y="3484"/>
                  </a:lnTo>
                  <a:lnTo>
                    <a:pt x="2415" y="3484"/>
                  </a:lnTo>
                  <a:lnTo>
                    <a:pt x="2540" y="3476"/>
                  </a:lnTo>
                  <a:lnTo>
                    <a:pt x="2657" y="3459"/>
                  </a:lnTo>
                  <a:lnTo>
                    <a:pt x="2774" y="3450"/>
                  </a:lnTo>
                  <a:lnTo>
                    <a:pt x="3000" y="3442"/>
                  </a:lnTo>
                  <a:lnTo>
                    <a:pt x="3108" y="3434"/>
                  </a:lnTo>
                  <a:lnTo>
                    <a:pt x="3142" y="3434"/>
                  </a:lnTo>
                  <a:lnTo>
                    <a:pt x="3209" y="3434"/>
                  </a:lnTo>
                  <a:lnTo>
                    <a:pt x="3317" y="3434"/>
                  </a:lnTo>
                  <a:lnTo>
                    <a:pt x="3409" y="3425"/>
                  </a:lnTo>
                  <a:lnTo>
                    <a:pt x="3459" y="3425"/>
                  </a:lnTo>
                  <a:lnTo>
                    <a:pt x="3501" y="3425"/>
                  </a:lnTo>
                  <a:lnTo>
                    <a:pt x="3543" y="3425"/>
                  </a:lnTo>
                  <a:lnTo>
                    <a:pt x="3585" y="3425"/>
                  </a:lnTo>
                  <a:lnTo>
                    <a:pt x="3610" y="3425"/>
                  </a:lnTo>
                  <a:lnTo>
                    <a:pt x="3635" y="3425"/>
                  </a:lnTo>
                  <a:lnTo>
                    <a:pt x="3693" y="3425"/>
                  </a:lnTo>
                  <a:lnTo>
                    <a:pt x="3827" y="3417"/>
                  </a:lnTo>
                  <a:lnTo>
                    <a:pt x="3902" y="3417"/>
                  </a:lnTo>
                  <a:lnTo>
                    <a:pt x="3986" y="3409"/>
                  </a:lnTo>
                  <a:lnTo>
                    <a:pt x="4019" y="3409"/>
                  </a:lnTo>
                  <a:lnTo>
                    <a:pt x="4061" y="3409"/>
                  </a:lnTo>
                  <a:lnTo>
                    <a:pt x="4102" y="3409"/>
                  </a:lnTo>
                  <a:lnTo>
                    <a:pt x="4144" y="3409"/>
                  </a:lnTo>
                  <a:lnTo>
                    <a:pt x="4186" y="3409"/>
                  </a:lnTo>
                  <a:lnTo>
                    <a:pt x="4228" y="3409"/>
                  </a:lnTo>
                  <a:lnTo>
                    <a:pt x="4270" y="3409"/>
                  </a:lnTo>
                  <a:lnTo>
                    <a:pt x="4303" y="3400"/>
                  </a:lnTo>
                  <a:lnTo>
                    <a:pt x="4345" y="3392"/>
                  </a:lnTo>
                  <a:lnTo>
                    <a:pt x="4378" y="3384"/>
                  </a:lnTo>
                  <a:lnTo>
                    <a:pt x="4412" y="3384"/>
                  </a:lnTo>
                  <a:lnTo>
                    <a:pt x="4445" y="3375"/>
                  </a:lnTo>
                  <a:lnTo>
                    <a:pt x="4445" y="3375"/>
                  </a:lnTo>
                  <a:lnTo>
                    <a:pt x="4462" y="3375"/>
                  </a:lnTo>
                  <a:lnTo>
                    <a:pt x="4478" y="3375"/>
                  </a:lnTo>
                  <a:lnTo>
                    <a:pt x="4478" y="3375"/>
                  </a:lnTo>
                  <a:lnTo>
                    <a:pt x="4495" y="3375"/>
                  </a:lnTo>
                  <a:lnTo>
                    <a:pt x="4512" y="3375"/>
                  </a:lnTo>
                  <a:lnTo>
                    <a:pt x="4512" y="3375"/>
                  </a:lnTo>
                  <a:lnTo>
                    <a:pt x="4529" y="3375"/>
                  </a:lnTo>
                  <a:lnTo>
                    <a:pt x="4537" y="3367"/>
                  </a:lnTo>
                  <a:lnTo>
                    <a:pt x="4545" y="3367"/>
                  </a:lnTo>
                  <a:lnTo>
                    <a:pt x="4520" y="3359"/>
                  </a:lnTo>
                  <a:lnTo>
                    <a:pt x="4487" y="3350"/>
                  </a:lnTo>
                  <a:lnTo>
                    <a:pt x="4412" y="3325"/>
                  </a:lnTo>
                  <a:lnTo>
                    <a:pt x="4378" y="3317"/>
                  </a:lnTo>
                  <a:lnTo>
                    <a:pt x="4361" y="3308"/>
                  </a:lnTo>
                  <a:lnTo>
                    <a:pt x="4336" y="3300"/>
                  </a:lnTo>
                  <a:lnTo>
                    <a:pt x="4320" y="3292"/>
                  </a:lnTo>
                  <a:lnTo>
                    <a:pt x="4303" y="3292"/>
                  </a:lnTo>
                  <a:lnTo>
                    <a:pt x="4286" y="3283"/>
                  </a:lnTo>
                  <a:lnTo>
                    <a:pt x="4270" y="3275"/>
                  </a:lnTo>
                  <a:lnTo>
                    <a:pt x="4169" y="3217"/>
                  </a:lnTo>
                  <a:lnTo>
                    <a:pt x="4061" y="3166"/>
                  </a:lnTo>
                  <a:lnTo>
                    <a:pt x="3852" y="3058"/>
                  </a:lnTo>
                  <a:lnTo>
                    <a:pt x="3843" y="3058"/>
                  </a:lnTo>
                  <a:lnTo>
                    <a:pt x="3743" y="2999"/>
                  </a:lnTo>
                  <a:lnTo>
                    <a:pt x="3635" y="2941"/>
                  </a:lnTo>
                  <a:lnTo>
                    <a:pt x="3534" y="2882"/>
                  </a:lnTo>
                  <a:lnTo>
                    <a:pt x="3426" y="2824"/>
                  </a:lnTo>
                  <a:lnTo>
                    <a:pt x="3367" y="2790"/>
                  </a:lnTo>
                  <a:lnTo>
                    <a:pt x="3309" y="2749"/>
                  </a:lnTo>
                  <a:lnTo>
                    <a:pt x="3242" y="2707"/>
                  </a:lnTo>
                  <a:lnTo>
                    <a:pt x="3167" y="2665"/>
                  </a:lnTo>
                  <a:lnTo>
                    <a:pt x="3100" y="2623"/>
                  </a:lnTo>
                  <a:lnTo>
                    <a:pt x="3058" y="2598"/>
                  </a:lnTo>
                  <a:lnTo>
                    <a:pt x="3025" y="2573"/>
                  </a:lnTo>
                  <a:lnTo>
                    <a:pt x="2983" y="2540"/>
                  </a:lnTo>
                  <a:lnTo>
                    <a:pt x="2941" y="2515"/>
                  </a:lnTo>
                  <a:lnTo>
                    <a:pt x="2899" y="2490"/>
                  </a:lnTo>
                  <a:lnTo>
                    <a:pt x="2866" y="2465"/>
                  </a:lnTo>
                  <a:lnTo>
                    <a:pt x="2824" y="2431"/>
                  </a:lnTo>
                  <a:lnTo>
                    <a:pt x="2783" y="2406"/>
                  </a:lnTo>
                  <a:lnTo>
                    <a:pt x="2741" y="2373"/>
                  </a:lnTo>
                  <a:lnTo>
                    <a:pt x="2699" y="2339"/>
                  </a:lnTo>
                  <a:lnTo>
                    <a:pt x="2657" y="2314"/>
                  </a:lnTo>
                  <a:lnTo>
                    <a:pt x="2624" y="2281"/>
                  </a:lnTo>
                  <a:lnTo>
                    <a:pt x="2582" y="2247"/>
                  </a:lnTo>
                  <a:lnTo>
                    <a:pt x="2540" y="2214"/>
                  </a:lnTo>
                  <a:lnTo>
                    <a:pt x="2498" y="2181"/>
                  </a:lnTo>
                  <a:lnTo>
                    <a:pt x="2457" y="2147"/>
                  </a:lnTo>
                  <a:lnTo>
                    <a:pt x="2415" y="2105"/>
                  </a:lnTo>
                  <a:lnTo>
                    <a:pt x="2373" y="2072"/>
                  </a:lnTo>
                  <a:lnTo>
                    <a:pt x="2340" y="2039"/>
                  </a:lnTo>
                  <a:lnTo>
                    <a:pt x="2298" y="2005"/>
                  </a:lnTo>
                  <a:lnTo>
                    <a:pt x="2256" y="1963"/>
                  </a:lnTo>
                  <a:lnTo>
                    <a:pt x="2223" y="1930"/>
                  </a:lnTo>
                  <a:lnTo>
                    <a:pt x="2181" y="1888"/>
                  </a:lnTo>
                  <a:lnTo>
                    <a:pt x="2148" y="1846"/>
                  </a:lnTo>
                  <a:lnTo>
                    <a:pt x="2106" y="1813"/>
                  </a:lnTo>
                  <a:lnTo>
                    <a:pt x="2072" y="1771"/>
                  </a:lnTo>
                  <a:lnTo>
                    <a:pt x="2072" y="1771"/>
                  </a:lnTo>
                  <a:lnTo>
                    <a:pt x="2039" y="1738"/>
                  </a:lnTo>
                  <a:lnTo>
                    <a:pt x="2006" y="1696"/>
                  </a:lnTo>
                  <a:lnTo>
                    <a:pt x="1981" y="1654"/>
                  </a:lnTo>
                  <a:lnTo>
                    <a:pt x="1947" y="1613"/>
                  </a:lnTo>
                  <a:lnTo>
                    <a:pt x="1914" y="1571"/>
                  </a:lnTo>
                  <a:lnTo>
                    <a:pt x="1897" y="1546"/>
                  </a:lnTo>
                  <a:lnTo>
                    <a:pt x="1889" y="1521"/>
                  </a:lnTo>
                  <a:lnTo>
                    <a:pt x="1872" y="1504"/>
                  </a:lnTo>
                  <a:lnTo>
                    <a:pt x="1855" y="1479"/>
                  </a:lnTo>
                  <a:lnTo>
                    <a:pt x="1847" y="1462"/>
                  </a:lnTo>
                  <a:lnTo>
                    <a:pt x="1830" y="1437"/>
                  </a:lnTo>
                  <a:lnTo>
                    <a:pt x="1813" y="1412"/>
                  </a:lnTo>
                  <a:lnTo>
                    <a:pt x="1805" y="1395"/>
                  </a:lnTo>
                  <a:lnTo>
                    <a:pt x="1788" y="1370"/>
                  </a:lnTo>
                  <a:lnTo>
                    <a:pt x="1780" y="1345"/>
                  </a:lnTo>
                  <a:lnTo>
                    <a:pt x="1772" y="1329"/>
                  </a:lnTo>
                  <a:lnTo>
                    <a:pt x="1755" y="1303"/>
                  </a:lnTo>
                  <a:lnTo>
                    <a:pt x="1747" y="1278"/>
                  </a:lnTo>
                  <a:lnTo>
                    <a:pt x="1738" y="1253"/>
                  </a:lnTo>
                  <a:lnTo>
                    <a:pt x="1722" y="1237"/>
                  </a:lnTo>
                  <a:lnTo>
                    <a:pt x="1713" y="1212"/>
                  </a:lnTo>
                  <a:lnTo>
                    <a:pt x="1705" y="1187"/>
                  </a:lnTo>
                  <a:lnTo>
                    <a:pt x="1697" y="1161"/>
                  </a:lnTo>
                  <a:lnTo>
                    <a:pt x="1688" y="1136"/>
                  </a:lnTo>
                  <a:lnTo>
                    <a:pt x="1680" y="1120"/>
                  </a:lnTo>
                  <a:lnTo>
                    <a:pt x="1671" y="1095"/>
                  </a:lnTo>
                  <a:lnTo>
                    <a:pt x="1663" y="1070"/>
                  </a:lnTo>
                  <a:lnTo>
                    <a:pt x="1663" y="1045"/>
                  </a:lnTo>
                  <a:lnTo>
                    <a:pt x="1655" y="1019"/>
                  </a:lnTo>
                  <a:lnTo>
                    <a:pt x="1646" y="994"/>
                  </a:lnTo>
                  <a:lnTo>
                    <a:pt x="1646" y="969"/>
                  </a:lnTo>
                  <a:lnTo>
                    <a:pt x="1646" y="944"/>
                  </a:lnTo>
                  <a:lnTo>
                    <a:pt x="1646" y="919"/>
                  </a:lnTo>
                  <a:lnTo>
                    <a:pt x="1646" y="894"/>
                  </a:lnTo>
                  <a:lnTo>
                    <a:pt x="1646" y="869"/>
                  </a:lnTo>
                  <a:lnTo>
                    <a:pt x="1646" y="844"/>
                  </a:lnTo>
                  <a:lnTo>
                    <a:pt x="1646" y="719"/>
                  </a:lnTo>
                  <a:lnTo>
                    <a:pt x="1646" y="694"/>
                  </a:lnTo>
                  <a:lnTo>
                    <a:pt x="1646" y="669"/>
                  </a:lnTo>
                  <a:lnTo>
                    <a:pt x="1646" y="644"/>
                  </a:lnTo>
                  <a:lnTo>
                    <a:pt x="1646" y="618"/>
                  </a:lnTo>
                  <a:lnTo>
                    <a:pt x="1646" y="593"/>
                  </a:lnTo>
                  <a:lnTo>
                    <a:pt x="1655" y="568"/>
                  </a:lnTo>
                  <a:lnTo>
                    <a:pt x="1663" y="543"/>
                  </a:lnTo>
                  <a:lnTo>
                    <a:pt x="1671" y="518"/>
                  </a:lnTo>
                  <a:lnTo>
                    <a:pt x="1680" y="493"/>
                  </a:lnTo>
                  <a:lnTo>
                    <a:pt x="1688" y="468"/>
                  </a:lnTo>
                  <a:lnTo>
                    <a:pt x="1697" y="435"/>
                  </a:lnTo>
                  <a:lnTo>
                    <a:pt x="1705" y="410"/>
                  </a:lnTo>
                  <a:lnTo>
                    <a:pt x="1722" y="385"/>
                  </a:lnTo>
                  <a:lnTo>
                    <a:pt x="1730" y="368"/>
                  </a:lnTo>
                  <a:lnTo>
                    <a:pt x="1747" y="343"/>
                  </a:lnTo>
                  <a:lnTo>
                    <a:pt x="1763" y="318"/>
                  </a:lnTo>
                  <a:lnTo>
                    <a:pt x="1780" y="301"/>
                  </a:lnTo>
                  <a:lnTo>
                    <a:pt x="1797" y="276"/>
                  </a:lnTo>
                  <a:lnTo>
                    <a:pt x="1813" y="259"/>
                  </a:lnTo>
                  <a:lnTo>
                    <a:pt x="1830" y="234"/>
                  </a:lnTo>
                  <a:lnTo>
                    <a:pt x="1847" y="217"/>
                  </a:lnTo>
                  <a:lnTo>
                    <a:pt x="1872" y="201"/>
                  </a:lnTo>
                  <a:lnTo>
                    <a:pt x="1889" y="184"/>
                  </a:lnTo>
                  <a:lnTo>
                    <a:pt x="1905" y="176"/>
                  </a:lnTo>
                  <a:lnTo>
                    <a:pt x="1930" y="159"/>
                  </a:lnTo>
                  <a:lnTo>
                    <a:pt x="1947" y="151"/>
                  </a:lnTo>
                  <a:lnTo>
                    <a:pt x="1972" y="134"/>
                  </a:lnTo>
                  <a:lnTo>
                    <a:pt x="1997" y="126"/>
                  </a:lnTo>
                  <a:lnTo>
                    <a:pt x="2014" y="117"/>
                  </a:lnTo>
                  <a:lnTo>
                    <a:pt x="2039" y="109"/>
                  </a:lnTo>
                  <a:lnTo>
                    <a:pt x="2031" y="17"/>
                  </a:lnTo>
                  <a:lnTo>
                    <a:pt x="2056" y="9"/>
                  </a:lnTo>
                  <a:lnTo>
                    <a:pt x="2072" y="0"/>
                  </a:lnTo>
                  <a:lnTo>
                    <a:pt x="2097" y="0"/>
                  </a:lnTo>
                  <a:lnTo>
                    <a:pt x="2123" y="0"/>
                  </a:lnTo>
                  <a:lnTo>
                    <a:pt x="2139" y="0"/>
                  </a:lnTo>
                  <a:lnTo>
                    <a:pt x="2164" y="0"/>
                  </a:lnTo>
                  <a:lnTo>
                    <a:pt x="2189" y="0"/>
                  </a:lnTo>
                  <a:lnTo>
                    <a:pt x="2206" y="0"/>
                  </a:lnTo>
                  <a:lnTo>
                    <a:pt x="2365" y="0"/>
                  </a:lnTo>
                  <a:lnTo>
                    <a:pt x="2407" y="0"/>
                  </a:lnTo>
                  <a:lnTo>
                    <a:pt x="2448" y="0"/>
                  </a:lnTo>
                  <a:lnTo>
                    <a:pt x="2490" y="0"/>
                  </a:lnTo>
                  <a:lnTo>
                    <a:pt x="2532" y="9"/>
                  </a:lnTo>
                  <a:lnTo>
                    <a:pt x="2574" y="17"/>
                  </a:lnTo>
                  <a:lnTo>
                    <a:pt x="2615" y="17"/>
                  </a:lnTo>
                  <a:lnTo>
                    <a:pt x="2657" y="25"/>
                  </a:lnTo>
                  <a:lnTo>
                    <a:pt x="2691" y="34"/>
                  </a:lnTo>
                  <a:lnTo>
                    <a:pt x="2766" y="50"/>
                  </a:lnTo>
                  <a:lnTo>
                    <a:pt x="2833" y="67"/>
                  </a:lnTo>
                  <a:lnTo>
                    <a:pt x="2841" y="67"/>
                  </a:lnTo>
                  <a:lnTo>
                    <a:pt x="2891" y="75"/>
                  </a:lnTo>
                  <a:lnTo>
                    <a:pt x="2950" y="92"/>
                  </a:lnTo>
                  <a:lnTo>
                    <a:pt x="3000" y="109"/>
                  </a:lnTo>
                  <a:lnTo>
                    <a:pt x="3058" y="117"/>
                  </a:lnTo>
                  <a:lnTo>
                    <a:pt x="3108" y="134"/>
                  </a:lnTo>
                  <a:lnTo>
                    <a:pt x="3167" y="151"/>
                  </a:lnTo>
                  <a:lnTo>
                    <a:pt x="3217" y="159"/>
                  </a:lnTo>
                  <a:lnTo>
                    <a:pt x="3267" y="176"/>
                  </a:lnTo>
                  <a:lnTo>
                    <a:pt x="3326" y="192"/>
                  </a:lnTo>
                  <a:lnTo>
                    <a:pt x="3376" y="209"/>
                  </a:lnTo>
                  <a:lnTo>
                    <a:pt x="3426" y="226"/>
                  </a:lnTo>
                  <a:lnTo>
                    <a:pt x="3476" y="243"/>
                  </a:lnTo>
                  <a:lnTo>
                    <a:pt x="3526" y="259"/>
                  </a:lnTo>
                  <a:lnTo>
                    <a:pt x="3576" y="276"/>
                  </a:lnTo>
                  <a:lnTo>
                    <a:pt x="3626" y="293"/>
                  </a:lnTo>
                  <a:lnTo>
                    <a:pt x="3676" y="318"/>
                  </a:lnTo>
                  <a:lnTo>
                    <a:pt x="3727" y="334"/>
                  </a:lnTo>
                  <a:lnTo>
                    <a:pt x="3777" y="351"/>
                  </a:lnTo>
                  <a:lnTo>
                    <a:pt x="3827" y="368"/>
                  </a:lnTo>
                  <a:lnTo>
                    <a:pt x="3877" y="393"/>
                  </a:lnTo>
                  <a:lnTo>
                    <a:pt x="3927" y="410"/>
                  </a:lnTo>
                  <a:lnTo>
                    <a:pt x="3977" y="435"/>
                  </a:lnTo>
                  <a:lnTo>
                    <a:pt x="4019" y="451"/>
                  </a:lnTo>
                  <a:lnTo>
                    <a:pt x="4069" y="476"/>
                  </a:lnTo>
                  <a:lnTo>
                    <a:pt x="4119" y="493"/>
                  </a:lnTo>
                  <a:lnTo>
                    <a:pt x="4169" y="518"/>
                  </a:lnTo>
                  <a:lnTo>
                    <a:pt x="4211" y="543"/>
                  </a:lnTo>
                  <a:lnTo>
                    <a:pt x="4261" y="560"/>
                  </a:lnTo>
                  <a:lnTo>
                    <a:pt x="4303" y="585"/>
                  </a:lnTo>
                  <a:lnTo>
                    <a:pt x="4353" y="610"/>
                  </a:lnTo>
                  <a:lnTo>
                    <a:pt x="4395" y="635"/>
                  </a:lnTo>
                  <a:lnTo>
                    <a:pt x="4445" y="660"/>
                  </a:lnTo>
                  <a:lnTo>
                    <a:pt x="4478" y="677"/>
                  </a:lnTo>
                  <a:lnTo>
                    <a:pt x="4495" y="685"/>
                  </a:lnTo>
                  <a:lnTo>
                    <a:pt x="4537" y="710"/>
                  </a:lnTo>
                  <a:lnTo>
                    <a:pt x="4587" y="735"/>
                  </a:lnTo>
                  <a:lnTo>
                    <a:pt x="4629" y="760"/>
                  </a:lnTo>
                  <a:lnTo>
                    <a:pt x="4671" y="786"/>
                  </a:lnTo>
                  <a:lnTo>
                    <a:pt x="4721" y="811"/>
                  </a:lnTo>
                  <a:lnTo>
                    <a:pt x="4762" y="836"/>
                  </a:lnTo>
                  <a:lnTo>
                    <a:pt x="4804" y="861"/>
                  </a:lnTo>
                  <a:lnTo>
                    <a:pt x="4854" y="886"/>
                  </a:lnTo>
                  <a:lnTo>
                    <a:pt x="4896" y="919"/>
                  </a:lnTo>
                  <a:lnTo>
                    <a:pt x="4938" y="944"/>
                  </a:lnTo>
                  <a:lnTo>
                    <a:pt x="4988" y="969"/>
                  </a:lnTo>
                  <a:lnTo>
                    <a:pt x="5030" y="1003"/>
                  </a:lnTo>
                  <a:lnTo>
                    <a:pt x="5072" y="1028"/>
                  </a:lnTo>
                  <a:lnTo>
                    <a:pt x="5113" y="1053"/>
                  </a:lnTo>
                  <a:lnTo>
                    <a:pt x="5205" y="1111"/>
                  </a:lnTo>
                  <a:lnTo>
                    <a:pt x="5289" y="1178"/>
                  </a:lnTo>
                  <a:lnTo>
                    <a:pt x="5372" y="1237"/>
                  </a:lnTo>
                  <a:lnTo>
                    <a:pt x="5464" y="1295"/>
                  </a:lnTo>
                  <a:lnTo>
                    <a:pt x="5548" y="1362"/>
                  </a:lnTo>
                  <a:lnTo>
                    <a:pt x="5631" y="1420"/>
                  </a:lnTo>
                  <a:lnTo>
                    <a:pt x="5723" y="1487"/>
                  </a:lnTo>
                  <a:lnTo>
                    <a:pt x="5807" y="1554"/>
                  </a:lnTo>
                  <a:lnTo>
                    <a:pt x="5874" y="1604"/>
                  </a:lnTo>
                  <a:lnTo>
                    <a:pt x="5890" y="1621"/>
                  </a:lnTo>
                  <a:lnTo>
                    <a:pt x="5932" y="1646"/>
                  </a:lnTo>
                  <a:lnTo>
                    <a:pt x="5957" y="1679"/>
                  </a:lnTo>
                  <a:lnTo>
                    <a:pt x="5999" y="1704"/>
                  </a:lnTo>
                  <a:lnTo>
                    <a:pt x="6032" y="1738"/>
                  </a:lnTo>
                  <a:lnTo>
                    <a:pt x="6091" y="1796"/>
                  </a:lnTo>
                  <a:lnTo>
                    <a:pt x="6158" y="1855"/>
                  </a:lnTo>
                  <a:lnTo>
                    <a:pt x="6224" y="1913"/>
                  </a:lnTo>
                  <a:lnTo>
                    <a:pt x="6291" y="1972"/>
                  </a:lnTo>
                  <a:lnTo>
                    <a:pt x="6350" y="2030"/>
                  </a:lnTo>
                  <a:lnTo>
                    <a:pt x="6417" y="2089"/>
                  </a:lnTo>
                  <a:lnTo>
                    <a:pt x="6475" y="2156"/>
                  </a:lnTo>
                  <a:lnTo>
                    <a:pt x="6542" y="2214"/>
                  </a:lnTo>
                  <a:lnTo>
                    <a:pt x="6600" y="2273"/>
                  </a:lnTo>
                  <a:lnTo>
                    <a:pt x="6659" y="2339"/>
                  </a:lnTo>
                  <a:lnTo>
                    <a:pt x="6784" y="2456"/>
                  </a:lnTo>
                  <a:lnTo>
                    <a:pt x="6901" y="2582"/>
                  </a:lnTo>
                  <a:lnTo>
                    <a:pt x="7018" y="2707"/>
                  </a:lnTo>
                  <a:lnTo>
                    <a:pt x="7085" y="2765"/>
                  </a:lnTo>
                  <a:lnTo>
                    <a:pt x="7143" y="2824"/>
                  </a:lnTo>
                  <a:lnTo>
                    <a:pt x="7202" y="2891"/>
                  </a:lnTo>
                  <a:lnTo>
                    <a:pt x="7260" y="2949"/>
                  </a:lnTo>
                  <a:lnTo>
                    <a:pt x="7319" y="3008"/>
                  </a:lnTo>
                  <a:lnTo>
                    <a:pt x="7386" y="3066"/>
                  </a:lnTo>
                  <a:lnTo>
                    <a:pt x="7444" y="3125"/>
                  </a:lnTo>
                  <a:lnTo>
                    <a:pt x="7511" y="3183"/>
                  </a:lnTo>
                  <a:lnTo>
                    <a:pt x="7569" y="3242"/>
                  </a:lnTo>
                  <a:lnTo>
                    <a:pt x="7636" y="3300"/>
                  </a:lnTo>
                  <a:lnTo>
                    <a:pt x="7695" y="3350"/>
                  </a:lnTo>
                  <a:lnTo>
                    <a:pt x="7762" y="3409"/>
                  </a:lnTo>
                  <a:lnTo>
                    <a:pt x="7795" y="3434"/>
                  </a:lnTo>
                  <a:lnTo>
                    <a:pt x="7828" y="3459"/>
                  </a:lnTo>
                  <a:lnTo>
                    <a:pt x="7862" y="3484"/>
                  </a:lnTo>
                  <a:lnTo>
                    <a:pt x="7895" y="3517"/>
                  </a:lnTo>
                  <a:lnTo>
                    <a:pt x="7904" y="3609"/>
                  </a:lnTo>
                  <a:lnTo>
                    <a:pt x="7812" y="3618"/>
                  </a:lnTo>
                  <a:lnTo>
                    <a:pt x="7778" y="3592"/>
                  </a:lnTo>
                  <a:lnTo>
                    <a:pt x="7745" y="3567"/>
                  </a:lnTo>
                  <a:lnTo>
                    <a:pt x="7711" y="3542"/>
                  </a:lnTo>
                  <a:lnTo>
                    <a:pt x="7678" y="3517"/>
                  </a:lnTo>
                  <a:lnTo>
                    <a:pt x="7603" y="3467"/>
                  </a:lnTo>
                  <a:lnTo>
                    <a:pt x="7536" y="3417"/>
                  </a:lnTo>
                  <a:lnTo>
                    <a:pt x="7469" y="3359"/>
                  </a:lnTo>
                  <a:lnTo>
                    <a:pt x="7402" y="3308"/>
                  </a:lnTo>
                  <a:lnTo>
                    <a:pt x="7335" y="3250"/>
                  </a:lnTo>
                  <a:lnTo>
                    <a:pt x="7269" y="3200"/>
                  </a:lnTo>
                  <a:lnTo>
                    <a:pt x="7202" y="3141"/>
                  </a:lnTo>
                  <a:lnTo>
                    <a:pt x="7143" y="3083"/>
                  </a:lnTo>
                  <a:lnTo>
                    <a:pt x="7077" y="3024"/>
                  </a:lnTo>
                  <a:lnTo>
                    <a:pt x="7010" y="2966"/>
                  </a:lnTo>
                  <a:lnTo>
                    <a:pt x="6943" y="2916"/>
                  </a:lnTo>
                  <a:lnTo>
                    <a:pt x="6884" y="2857"/>
                  </a:lnTo>
                  <a:lnTo>
                    <a:pt x="6759" y="2740"/>
                  </a:lnTo>
                  <a:lnTo>
                    <a:pt x="6625" y="2615"/>
                  </a:lnTo>
                  <a:lnTo>
                    <a:pt x="6492" y="2498"/>
                  </a:lnTo>
                  <a:lnTo>
                    <a:pt x="6433" y="2440"/>
                  </a:lnTo>
                  <a:lnTo>
                    <a:pt x="6366" y="2390"/>
                  </a:lnTo>
                  <a:lnTo>
                    <a:pt x="6300" y="2331"/>
                  </a:lnTo>
                  <a:lnTo>
                    <a:pt x="6241" y="2273"/>
                  </a:lnTo>
                  <a:lnTo>
                    <a:pt x="6174" y="2222"/>
                  </a:lnTo>
                  <a:lnTo>
                    <a:pt x="6107" y="2164"/>
                  </a:lnTo>
                  <a:lnTo>
                    <a:pt x="6041" y="2114"/>
                  </a:lnTo>
                  <a:lnTo>
                    <a:pt x="5974" y="2064"/>
                  </a:lnTo>
                  <a:lnTo>
                    <a:pt x="5907" y="2014"/>
                  </a:lnTo>
                  <a:lnTo>
                    <a:pt x="5840" y="1963"/>
                  </a:lnTo>
                  <a:lnTo>
                    <a:pt x="5807" y="1938"/>
                  </a:lnTo>
                  <a:lnTo>
                    <a:pt x="5773" y="1913"/>
                  </a:lnTo>
                  <a:lnTo>
                    <a:pt x="5740" y="1888"/>
                  </a:lnTo>
                  <a:lnTo>
                    <a:pt x="5706" y="1863"/>
                  </a:lnTo>
                  <a:lnTo>
                    <a:pt x="5690" y="1846"/>
                  </a:lnTo>
                  <a:lnTo>
                    <a:pt x="5615" y="1796"/>
                  </a:lnTo>
                  <a:lnTo>
                    <a:pt x="5531" y="1738"/>
                  </a:lnTo>
                  <a:lnTo>
                    <a:pt x="5447" y="1671"/>
                  </a:lnTo>
                  <a:lnTo>
                    <a:pt x="5356" y="1613"/>
                  </a:lnTo>
                  <a:lnTo>
                    <a:pt x="5272" y="1554"/>
                  </a:lnTo>
                  <a:lnTo>
                    <a:pt x="5188" y="1496"/>
                  </a:lnTo>
                  <a:lnTo>
                    <a:pt x="5105" y="1445"/>
                  </a:lnTo>
                  <a:lnTo>
                    <a:pt x="5013" y="1387"/>
                  </a:lnTo>
                  <a:lnTo>
                    <a:pt x="4930" y="1329"/>
                  </a:lnTo>
                  <a:lnTo>
                    <a:pt x="4888" y="1303"/>
                  </a:lnTo>
                  <a:lnTo>
                    <a:pt x="4846" y="1278"/>
                  </a:lnTo>
                  <a:lnTo>
                    <a:pt x="4804" y="1253"/>
                  </a:lnTo>
                  <a:lnTo>
                    <a:pt x="4762" y="1228"/>
                  </a:lnTo>
                  <a:lnTo>
                    <a:pt x="4712" y="1203"/>
                  </a:lnTo>
                  <a:lnTo>
                    <a:pt x="4671" y="1178"/>
                  </a:lnTo>
                  <a:lnTo>
                    <a:pt x="4629" y="1153"/>
                  </a:lnTo>
                  <a:lnTo>
                    <a:pt x="4587" y="1128"/>
                  </a:lnTo>
                  <a:lnTo>
                    <a:pt x="4545" y="1103"/>
                  </a:lnTo>
                  <a:lnTo>
                    <a:pt x="4495" y="1078"/>
                  </a:lnTo>
                  <a:lnTo>
                    <a:pt x="4453" y="1053"/>
                  </a:lnTo>
                  <a:lnTo>
                    <a:pt x="4412" y="1036"/>
                  </a:lnTo>
                  <a:lnTo>
                    <a:pt x="4370" y="1011"/>
                  </a:lnTo>
                  <a:lnTo>
                    <a:pt x="4320" y="986"/>
                  </a:lnTo>
                  <a:lnTo>
                    <a:pt x="4311" y="986"/>
                  </a:lnTo>
                  <a:lnTo>
                    <a:pt x="4278" y="969"/>
                  </a:lnTo>
                  <a:lnTo>
                    <a:pt x="4236" y="944"/>
                  </a:lnTo>
                  <a:lnTo>
                    <a:pt x="4194" y="928"/>
                  </a:lnTo>
                  <a:lnTo>
                    <a:pt x="4144" y="902"/>
                  </a:lnTo>
                  <a:lnTo>
                    <a:pt x="4102" y="886"/>
                  </a:lnTo>
                  <a:lnTo>
                    <a:pt x="4061" y="861"/>
                  </a:lnTo>
                  <a:lnTo>
                    <a:pt x="4011" y="844"/>
                  </a:lnTo>
                  <a:lnTo>
                    <a:pt x="3969" y="819"/>
                  </a:lnTo>
                  <a:lnTo>
                    <a:pt x="3919" y="802"/>
                  </a:lnTo>
                  <a:lnTo>
                    <a:pt x="3877" y="786"/>
                  </a:lnTo>
                  <a:lnTo>
                    <a:pt x="3827" y="760"/>
                  </a:lnTo>
                  <a:lnTo>
                    <a:pt x="3785" y="744"/>
                  </a:lnTo>
                  <a:lnTo>
                    <a:pt x="3735" y="727"/>
                  </a:lnTo>
                  <a:lnTo>
                    <a:pt x="3693" y="710"/>
                  </a:lnTo>
                  <a:lnTo>
                    <a:pt x="3643" y="694"/>
                  </a:lnTo>
                  <a:lnTo>
                    <a:pt x="3601" y="677"/>
                  </a:lnTo>
                  <a:lnTo>
                    <a:pt x="3551" y="660"/>
                  </a:lnTo>
                  <a:lnTo>
                    <a:pt x="3501" y="644"/>
                  </a:lnTo>
                  <a:lnTo>
                    <a:pt x="3459" y="627"/>
                  </a:lnTo>
                  <a:lnTo>
                    <a:pt x="3409" y="610"/>
                  </a:lnTo>
                  <a:lnTo>
                    <a:pt x="3359" y="593"/>
                  </a:lnTo>
                  <a:lnTo>
                    <a:pt x="3309" y="577"/>
                  </a:lnTo>
                  <a:lnTo>
                    <a:pt x="3267" y="568"/>
                  </a:lnTo>
                  <a:lnTo>
                    <a:pt x="3217" y="552"/>
                  </a:lnTo>
                  <a:lnTo>
                    <a:pt x="3167" y="535"/>
                  </a:lnTo>
                  <a:lnTo>
                    <a:pt x="3117" y="527"/>
                  </a:lnTo>
                  <a:lnTo>
                    <a:pt x="3067" y="510"/>
                  </a:lnTo>
                  <a:lnTo>
                    <a:pt x="3016" y="501"/>
                  </a:lnTo>
                  <a:lnTo>
                    <a:pt x="2966" y="485"/>
                  </a:lnTo>
                  <a:lnTo>
                    <a:pt x="2916" y="476"/>
                  </a:lnTo>
                  <a:lnTo>
                    <a:pt x="2858" y="460"/>
                  </a:lnTo>
                  <a:lnTo>
                    <a:pt x="2808" y="451"/>
                  </a:lnTo>
                  <a:lnTo>
                    <a:pt x="2757" y="443"/>
                  </a:lnTo>
                  <a:lnTo>
                    <a:pt x="2749" y="443"/>
                  </a:lnTo>
                  <a:lnTo>
                    <a:pt x="2682" y="426"/>
                  </a:lnTo>
                  <a:lnTo>
                    <a:pt x="2615" y="410"/>
                  </a:lnTo>
                  <a:lnTo>
                    <a:pt x="2582" y="401"/>
                  </a:lnTo>
                  <a:lnTo>
                    <a:pt x="2540" y="393"/>
                  </a:lnTo>
                  <a:lnTo>
                    <a:pt x="2507" y="385"/>
                  </a:lnTo>
                  <a:lnTo>
                    <a:pt x="2473" y="376"/>
                  </a:lnTo>
                  <a:lnTo>
                    <a:pt x="2440" y="376"/>
                  </a:lnTo>
                  <a:lnTo>
                    <a:pt x="2407" y="376"/>
                  </a:lnTo>
                  <a:lnTo>
                    <a:pt x="2373" y="376"/>
                  </a:lnTo>
                  <a:lnTo>
                    <a:pt x="2340" y="376"/>
                  </a:lnTo>
                  <a:lnTo>
                    <a:pt x="2306" y="376"/>
                  </a:lnTo>
                  <a:close/>
                  <a:moveTo>
                    <a:pt x="4612" y="3250"/>
                  </a:moveTo>
                  <a:close/>
                  <a:moveTo>
                    <a:pt x="4612" y="3250"/>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6170068" y="3737933"/>
              <a:ext cx="263360" cy="145072"/>
            </a:xfrm>
            <a:custGeom>
              <a:avLst/>
              <a:gdLst/>
              <a:ahLst/>
              <a:cxnLst/>
              <a:rect l="l" t="t" r="r" b="b"/>
              <a:pathLst>
                <a:path w="5339" h="2941" extrusionOk="0">
                  <a:moveTo>
                    <a:pt x="3099" y="0"/>
                  </a:moveTo>
                  <a:lnTo>
                    <a:pt x="3158" y="0"/>
                  </a:lnTo>
                  <a:lnTo>
                    <a:pt x="3225" y="0"/>
                  </a:lnTo>
                  <a:lnTo>
                    <a:pt x="3292" y="0"/>
                  </a:lnTo>
                  <a:lnTo>
                    <a:pt x="3350" y="0"/>
                  </a:lnTo>
                  <a:lnTo>
                    <a:pt x="3409" y="0"/>
                  </a:lnTo>
                  <a:lnTo>
                    <a:pt x="3417" y="0"/>
                  </a:lnTo>
                  <a:lnTo>
                    <a:pt x="3475" y="8"/>
                  </a:lnTo>
                  <a:lnTo>
                    <a:pt x="3542" y="8"/>
                  </a:lnTo>
                  <a:lnTo>
                    <a:pt x="3609" y="17"/>
                  </a:lnTo>
                  <a:lnTo>
                    <a:pt x="3668" y="25"/>
                  </a:lnTo>
                  <a:lnTo>
                    <a:pt x="3734" y="33"/>
                  </a:lnTo>
                  <a:lnTo>
                    <a:pt x="3793" y="42"/>
                  </a:lnTo>
                  <a:lnTo>
                    <a:pt x="3860" y="58"/>
                  </a:lnTo>
                  <a:lnTo>
                    <a:pt x="3918" y="67"/>
                  </a:lnTo>
                  <a:lnTo>
                    <a:pt x="3985" y="75"/>
                  </a:lnTo>
                  <a:lnTo>
                    <a:pt x="4043" y="92"/>
                  </a:lnTo>
                  <a:lnTo>
                    <a:pt x="4110" y="100"/>
                  </a:lnTo>
                  <a:lnTo>
                    <a:pt x="4152" y="109"/>
                  </a:lnTo>
                  <a:lnTo>
                    <a:pt x="4169" y="109"/>
                  </a:lnTo>
                  <a:lnTo>
                    <a:pt x="4227" y="125"/>
                  </a:lnTo>
                  <a:lnTo>
                    <a:pt x="4294" y="142"/>
                  </a:lnTo>
                  <a:lnTo>
                    <a:pt x="4353" y="159"/>
                  </a:lnTo>
                  <a:lnTo>
                    <a:pt x="4411" y="175"/>
                  </a:lnTo>
                  <a:lnTo>
                    <a:pt x="4469" y="192"/>
                  </a:lnTo>
                  <a:lnTo>
                    <a:pt x="4528" y="209"/>
                  </a:lnTo>
                  <a:lnTo>
                    <a:pt x="4586" y="226"/>
                  </a:lnTo>
                  <a:lnTo>
                    <a:pt x="4653" y="242"/>
                  </a:lnTo>
                  <a:lnTo>
                    <a:pt x="4712" y="267"/>
                  </a:lnTo>
                  <a:lnTo>
                    <a:pt x="4770" y="284"/>
                  </a:lnTo>
                  <a:lnTo>
                    <a:pt x="4820" y="309"/>
                  </a:lnTo>
                  <a:lnTo>
                    <a:pt x="4879" y="326"/>
                  </a:lnTo>
                  <a:lnTo>
                    <a:pt x="4937" y="351"/>
                  </a:lnTo>
                  <a:lnTo>
                    <a:pt x="4996" y="376"/>
                  </a:lnTo>
                  <a:lnTo>
                    <a:pt x="5054" y="401"/>
                  </a:lnTo>
                  <a:lnTo>
                    <a:pt x="5104" y="418"/>
                  </a:lnTo>
                  <a:lnTo>
                    <a:pt x="5163" y="443"/>
                  </a:lnTo>
                  <a:lnTo>
                    <a:pt x="5221" y="468"/>
                  </a:lnTo>
                  <a:lnTo>
                    <a:pt x="5230" y="476"/>
                  </a:lnTo>
                  <a:lnTo>
                    <a:pt x="5263" y="518"/>
                  </a:lnTo>
                  <a:lnTo>
                    <a:pt x="5305" y="560"/>
                  </a:lnTo>
                  <a:lnTo>
                    <a:pt x="5338" y="652"/>
                  </a:lnTo>
                  <a:lnTo>
                    <a:pt x="5255" y="685"/>
                  </a:lnTo>
                  <a:lnTo>
                    <a:pt x="5188" y="685"/>
                  </a:lnTo>
                  <a:lnTo>
                    <a:pt x="5138" y="693"/>
                  </a:lnTo>
                  <a:lnTo>
                    <a:pt x="5129" y="693"/>
                  </a:lnTo>
                  <a:lnTo>
                    <a:pt x="5071" y="668"/>
                  </a:lnTo>
                  <a:lnTo>
                    <a:pt x="5021" y="652"/>
                  </a:lnTo>
                  <a:lnTo>
                    <a:pt x="4962" y="635"/>
                  </a:lnTo>
                  <a:lnTo>
                    <a:pt x="4904" y="618"/>
                  </a:lnTo>
                  <a:lnTo>
                    <a:pt x="4854" y="602"/>
                  </a:lnTo>
                  <a:lnTo>
                    <a:pt x="4795" y="585"/>
                  </a:lnTo>
                  <a:lnTo>
                    <a:pt x="4737" y="568"/>
                  </a:lnTo>
                  <a:lnTo>
                    <a:pt x="4687" y="560"/>
                  </a:lnTo>
                  <a:lnTo>
                    <a:pt x="4628" y="543"/>
                  </a:lnTo>
                  <a:lnTo>
                    <a:pt x="4570" y="535"/>
                  </a:lnTo>
                  <a:lnTo>
                    <a:pt x="4511" y="518"/>
                  </a:lnTo>
                  <a:lnTo>
                    <a:pt x="4453" y="510"/>
                  </a:lnTo>
                  <a:lnTo>
                    <a:pt x="4394" y="493"/>
                  </a:lnTo>
                  <a:lnTo>
                    <a:pt x="4336" y="485"/>
                  </a:lnTo>
                  <a:lnTo>
                    <a:pt x="4277" y="476"/>
                  </a:lnTo>
                  <a:lnTo>
                    <a:pt x="4219" y="468"/>
                  </a:lnTo>
                  <a:lnTo>
                    <a:pt x="4160" y="459"/>
                  </a:lnTo>
                  <a:lnTo>
                    <a:pt x="4102" y="451"/>
                  </a:lnTo>
                  <a:lnTo>
                    <a:pt x="4094" y="451"/>
                  </a:lnTo>
                  <a:lnTo>
                    <a:pt x="4043" y="443"/>
                  </a:lnTo>
                  <a:lnTo>
                    <a:pt x="3985" y="434"/>
                  </a:lnTo>
                  <a:lnTo>
                    <a:pt x="3926" y="434"/>
                  </a:lnTo>
                  <a:lnTo>
                    <a:pt x="3868" y="426"/>
                  </a:lnTo>
                  <a:lnTo>
                    <a:pt x="3810" y="426"/>
                  </a:lnTo>
                  <a:lnTo>
                    <a:pt x="3751" y="426"/>
                  </a:lnTo>
                  <a:lnTo>
                    <a:pt x="3693" y="426"/>
                  </a:lnTo>
                  <a:lnTo>
                    <a:pt x="3634" y="426"/>
                  </a:lnTo>
                  <a:lnTo>
                    <a:pt x="3576" y="426"/>
                  </a:lnTo>
                  <a:lnTo>
                    <a:pt x="3225" y="426"/>
                  </a:lnTo>
                  <a:lnTo>
                    <a:pt x="3166" y="426"/>
                  </a:lnTo>
                  <a:lnTo>
                    <a:pt x="3108" y="426"/>
                  </a:lnTo>
                  <a:lnTo>
                    <a:pt x="3049" y="426"/>
                  </a:lnTo>
                  <a:lnTo>
                    <a:pt x="2991" y="426"/>
                  </a:lnTo>
                  <a:lnTo>
                    <a:pt x="2932" y="426"/>
                  </a:lnTo>
                  <a:lnTo>
                    <a:pt x="2874" y="434"/>
                  </a:lnTo>
                  <a:lnTo>
                    <a:pt x="2824" y="443"/>
                  </a:lnTo>
                  <a:lnTo>
                    <a:pt x="2765" y="443"/>
                  </a:lnTo>
                  <a:lnTo>
                    <a:pt x="2732" y="443"/>
                  </a:lnTo>
                  <a:lnTo>
                    <a:pt x="2707" y="443"/>
                  </a:lnTo>
                  <a:lnTo>
                    <a:pt x="2648" y="451"/>
                  </a:lnTo>
                  <a:lnTo>
                    <a:pt x="2598" y="459"/>
                  </a:lnTo>
                  <a:lnTo>
                    <a:pt x="2540" y="476"/>
                  </a:lnTo>
                  <a:lnTo>
                    <a:pt x="2481" y="485"/>
                  </a:lnTo>
                  <a:lnTo>
                    <a:pt x="2431" y="493"/>
                  </a:lnTo>
                  <a:lnTo>
                    <a:pt x="2373" y="510"/>
                  </a:lnTo>
                  <a:lnTo>
                    <a:pt x="2314" y="518"/>
                  </a:lnTo>
                  <a:lnTo>
                    <a:pt x="2264" y="535"/>
                  </a:lnTo>
                  <a:lnTo>
                    <a:pt x="2206" y="543"/>
                  </a:lnTo>
                  <a:lnTo>
                    <a:pt x="2155" y="560"/>
                  </a:lnTo>
                  <a:lnTo>
                    <a:pt x="2114" y="576"/>
                  </a:lnTo>
                  <a:lnTo>
                    <a:pt x="2105" y="576"/>
                  </a:lnTo>
                  <a:lnTo>
                    <a:pt x="2047" y="585"/>
                  </a:lnTo>
                  <a:lnTo>
                    <a:pt x="1997" y="602"/>
                  </a:lnTo>
                  <a:lnTo>
                    <a:pt x="1947" y="627"/>
                  </a:lnTo>
                  <a:lnTo>
                    <a:pt x="1888" y="643"/>
                  </a:lnTo>
                  <a:lnTo>
                    <a:pt x="1838" y="660"/>
                  </a:lnTo>
                  <a:lnTo>
                    <a:pt x="1788" y="685"/>
                  </a:lnTo>
                  <a:lnTo>
                    <a:pt x="1738" y="702"/>
                  </a:lnTo>
                  <a:lnTo>
                    <a:pt x="1688" y="727"/>
                  </a:lnTo>
                  <a:lnTo>
                    <a:pt x="1637" y="744"/>
                  </a:lnTo>
                  <a:lnTo>
                    <a:pt x="1596" y="760"/>
                  </a:lnTo>
                  <a:lnTo>
                    <a:pt x="1562" y="785"/>
                  </a:lnTo>
                  <a:lnTo>
                    <a:pt x="1521" y="802"/>
                  </a:lnTo>
                  <a:lnTo>
                    <a:pt x="1521" y="802"/>
                  </a:lnTo>
                  <a:lnTo>
                    <a:pt x="1487" y="819"/>
                  </a:lnTo>
                  <a:lnTo>
                    <a:pt x="1445" y="844"/>
                  </a:lnTo>
                  <a:lnTo>
                    <a:pt x="1404" y="860"/>
                  </a:lnTo>
                  <a:lnTo>
                    <a:pt x="1362" y="886"/>
                  </a:lnTo>
                  <a:lnTo>
                    <a:pt x="1320" y="911"/>
                  </a:lnTo>
                  <a:lnTo>
                    <a:pt x="1278" y="936"/>
                  </a:lnTo>
                  <a:lnTo>
                    <a:pt x="1245" y="961"/>
                  </a:lnTo>
                  <a:lnTo>
                    <a:pt x="1203" y="986"/>
                  </a:lnTo>
                  <a:lnTo>
                    <a:pt x="1161" y="1011"/>
                  </a:lnTo>
                  <a:lnTo>
                    <a:pt x="1120" y="1036"/>
                  </a:lnTo>
                  <a:lnTo>
                    <a:pt x="1078" y="1061"/>
                  </a:lnTo>
                  <a:lnTo>
                    <a:pt x="1044" y="1086"/>
                  </a:lnTo>
                  <a:lnTo>
                    <a:pt x="1003" y="1111"/>
                  </a:lnTo>
                  <a:lnTo>
                    <a:pt x="969" y="1145"/>
                  </a:lnTo>
                  <a:lnTo>
                    <a:pt x="927" y="1170"/>
                  </a:lnTo>
                  <a:lnTo>
                    <a:pt x="894" y="1195"/>
                  </a:lnTo>
                  <a:lnTo>
                    <a:pt x="852" y="1228"/>
                  </a:lnTo>
                  <a:lnTo>
                    <a:pt x="819" y="1253"/>
                  </a:lnTo>
                  <a:lnTo>
                    <a:pt x="785" y="1287"/>
                  </a:lnTo>
                  <a:lnTo>
                    <a:pt x="752" y="1312"/>
                  </a:lnTo>
                  <a:lnTo>
                    <a:pt x="727" y="1345"/>
                  </a:lnTo>
                  <a:lnTo>
                    <a:pt x="693" y="1370"/>
                  </a:lnTo>
                  <a:lnTo>
                    <a:pt x="668" y="1403"/>
                  </a:lnTo>
                  <a:lnTo>
                    <a:pt x="652" y="1420"/>
                  </a:lnTo>
                  <a:lnTo>
                    <a:pt x="635" y="1429"/>
                  </a:lnTo>
                  <a:lnTo>
                    <a:pt x="627" y="1445"/>
                  </a:lnTo>
                  <a:lnTo>
                    <a:pt x="610" y="1462"/>
                  </a:lnTo>
                  <a:lnTo>
                    <a:pt x="602" y="1479"/>
                  </a:lnTo>
                  <a:lnTo>
                    <a:pt x="585" y="1495"/>
                  </a:lnTo>
                  <a:lnTo>
                    <a:pt x="577" y="1504"/>
                  </a:lnTo>
                  <a:lnTo>
                    <a:pt x="568" y="1520"/>
                  </a:lnTo>
                  <a:lnTo>
                    <a:pt x="560" y="1529"/>
                  </a:lnTo>
                  <a:lnTo>
                    <a:pt x="560" y="1529"/>
                  </a:lnTo>
                  <a:lnTo>
                    <a:pt x="560" y="1529"/>
                  </a:lnTo>
                  <a:lnTo>
                    <a:pt x="543" y="1546"/>
                  </a:lnTo>
                  <a:lnTo>
                    <a:pt x="535" y="1562"/>
                  </a:lnTo>
                  <a:lnTo>
                    <a:pt x="535" y="1562"/>
                  </a:lnTo>
                  <a:lnTo>
                    <a:pt x="518" y="1579"/>
                  </a:lnTo>
                  <a:lnTo>
                    <a:pt x="510" y="1596"/>
                  </a:lnTo>
                  <a:lnTo>
                    <a:pt x="510" y="1596"/>
                  </a:lnTo>
                  <a:lnTo>
                    <a:pt x="501" y="1612"/>
                  </a:lnTo>
                  <a:lnTo>
                    <a:pt x="493" y="1629"/>
                  </a:lnTo>
                  <a:lnTo>
                    <a:pt x="493" y="1629"/>
                  </a:lnTo>
                  <a:lnTo>
                    <a:pt x="485" y="1646"/>
                  </a:lnTo>
                  <a:lnTo>
                    <a:pt x="476" y="1654"/>
                  </a:lnTo>
                  <a:lnTo>
                    <a:pt x="476" y="1654"/>
                  </a:lnTo>
                  <a:lnTo>
                    <a:pt x="468" y="1671"/>
                  </a:lnTo>
                  <a:lnTo>
                    <a:pt x="460" y="1688"/>
                  </a:lnTo>
                  <a:lnTo>
                    <a:pt x="460" y="1688"/>
                  </a:lnTo>
                  <a:lnTo>
                    <a:pt x="451" y="1704"/>
                  </a:lnTo>
                  <a:lnTo>
                    <a:pt x="443" y="1721"/>
                  </a:lnTo>
                  <a:lnTo>
                    <a:pt x="443" y="1721"/>
                  </a:lnTo>
                  <a:lnTo>
                    <a:pt x="434" y="1738"/>
                  </a:lnTo>
                  <a:lnTo>
                    <a:pt x="434" y="1754"/>
                  </a:lnTo>
                  <a:lnTo>
                    <a:pt x="434" y="1746"/>
                  </a:lnTo>
                  <a:lnTo>
                    <a:pt x="426" y="1763"/>
                  </a:lnTo>
                  <a:lnTo>
                    <a:pt x="426" y="1779"/>
                  </a:lnTo>
                  <a:lnTo>
                    <a:pt x="426" y="1771"/>
                  </a:lnTo>
                  <a:lnTo>
                    <a:pt x="418" y="1788"/>
                  </a:lnTo>
                  <a:lnTo>
                    <a:pt x="418" y="1779"/>
                  </a:lnTo>
                  <a:lnTo>
                    <a:pt x="418" y="1796"/>
                  </a:lnTo>
                  <a:lnTo>
                    <a:pt x="418" y="1788"/>
                  </a:lnTo>
                  <a:lnTo>
                    <a:pt x="418" y="1804"/>
                  </a:lnTo>
                  <a:lnTo>
                    <a:pt x="418" y="1796"/>
                  </a:lnTo>
                  <a:lnTo>
                    <a:pt x="418" y="1813"/>
                  </a:lnTo>
                  <a:lnTo>
                    <a:pt x="418" y="1813"/>
                  </a:lnTo>
                  <a:lnTo>
                    <a:pt x="418" y="1830"/>
                  </a:lnTo>
                  <a:lnTo>
                    <a:pt x="418" y="1821"/>
                  </a:lnTo>
                  <a:lnTo>
                    <a:pt x="418" y="1838"/>
                  </a:lnTo>
                  <a:lnTo>
                    <a:pt x="418" y="1830"/>
                  </a:lnTo>
                  <a:lnTo>
                    <a:pt x="418" y="1846"/>
                  </a:lnTo>
                  <a:lnTo>
                    <a:pt x="418" y="1896"/>
                  </a:lnTo>
                  <a:lnTo>
                    <a:pt x="418" y="1913"/>
                  </a:lnTo>
                  <a:lnTo>
                    <a:pt x="418" y="1905"/>
                  </a:lnTo>
                  <a:lnTo>
                    <a:pt x="418" y="1921"/>
                  </a:lnTo>
                  <a:lnTo>
                    <a:pt x="418" y="1913"/>
                  </a:lnTo>
                  <a:lnTo>
                    <a:pt x="418" y="1930"/>
                  </a:lnTo>
                  <a:lnTo>
                    <a:pt x="418" y="1921"/>
                  </a:lnTo>
                  <a:lnTo>
                    <a:pt x="418" y="1947"/>
                  </a:lnTo>
                  <a:lnTo>
                    <a:pt x="418" y="1938"/>
                  </a:lnTo>
                  <a:lnTo>
                    <a:pt x="418" y="1955"/>
                  </a:lnTo>
                  <a:lnTo>
                    <a:pt x="418" y="1947"/>
                  </a:lnTo>
                  <a:lnTo>
                    <a:pt x="426" y="1963"/>
                  </a:lnTo>
                  <a:lnTo>
                    <a:pt x="426" y="1955"/>
                  </a:lnTo>
                  <a:lnTo>
                    <a:pt x="434" y="1972"/>
                  </a:lnTo>
                  <a:lnTo>
                    <a:pt x="434" y="1963"/>
                  </a:lnTo>
                  <a:lnTo>
                    <a:pt x="443" y="1988"/>
                  </a:lnTo>
                  <a:lnTo>
                    <a:pt x="443" y="1980"/>
                  </a:lnTo>
                  <a:lnTo>
                    <a:pt x="443" y="1997"/>
                  </a:lnTo>
                  <a:lnTo>
                    <a:pt x="443" y="1988"/>
                  </a:lnTo>
                  <a:lnTo>
                    <a:pt x="451" y="2005"/>
                  </a:lnTo>
                  <a:lnTo>
                    <a:pt x="451" y="2005"/>
                  </a:lnTo>
                  <a:lnTo>
                    <a:pt x="468" y="2022"/>
                  </a:lnTo>
                  <a:lnTo>
                    <a:pt x="468" y="2013"/>
                  </a:lnTo>
                  <a:lnTo>
                    <a:pt x="476" y="2030"/>
                  </a:lnTo>
                  <a:lnTo>
                    <a:pt x="476" y="2030"/>
                  </a:lnTo>
                  <a:lnTo>
                    <a:pt x="485" y="2047"/>
                  </a:lnTo>
                  <a:lnTo>
                    <a:pt x="485" y="2038"/>
                  </a:lnTo>
                  <a:lnTo>
                    <a:pt x="493" y="2055"/>
                  </a:lnTo>
                  <a:lnTo>
                    <a:pt x="501" y="2072"/>
                  </a:lnTo>
                  <a:lnTo>
                    <a:pt x="501" y="2072"/>
                  </a:lnTo>
                  <a:lnTo>
                    <a:pt x="518" y="2089"/>
                  </a:lnTo>
                  <a:lnTo>
                    <a:pt x="526" y="2105"/>
                  </a:lnTo>
                  <a:lnTo>
                    <a:pt x="526" y="2105"/>
                  </a:lnTo>
                  <a:lnTo>
                    <a:pt x="543" y="2114"/>
                  </a:lnTo>
                  <a:lnTo>
                    <a:pt x="551" y="2130"/>
                  </a:lnTo>
                  <a:lnTo>
                    <a:pt x="551" y="2130"/>
                  </a:lnTo>
                  <a:lnTo>
                    <a:pt x="568" y="2147"/>
                  </a:lnTo>
                  <a:lnTo>
                    <a:pt x="585" y="2164"/>
                  </a:lnTo>
                  <a:lnTo>
                    <a:pt x="585" y="2164"/>
                  </a:lnTo>
                  <a:lnTo>
                    <a:pt x="602" y="2180"/>
                  </a:lnTo>
                  <a:lnTo>
                    <a:pt x="618" y="2197"/>
                  </a:lnTo>
                  <a:lnTo>
                    <a:pt x="618" y="2197"/>
                  </a:lnTo>
                  <a:lnTo>
                    <a:pt x="635" y="2214"/>
                  </a:lnTo>
                  <a:lnTo>
                    <a:pt x="652" y="2231"/>
                  </a:lnTo>
                  <a:lnTo>
                    <a:pt x="652" y="2231"/>
                  </a:lnTo>
                  <a:lnTo>
                    <a:pt x="668" y="2247"/>
                  </a:lnTo>
                  <a:lnTo>
                    <a:pt x="693" y="2264"/>
                  </a:lnTo>
                  <a:lnTo>
                    <a:pt x="693" y="2264"/>
                  </a:lnTo>
                  <a:lnTo>
                    <a:pt x="719" y="2281"/>
                  </a:lnTo>
                  <a:lnTo>
                    <a:pt x="735" y="2297"/>
                  </a:lnTo>
                  <a:lnTo>
                    <a:pt x="760" y="2314"/>
                  </a:lnTo>
                  <a:lnTo>
                    <a:pt x="777" y="2322"/>
                  </a:lnTo>
                  <a:lnTo>
                    <a:pt x="802" y="2339"/>
                  </a:lnTo>
                  <a:lnTo>
                    <a:pt x="827" y="2356"/>
                  </a:lnTo>
                  <a:lnTo>
                    <a:pt x="852" y="2373"/>
                  </a:lnTo>
                  <a:lnTo>
                    <a:pt x="886" y="2389"/>
                  </a:lnTo>
                  <a:lnTo>
                    <a:pt x="911" y="2406"/>
                  </a:lnTo>
                  <a:lnTo>
                    <a:pt x="944" y="2423"/>
                  </a:lnTo>
                  <a:lnTo>
                    <a:pt x="961" y="2431"/>
                  </a:lnTo>
                  <a:lnTo>
                    <a:pt x="969" y="2431"/>
                  </a:lnTo>
                  <a:lnTo>
                    <a:pt x="1003" y="2448"/>
                  </a:lnTo>
                  <a:lnTo>
                    <a:pt x="1028" y="2456"/>
                  </a:lnTo>
                  <a:lnTo>
                    <a:pt x="1044" y="2464"/>
                  </a:lnTo>
                  <a:lnTo>
                    <a:pt x="1069" y="2481"/>
                  </a:lnTo>
                  <a:lnTo>
                    <a:pt x="1094" y="2490"/>
                  </a:lnTo>
                  <a:lnTo>
                    <a:pt x="1120" y="2498"/>
                  </a:lnTo>
                  <a:lnTo>
                    <a:pt x="1136" y="2506"/>
                  </a:lnTo>
                  <a:lnTo>
                    <a:pt x="1161" y="2515"/>
                  </a:lnTo>
                  <a:lnTo>
                    <a:pt x="1186" y="2523"/>
                  </a:lnTo>
                  <a:lnTo>
                    <a:pt x="1211" y="2531"/>
                  </a:lnTo>
                  <a:lnTo>
                    <a:pt x="1236" y="2540"/>
                  </a:lnTo>
                  <a:lnTo>
                    <a:pt x="1278" y="2556"/>
                  </a:lnTo>
                  <a:lnTo>
                    <a:pt x="1328" y="2573"/>
                  </a:lnTo>
                  <a:lnTo>
                    <a:pt x="1379" y="2581"/>
                  </a:lnTo>
                  <a:lnTo>
                    <a:pt x="1429" y="2598"/>
                  </a:lnTo>
                  <a:lnTo>
                    <a:pt x="1479" y="2615"/>
                  </a:lnTo>
                  <a:lnTo>
                    <a:pt x="1529" y="2623"/>
                  </a:lnTo>
                  <a:lnTo>
                    <a:pt x="1579" y="2640"/>
                  </a:lnTo>
                  <a:lnTo>
                    <a:pt x="1629" y="2648"/>
                  </a:lnTo>
                  <a:lnTo>
                    <a:pt x="1688" y="2657"/>
                  </a:lnTo>
                  <a:lnTo>
                    <a:pt x="1788" y="2682"/>
                  </a:lnTo>
                  <a:lnTo>
                    <a:pt x="1905" y="2840"/>
                  </a:lnTo>
                  <a:lnTo>
                    <a:pt x="1746" y="2941"/>
                  </a:lnTo>
                  <a:lnTo>
                    <a:pt x="1637" y="2932"/>
                  </a:lnTo>
                  <a:lnTo>
                    <a:pt x="1587" y="2924"/>
                  </a:lnTo>
                  <a:lnTo>
                    <a:pt x="1529" y="2916"/>
                  </a:lnTo>
                  <a:lnTo>
                    <a:pt x="1479" y="2907"/>
                  </a:lnTo>
                  <a:lnTo>
                    <a:pt x="1420" y="2899"/>
                  </a:lnTo>
                  <a:lnTo>
                    <a:pt x="1370" y="2891"/>
                  </a:lnTo>
                  <a:lnTo>
                    <a:pt x="1312" y="2874"/>
                  </a:lnTo>
                  <a:lnTo>
                    <a:pt x="1253" y="2865"/>
                  </a:lnTo>
                  <a:lnTo>
                    <a:pt x="1203" y="2857"/>
                  </a:lnTo>
                  <a:lnTo>
                    <a:pt x="1145" y="2840"/>
                  </a:lnTo>
                  <a:lnTo>
                    <a:pt x="1120" y="2832"/>
                  </a:lnTo>
                  <a:lnTo>
                    <a:pt x="1036" y="2824"/>
                  </a:lnTo>
                  <a:lnTo>
                    <a:pt x="1011" y="2815"/>
                  </a:lnTo>
                  <a:lnTo>
                    <a:pt x="978" y="2807"/>
                  </a:lnTo>
                  <a:lnTo>
                    <a:pt x="952" y="2799"/>
                  </a:lnTo>
                  <a:lnTo>
                    <a:pt x="927" y="2790"/>
                  </a:lnTo>
                  <a:lnTo>
                    <a:pt x="894" y="2774"/>
                  </a:lnTo>
                  <a:lnTo>
                    <a:pt x="869" y="2765"/>
                  </a:lnTo>
                  <a:lnTo>
                    <a:pt x="844" y="2757"/>
                  </a:lnTo>
                  <a:lnTo>
                    <a:pt x="810" y="2748"/>
                  </a:lnTo>
                  <a:lnTo>
                    <a:pt x="777" y="2732"/>
                  </a:lnTo>
                  <a:lnTo>
                    <a:pt x="760" y="2732"/>
                  </a:lnTo>
                  <a:lnTo>
                    <a:pt x="735" y="2723"/>
                  </a:lnTo>
                  <a:lnTo>
                    <a:pt x="702" y="2707"/>
                  </a:lnTo>
                  <a:lnTo>
                    <a:pt x="668" y="2690"/>
                  </a:lnTo>
                  <a:lnTo>
                    <a:pt x="635" y="2673"/>
                  </a:lnTo>
                  <a:lnTo>
                    <a:pt x="602" y="2657"/>
                  </a:lnTo>
                  <a:lnTo>
                    <a:pt x="568" y="2640"/>
                  </a:lnTo>
                  <a:lnTo>
                    <a:pt x="543" y="2623"/>
                  </a:lnTo>
                  <a:lnTo>
                    <a:pt x="510" y="2615"/>
                  </a:lnTo>
                  <a:lnTo>
                    <a:pt x="485" y="2598"/>
                  </a:lnTo>
                  <a:lnTo>
                    <a:pt x="451" y="2573"/>
                  </a:lnTo>
                  <a:lnTo>
                    <a:pt x="426" y="2556"/>
                  </a:lnTo>
                  <a:lnTo>
                    <a:pt x="401" y="2540"/>
                  </a:lnTo>
                  <a:lnTo>
                    <a:pt x="376" y="2523"/>
                  </a:lnTo>
                  <a:lnTo>
                    <a:pt x="351" y="2506"/>
                  </a:lnTo>
                  <a:lnTo>
                    <a:pt x="326" y="2490"/>
                  </a:lnTo>
                  <a:lnTo>
                    <a:pt x="301" y="2464"/>
                  </a:lnTo>
                  <a:lnTo>
                    <a:pt x="276" y="2448"/>
                  </a:lnTo>
                  <a:lnTo>
                    <a:pt x="259" y="2431"/>
                  </a:lnTo>
                  <a:lnTo>
                    <a:pt x="234" y="2406"/>
                  </a:lnTo>
                  <a:lnTo>
                    <a:pt x="217" y="2389"/>
                  </a:lnTo>
                  <a:lnTo>
                    <a:pt x="192" y="2364"/>
                  </a:lnTo>
                  <a:lnTo>
                    <a:pt x="176" y="2347"/>
                  </a:lnTo>
                  <a:lnTo>
                    <a:pt x="159" y="2322"/>
                  </a:lnTo>
                  <a:lnTo>
                    <a:pt x="142" y="2297"/>
                  </a:lnTo>
                  <a:lnTo>
                    <a:pt x="125" y="2281"/>
                  </a:lnTo>
                  <a:lnTo>
                    <a:pt x="109" y="2256"/>
                  </a:lnTo>
                  <a:lnTo>
                    <a:pt x="92" y="2231"/>
                  </a:lnTo>
                  <a:lnTo>
                    <a:pt x="84" y="2205"/>
                  </a:lnTo>
                  <a:lnTo>
                    <a:pt x="67" y="2189"/>
                  </a:lnTo>
                  <a:lnTo>
                    <a:pt x="59" y="2164"/>
                  </a:lnTo>
                  <a:lnTo>
                    <a:pt x="59" y="2164"/>
                  </a:lnTo>
                  <a:lnTo>
                    <a:pt x="50" y="2139"/>
                  </a:lnTo>
                  <a:lnTo>
                    <a:pt x="34" y="2114"/>
                  </a:lnTo>
                  <a:lnTo>
                    <a:pt x="25" y="2089"/>
                  </a:lnTo>
                  <a:lnTo>
                    <a:pt x="17" y="2063"/>
                  </a:lnTo>
                  <a:lnTo>
                    <a:pt x="17" y="2038"/>
                  </a:lnTo>
                  <a:lnTo>
                    <a:pt x="8" y="2013"/>
                  </a:lnTo>
                  <a:lnTo>
                    <a:pt x="0" y="1988"/>
                  </a:lnTo>
                  <a:lnTo>
                    <a:pt x="0" y="1963"/>
                  </a:lnTo>
                  <a:lnTo>
                    <a:pt x="0" y="1938"/>
                  </a:lnTo>
                  <a:lnTo>
                    <a:pt x="0" y="1913"/>
                  </a:lnTo>
                  <a:lnTo>
                    <a:pt x="0" y="1813"/>
                  </a:lnTo>
                  <a:lnTo>
                    <a:pt x="0" y="1788"/>
                  </a:lnTo>
                  <a:lnTo>
                    <a:pt x="0" y="1763"/>
                  </a:lnTo>
                  <a:lnTo>
                    <a:pt x="0" y="1738"/>
                  </a:lnTo>
                  <a:lnTo>
                    <a:pt x="0" y="1713"/>
                  </a:lnTo>
                  <a:lnTo>
                    <a:pt x="0" y="1688"/>
                  </a:lnTo>
                  <a:lnTo>
                    <a:pt x="8" y="1662"/>
                  </a:lnTo>
                  <a:lnTo>
                    <a:pt x="17" y="1637"/>
                  </a:lnTo>
                  <a:lnTo>
                    <a:pt x="17" y="1612"/>
                  </a:lnTo>
                  <a:lnTo>
                    <a:pt x="25" y="1587"/>
                  </a:lnTo>
                  <a:lnTo>
                    <a:pt x="34" y="1562"/>
                  </a:lnTo>
                  <a:lnTo>
                    <a:pt x="42" y="1546"/>
                  </a:lnTo>
                  <a:lnTo>
                    <a:pt x="50" y="1520"/>
                  </a:lnTo>
                  <a:lnTo>
                    <a:pt x="59" y="1495"/>
                  </a:lnTo>
                  <a:lnTo>
                    <a:pt x="75" y="1470"/>
                  </a:lnTo>
                  <a:lnTo>
                    <a:pt x="84" y="1454"/>
                  </a:lnTo>
                  <a:lnTo>
                    <a:pt x="92" y="1429"/>
                  </a:lnTo>
                  <a:lnTo>
                    <a:pt x="109" y="1403"/>
                  </a:lnTo>
                  <a:lnTo>
                    <a:pt x="117" y="1387"/>
                  </a:lnTo>
                  <a:lnTo>
                    <a:pt x="134" y="1362"/>
                  </a:lnTo>
                  <a:lnTo>
                    <a:pt x="142" y="1345"/>
                  </a:lnTo>
                  <a:lnTo>
                    <a:pt x="159" y="1320"/>
                  </a:lnTo>
                  <a:lnTo>
                    <a:pt x="176" y="1303"/>
                  </a:lnTo>
                  <a:lnTo>
                    <a:pt x="176" y="1295"/>
                  </a:lnTo>
                  <a:lnTo>
                    <a:pt x="184" y="1278"/>
                  </a:lnTo>
                  <a:lnTo>
                    <a:pt x="201" y="1261"/>
                  </a:lnTo>
                  <a:lnTo>
                    <a:pt x="209" y="1236"/>
                  </a:lnTo>
                  <a:lnTo>
                    <a:pt x="226" y="1220"/>
                  </a:lnTo>
                  <a:lnTo>
                    <a:pt x="242" y="1195"/>
                  </a:lnTo>
                  <a:lnTo>
                    <a:pt x="259" y="1178"/>
                  </a:lnTo>
                  <a:lnTo>
                    <a:pt x="276" y="1153"/>
                  </a:lnTo>
                  <a:lnTo>
                    <a:pt x="292" y="1136"/>
                  </a:lnTo>
                  <a:lnTo>
                    <a:pt x="309" y="1119"/>
                  </a:lnTo>
                  <a:lnTo>
                    <a:pt x="351" y="1078"/>
                  </a:lnTo>
                  <a:lnTo>
                    <a:pt x="384" y="1044"/>
                  </a:lnTo>
                  <a:lnTo>
                    <a:pt x="426" y="1002"/>
                  </a:lnTo>
                  <a:lnTo>
                    <a:pt x="460" y="969"/>
                  </a:lnTo>
                  <a:lnTo>
                    <a:pt x="501" y="936"/>
                  </a:lnTo>
                  <a:lnTo>
                    <a:pt x="543" y="894"/>
                  </a:lnTo>
                  <a:lnTo>
                    <a:pt x="585" y="860"/>
                  </a:lnTo>
                  <a:lnTo>
                    <a:pt x="627" y="827"/>
                  </a:lnTo>
                  <a:lnTo>
                    <a:pt x="668" y="794"/>
                  </a:lnTo>
                  <a:lnTo>
                    <a:pt x="710" y="760"/>
                  </a:lnTo>
                  <a:lnTo>
                    <a:pt x="752" y="727"/>
                  </a:lnTo>
                  <a:lnTo>
                    <a:pt x="794" y="693"/>
                  </a:lnTo>
                  <a:lnTo>
                    <a:pt x="844" y="668"/>
                  </a:lnTo>
                  <a:lnTo>
                    <a:pt x="886" y="635"/>
                  </a:lnTo>
                  <a:lnTo>
                    <a:pt x="927" y="610"/>
                  </a:lnTo>
                  <a:lnTo>
                    <a:pt x="978" y="576"/>
                  </a:lnTo>
                  <a:lnTo>
                    <a:pt x="1019" y="551"/>
                  </a:lnTo>
                  <a:lnTo>
                    <a:pt x="1069" y="518"/>
                  </a:lnTo>
                  <a:lnTo>
                    <a:pt x="1111" y="493"/>
                  </a:lnTo>
                  <a:lnTo>
                    <a:pt x="1153" y="468"/>
                  </a:lnTo>
                  <a:lnTo>
                    <a:pt x="1203" y="443"/>
                  </a:lnTo>
                  <a:lnTo>
                    <a:pt x="1245" y="418"/>
                  </a:lnTo>
                  <a:lnTo>
                    <a:pt x="1287" y="393"/>
                  </a:lnTo>
                  <a:lnTo>
                    <a:pt x="1287" y="393"/>
                  </a:lnTo>
                  <a:lnTo>
                    <a:pt x="1337" y="376"/>
                  </a:lnTo>
                  <a:lnTo>
                    <a:pt x="1379" y="351"/>
                  </a:lnTo>
                  <a:lnTo>
                    <a:pt x="1420" y="334"/>
                  </a:lnTo>
                  <a:lnTo>
                    <a:pt x="1479" y="309"/>
                  </a:lnTo>
                  <a:lnTo>
                    <a:pt x="1537" y="284"/>
                  </a:lnTo>
                  <a:lnTo>
                    <a:pt x="1596" y="259"/>
                  </a:lnTo>
                  <a:lnTo>
                    <a:pt x="1654" y="234"/>
                  </a:lnTo>
                  <a:lnTo>
                    <a:pt x="1713" y="217"/>
                  </a:lnTo>
                  <a:lnTo>
                    <a:pt x="1771" y="192"/>
                  </a:lnTo>
                  <a:lnTo>
                    <a:pt x="1830" y="175"/>
                  </a:lnTo>
                  <a:lnTo>
                    <a:pt x="1896" y="159"/>
                  </a:lnTo>
                  <a:lnTo>
                    <a:pt x="1955" y="142"/>
                  </a:lnTo>
                  <a:lnTo>
                    <a:pt x="1972" y="142"/>
                  </a:lnTo>
                  <a:lnTo>
                    <a:pt x="2013" y="125"/>
                  </a:lnTo>
                  <a:lnTo>
                    <a:pt x="2080" y="109"/>
                  </a:lnTo>
                  <a:lnTo>
                    <a:pt x="2139" y="100"/>
                  </a:lnTo>
                  <a:lnTo>
                    <a:pt x="2206" y="84"/>
                  </a:lnTo>
                  <a:lnTo>
                    <a:pt x="2264" y="75"/>
                  </a:lnTo>
                  <a:lnTo>
                    <a:pt x="2331" y="58"/>
                  </a:lnTo>
                  <a:lnTo>
                    <a:pt x="2389" y="50"/>
                  </a:lnTo>
                  <a:lnTo>
                    <a:pt x="2456" y="42"/>
                  </a:lnTo>
                  <a:lnTo>
                    <a:pt x="2515" y="33"/>
                  </a:lnTo>
                  <a:lnTo>
                    <a:pt x="2581" y="25"/>
                  </a:lnTo>
                  <a:lnTo>
                    <a:pt x="2640" y="17"/>
                  </a:lnTo>
                  <a:lnTo>
                    <a:pt x="2665" y="17"/>
                  </a:lnTo>
                  <a:lnTo>
                    <a:pt x="2707" y="17"/>
                  </a:lnTo>
                  <a:lnTo>
                    <a:pt x="2765" y="17"/>
                  </a:lnTo>
                  <a:lnTo>
                    <a:pt x="2832" y="17"/>
                  </a:lnTo>
                  <a:lnTo>
                    <a:pt x="2899" y="17"/>
                  </a:lnTo>
                  <a:lnTo>
                    <a:pt x="3083" y="1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6406988" y="4109221"/>
              <a:ext cx="573679" cy="405916"/>
            </a:xfrm>
            <a:custGeom>
              <a:avLst/>
              <a:gdLst/>
              <a:ahLst/>
              <a:cxnLst/>
              <a:rect l="l" t="t" r="r" b="b"/>
              <a:pathLst>
                <a:path w="11630" h="8229" extrusionOk="0">
                  <a:moveTo>
                    <a:pt x="961" y="5255"/>
                  </a:moveTo>
                  <a:lnTo>
                    <a:pt x="1003" y="5255"/>
                  </a:lnTo>
                  <a:lnTo>
                    <a:pt x="1028" y="5255"/>
                  </a:lnTo>
                  <a:lnTo>
                    <a:pt x="1053" y="5255"/>
                  </a:lnTo>
                  <a:lnTo>
                    <a:pt x="1070" y="5255"/>
                  </a:lnTo>
                  <a:lnTo>
                    <a:pt x="1095" y="5255"/>
                  </a:lnTo>
                  <a:lnTo>
                    <a:pt x="1120" y="5255"/>
                  </a:lnTo>
                  <a:lnTo>
                    <a:pt x="1137" y="5255"/>
                  </a:lnTo>
                  <a:lnTo>
                    <a:pt x="1162" y="5255"/>
                  </a:lnTo>
                  <a:lnTo>
                    <a:pt x="1179" y="5255"/>
                  </a:lnTo>
                  <a:lnTo>
                    <a:pt x="1204" y="5255"/>
                  </a:lnTo>
                  <a:lnTo>
                    <a:pt x="1229" y="5255"/>
                  </a:lnTo>
                  <a:lnTo>
                    <a:pt x="1245" y="5255"/>
                  </a:lnTo>
                  <a:lnTo>
                    <a:pt x="1270" y="5246"/>
                  </a:lnTo>
                  <a:lnTo>
                    <a:pt x="1312" y="5230"/>
                  </a:lnTo>
                  <a:lnTo>
                    <a:pt x="1354" y="5221"/>
                  </a:lnTo>
                  <a:lnTo>
                    <a:pt x="1396" y="5205"/>
                  </a:lnTo>
                  <a:lnTo>
                    <a:pt x="1438" y="5196"/>
                  </a:lnTo>
                  <a:lnTo>
                    <a:pt x="1479" y="5180"/>
                  </a:lnTo>
                  <a:lnTo>
                    <a:pt x="1521" y="5163"/>
                  </a:lnTo>
                  <a:lnTo>
                    <a:pt x="1563" y="5146"/>
                  </a:lnTo>
                  <a:lnTo>
                    <a:pt x="1596" y="5129"/>
                  </a:lnTo>
                  <a:lnTo>
                    <a:pt x="1638" y="5113"/>
                  </a:lnTo>
                  <a:lnTo>
                    <a:pt x="1680" y="5096"/>
                  </a:lnTo>
                  <a:lnTo>
                    <a:pt x="1722" y="5071"/>
                  </a:lnTo>
                  <a:lnTo>
                    <a:pt x="1772" y="5054"/>
                  </a:lnTo>
                  <a:lnTo>
                    <a:pt x="1813" y="5029"/>
                  </a:lnTo>
                  <a:lnTo>
                    <a:pt x="1855" y="5012"/>
                  </a:lnTo>
                  <a:lnTo>
                    <a:pt x="1905" y="4987"/>
                  </a:lnTo>
                  <a:lnTo>
                    <a:pt x="1947" y="4962"/>
                  </a:lnTo>
                  <a:lnTo>
                    <a:pt x="1989" y="4946"/>
                  </a:lnTo>
                  <a:lnTo>
                    <a:pt x="2031" y="4921"/>
                  </a:lnTo>
                  <a:lnTo>
                    <a:pt x="2081" y="4895"/>
                  </a:lnTo>
                  <a:lnTo>
                    <a:pt x="2164" y="4854"/>
                  </a:lnTo>
                  <a:lnTo>
                    <a:pt x="2248" y="4804"/>
                  </a:lnTo>
                  <a:lnTo>
                    <a:pt x="2340" y="4753"/>
                  </a:lnTo>
                  <a:lnTo>
                    <a:pt x="2423" y="4712"/>
                  </a:lnTo>
                  <a:lnTo>
                    <a:pt x="2507" y="4662"/>
                  </a:lnTo>
                  <a:lnTo>
                    <a:pt x="2590" y="4603"/>
                  </a:lnTo>
                  <a:lnTo>
                    <a:pt x="2599" y="4603"/>
                  </a:lnTo>
                  <a:lnTo>
                    <a:pt x="2674" y="4561"/>
                  </a:lnTo>
                  <a:lnTo>
                    <a:pt x="2757" y="4511"/>
                  </a:lnTo>
                  <a:lnTo>
                    <a:pt x="2841" y="4453"/>
                  </a:lnTo>
                  <a:lnTo>
                    <a:pt x="2925" y="4403"/>
                  </a:lnTo>
                  <a:lnTo>
                    <a:pt x="3008" y="4344"/>
                  </a:lnTo>
                  <a:lnTo>
                    <a:pt x="3092" y="4294"/>
                  </a:lnTo>
                  <a:lnTo>
                    <a:pt x="3175" y="4235"/>
                  </a:lnTo>
                  <a:lnTo>
                    <a:pt x="3259" y="4177"/>
                  </a:lnTo>
                  <a:lnTo>
                    <a:pt x="3342" y="4127"/>
                  </a:lnTo>
                  <a:lnTo>
                    <a:pt x="3417" y="4068"/>
                  </a:lnTo>
                  <a:lnTo>
                    <a:pt x="3501" y="4010"/>
                  </a:lnTo>
                  <a:lnTo>
                    <a:pt x="3585" y="3951"/>
                  </a:lnTo>
                  <a:lnTo>
                    <a:pt x="3660" y="3893"/>
                  </a:lnTo>
                  <a:lnTo>
                    <a:pt x="3743" y="3835"/>
                  </a:lnTo>
                  <a:lnTo>
                    <a:pt x="3827" y="3776"/>
                  </a:lnTo>
                  <a:lnTo>
                    <a:pt x="3902" y="3718"/>
                  </a:lnTo>
                  <a:lnTo>
                    <a:pt x="3986" y="3651"/>
                  </a:lnTo>
                  <a:lnTo>
                    <a:pt x="4102" y="3567"/>
                  </a:lnTo>
                  <a:lnTo>
                    <a:pt x="4144" y="3534"/>
                  </a:lnTo>
                  <a:lnTo>
                    <a:pt x="4303" y="3417"/>
                  </a:lnTo>
                  <a:lnTo>
                    <a:pt x="4353" y="3375"/>
                  </a:lnTo>
                  <a:lnTo>
                    <a:pt x="4395" y="3342"/>
                  </a:lnTo>
                  <a:lnTo>
                    <a:pt x="4445" y="3300"/>
                  </a:lnTo>
                  <a:lnTo>
                    <a:pt x="4495" y="3266"/>
                  </a:lnTo>
                  <a:lnTo>
                    <a:pt x="4537" y="3233"/>
                  </a:lnTo>
                  <a:lnTo>
                    <a:pt x="4579" y="3191"/>
                  </a:lnTo>
                  <a:lnTo>
                    <a:pt x="4629" y="3158"/>
                  </a:lnTo>
                  <a:lnTo>
                    <a:pt x="4671" y="3116"/>
                  </a:lnTo>
                  <a:lnTo>
                    <a:pt x="4712" y="3074"/>
                  </a:lnTo>
                  <a:lnTo>
                    <a:pt x="4762" y="3041"/>
                  </a:lnTo>
                  <a:lnTo>
                    <a:pt x="4804" y="2999"/>
                  </a:lnTo>
                  <a:lnTo>
                    <a:pt x="4846" y="2957"/>
                  </a:lnTo>
                  <a:lnTo>
                    <a:pt x="4888" y="2924"/>
                  </a:lnTo>
                  <a:lnTo>
                    <a:pt x="4930" y="2882"/>
                  </a:lnTo>
                  <a:lnTo>
                    <a:pt x="4971" y="2840"/>
                  </a:lnTo>
                  <a:lnTo>
                    <a:pt x="5013" y="2799"/>
                  </a:lnTo>
                  <a:lnTo>
                    <a:pt x="5063" y="2757"/>
                  </a:lnTo>
                  <a:lnTo>
                    <a:pt x="5063" y="2748"/>
                  </a:lnTo>
                  <a:lnTo>
                    <a:pt x="5105" y="2707"/>
                  </a:lnTo>
                  <a:lnTo>
                    <a:pt x="5122" y="2690"/>
                  </a:lnTo>
                  <a:lnTo>
                    <a:pt x="5138" y="2673"/>
                  </a:lnTo>
                  <a:lnTo>
                    <a:pt x="5147" y="2665"/>
                  </a:lnTo>
                  <a:lnTo>
                    <a:pt x="5163" y="2648"/>
                  </a:lnTo>
                  <a:lnTo>
                    <a:pt x="5172" y="2632"/>
                  </a:lnTo>
                  <a:lnTo>
                    <a:pt x="5180" y="2623"/>
                  </a:lnTo>
                  <a:lnTo>
                    <a:pt x="5197" y="2606"/>
                  </a:lnTo>
                  <a:lnTo>
                    <a:pt x="5205" y="2590"/>
                  </a:lnTo>
                  <a:lnTo>
                    <a:pt x="5239" y="2540"/>
                  </a:lnTo>
                  <a:lnTo>
                    <a:pt x="5272" y="2490"/>
                  </a:lnTo>
                  <a:lnTo>
                    <a:pt x="5289" y="2464"/>
                  </a:lnTo>
                  <a:lnTo>
                    <a:pt x="5314" y="2423"/>
                  </a:lnTo>
                  <a:lnTo>
                    <a:pt x="5364" y="2356"/>
                  </a:lnTo>
                  <a:lnTo>
                    <a:pt x="5381" y="2322"/>
                  </a:lnTo>
                  <a:lnTo>
                    <a:pt x="5397" y="2297"/>
                  </a:lnTo>
                  <a:lnTo>
                    <a:pt x="5406" y="2281"/>
                  </a:lnTo>
                  <a:lnTo>
                    <a:pt x="5406" y="2281"/>
                  </a:lnTo>
                  <a:lnTo>
                    <a:pt x="5422" y="2264"/>
                  </a:lnTo>
                  <a:lnTo>
                    <a:pt x="5431" y="2256"/>
                  </a:lnTo>
                  <a:lnTo>
                    <a:pt x="5447" y="2247"/>
                  </a:lnTo>
                  <a:lnTo>
                    <a:pt x="5447" y="2247"/>
                  </a:lnTo>
                  <a:lnTo>
                    <a:pt x="5464" y="2239"/>
                  </a:lnTo>
                  <a:lnTo>
                    <a:pt x="5489" y="2239"/>
                  </a:lnTo>
                  <a:lnTo>
                    <a:pt x="5523" y="2239"/>
                  </a:lnTo>
                  <a:lnTo>
                    <a:pt x="5548" y="2239"/>
                  </a:lnTo>
                  <a:lnTo>
                    <a:pt x="5573" y="2247"/>
                  </a:lnTo>
                  <a:lnTo>
                    <a:pt x="5590" y="2256"/>
                  </a:lnTo>
                  <a:lnTo>
                    <a:pt x="5606" y="2272"/>
                  </a:lnTo>
                  <a:lnTo>
                    <a:pt x="5623" y="2289"/>
                  </a:lnTo>
                  <a:lnTo>
                    <a:pt x="5631" y="2306"/>
                  </a:lnTo>
                  <a:lnTo>
                    <a:pt x="5640" y="2331"/>
                  </a:lnTo>
                  <a:lnTo>
                    <a:pt x="5640" y="2347"/>
                  </a:lnTo>
                  <a:lnTo>
                    <a:pt x="5640" y="2389"/>
                  </a:lnTo>
                  <a:lnTo>
                    <a:pt x="5640" y="2406"/>
                  </a:lnTo>
                  <a:lnTo>
                    <a:pt x="5640" y="2423"/>
                  </a:lnTo>
                  <a:lnTo>
                    <a:pt x="5640" y="2431"/>
                  </a:lnTo>
                  <a:lnTo>
                    <a:pt x="5631" y="2448"/>
                  </a:lnTo>
                  <a:lnTo>
                    <a:pt x="5564" y="2565"/>
                  </a:lnTo>
                  <a:lnTo>
                    <a:pt x="5498" y="2682"/>
                  </a:lnTo>
                  <a:lnTo>
                    <a:pt x="5431" y="2807"/>
                  </a:lnTo>
                  <a:lnTo>
                    <a:pt x="5372" y="2924"/>
                  </a:lnTo>
                  <a:lnTo>
                    <a:pt x="5305" y="3049"/>
                  </a:lnTo>
                  <a:lnTo>
                    <a:pt x="5247" y="3175"/>
                  </a:lnTo>
                  <a:lnTo>
                    <a:pt x="5180" y="3291"/>
                  </a:lnTo>
                  <a:lnTo>
                    <a:pt x="5155" y="3358"/>
                  </a:lnTo>
                  <a:lnTo>
                    <a:pt x="5122" y="3417"/>
                  </a:lnTo>
                  <a:lnTo>
                    <a:pt x="5097" y="3475"/>
                  </a:lnTo>
                  <a:lnTo>
                    <a:pt x="5063" y="3542"/>
                  </a:lnTo>
                  <a:lnTo>
                    <a:pt x="5038" y="3601"/>
                  </a:lnTo>
                  <a:lnTo>
                    <a:pt x="5005" y="3667"/>
                  </a:lnTo>
                  <a:lnTo>
                    <a:pt x="4980" y="3726"/>
                  </a:lnTo>
                  <a:lnTo>
                    <a:pt x="4946" y="3793"/>
                  </a:lnTo>
                  <a:lnTo>
                    <a:pt x="4921" y="3851"/>
                  </a:lnTo>
                  <a:lnTo>
                    <a:pt x="4896" y="3918"/>
                  </a:lnTo>
                  <a:lnTo>
                    <a:pt x="4871" y="3977"/>
                  </a:lnTo>
                  <a:lnTo>
                    <a:pt x="4838" y="4043"/>
                  </a:lnTo>
                  <a:lnTo>
                    <a:pt x="4813" y="4102"/>
                  </a:lnTo>
                  <a:lnTo>
                    <a:pt x="4788" y="4169"/>
                  </a:lnTo>
                  <a:lnTo>
                    <a:pt x="4762" y="4227"/>
                  </a:lnTo>
                  <a:lnTo>
                    <a:pt x="4737" y="4294"/>
                  </a:lnTo>
                  <a:lnTo>
                    <a:pt x="4712" y="4352"/>
                  </a:lnTo>
                  <a:lnTo>
                    <a:pt x="4687" y="4419"/>
                  </a:lnTo>
                  <a:lnTo>
                    <a:pt x="4662" y="4486"/>
                  </a:lnTo>
                  <a:lnTo>
                    <a:pt x="4637" y="4545"/>
                  </a:lnTo>
                  <a:lnTo>
                    <a:pt x="4612" y="4611"/>
                  </a:lnTo>
                  <a:lnTo>
                    <a:pt x="4595" y="4670"/>
                  </a:lnTo>
                  <a:lnTo>
                    <a:pt x="4570" y="4737"/>
                  </a:lnTo>
                  <a:lnTo>
                    <a:pt x="4545" y="4804"/>
                  </a:lnTo>
                  <a:lnTo>
                    <a:pt x="4529" y="4862"/>
                  </a:lnTo>
                  <a:lnTo>
                    <a:pt x="4503" y="4929"/>
                  </a:lnTo>
                  <a:lnTo>
                    <a:pt x="4487" y="4996"/>
                  </a:lnTo>
                  <a:lnTo>
                    <a:pt x="4487" y="5012"/>
                  </a:lnTo>
                  <a:lnTo>
                    <a:pt x="4470" y="5063"/>
                  </a:lnTo>
                  <a:lnTo>
                    <a:pt x="4445" y="5121"/>
                  </a:lnTo>
                  <a:lnTo>
                    <a:pt x="4428" y="5188"/>
                  </a:lnTo>
                  <a:lnTo>
                    <a:pt x="4412" y="5255"/>
                  </a:lnTo>
                  <a:lnTo>
                    <a:pt x="4395" y="5322"/>
                  </a:lnTo>
                  <a:lnTo>
                    <a:pt x="4378" y="5380"/>
                  </a:lnTo>
                  <a:lnTo>
                    <a:pt x="4353" y="5447"/>
                  </a:lnTo>
                  <a:lnTo>
                    <a:pt x="4336" y="5514"/>
                  </a:lnTo>
                  <a:lnTo>
                    <a:pt x="4320" y="5581"/>
                  </a:lnTo>
                  <a:lnTo>
                    <a:pt x="4311" y="5647"/>
                  </a:lnTo>
                  <a:lnTo>
                    <a:pt x="4295" y="5714"/>
                  </a:lnTo>
                  <a:lnTo>
                    <a:pt x="4278" y="5781"/>
                  </a:lnTo>
                  <a:lnTo>
                    <a:pt x="4261" y="5848"/>
                  </a:lnTo>
                  <a:lnTo>
                    <a:pt x="4253" y="5915"/>
                  </a:lnTo>
                  <a:lnTo>
                    <a:pt x="4236" y="5981"/>
                  </a:lnTo>
                  <a:lnTo>
                    <a:pt x="4228" y="6048"/>
                  </a:lnTo>
                  <a:lnTo>
                    <a:pt x="4211" y="6115"/>
                  </a:lnTo>
                  <a:lnTo>
                    <a:pt x="4203" y="6182"/>
                  </a:lnTo>
                  <a:lnTo>
                    <a:pt x="4194" y="6249"/>
                  </a:lnTo>
                  <a:lnTo>
                    <a:pt x="4178" y="6316"/>
                  </a:lnTo>
                  <a:lnTo>
                    <a:pt x="4169" y="6382"/>
                  </a:lnTo>
                  <a:lnTo>
                    <a:pt x="4161" y="6449"/>
                  </a:lnTo>
                  <a:lnTo>
                    <a:pt x="4153" y="6516"/>
                  </a:lnTo>
                  <a:lnTo>
                    <a:pt x="4153" y="6550"/>
                  </a:lnTo>
                  <a:lnTo>
                    <a:pt x="4153" y="6583"/>
                  </a:lnTo>
                  <a:lnTo>
                    <a:pt x="4153" y="6625"/>
                  </a:lnTo>
                  <a:lnTo>
                    <a:pt x="4153" y="6675"/>
                  </a:lnTo>
                  <a:lnTo>
                    <a:pt x="4153" y="6725"/>
                  </a:lnTo>
                  <a:lnTo>
                    <a:pt x="4153" y="6775"/>
                  </a:lnTo>
                  <a:lnTo>
                    <a:pt x="4153" y="6825"/>
                  </a:lnTo>
                  <a:lnTo>
                    <a:pt x="4153" y="6875"/>
                  </a:lnTo>
                  <a:lnTo>
                    <a:pt x="4153" y="6934"/>
                  </a:lnTo>
                  <a:lnTo>
                    <a:pt x="4153" y="7201"/>
                  </a:lnTo>
                  <a:lnTo>
                    <a:pt x="4153" y="7235"/>
                  </a:lnTo>
                  <a:lnTo>
                    <a:pt x="4153" y="7260"/>
                  </a:lnTo>
                  <a:lnTo>
                    <a:pt x="4153" y="7293"/>
                  </a:lnTo>
                  <a:lnTo>
                    <a:pt x="4153" y="7326"/>
                  </a:lnTo>
                  <a:lnTo>
                    <a:pt x="4153" y="7352"/>
                  </a:lnTo>
                  <a:lnTo>
                    <a:pt x="4153" y="7385"/>
                  </a:lnTo>
                  <a:lnTo>
                    <a:pt x="4153" y="7410"/>
                  </a:lnTo>
                  <a:lnTo>
                    <a:pt x="4153" y="7443"/>
                  </a:lnTo>
                  <a:lnTo>
                    <a:pt x="4153" y="7469"/>
                  </a:lnTo>
                  <a:lnTo>
                    <a:pt x="4153" y="7502"/>
                  </a:lnTo>
                  <a:lnTo>
                    <a:pt x="4161" y="7527"/>
                  </a:lnTo>
                  <a:lnTo>
                    <a:pt x="4169" y="7552"/>
                  </a:lnTo>
                  <a:lnTo>
                    <a:pt x="4169" y="7577"/>
                  </a:lnTo>
                  <a:lnTo>
                    <a:pt x="4178" y="7602"/>
                  </a:lnTo>
                  <a:lnTo>
                    <a:pt x="4186" y="7627"/>
                  </a:lnTo>
                  <a:lnTo>
                    <a:pt x="4194" y="7652"/>
                  </a:lnTo>
                  <a:lnTo>
                    <a:pt x="4203" y="7677"/>
                  </a:lnTo>
                  <a:lnTo>
                    <a:pt x="4211" y="7702"/>
                  </a:lnTo>
                  <a:lnTo>
                    <a:pt x="4219" y="7727"/>
                  </a:lnTo>
                  <a:lnTo>
                    <a:pt x="4228" y="7744"/>
                  </a:lnTo>
                  <a:lnTo>
                    <a:pt x="4236" y="7769"/>
                  </a:lnTo>
                  <a:lnTo>
                    <a:pt x="4245" y="7786"/>
                  </a:lnTo>
                  <a:lnTo>
                    <a:pt x="4253" y="7803"/>
                  </a:lnTo>
                  <a:lnTo>
                    <a:pt x="4270" y="7828"/>
                  </a:lnTo>
                  <a:lnTo>
                    <a:pt x="4278" y="7844"/>
                  </a:lnTo>
                  <a:lnTo>
                    <a:pt x="4286" y="7861"/>
                  </a:lnTo>
                  <a:lnTo>
                    <a:pt x="4295" y="7861"/>
                  </a:lnTo>
                  <a:lnTo>
                    <a:pt x="4303" y="7870"/>
                  </a:lnTo>
                  <a:lnTo>
                    <a:pt x="4303" y="7878"/>
                  </a:lnTo>
                  <a:lnTo>
                    <a:pt x="4311" y="7886"/>
                  </a:lnTo>
                  <a:lnTo>
                    <a:pt x="4320" y="7895"/>
                  </a:lnTo>
                  <a:lnTo>
                    <a:pt x="4320" y="7895"/>
                  </a:lnTo>
                  <a:lnTo>
                    <a:pt x="4328" y="7903"/>
                  </a:lnTo>
                  <a:lnTo>
                    <a:pt x="4336" y="7911"/>
                  </a:lnTo>
                  <a:lnTo>
                    <a:pt x="4336" y="7911"/>
                  </a:lnTo>
                  <a:lnTo>
                    <a:pt x="4345" y="7911"/>
                  </a:lnTo>
                  <a:lnTo>
                    <a:pt x="4353" y="7911"/>
                  </a:lnTo>
                  <a:lnTo>
                    <a:pt x="4361" y="7911"/>
                  </a:lnTo>
                  <a:lnTo>
                    <a:pt x="4361" y="7911"/>
                  </a:lnTo>
                  <a:lnTo>
                    <a:pt x="4370" y="7911"/>
                  </a:lnTo>
                  <a:lnTo>
                    <a:pt x="4378" y="7911"/>
                  </a:lnTo>
                  <a:lnTo>
                    <a:pt x="4387" y="7911"/>
                  </a:lnTo>
                  <a:lnTo>
                    <a:pt x="4387" y="7911"/>
                  </a:lnTo>
                  <a:lnTo>
                    <a:pt x="4395" y="7911"/>
                  </a:lnTo>
                  <a:lnTo>
                    <a:pt x="4403" y="7911"/>
                  </a:lnTo>
                  <a:lnTo>
                    <a:pt x="4412" y="7911"/>
                  </a:lnTo>
                  <a:lnTo>
                    <a:pt x="4420" y="7911"/>
                  </a:lnTo>
                  <a:lnTo>
                    <a:pt x="4428" y="7911"/>
                  </a:lnTo>
                  <a:lnTo>
                    <a:pt x="4453" y="7920"/>
                  </a:lnTo>
                  <a:lnTo>
                    <a:pt x="4478" y="7928"/>
                  </a:lnTo>
                  <a:lnTo>
                    <a:pt x="4495" y="7936"/>
                  </a:lnTo>
                  <a:lnTo>
                    <a:pt x="4520" y="7936"/>
                  </a:lnTo>
                  <a:lnTo>
                    <a:pt x="4545" y="7936"/>
                  </a:lnTo>
                  <a:lnTo>
                    <a:pt x="4570" y="7936"/>
                  </a:lnTo>
                  <a:lnTo>
                    <a:pt x="4595" y="7936"/>
                  </a:lnTo>
                  <a:lnTo>
                    <a:pt x="4687" y="7936"/>
                  </a:lnTo>
                  <a:lnTo>
                    <a:pt x="4712" y="7936"/>
                  </a:lnTo>
                  <a:lnTo>
                    <a:pt x="4729" y="7936"/>
                  </a:lnTo>
                  <a:lnTo>
                    <a:pt x="4754" y="7936"/>
                  </a:lnTo>
                  <a:lnTo>
                    <a:pt x="4779" y="7936"/>
                  </a:lnTo>
                  <a:lnTo>
                    <a:pt x="4804" y="7936"/>
                  </a:lnTo>
                  <a:lnTo>
                    <a:pt x="4829" y="7928"/>
                  </a:lnTo>
                  <a:lnTo>
                    <a:pt x="4846" y="7920"/>
                  </a:lnTo>
                  <a:lnTo>
                    <a:pt x="4871" y="7911"/>
                  </a:lnTo>
                  <a:lnTo>
                    <a:pt x="4896" y="7903"/>
                  </a:lnTo>
                  <a:lnTo>
                    <a:pt x="4921" y="7895"/>
                  </a:lnTo>
                  <a:lnTo>
                    <a:pt x="4938" y="7886"/>
                  </a:lnTo>
                  <a:lnTo>
                    <a:pt x="4963" y="7878"/>
                  </a:lnTo>
                  <a:lnTo>
                    <a:pt x="4988" y="7870"/>
                  </a:lnTo>
                  <a:lnTo>
                    <a:pt x="5013" y="7853"/>
                  </a:lnTo>
                  <a:lnTo>
                    <a:pt x="5038" y="7844"/>
                  </a:lnTo>
                  <a:lnTo>
                    <a:pt x="5063" y="7828"/>
                  </a:lnTo>
                  <a:lnTo>
                    <a:pt x="5080" y="7819"/>
                  </a:lnTo>
                  <a:lnTo>
                    <a:pt x="5105" y="7803"/>
                  </a:lnTo>
                  <a:lnTo>
                    <a:pt x="5130" y="7786"/>
                  </a:lnTo>
                  <a:lnTo>
                    <a:pt x="5155" y="7769"/>
                  </a:lnTo>
                  <a:lnTo>
                    <a:pt x="5180" y="7753"/>
                  </a:lnTo>
                  <a:lnTo>
                    <a:pt x="5205" y="7736"/>
                  </a:lnTo>
                  <a:lnTo>
                    <a:pt x="5222" y="7719"/>
                  </a:lnTo>
                  <a:lnTo>
                    <a:pt x="5247" y="7702"/>
                  </a:lnTo>
                  <a:lnTo>
                    <a:pt x="5247" y="7702"/>
                  </a:lnTo>
                  <a:lnTo>
                    <a:pt x="5272" y="7686"/>
                  </a:lnTo>
                  <a:lnTo>
                    <a:pt x="5297" y="7661"/>
                  </a:lnTo>
                  <a:lnTo>
                    <a:pt x="5314" y="7644"/>
                  </a:lnTo>
                  <a:lnTo>
                    <a:pt x="5339" y="7619"/>
                  </a:lnTo>
                  <a:lnTo>
                    <a:pt x="5364" y="7602"/>
                  </a:lnTo>
                  <a:lnTo>
                    <a:pt x="5389" y="7577"/>
                  </a:lnTo>
                  <a:lnTo>
                    <a:pt x="5414" y="7552"/>
                  </a:lnTo>
                  <a:lnTo>
                    <a:pt x="5431" y="7535"/>
                  </a:lnTo>
                  <a:lnTo>
                    <a:pt x="5456" y="7510"/>
                  </a:lnTo>
                  <a:lnTo>
                    <a:pt x="5481" y="7485"/>
                  </a:lnTo>
                  <a:lnTo>
                    <a:pt x="5506" y="7460"/>
                  </a:lnTo>
                  <a:lnTo>
                    <a:pt x="5523" y="7435"/>
                  </a:lnTo>
                  <a:lnTo>
                    <a:pt x="5548" y="7410"/>
                  </a:lnTo>
                  <a:lnTo>
                    <a:pt x="5573" y="7385"/>
                  </a:lnTo>
                  <a:lnTo>
                    <a:pt x="5590" y="7360"/>
                  </a:lnTo>
                  <a:lnTo>
                    <a:pt x="5615" y="7326"/>
                  </a:lnTo>
                  <a:lnTo>
                    <a:pt x="5631" y="7301"/>
                  </a:lnTo>
                  <a:lnTo>
                    <a:pt x="5648" y="7276"/>
                  </a:lnTo>
                  <a:lnTo>
                    <a:pt x="5673" y="7243"/>
                  </a:lnTo>
                  <a:lnTo>
                    <a:pt x="5698" y="7218"/>
                  </a:lnTo>
                  <a:lnTo>
                    <a:pt x="5715" y="7193"/>
                  </a:lnTo>
                  <a:lnTo>
                    <a:pt x="5740" y="7159"/>
                  </a:lnTo>
                  <a:lnTo>
                    <a:pt x="5757" y="7134"/>
                  </a:lnTo>
                  <a:lnTo>
                    <a:pt x="5782" y="7101"/>
                  </a:lnTo>
                  <a:lnTo>
                    <a:pt x="5798" y="7068"/>
                  </a:lnTo>
                  <a:lnTo>
                    <a:pt x="5823" y="7042"/>
                  </a:lnTo>
                  <a:lnTo>
                    <a:pt x="5848" y="7009"/>
                  </a:lnTo>
                  <a:lnTo>
                    <a:pt x="5882" y="6951"/>
                  </a:lnTo>
                  <a:lnTo>
                    <a:pt x="5924" y="6884"/>
                  </a:lnTo>
                  <a:lnTo>
                    <a:pt x="5965" y="6817"/>
                  </a:lnTo>
                  <a:lnTo>
                    <a:pt x="6007" y="6758"/>
                  </a:lnTo>
                  <a:lnTo>
                    <a:pt x="6041" y="6692"/>
                  </a:lnTo>
                  <a:lnTo>
                    <a:pt x="6082" y="6625"/>
                  </a:lnTo>
                  <a:lnTo>
                    <a:pt x="6116" y="6558"/>
                  </a:lnTo>
                  <a:lnTo>
                    <a:pt x="6158" y="6491"/>
                  </a:lnTo>
                  <a:lnTo>
                    <a:pt x="6191" y="6424"/>
                  </a:lnTo>
                  <a:lnTo>
                    <a:pt x="6224" y="6357"/>
                  </a:lnTo>
                  <a:lnTo>
                    <a:pt x="6258" y="6291"/>
                  </a:lnTo>
                  <a:lnTo>
                    <a:pt x="6291" y="6224"/>
                  </a:lnTo>
                  <a:lnTo>
                    <a:pt x="6325" y="6157"/>
                  </a:lnTo>
                  <a:lnTo>
                    <a:pt x="6358" y="6090"/>
                  </a:lnTo>
                  <a:lnTo>
                    <a:pt x="6392" y="6023"/>
                  </a:lnTo>
                  <a:lnTo>
                    <a:pt x="6425" y="5956"/>
                  </a:lnTo>
                  <a:lnTo>
                    <a:pt x="6450" y="5898"/>
                  </a:lnTo>
                  <a:lnTo>
                    <a:pt x="6475" y="5831"/>
                  </a:lnTo>
                  <a:lnTo>
                    <a:pt x="6508" y="5764"/>
                  </a:lnTo>
                  <a:lnTo>
                    <a:pt x="6534" y="5706"/>
                  </a:lnTo>
                  <a:lnTo>
                    <a:pt x="6559" y="5647"/>
                  </a:lnTo>
                  <a:lnTo>
                    <a:pt x="6584" y="5589"/>
                  </a:lnTo>
                  <a:lnTo>
                    <a:pt x="6609" y="5530"/>
                  </a:lnTo>
                  <a:lnTo>
                    <a:pt x="6634" y="5472"/>
                  </a:lnTo>
                  <a:lnTo>
                    <a:pt x="6650" y="5422"/>
                  </a:lnTo>
                  <a:lnTo>
                    <a:pt x="6676" y="5363"/>
                  </a:lnTo>
                  <a:lnTo>
                    <a:pt x="6692" y="5313"/>
                  </a:lnTo>
                  <a:lnTo>
                    <a:pt x="6726" y="5213"/>
                  </a:lnTo>
                  <a:lnTo>
                    <a:pt x="6759" y="5129"/>
                  </a:lnTo>
                  <a:lnTo>
                    <a:pt x="6792" y="5054"/>
                  </a:lnTo>
                  <a:lnTo>
                    <a:pt x="6893" y="4762"/>
                  </a:lnTo>
                  <a:lnTo>
                    <a:pt x="7001" y="4478"/>
                  </a:lnTo>
                  <a:lnTo>
                    <a:pt x="7168" y="3993"/>
                  </a:lnTo>
                  <a:lnTo>
                    <a:pt x="7202" y="3901"/>
                  </a:lnTo>
                  <a:lnTo>
                    <a:pt x="7210" y="3868"/>
                  </a:lnTo>
                  <a:lnTo>
                    <a:pt x="7219" y="3826"/>
                  </a:lnTo>
                  <a:lnTo>
                    <a:pt x="7235" y="3776"/>
                  </a:lnTo>
                  <a:lnTo>
                    <a:pt x="7252" y="3726"/>
                  </a:lnTo>
                  <a:lnTo>
                    <a:pt x="7277" y="3626"/>
                  </a:lnTo>
                  <a:lnTo>
                    <a:pt x="7310" y="3517"/>
                  </a:lnTo>
                  <a:lnTo>
                    <a:pt x="7327" y="3475"/>
                  </a:lnTo>
                  <a:lnTo>
                    <a:pt x="7336" y="3425"/>
                  </a:lnTo>
                  <a:lnTo>
                    <a:pt x="7352" y="3392"/>
                  </a:lnTo>
                  <a:lnTo>
                    <a:pt x="7352" y="3375"/>
                  </a:lnTo>
                  <a:lnTo>
                    <a:pt x="7361" y="3358"/>
                  </a:lnTo>
                  <a:lnTo>
                    <a:pt x="7369" y="3333"/>
                  </a:lnTo>
                  <a:lnTo>
                    <a:pt x="7386" y="3308"/>
                  </a:lnTo>
                  <a:lnTo>
                    <a:pt x="7402" y="3283"/>
                  </a:lnTo>
                  <a:lnTo>
                    <a:pt x="7419" y="3275"/>
                  </a:lnTo>
                  <a:lnTo>
                    <a:pt x="7444" y="3258"/>
                  </a:lnTo>
                  <a:lnTo>
                    <a:pt x="7461" y="3250"/>
                  </a:lnTo>
                  <a:lnTo>
                    <a:pt x="7486" y="3241"/>
                  </a:lnTo>
                  <a:lnTo>
                    <a:pt x="7486" y="3241"/>
                  </a:lnTo>
                  <a:lnTo>
                    <a:pt x="7511" y="3241"/>
                  </a:lnTo>
                  <a:lnTo>
                    <a:pt x="7528" y="3241"/>
                  </a:lnTo>
                  <a:lnTo>
                    <a:pt x="7553" y="3241"/>
                  </a:lnTo>
                  <a:lnTo>
                    <a:pt x="7578" y="3250"/>
                  </a:lnTo>
                  <a:lnTo>
                    <a:pt x="7594" y="3258"/>
                  </a:lnTo>
                  <a:lnTo>
                    <a:pt x="7594" y="3258"/>
                  </a:lnTo>
                  <a:lnTo>
                    <a:pt x="7620" y="3275"/>
                  </a:lnTo>
                  <a:lnTo>
                    <a:pt x="7645" y="3300"/>
                  </a:lnTo>
                  <a:lnTo>
                    <a:pt x="7661" y="3317"/>
                  </a:lnTo>
                  <a:lnTo>
                    <a:pt x="7661" y="3317"/>
                  </a:lnTo>
                  <a:lnTo>
                    <a:pt x="7670" y="3333"/>
                  </a:lnTo>
                  <a:lnTo>
                    <a:pt x="7670" y="3358"/>
                  </a:lnTo>
                  <a:lnTo>
                    <a:pt x="7670" y="3367"/>
                  </a:lnTo>
                  <a:lnTo>
                    <a:pt x="7670" y="3400"/>
                  </a:lnTo>
                  <a:lnTo>
                    <a:pt x="7670" y="3442"/>
                  </a:lnTo>
                  <a:lnTo>
                    <a:pt x="7670" y="3500"/>
                  </a:lnTo>
                  <a:lnTo>
                    <a:pt x="7670" y="3559"/>
                  </a:lnTo>
                  <a:lnTo>
                    <a:pt x="7661" y="3617"/>
                  </a:lnTo>
                  <a:lnTo>
                    <a:pt x="7653" y="3676"/>
                  </a:lnTo>
                  <a:lnTo>
                    <a:pt x="7645" y="3743"/>
                  </a:lnTo>
                  <a:lnTo>
                    <a:pt x="7636" y="3809"/>
                  </a:lnTo>
                  <a:lnTo>
                    <a:pt x="7628" y="3876"/>
                  </a:lnTo>
                  <a:lnTo>
                    <a:pt x="7620" y="3943"/>
                  </a:lnTo>
                  <a:lnTo>
                    <a:pt x="7603" y="4018"/>
                  </a:lnTo>
                  <a:lnTo>
                    <a:pt x="7594" y="4085"/>
                  </a:lnTo>
                  <a:lnTo>
                    <a:pt x="7569" y="4227"/>
                  </a:lnTo>
                  <a:lnTo>
                    <a:pt x="7511" y="4528"/>
                  </a:lnTo>
                  <a:lnTo>
                    <a:pt x="7486" y="4687"/>
                  </a:lnTo>
                  <a:lnTo>
                    <a:pt x="7469" y="4762"/>
                  </a:lnTo>
                  <a:lnTo>
                    <a:pt x="7461" y="4845"/>
                  </a:lnTo>
                  <a:lnTo>
                    <a:pt x="7444" y="4921"/>
                  </a:lnTo>
                  <a:lnTo>
                    <a:pt x="7436" y="5004"/>
                  </a:lnTo>
                  <a:lnTo>
                    <a:pt x="7419" y="5088"/>
                  </a:lnTo>
                  <a:lnTo>
                    <a:pt x="7411" y="5163"/>
                  </a:lnTo>
                  <a:lnTo>
                    <a:pt x="7402" y="5246"/>
                  </a:lnTo>
                  <a:lnTo>
                    <a:pt x="7386" y="5322"/>
                  </a:lnTo>
                  <a:lnTo>
                    <a:pt x="7377" y="5405"/>
                  </a:lnTo>
                  <a:lnTo>
                    <a:pt x="7369" y="5489"/>
                  </a:lnTo>
                  <a:lnTo>
                    <a:pt x="7361" y="5564"/>
                  </a:lnTo>
                  <a:lnTo>
                    <a:pt x="7352" y="5647"/>
                  </a:lnTo>
                  <a:lnTo>
                    <a:pt x="7352" y="5731"/>
                  </a:lnTo>
                  <a:lnTo>
                    <a:pt x="7344" y="5806"/>
                  </a:lnTo>
                  <a:lnTo>
                    <a:pt x="7344" y="5848"/>
                  </a:lnTo>
                  <a:lnTo>
                    <a:pt x="7344" y="5881"/>
                  </a:lnTo>
                  <a:lnTo>
                    <a:pt x="7344" y="6299"/>
                  </a:lnTo>
                  <a:lnTo>
                    <a:pt x="7344" y="6341"/>
                  </a:lnTo>
                  <a:lnTo>
                    <a:pt x="7344" y="6374"/>
                  </a:lnTo>
                  <a:lnTo>
                    <a:pt x="7344" y="6416"/>
                  </a:lnTo>
                  <a:lnTo>
                    <a:pt x="7344" y="6449"/>
                  </a:lnTo>
                  <a:lnTo>
                    <a:pt x="7344" y="6483"/>
                  </a:lnTo>
                  <a:lnTo>
                    <a:pt x="7344" y="6516"/>
                  </a:lnTo>
                  <a:lnTo>
                    <a:pt x="7344" y="6558"/>
                  </a:lnTo>
                  <a:lnTo>
                    <a:pt x="7344" y="6591"/>
                  </a:lnTo>
                  <a:lnTo>
                    <a:pt x="7344" y="6625"/>
                  </a:lnTo>
                  <a:lnTo>
                    <a:pt x="7352" y="6658"/>
                  </a:lnTo>
                  <a:lnTo>
                    <a:pt x="7352" y="6692"/>
                  </a:lnTo>
                  <a:lnTo>
                    <a:pt x="7361" y="6725"/>
                  </a:lnTo>
                  <a:lnTo>
                    <a:pt x="7369" y="6758"/>
                  </a:lnTo>
                  <a:lnTo>
                    <a:pt x="7377" y="6792"/>
                  </a:lnTo>
                  <a:lnTo>
                    <a:pt x="7386" y="6825"/>
                  </a:lnTo>
                  <a:lnTo>
                    <a:pt x="7394" y="6859"/>
                  </a:lnTo>
                  <a:lnTo>
                    <a:pt x="7402" y="6892"/>
                  </a:lnTo>
                  <a:lnTo>
                    <a:pt x="7411" y="6926"/>
                  </a:lnTo>
                  <a:lnTo>
                    <a:pt x="7419" y="6951"/>
                  </a:lnTo>
                  <a:lnTo>
                    <a:pt x="7436" y="6984"/>
                  </a:lnTo>
                  <a:lnTo>
                    <a:pt x="7444" y="7017"/>
                  </a:lnTo>
                  <a:lnTo>
                    <a:pt x="7452" y="7042"/>
                  </a:lnTo>
                  <a:lnTo>
                    <a:pt x="7469" y="7076"/>
                  </a:lnTo>
                  <a:lnTo>
                    <a:pt x="7478" y="7101"/>
                  </a:lnTo>
                  <a:lnTo>
                    <a:pt x="7494" y="7134"/>
                  </a:lnTo>
                  <a:lnTo>
                    <a:pt x="7511" y="7159"/>
                  </a:lnTo>
                  <a:lnTo>
                    <a:pt x="7519" y="7184"/>
                  </a:lnTo>
                  <a:lnTo>
                    <a:pt x="7536" y="7210"/>
                  </a:lnTo>
                  <a:lnTo>
                    <a:pt x="7553" y="7243"/>
                  </a:lnTo>
                  <a:lnTo>
                    <a:pt x="7569" y="7268"/>
                  </a:lnTo>
                  <a:lnTo>
                    <a:pt x="7586" y="7293"/>
                  </a:lnTo>
                  <a:lnTo>
                    <a:pt x="7603" y="7318"/>
                  </a:lnTo>
                  <a:lnTo>
                    <a:pt x="7620" y="7343"/>
                  </a:lnTo>
                  <a:lnTo>
                    <a:pt x="7645" y="7368"/>
                  </a:lnTo>
                  <a:lnTo>
                    <a:pt x="7645" y="7368"/>
                  </a:lnTo>
                  <a:lnTo>
                    <a:pt x="7661" y="7393"/>
                  </a:lnTo>
                  <a:lnTo>
                    <a:pt x="7686" y="7418"/>
                  </a:lnTo>
                  <a:lnTo>
                    <a:pt x="7686" y="7418"/>
                  </a:lnTo>
                  <a:lnTo>
                    <a:pt x="7703" y="7443"/>
                  </a:lnTo>
                  <a:lnTo>
                    <a:pt x="7728" y="7469"/>
                  </a:lnTo>
                  <a:lnTo>
                    <a:pt x="7728" y="7469"/>
                  </a:lnTo>
                  <a:lnTo>
                    <a:pt x="7753" y="7494"/>
                  </a:lnTo>
                  <a:lnTo>
                    <a:pt x="7778" y="7519"/>
                  </a:lnTo>
                  <a:lnTo>
                    <a:pt x="7778" y="7519"/>
                  </a:lnTo>
                  <a:lnTo>
                    <a:pt x="7803" y="7535"/>
                  </a:lnTo>
                  <a:lnTo>
                    <a:pt x="7828" y="7560"/>
                  </a:lnTo>
                  <a:lnTo>
                    <a:pt x="7828" y="7560"/>
                  </a:lnTo>
                  <a:lnTo>
                    <a:pt x="7853" y="7577"/>
                  </a:lnTo>
                  <a:lnTo>
                    <a:pt x="7879" y="7602"/>
                  </a:lnTo>
                  <a:lnTo>
                    <a:pt x="7904" y="7619"/>
                  </a:lnTo>
                  <a:lnTo>
                    <a:pt x="7937" y="7636"/>
                  </a:lnTo>
                  <a:lnTo>
                    <a:pt x="7962" y="7652"/>
                  </a:lnTo>
                  <a:lnTo>
                    <a:pt x="7987" y="7669"/>
                  </a:lnTo>
                  <a:lnTo>
                    <a:pt x="8021" y="7686"/>
                  </a:lnTo>
                  <a:lnTo>
                    <a:pt x="8054" y="7702"/>
                  </a:lnTo>
                  <a:lnTo>
                    <a:pt x="8087" y="7719"/>
                  </a:lnTo>
                  <a:lnTo>
                    <a:pt x="8096" y="7719"/>
                  </a:lnTo>
                  <a:lnTo>
                    <a:pt x="8104" y="7719"/>
                  </a:lnTo>
                  <a:lnTo>
                    <a:pt x="8112" y="7719"/>
                  </a:lnTo>
                  <a:lnTo>
                    <a:pt x="8121" y="7719"/>
                  </a:lnTo>
                  <a:lnTo>
                    <a:pt x="8129" y="7719"/>
                  </a:lnTo>
                  <a:lnTo>
                    <a:pt x="8137" y="7719"/>
                  </a:lnTo>
                  <a:lnTo>
                    <a:pt x="8238" y="7719"/>
                  </a:lnTo>
                  <a:lnTo>
                    <a:pt x="8254" y="7719"/>
                  </a:lnTo>
                  <a:lnTo>
                    <a:pt x="8263" y="7719"/>
                  </a:lnTo>
                  <a:lnTo>
                    <a:pt x="8271" y="7719"/>
                  </a:lnTo>
                  <a:lnTo>
                    <a:pt x="8280" y="7719"/>
                  </a:lnTo>
                  <a:lnTo>
                    <a:pt x="8288" y="7719"/>
                  </a:lnTo>
                  <a:lnTo>
                    <a:pt x="8288" y="7719"/>
                  </a:lnTo>
                  <a:lnTo>
                    <a:pt x="8305" y="7719"/>
                  </a:lnTo>
                  <a:lnTo>
                    <a:pt x="8305" y="7719"/>
                  </a:lnTo>
                  <a:lnTo>
                    <a:pt x="8313" y="7719"/>
                  </a:lnTo>
                  <a:lnTo>
                    <a:pt x="8313" y="7719"/>
                  </a:lnTo>
                  <a:lnTo>
                    <a:pt x="8330" y="7719"/>
                  </a:lnTo>
                  <a:lnTo>
                    <a:pt x="8330" y="7719"/>
                  </a:lnTo>
                  <a:lnTo>
                    <a:pt x="8338" y="7711"/>
                  </a:lnTo>
                  <a:lnTo>
                    <a:pt x="8338" y="7711"/>
                  </a:lnTo>
                  <a:lnTo>
                    <a:pt x="8355" y="7702"/>
                  </a:lnTo>
                  <a:lnTo>
                    <a:pt x="8355" y="7702"/>
                  </a:lnTo>
                  <a:lnTo>
                    <a:pt x="8363" y="7702"/>
                  </a:lnTo>
                  <a:lnTo>
                    <a:pt x="8371" y="7694"/>
                  </a:lnTo>
                  <a:lnTo>
                    <a:pt x="8396" y="7677"/>
                  </a:lnTo>
                  <a:lnTo>
                    <a:pt x="8413" y="7669"/>
                  </a:lnTo>
                  <a:lnTo>
                    <a:pt x="8438" y="7652"/>
                  </a:lnTo>
                  <a:lnTo>
                    <a:pt x="8455" y="7644"/>
                  </a:lnTo>
                  <a:lnTo>
                    <a:pt x="8455" y="7644"/>
                  </a:lnTo>
                  <a:lnTo>
                    <a:pt x="8472" y="7627"/>
                  </a:lnTo>
                  <a:lnTo>
                    <a:pt x="8488" y="7611"/>
                  </a:lnTo>
                  <a:lnTo>
                    <a:pt x="8488" y="7611"/>
                  </a:lnTo>
                  <a:lnTo>
                    <a:pt x="8513" y="7594"/>
                  </a:lnTo>
                  <a:lnTo>
                    <a:pt x="8530" y="7577"/>
                  </a:lnTo>
                  <a:lnTo>
                    <a:pt x="8530" y="7577"/>
                  </a:lnTo>
                  <a:lnTo>
                    <a:pt x="8555" y="7560"/>
                  </a:lnTo>
                  <a:lnTo>
                    <a:pt x="8572" y="7544"/>
                  </a:lnTo>
                  <a:lnTo>
                    <a:pt x="8589" y="7527"/>
                  </a:lnTo>
                  <a:lnTo>
                    <a:pt x="8614" y="7502"/>
                  </a:lnTo>
                  <a:lnTo>
                    <a:pt x="8630" y="7485"/>
                  </a:lnTo>
                  <a:lnTo>
                    <a:pt x="8647" y="7469"/>
                  </a:lnTo>
                  <a:lnTo>
                    <a:pt x="8664" y="7452"/>
                  </a:lnTo>
                  <a:lnTo>
                    <a:pt x="8681" y="7427"/>
                  </a:lnTo>
                  <a:lnTo>
                    <a:pt x="8689" y="7410"/>
                  </a:lnTo>
                  <a:lnTo>
                    <a:pt x="8714" y="7385"/>
                  </a:lnTo>
                  <a:lnTo>
                    <a:pt x="8739" y="7360"/>
                  </a:lnTo>
                  <a:lnTo>
                    <a:pt x="8756" y="7326"/>
                  </a:lnTo>
                  <a:lnTo>
                    <a:pt x="8781" y="7301"/>
                  </a:lnTo>
                  <a:lnTo>
                    <a:pt x="8806" y="7268"/>
                  </a:lnTo>
                  <a:lnTo>
                    <a:pt x="8823" y="7243"/>
                  </a:lnTo>
                  <a:lnTo>
                    <a:pt x="8839" y="7210"/>
                  </a:lnTo>
                  <a:lnTo>
                    <a:pt x="8864" y="7184"/>
                  </a:lnTo>
                  <a:lnTo>
                    <a:pt x="8881" y="7151"/>
                  </a:lnTo>
                  <a:lnTo>
                    <a:pt x="8906" y="7118"/>
                  </a:lnTo>
                  <a:lnTo>
                    <a:pt x="8923" y="7093"/>
                  </a:lnTo>
                  <a:lnTo>
                    <a:pt x="8939" y="7059"/>
                  </a:lnTo>
                  <a:lnTo>
                    <a:pt x="8956" y="7026"/>
                  </a:lnTo>
                  <a:lnTo>
                    <a:pt x="8973" y="6992"/>
                  </a:lnTo>
                  <a:lnTo>
                    <a:pt x="8990" y="6959"/>
                  </a:lnTo>
                  <a:lnTo>
                    <a:pt x="9006" y="6934"/>
                  </a:lnTo>
                  <a:lnTo>
                    <a:pt x="9023" y="6900"/>
                  </a:lnTo>
                  <a:lnTo>
                    <a:pt x="9040" y="6867"/>
                  </a:lnTo>
                  <a:lnTo>
                    <a:pt x="9056" y="6834"/>
                  </a:lnTo>
                  <a:lnTo>
                    <a:pt x="9073" y="6800"/>
                  </a:lnTo>
                  <a:lnTo>
                    <a:pt x="9090" y="6767"/>
                  </a:lnTo>
                  <a:lnTo>
                    <a:pt x="9107" y="6733"/>
                  </a:lnTo>
                  <a:lnTo>
                    <a:pt x="9123" y="6692"/>
                  </a:lnTo>
                  <a:lnTo>
                    <a:pt x="9132" y="6658"/>
                  </a:lnTo>
                  <a:lnTo>
                    <a:pt x="9148" y="6625"/>
                  </a:lnTo>
                  <a:lnTo>
                    <a:pt x="9157" y="6591"/>
                  </a:lnTo>
                  <a:lnTo>
                    <a:pt x="9173" y="6558"/>
                  </a:lnTo>
                  <a:lnTo>
                    <a:pt x="9190" y="6525"/>
                  </a:lnTo>
                  <a:lnTo>
                    <a:pt x="9198" y="6483"/>
                  </a:lnTo>
                  <a:lnTo>
                    <a:pt x="9215" y="6449"/>
                  </a:lnTo>
                  <a:lnTo>
                    <a:pt x="9224" y="6416"/>
                  </a:lnTo>
                  <a:lnTo>
                    <a:pt x="9232" y="6382"/>
                  </a:lnTo>
                  <a:lnTo>
                    <a:pt x="9249" y="6341"/>
                  </a:lnTo>
                  <a:lnTo>
                    <a:pt x="9257" y="6307"/>
                  </a:lnTo>
                  <a:lnTo>
                    <a:pt x="9265" y="6274"/>
                  </a:lnTo>
                  <a:lnTo>
                    <a:pt x="9282" y="6240"/>
                  </a:lnTo>
                  <a:lnTo>
                    <a:pt x="9290" y="6199"/>
                  </a:lnTo>
                  <a:lnTo>
                    <a:pt x="9299" y="6165"/>
                  </a:lnTo>
                  <a:lnTo>
                    <a:pt x="9307" y="6124"/>
                  </a:lnTo>
                  <a:lnTo>
                    <a:pt x="9315" y="6090"/>
                  </a:lnTo>
                  <a:lnTo>
                    <a:pt x="9324" y="6057"/>
                  </a:lnTo>
                  <a:lnTo>
                    <a:pt x="9332" y="6015"/>
                  </a:lnTo>
                  <a:lnTo>
                    <a:pt x="9340" y="5981"/>
                  </a:lnTo>
                  <a:lnTo>
                    <a:pt x="9349" y="5940"/>
                  </a:lnTo>
                  <a:lnTo>
                    <a:pt x="9366" y="5873"/>
                  </a:lnTo>
                  <a:lnTo>
                    <a:pt x="9382" y="5798"/>
                  </a:lnTo>
                  <a:lnTo>
                    <a:pt x="9391" y="5723"/>
                  </a:lnTo>
                  <a:lnTo>
                    <a:pt x="9407" y="5647"/>
                  </a:lnTo>
                  <a:lnTo>
                    <a:pt x="9416" y="5572"/>
                  </a:lnTo>
                  <a:lnTo>
                    <a:pt x="9432" y="5497"/>
                  </a:lnTo>
                  <a:lnTo>
                    <a:pt x="9432" y="5464"/>
                  </a:lnTo>
                  <a:lnTo>
                    <a:pt x="9432" y="5422"/>
                  </a:lnTo>
                  <a:lnTo>
                    <a:pt x="9432" y="5347"/>
                  </a:lnTo>
                  <a:lnTo>
                    <a:pt x="9441" y="5280"/>
                  </a:lnTo>
                  <a:lnTo>
                    <a:pt x="9441" y="5205"/>
                  </a:lnTo>
                  <a:lnTo>
                    <a:pt x="9441" y="5138"/>
                  </a:lnTo>
                  <a:lnTo>
                    <a:pt x="9441" y="5029"/>
                  </a:lnTo>
                  <a:lnTo>
                    <a:pt x="9441" y="4904"/>
                  </a:lnTo>
                  <a:lnTo>
                    <a:pt x="9441" y="4904"/>
                  </a:lnTo>
                  <a:lnTo>
                    <a:pt x="9432" y="4870"/>
                  </a:lnTo>
                  <a:lnTo>
                    <a:pt x="9432" y="4837"/>
                  </a:lnTo>
                  <a:lnTo>
                    <a:pt x="9424" y="4812"/>
                  </a:lnTo>
                  <a:lnTo>
                    <a:pt x="9416" y="4779"/>
                  </a:lnTo>
                  <a:lnTo>
                    <a:pt x="9416" y="4753"/>
                  </a:lnTo>
                  <a:lnTo>
                    <a:pt x="9416" y="4720"/>
                  </a:lnTo>
                  <a:lnTo>
                    <a:pt x="9407" y="4662"/>
                  </a:lnTo>
                  <a:lnTo>
                    <a:pt x="9399" y="4595"/>
                  </a:lnTo>
                  <a:lnTo>
                    <a:pt x="9399" y="4536"/>
                  </a:lnTo>
                  <a:lnTo>
                    <a:pt x="9399" y="4478"/>
                  </a:lnTo>
                  <a:lnTo>
                    <a:pt x="9399" y="4428"/>
                  </a:lnTo>
                  <a:lnTo>
                    <a:pt x="9399" y="4411"/>
                  </a:lnTo>
                  <a:lnTo>
                    <a:pt x="9399" y="4352"/>
                  </a:lnTo>
                  <a:lnTo>
                    <a:pt x="9399" y="4110"/>
                  </a:lnTo>
                  <a:lnTo>
                    <a:pt x="9399" y="4043"/>
                  </a:lnTo>
                  <a:lnTo>
                    <a:pt x="9399" y="3985"/>
                  </a:lnTo>
                  <a:lnTo>
                    <a:pt x="9399" y="3960"/>
                  </a:lnTo>
                  <a:lnTo>
                    <a:pt x="9399" y="3926"/>
                  </a:lnTo>
                  <a:lnTo>
                    <a:pt x="9399" y="3901"/>
                  </a:lnTo>
                  <a:lnTo>
                    <a:pt x="9399" y="3868"/>
                  </a:lnTo>
                  <a:lnTo>
                    <a:pt x="9399" y="3843"/>
                  </a:lnTo>
                  <a:lnTo>
                    <a:pt x="9399" y="3809"/>
                  </a:lnTo>
                  <a:lnTo>
                    <a:pt x="9399" y="3784"/>
                  </a:lnTo>
                  <a:lnTo>
                    <a:pt x="9399" y="3751"/>
                  </a:lnTo>
                  <a:lnTo>
                    <a:pt x="9399" y="3734"/>
                  </a:lnTo>
                  <a:lnTo>
                    <a:pt x="9399" y="3718"/>
                  </a:lnTo>
                  <a:lnTo>
                    <a:pt x="9399" y="3692"/>
                  </a:lnTo>
                  <a:lnTo>
                    <a:pt x="9407" y="3684"/>
                  </a:lnTo>
                  <a:lnTo>
                    <a:pt x="9416" y="3667"/>
                  </a:lnTo>
                  <a:lnTo>
                    <a:pt x="9424" y="3659"/>
                  </a:lnTo>
                  <a:lnTo>
                    <a:pt x="9424" y="3659"/>
                  </a:lnTo>
                  <a:lnTo>
                    <a:pt x="9432" y="3651"/>
                  </a:lnTo>
                  <a:lnTo>
                    <a:pt x="9449" y="3634"/>
                  </a:lnTo>
                  <a:lnTo>
                    <a:pt x="9457" y="3626"/>
                  </a:lnTo>
                  <a:lnTo>
                    <a:pt x="9457" y="3626"/>
                  </a:lnTo>
                  <a:lnTo>
                    <a:pt x="9474" y="3626"/>
                  </a:lnTo>
                  <a:lnTo>
                    <a:pt x="9474" y="3626"/>
                  </a:lnTo>
                  <a:lnTo>
                    <a:pt x="9499" y="3626"/>
                  </a:lnTo>
                  <a:lnTo>
                    <a:pt x="9533" y="3626"/>
                  </a:lnTo>
                  <a:lnTo>
                    <a:pt x="9549" y="3626"/>
                  </a:lnTo>
                  <a:lnTo>
                    <a:pt x="9574" y="3634"/>
                  </a:lnTo>
                  <a:lnTo>
                    <a:pt x="9574" y="3634"/>
                  </a:lnTo>
                  <a:lnTo>
                    <a:pt x="9583" y="3642"/>
                  </a:lnTo>
                  <a:lnTo>
                    <a:pt x="9599" y="3651"/>
                  </a:lnTo>
                  <a:lnTo>
                    <a:pt x="9616" y="3667"/>
                  </a:lnTo>
                  <a:lnTo>
                    <a:pt x="9625" y="3676"/>
                  </a:lnTo>
                  <a:lnTo>
                    <a:pt x="9633" y="3701"/>
                  </a:lnTo>
                  <a:lnTo>
                    <a:pt x="9633" y="3718"/>
                  </a:lnTo>
                  <a:lnTo>
                    <a:pt x="9633" y="3734"/>
                  </a:lnTo>
                  <a:lnTo>
                    <a:pt x="9633" y="3751"/>
                  </a:lnTo>
                  <a:lnTo>
                    <a:pt x="9633" y="3751"/>
                  </a:lnTo>
                  <a:lnTo>
                    <a:pt x="9633" y="3784"/>
                  </a:lnTo>
                  <a:lnTo>
                    <a:pt x="9633" y="3826"/>
                  </a:lnTo>
                  <a:lnTo>
                    <a:pt x="9633" y="4352"/>
                  </a:lnTo>
                  <a:lnTo>
                    <a:pt x="9633" y="4403"/>
                  </a:lnTo>
                  <a:lnTo>
                    <a:pt x="9633" y="4469"/>
                  </a:lnTo>
                  <a:lnTo>
                    <a:pt x="9633" y="4561"/>
                  </a:lnTo>
                  <a:lnTo>
                    <a:pt x="9641" y="4603"/>
                  </a:lnTo>
                  <a:lnTo>
                    <a:pt x="9650" y="4662"/>
                  </a:lnTo>
                  <a:lnTo>
                    <a:pt x="9658" y="4687"/>
                  </a:lnTo>
                  <a:lnTo>
                    <a:pt x="9658" y="4712"/>
                  </a:lnTo>
                  <a:lnTo>
                    <a:pt x="9666" y="4737"/>
                  </a:lnTo>
                  <a:lnTo>
                    <a:pt x="9675" y="4770"/>
                  </a:lnTo>
                  <a:lnTo>
                    <a:pt x="9683" y="4795"/>
                  </a:lnTo>
                  <a:lnTo>
                    <a:pt x="9683" y="4820"/>
                  </a:lnTo>
                  <a:lnTo>
                    <a:pt x="9691" y="4845"/>
                  </a:lnTo>
                  <a:lnTo>
                    <a:pt x="9700" y="4879"/>
                  </a:lnTo>
                  <a:lnTo>
                    <a:pt x="9708" y="4904"/>
                  </a:lnTo>
                  <a:lnTo>
                    <a:pt x="9716" y="4929"/>
                  </a:lnTo>
                  <a:lnTo>
                    <a:pt x="9725" y="4954"/>
                  </a:lnTo>
                  <a:lnTo>
                    <a:pt x="9733" y="4987"/>
                  </a:lnTo>
                  <a:lnTo>
                    <a:pt x="9741" y="5012"/>
                  </a:lnTo>
                  <a:lnTo>
                    <a:pt x="9750" y="5037"/>
                  </a:lnTo>
                  <a:lnTo>
                    <a:pt x="9758" y="5063"/>
                  </a:lnTo>
                  <a:lnTo>
                    <a:pt x="9767" y="5088"/>
                  </a:lnTo>
                  <a:lnTo>
                    <a:pt x="9775" y="5113"/>
                  </a:lnTo>
                  <a:lnTo>
                    <a:pt x="9792" y="5138"/>
                  </a:lnTo>
                  <a:lnTo>
                    <a:pt x="9800" y="5163"/>
                  </a:lnTo>
                  <a:lnTo>
                    <a:pt x="9808" y="5188"/>
                  </a:lnTo>
                  <a:lnTo>
                    <a:pt x="9817" y="5213"/>
                  </a:lnTo>
                  <a:lnTo>
                    <a:pt x="9833" y="5238"/>
                  </a:lnTo>
                  <a:lnTo>
                    <a:pt x="9842" y="5263"/>
                  </a:lnTo>
                  <a:lnTo>
                    <a:pt x="9850" y="5288"/>
                  </a:lnTo>
                  <a:lnTo>
                    <a:pt x="9867" y="5313"/>
                  </a:lnTo>
                  <a:lnTo>
                    <a:pt x="9875" y="5338"/>
                  </a:lnTo>
                  <a:lnTo>
                    <a:pt x="9892" y="5363"/>
                  </a:lnTo>
                  <a:lnTo>
                    <a:pt x="9900" y="5388"/>
                  </a:lnTo>
                  <a:lnTo>
                    <a:pt x="9917" y="5413"/>
                  </a:lnTo>
                  <a:lnTo>
                    <a:pt x="9925" y="5438"/>
                  </a:lnTo>
                  <a:lnTo>
                    <a:pt x="9942" y="5464"/>
                  </a:lnTo>
                  <a:lnTo>
                    <a:pt x="9950" y="5480"/>
                  </a:lnTo>
                  <a:lnTo>
                    <a:pt x="9975" y="5514"/>
                  </a:lnTo>
                  <a:lnTo>
                    <a:pt x="9992" y="5547"/>
                  </a:lnTo>
                  <a:lnTo>
                    <a:pt x="10017" y="5581"/>
                  </a:lnTo>
                  <a:lnTo>
                    <a:pt x="10026" y="5589"/>
                  </a:lnTo>
                  <a:lnTo>
                    <a:pt x="10026" y="5589"/>
                  </a:lnTo>
                  <a:lnTo>
                    <a:pt x="10034" y="5606"/>
                  </a:lnTo>
                  <a:lnTo>
                    <a:pt x="10051" y="5622"/>
                  </a:lnTo>
                  <a:lnTo>
                    <a:pt x="10051" y="5622"/>
                  </a:lnTo>
                  <a:lnTo>
                    <a:pt x="10059" y="5639"/>
                  </a:lnTo>
                  <a:lnTo>
                    <a:pt x="10067" y="5647"/>
                  </a:lnTo>
                  <a:lnTo>
                    <a:pt x="10067" y="5647"/>
                  </a:lnTo>
                  <a:lnTo>
                    <a:pt x="10084" y="5664"/>
                  </a:lnTo>
                  <a:lnTo>
                    <a:pt x="10092" y="5672"/>
                  </a:lnTo>
                  <a:lnTo>
                    <a:pt x="10092" y="5672"/>
                  </a:lnTo>
                  <a:lnTo>
                    <a:pt x="10109" y="5689"/>
                  </a:lnTo>
                  <a:lnTo>
                    <a:pt x="10117" y="5697"/>
                  </a:lnTo>
                  <a:lnTo>
                    <a:pt x="10117" y="5697"/>
                  </a:lnTo>
                  <a:lnTo>
                    <a:pt x="10126" y="5714"/>
                  </a:lnTo>
                  <a:lnTo>
                    <a:pt x="10142" y="5723"/>
                  </a:lnTo>
                  <a:lnTo>
                    <a:pt x="10142" y="5723"/>
                  </a:lnTo>
                  <a:lnTo>
                    <a:pt x="10151" y="5739"/>
                  </a:lnTo>
                  <a:lnTo>
                    <a:pt x="10159" y="5748"/>
                  </a:lnTo>
                  <a:lnTo>
                    <a:pt x="10159" y="5748"/>
                  </a:lnTo>
                  <a:lnTo>
                    <a:pt x="10176" y="5756"/>
                  </a:lnTo>
                  <a:lnTo>
                    <a:pt x="10184" y="5773"/>
                  </a:lnTo>
                  <a:lnTo>
                    <a:pt x="10184" y="5773"/>
                  </a:lnTo>
                  <a:lnTo>
                    <a:pt x="10201" y="5781"/>
                  </a:lnTo>
                  <a:lnTo>
                    <a:pt x="10209" y="5789"/>
                  </a:lnTo>
                  <a:lnTo>
                    <a:pt x="10209" y="5789"/>
                  </a:lnTo>
                  <a:lnTo>
                    <a:pt x="10218" y="5798"/>
                  </a:lnTo>
                  <a:lnTo>
                    <a:pt x="10234" y="5806"/>
                  </a:lnTo>
                  <a:lnTo>
                    <a:pt x="10234" y="5806"/>
                  </a:lnTo>
                  <a:lnTo>
                    <a:pt x="10243" y="5814"/>
                  </a:lnTo>
                  <a:lnTo>
                    <a:pt x="10259" y="5823"/>
                  </a:lnTo>
                  <a:lnTo>
                    <a:pt x="10259" y="5823"/>
                  </a:lnTo>
                  <a:lnTo>
                    <a:pt x="10268" y="5831"/>
                  </a:lnTo>
                  <a:lnTo>
                    <a:pt x="10284" y="5839"/>
                  </a:lnTo>
                  <a:lnTo>
                    <a:pt x="10284" y="5839"/>
                  </a:lnTo>
                  <a:lnTo>
                    <a:pt x="10293" y="5848"/>
                  </a:lnTo>
                  <a:lnTo>
                    <a:pt x="10310" y="5856"/>
                  </a:lnTo>
                  <a:lnTo>
                    <a:pt x="10310" y="5856"/>
                  </a:lnTo>
                  <a:lnTo>
                    <a:pt x="10318" y="5865"/>
                  </a:lnTo>
                  <a:lnTo>
                    <a:pt x="10335" y="5873"/>
                  </a:lnTo>
                  <a:lnTo>
                    <a:pt x="10335" y="5873"/>
                  </a:lnTo>
                  <a:lnTo>
                    <a:pt x="10343" y="5881"/>
                  </a:lnTo>
                  <a:lnTo>
                    <a:pt x="10360" y="5890"/>
                  </a:lnTo>
                  <a:lnTo>
                    <a:pt x="10360" y="5890"/>
                  </a:lnTo>
                  <a:lnTo>
                    <a:pt x="10368" y="5890"/>
                  </a:lnTo>
                  <a:lnTo>
                    <a:pt x="10385" y="5898"/>
                  </a:lnTo>
                  <a:lnTo>
                    <a:pt x="10385" y="5898"/>
                  </a:lnTo>
                  <a:lnTo>
                    <a:pt x="10393" y="5906"/>
                  </a:lnTo>
                  <a:lnTo>
                    <a:pt x="10410" y="5906"/>
                  </a:lnTo>
                  <a:lnTo>
                    <a:pt x="10410" y="5906"/>
                  </a:lnTo>
                  <a:lnTo>
                    <a:pt x="10418" y="5906"/>
                  </a:lnTo>
                  <a:lnTo>
                    <a:pt x="10435" y="5906"/>
                  </a:lnTo>
                  <a:lnTo>
                    <a:pt x="10435" y="5906"/>
                  </a:lnTo>
                  <a:lnTo>
                    <a:pt x="10443" y="5906"/>
                  </a:lnTo>
                  <a:lnTo>
                    <a:pt x="10460" y="5906"/>
                  </a:lnTo>
                  <a:lnTo>
                    <a:pt x="10460" y="5906"/>
                  </a:lnTo>
                  <a:lnTo>
                    <a:pt x="10468" y="5906"/>
                  </a:lnTo>
                  <a:lnTo>
                    <a:pt x="10485" y="5906"/>
                  </a:lnTo>
                  <a:lnTo>
                    <a:pt x="10485" y="5906"/>
                  </a:lnTo>
                  <a:lnTo>
                    <a:pt x="10493" y="5906"/>
                  </a:lnTo>
                  <a:lnTo>
                    <a:pt x="10510" y="5906"/>
                  </a:lnTo>
                  <a:lnTo>
                    <a:pt x="10510" y="5906"/>
                  </a:lnTo>
                  <a:lnTo>
                    <a:pt x="10518" y="5906"/>
                  </a:lnTo>
                  <a:lnTo>
                    <a:pt x="10535" y="5906"/>
                  </a:lnTo>
                  <a:lnTo>
                    <a:pt x="10535" y="5906"/>
                  </a:lnTo>
                  <a:lnTo>
                    <a:pt x="10543" y="5906"/>
                  </a:lnTo>
                  <a:lnTo>
                    <a:pt x="10560" y="5906"/>
                  </a:lnTo>
                  <a:lnTo>
                    <a:pt x="10669" y="5906"/>
                  </a:lnTo>
                  <a:lnTo>
                    <a:pt x="10685" y="5906"/>
                  </a:lnTo>
                  <a:lnTo>
                    <a:pt x="10694" y="5906"/>
                  </a:lnTo>
                  <a:lnTo>
                    <a:pt x="10719" y="5906"/>
                  </a:lnTo>
                  <a:lnTo>
                    <a:pt x="10711" y="5906"/>
                  </a:lnTo>
                  <a:lnTo>
                    <a:pt x="10736" y="5906"/>
                  </a:lnTo>
                  <a:lnTo>
                    <a:pt x="10761" y="5906"/>
                  </a:lnTo>
                  <a:lnTo>
                    <a:pt x="10752" y="5906"/>
                  </a:lnTo>
                  <a:lnTo>
                    <a:pt x="10777" y="5906"/>
                  </a:lnTo>
                  <a:lnTo>
                    <a:pt x="10802" y="5898"/>
                  </a:lnTo>
                  <a:lnTo>
                    <a:pt x="10802" y="5898"/>
                  </a:lnTo>
                  <a:lnTo>
                    <a:pt x="10827" y="5890"/>
                  </a:lnTo>
                  <a:lnTo>
                    <a:pt x="10853" y="5881"/>
                  </a:lnTo>
                  <a:lnTo>
                    <a:pt x="10844" y="5881"/>
                  </a:lnTo>
                  <a:lnTo>
                    <a:pt x="10869" y="5873"/>
                  </a:lnTo>
                  <a:lnTo>
                    <a:pt x="10894" y="5865"/>
                  </a:lnTo>
                  <a:lnTo>
                    <a:pt x="10886" y="5865"/>
                  </a:lnTo>
                  <a:lnTo>
                    <a:pt x="10911" y="5856"/>
                  </a:lnTo>
                  <a:lnTo>
                    <a:pt x="10936" y="5839"/>
                  </a:lnTo>
                  <a:lnTo>
                    <a:pt x="10936" y="5839"/>
                  </a:lnTo>
                  <a:lnTo>
                    <a:pt x="10961" y="5831"/>
                  </a:lnTo>
                  <a:lnTo>
                    <a:pt x="10986" y="5814"/>
                  </a:lnTo>
                  <a:lnTo>
                    <a:pt x="10986" y="5814"/>
                  </a:lnTo>
                  <a:lnTo>
                    <a:pt x="11011" y="5806"/>
                  </a:lnTo>
                  <a:lnTo>
                    <a:pt x="11036" y="5789"/>
                  </a:lnTo>
                  <a:lnTo>
                    <a:pt x="11036" y="5789"/>
                  </a:lnTo>
                  <a:lnTo>
                    <a:pt x="11061" y="5773"/>
                  </a:lnTo>
                  <a:lnTo>
                    <a:pt x="11086" y="5756"/>
                  </a:lnTo>
                  <a:lnTo>
                    <a:pt x="11086" y="5756"/>
                  </a:lnTo>
                  <a:lnTo>
                    <a:pt x="11103" y="5731"/>
                  </a:lnTo>
                  <a:lnTo>
                    <a:pt x="11128" y="5714"/>
                  </a:lnTo>
                  <a:lnTo>
                    <a:pt x="11128" y="5714"/>
                  </a:lnTo>
                  <a:lnTo>
                    <a:pt x="11153" y="5697"/>
                  </a:lnTo>
                  <a:lnTo>
                    <a:pt x="11178" y="5672"/>
                  </a:lnTo>
                  <a:lnTo>
                    <a:pt x="11178" y="5672"/>
                  </a:lnTo>
                  <a:lnTo>
                    <a:pt x="11195" y="5647"/>
                  </a:lnTo>
                  <a:lnTo>
                    <a:pt x="11220" y="5631"/>
                  </a:lnTo>
                  <a:lnTo>
                    <a:pt x="11220" y="5631"/>
                  </a:lnTo>
                  <a:lnTo>
                    <a:pt x="11237" y="5606"/>
                  </a:lnTo>
                  <a:lnTo>
                    <a:pt x="11262" y="5581"/>
                  </a:lnTo>
                  <a:lnTo>
                    <a:pt x="11262" y="5581"/>
                  </a:lnTo>
                  <a:lnTo>
                    <a:pt x="11279" y="5555"/>
                  </a:lnTo>
                  <a:lnTo>
                    <a:pt x="11304" y="5530"/>
                  </a:lnTo>
                  <a:lnTo>
                    <a:pt x="11320" y="5505"/>
                  </a:lnTo>
                  <a:lnTo>
                    <a:pt x="11337" y="5472"/>
                  </a:lnTo>
                  <a:lnTo>
                    <a:pt x="11354" y="5447"/>
                  </a:lnTo>
                  <a:lnTo>
                    <a:pt x="11371" y="5413"/>
                  </a:lnTo>
                  <a:lnTo>
                    <a:pt x="11387" y="5388"/>
                  </a:lnTo>
                  <a:lnTo>
                    <a:pt x="11571" y="5322"/>
                  </a:lnTo>
                  <a:lnTo>
                    <a:pt x="11629" y="5514"/>
                  </a:lnTo>
                  <a:lnTo>
                    <a:pt x="11613" y="5547"/>
                  </a:lnTo>
                  <a:lnTo>
                    <a:pt x="11596" y="5581"/>
                  </a:lnTo>
                  <a:lnTo>
                    <a:pt x="11579" y="5622"/>
                  </a:lnTo>
                  <a:lnTo>
                    <a:pt x="11563" y="5656"/>
                  </a:lnTo>
                  <a:lnTo>
                    <a:pt x="11538" y="5689"/>
                  </a:lnTo>
                  <a:lnTo>
                    <a:pt x="11513" y="5723"/>
                  </a:lnTo>
                  <a:lnTo>
                    <a:pt x="11496" y="5756"/>
                  </a:lnTo>
                  <a:lnTo>
                    <a:pt x="11471" y="5781"/>
                  </a:lnTo>
                  <a:lnTo>
                    <a:pt x="11446" y="5814"/>
                  </a:lnTo>
                  <a:lnTo>
                    <a:pt x="11429" y="5848"/>
                  </a:lnTo>
                  <a:lnTo>
                    <a:pt x="11404" y="5873"/>
                  </a:lnTo>
                  <a:lnTo>
                    <a:pt x="11379" y="5898"/>
                  </a:lnTo>
                  <a:lnTo>
                    <a:pt x="11345" y="5931"/>
                  </a:lnTo>
                  <a:lnTo>
                    <a:pt x="11320" y="5956"/>
                  </a:lnTo>
                  <a:lnTo>
                    <a:pt x="11295" y="5981"/>
                  </a:lnTo>
                  <a:lnTo>
                    <a:pt x="11270" y="6007"/>
                  </a:lnTo>
                  <a:lnTo>
                    <a:pt x="11237" y="6023"/>
                  </a:lnTo>
                  <a:lnTo>
                    <a:pt x="11212" y="6048"/>
                  </a:lnTo>
                  <a:lnTo>
                    <a:pt x="11178" y="6065"/>
                  </a:lnTo>
                  <a:lnTo>
                    <a:pt x="11153" y="6090"/>
                  </a:lnTo>
                  <a:lnTo>
                    <a:pt x="11120" y="6107"/>
                  </a:lnTo>
                  <a:lnTo>
                    <a:pt x="11095" y="6124"/>
                  </a:lnTo>
                  <a:lnTo>
                    <a:pt x="11061" y="6140"/>
                  </a:lnTo>
                  <a:lnTo>
                    <a:pt x="11028" y="6157"/>
                  </a:lnTo>
                  <a:lnTo>
                    <a:pt x="10995" y="6174"/>
                  </a:lnTo>
                  <a:lnTo>
                    <a:pt x="10961" y="6182"/>
                  </a:lnTo>
                  <a:lnTo>
                    <a:pt x="10928" y="6199"/>
                  </a:lnTo>
                  <a:lnTo>
                    <a:pt x="10894" y="6207"/>
                  </a:lnTo>
                  <a:lnTo>
                    <a:pt x="10861" y="6215"/>
                  </a:lnTo>
                  <a:lnTo>
                    <a:pt x="10827" y="6224"/>
                  </a:lnTo>
                  <a:lnTo>
                    <a:pt x="10794" y="6232"/>
                  </a:lnTo>
                  <a:lnTo>
                    <a:pt x="10761" y="6232"/>
                  </a:lnTo>
                  <a:lnTo>
                    <a:pt x="10619" y="6232"/>
                  </a:lnTo>
                  <a:lnTo>
                    <a:pt x="10602" y="6232"/>
                  </a:lnTo>
                  <a:lnTo>
                    <a:pt x="10585" y="6232"/>
                  </a:lnTo>
                  <a:lnTo>
                    <a:pt x="10560" y="6232"/>
                  </a:lnTo>
                  <a:lnTo>
                    <a:pt x="10543" y="6232"/>
                  </a:lnTo>
                  <a:lnTo>
                    <a:pt x="10527" y="6232"/>
                  </a:lnTo>
                  <a:lnTo>
                    <a:pt x="10510" y="6232"/>
                  </a:lnTo>
                  <a:lnTo>
                    <a:pt x="10493" y="6232"/>
                  </a:lnTo>
                  <a:lnTo>
                    <a:pt x="10477" y="6232"/>
                  </a:lnTo>
                  <a:lnTo>
                    <a:pt x="10460" y="6232"/>
                  </a:lnTo>
                  <a:lnTo>
                    <a:pt x="10443" y="6232"/>
                  </a:lnTo>
                  <a:lnTo>
                    <a:pt x="10427" y="6224"/>
                  </a:lnTo>
                  <a:lnTo>
                    <a:pt x="10410" y="6215"/>
                  </a:lnTo>
                  <a:lnTo>
                    <a:pt x="10393" y="6215"/>
                  </a:lnTo>
                  <a:lnTo>
                    <a:pt x="10376" y="6207"/>
                  </a:lnTo>
                  <a:lnTo>
                    <a:pt x="10360" y="6199"/>
                  </a:lnTo>
                  <a:lnTo>
                    <a:pt x="10343" y="6190"/>
                  </a:lnTo>
                  <a:lnTo>
                    <a:pt x="10326" y="6182"/>
                  </a:lnTo>
                  <a:lnTo>
                    <a:pt x="10310" y="6174"/>
                  </a:lnTo>
                  <a:lnTo>
                    <a:pt x="10293" y="6165"/>
                  </a:lnTo>
                  <a:lnTo>
                    <a:pt x="10276" y="6157"/>
                  </a:lnTo>
                  <a:lnTo>
                    <a:pt x="10259" y="6149"/>
                  </a:lnTo>
                  <a:lnTo>
                    <a:pt x="10243" y="6140"/>
                  </a:lnTo>
                  <a:lnTo>
                    <a:pt x="10226" y="6132"/>
                  </a:lnTo>
                  <a:lnTo>
                    <a:pt x="10209" y="6124"/>
                  </a:lnTo>
                  <a:lnTo>
                    <a:pt x="10193" y="6115"/>
                  </a:lnTo>
                  <a:lnTo>
                    <a:pt x="10176" y="6098"/>
                  </a:lnTo>
                  <a:lnTo>
                    <a:pt x="10159" y="6090"/>
                  </a:lnTo>
                  <a:lnTo>
                    <a:pt x="10151" y="6082"/>
                  </a:lnTo>
                  <a:lnTo>
                    <a:pt x="10134" y="6065"/>
                  </a:lnTo>
                  <a:lnTo>
                    <a:pt x="10117" y="6057"/>
                  </a:lnTo>
                  <a:lnTo>
                    <a:pt x="10101" y="6040"/>
                  </a:lnTo>
                  <a:lnTo>
                    <a:pt x="10084" y="6032"/>
                  </a:lnTo>
                  <a:lnTo>
                    <a:pt x="10067" y="6015"/>
                  </a:lnTo>
                  <a:lnTo>
                    <a:pt x="10059" y="6007"/>
                  </a:lnTo>
                  <a:lnTo>
                    <a:pt x="10042" y="5990"/>
                  </a:lnTo>
                  <a:lnTo>
                    <a:pt x="10026" y="5981"/>
                  </a:lnTo>
                  <a:lnTo>
                    <a:pt x="10017" y="5965"/>
                  </a:lnTo>
                  <a:lnTo>
                    <a:pt x="10000" y="5948"/>
                  </a:lnTo>
                  <a:lnTo>
                    <a:pt x="9984" y="5931"/>
                  </a:lnTo>
                  <a:lnTo>
                    <a:pt x="9975" y="5923"/>
                  </a:lnTo>
                  <a:lnTo>
                    <a:pt x="9959" y="5906"/>
                  </a:lnTo>
                  <a:lnTo>
                    <a:pt x="9942" y="5890"/>
                  </a:lnTo>
                  <a:lnTo>
                    <a:pt x="9934" y="5873"/>
                  </a:lnTo>
                  <a:lnTo>
                    <a:pt x="9917" y="5856"/>
                  </a:lnTo>
                  <a:lnTo>
                    <a:pt x="9909" y="5839"/>
                  </a:lnTo>
                  <a:lnTo>
                    <a:pt x="9892" y="5823"/>
                  </a:lnTo>
                  <a:lnTo>
                    <a:pt x="9883" y="5806"/>
                  </a:lnTo>
                  <a:lnTo>
                    <a:pt x="9867" y="5789"/>
                  </a:lnTo>
                  <a:lnTo>
                    <a:pt x="9858" y="5764"/>
                  </a:lnTo>
                  <a:lnTo>
                    <a:pt x="9842" y="5748"/>
                  </a:lnTo>
                  <a:lnTo>
                    <a:pt x="9817" y="5714"/>
                  </a:lnTo>
                  <a:lnTo>
                    <a:pt x="9800" y="5672"/>
                  </a:lnTo>
                  <a:lnTo>
                    <a:pt x="9775" y="5631"/>
                  </a:lnTo>
                  <a:lnTo>
                    <a:pt x="9758" y="5606"/>
                  </a:lnTo>
                  <a:lnTo>
                    <a:pt x="9750" y="5581"/>
                  </a:lnTo>
                  <a:lnTo>
                    <a:pt x="9733" y="5547"/>
                  </a:lnTo>
                  <a:lnTo>
                    <a:pt x="9716" y="5522"/>
                  </a:lnTo>
                  <a:lnTo>
                    <a:pt x="9708" y="5497"/>
                  </a:lnTo>
                  <a:lnTo>
                    <a:pt x="9691" y="5472"/>
                  </a:lnTo>
                  <a:lnTo>
                    <a:pt x="9683" y="5438"/>
                  </a:lnTo>
                  <a:lnTo>
                    <a:pt x="9666" y="5413"/>
                  </a:lnTo>
                  <a:lnTo>
                    <a:pt x="9666" y="5405"/>
                  </a:lnTo>
                  <a:lnTo>
                    <a:pt x="9666" y="5438"/>
                  </a:lnTo>
                  <a:lnTo>
                    <a:pt x="9666" y="5472"/>
                  </a:lnTo>
                  <a:lnTo>
                    <a:pt x="9666" y="5514"/>
                  </a:lnTo>
                  <a:lnTo>
                    <a:pt x="9658" y="5589"/>
                  </a:lnTo>
                  <a:lnTo>
                    <a:pt x="9650" y="5664"/>
                  </a:lnTo>
                  <a:lnTo>
                    <a:pt x="9641" y="5739"/>
                  </a:lnTo>
                  <a:lnTo>
                    <a:pt x="9633" y="5814"/>
                  </a:lnTo>
                  <a:lnTo>
                    <a:pt x="9616" y="5898"/>
                  </a:lnTo>
                  <a:lnTo>
                    <a:pt x="9599" y="5973"/>
                  </a:lnTo>
                  <a:lnTo>
                    <a:pt x="9591" y="6007"/>
                  </a:lnTo>
                  <a:lnTo>
                    <a:pt x="9583" y="6048"/>
                  </a:lnTo>
                  <a:lnTo>
                    <a:pt x="9574" y="6090"/>
                  </a:lnTo>
                  <a:lnTo>
                    <a:pt x="9566" y="6124"/>
                  </a:lnTo>
                  <a:lnTo>
                    <a:pt x="9558" y="6165"/>
                  </a:lnTo>
                  <a:lnTo>
                    <a:pt x="9549" y="6207"/>
                  </a:lnTo>
                  <a:lnTo>
                    <a:pt x="9541" y="6240"/>
                  </a:lnTo>
                  <a:lnTo>
                    <a:pt x="9533" y="6282"/>
                  </a:lnTo>
                  <a:lnTo>
                    <a:pt x="9524" y="6316"/>
                  </a:lnTo>
                  <a:lnTo>
                    <a:pt x="9516" y="6357"/>
                  </a:lnTo>
                  <a:lnTo>
                    <a:pt x="9508" y="6399"/>
                  </a:lnTo>
                  <a:lnTo>
                    <a:pt x="9491" y="6433"/>
                  </a:lnTo>
                  <a:lnTo>
                    <a:pt x="9482" y="6474"/>
                  </a:lnTo>
                  <a:lnTo>
                    <a:pt x="9466" y="6508"/>
                  </a:lnTo>
                  <a:lnTo>
                    <a:pt x="9457" y="6550"/>
                  </a:lnTo>
                  <a:lnTo>
                    <a:pt x="9449" y="6583"/>
                  </a:lnTo>
                  <a:lnTo>
                    <a:pt x="9432" y="6625"/>
                  </a:lnTo>
                  <a:lnTo>
                    <a:pt x="9416" y="6658"/>
                  </a:lnTo>
                  <a:lnTo>
                    <a:pt x="9407" y="6700"/>
                  </a:lnTo>
                  <a:lnTo>
                    <a:pt x="9391" y="6733"/>
                  </a:lnTo>
                  <a:lnTo>
                    <a:pt x="9374" y="6767"/>
                  </a:lnTo>
                  <a:lnTo>
                    <a:pt x="9366" y="6809"/>
                  </a:lnTo>
                  <a:lnTo>
                    <a:pt x="9349" y="6842"/>
                  </a:lnTo>
                  <a:lnTo>
                    <a:pt x="9332" y="6884"/>
                  </a:lnTo>
                  <a:lnTo>
                    <a:pt x="9315" y="6917"/>
                  </a:lnTo>
                  <a:lnTo>
                    <a:pt x="9299" y="6951"/>
                  </a:lnTo>
                  <a:lnTo>
                    <a:pt x="9282" y="6984"/>
                  </a:lnTo>
                  <a:lnTo>
                    <a:pt x="9265" y="7026"/>
                  </a:lnTo>
                  <a:lnTo>
                    <a:pt x="9249" y="7059"/>
                  </a:lnTo>
                  <a:lnTo>
                    <a:pt x="9232" y="7093"/>
                  </a:lnTo>
                  <a:lnTo>
                    <a:pt x="9215" y="7126"/>
                  </a:lnTo>
                  <a:lnTo>
                    <a:pt x="9198" y="7159"/>
                  </a:lnTo>
                  <a:lnTo>
                    <a:pt x="9173" y="7201"/>
                  </a:lnTo>
                  <a:lnTo>
                    <a:pt x="9157" y="7235"/>
                  </a:lnTo>
                  <a:lnTo>
                    <a:pt x="9132" y="7268"/>
                  </a:lnTo>
                  <a:lnTo>
                    <a:pt x="9115" y="7301"/>
                  </a:lnTo>
                  <a:lnTo>
                    <a:pt x="9090" y="7335"/>
                  </a:lnTo>
                  <a:lnTo>
                    <a:pt x="9073" y="7368"/>
                  </a:lnTo>
                  <a:lnTo>
                    <a:pt x="9048" y="7402"/>
                  </a:lnTo>
                  <a:lnTo>
                    <a:pt x="9031" y="7435"/>
                  </a:lnTo>
                  <a:lnTo>
                    <a:pt x="9006" y="7460"/>
                  </a:lnTo>
                  <a:lnTo>
                    <a:pt x="8981" y="7494"/>
                  </a:lnTo>
                  <a:lnTo>
                    <a:pt x="8956" y="7527"/>
                  </a:lnTo>
                  <a:lnTo>
                    <a:pt x="8931" y="7560"/>
                  </a:lnTo>
                  <a:lnTo>
                    <a:pt x="8914" y="7577"/>
                  </a:lnTo>
                  <a:lnTo>
                    <a:pt x="8898" y="7602"/>
                  </a:lnTo>
                  <a:lnTo>
                    <a:pt x="8881" y="7619"/>
                  </a:lnTo>
                  <a:lnTo>
                    <a:pt x="8864" y="7644"/>
                  </a:lnTo>
                  <a:lnTo>
                    <a:pt x="8839" y="7661"/>
                  </a:lnTo>
                  <a:lnTo>
                    <a:pt x="8823" y="7686"/>
                  </a:lnTo>
                  <a:lnTo>
                    <a:pt x="8797" y="7711"/>
                  </a:lnTo>
                  <a:lnTo>
                    <a:pt x="8781" y="7727"/>
                  </a:lnTo>
                  <a:lnTo>
                    <a:pt x="8756" y="7753"/>
                  </a:lnTo>
                  <a:lnTo>
                    <a:pt x="8731" y="7778"/>
                  </a:lnTo>
                  <a:lnTo>
                    <a:pt x="8706" y="7794"/>
                  </a:lnTo>
                  <a:lnTo>
                    <a:pt x="8681" y="7819"/>
                  </a:lnTo>
                  <a:lnTo>
                    <a:pt x="8664" y="7828"/>
                  </a:lnTo>
                  <a:lnTo>
                    <a:pt x="8655" y="7836"/>
                  </a:lnTo>
                  <a:lnTo>
                    <a:pt x="8630" y="7853"/>
                  </a:lnTo>
                  <a:lnTo>
                    <a:pt x="8605" y="7878"/>
                  </a:lnTo>
                  <a:lnTo>
                    <a:pt x="8580" y="7895"/>
                  </a:lnTo>
                  <a:lnTo>
                    <a:pt x="8547" y="7911"/>
                  </a:lnTo>
                  <a:lnTo>
                    <a:pt x="8530" y="7920"/>
                  </a:lnTo>
                  <a:lnTo>
                    <a:pt x="8522" y="7928"/>
                  </a:lnTo>
                  <a:lnTo>
                    <a:pt x="8505" y="7936"/>
                  </a:lnTo>
                  <a:lnTo>
                    <a:pt x="8488" y="7945"/>
                  </a:lnTo>
                  <a:lnTo>
                    <a:pt x="8472" y="7945"/>
                  </a:lnTo>
                  <a:lnTo>
                    <a:pt x="8455" y="7953"/>
                  </a:lnTo>
                  <a:lnTo>
                    <a:pt x="8438" y="7961"/>
                  </a:lnTo>
                  <a:lnTo>
                    <a:pt x="8422" y="7970"/>
                  </a:lnTo>
                  <a:lnTo>
                    <a:pt x="8405" y="7970"/>
                  </a:lnTo>
                  <a:lnTo>
                    <a:pt x="8388" y="7970"/>
                  </a:lnTo>
                  <a:lnTo>
                    <a:pt x="8371" y="7970"/>
                  </a:lnTo>
                  <a:lnTo>
                    <a:pt x="8355" y="7970"/>
                  </a:lnTo>
                  <a:lnTo>
                    <a:pt x="8338" y="7970"/>
                  </a:lnTo>
                  <a:lnTo>
                    <a:pt x="8321" y="7970"/>
                  </a:lnTo>
                  <a:lnTo>
                    <a:pt x="8305" y="7970"/>
                  </a:lnTo>
                  <a:lnTo>
                    <a:pt x="8288" y="7970"/>
                  </a:lnTo>
                  <a:lnTo>
                    <a:pt x="8196" y="7970"/>
                  </a:lnTo>
                  <a:lnTo>
                    <a:pt x="8179" y="7970"/>
                  </a:lnTo>
                  <a:lnTo>
                    <a:pt x="8163" y="7970"/>
                  </a:lnTo>
                  <a:lnTo>
                    <a:pt x="8146" y="7970"/>
                  </a:lnTo>
                  <a:lnTo>
                    <a:pt x="8129" y="7970"/>
                  </a:lnTo>
                  <a:lnTo>
                    <a:pt x="8104" y="7970"/>
                  </a:lnTo>
                  <a:lnTo>
                    <a:pt x="8087" y="7970"/>
                  </a:lnTo>
                  <a:lnTo>
                    <a:pt x="8071" y="7961"/>
                  </a:lnTo>
                  <a:lnTo>
                    <a:pt x="8054" y="7953"/>
                  </a:lnTo>
                  <a:lnTo>
                    <a:pt x="8037" y="7945"/>
                  </a:lnTo>
                  <a:lnTo>
                    <a:pt x="7995" y="7928"/>
                  </a:lnTo>
                  <a:lnTo>
                    <a:pt x="7962" y="7911"/>
                  </a:lnTo>
                  <a:lnTo>
                    <a:pt x="7920" y="7886"/>
                  </a:lnTo>
                  <a:lnTo>
                    <a:pt x="7887" y="7870"/>
                  </a:lnTo>
                  <a:lnTo>
                    <a:pt x="7853" y="7844"/>
                  </a:lnTo>
                  <a:lnTo>
                    <a:pt x="7820" y="7828"/>
                  </a:lnTo>
                  <a:lnTo>
                    <a:pt x="7787" y="7803"/>
                  </a:lnTo>
                  <a:lnTo>
                    <a:pt x="7753" y="7778"/>
                  </a:lnTo>
                  <a:lnTo>
                    <a:pt x="7720" y="7753"/>
                  </a:lnTo>
                  <a:lnTo>
                    <a:pt x="7695" y="7727"/>
                  </a:lnTo>
                  <a:lnTo>
                    <a:pt x="7661" y="7702"/>
                  </a:lnTo>
                  <a:lnTo>
                    <a:pt x="7636" y="7677"/>
                  </a:lnTo>
                  <a:lnTo>
                    <a:pt x="7603" y="7652"/>
                  </a:lnTo>
                  <a:lnTo>
                    <a:pt x="7578" y="7627"/>
                  </a:lnTo>
                  <a:lnTo>
                    <a:pt x="7553" y="7602"/>
                  </a:lnTo>
                  <a:lnTo>
                    <a:pt x="7528" y="7569"/>
                  </a:lnTo>
                  <a:lnTo>
                    <a:pt x="7503" y="7544"/>
                  </a:lnTo>
                  <a:lnTo>
                    <a:pt x="7478" y="7510"/>
                  </a:lnTo>
                  <a:lnTo>
                    <a:pt x="7452" y="7485"/>
                  </a:lnTo>
                  <a:lnTo>
                    <a:pt x="7436" y="7452"/>
                  </a:lnTo>
                  <a:lnTo>
                    <a:pt x="7411" y="7418"/>
                  </a:lnTo>
                  <a:lnTo>
                    <a:pt x="7394" y="7385"/>
                  </a:lnTo>
                  <a:lnTo>
                    <a:pt x="7369" y="7360"/>
                  </a:lnTo>
                  <a:lnTo>
                    <a:pt x="7352" y="7326"/>
                  </a:lnTo>
                  <a:lnTo>
                    <a:pt x="7336" y="7293"/>
                  </a:lnTo>
                  <a:lnTo>
                    <a:pt x="7319" y="7260"/>
                  </a:lnTo>
                  <a:lnTo>
                    <a:pt x="7302" y="7226"/>
                  </a:lnTo>
                  <a:lnTo>
                    <a:pt x="7285" y="7193"/>
                  </a:lnTo>
                  <a:lnTo>
                    <a:pt x="7269" y="7151"/>
                  </a:lnTo>
                  <a:lnTo>
                    <a:pt x="7252" y="7118"/>
                  </a:lnTo>
                  <a:lnTo>
                    <a:pt x="7235" y="7084"/>
                  </a:lnTo>
                  <a:lnTo>
                    <a:pt x="7227" y="7051"/>
                  </a:lnTo>
                  <a:lnTo>
                    <a:pt x="7210" y="7009"/>
                  </a:lnTo>
                  <a:lnTo>
                    <a:pt x="7202" y="6976"/>
                  </a:lnTo>
                  <a:lnTo>
                    <a:pt x="7185" y="6942"/>
                  </a:lnTo>
                  <a:lnTo>
                    <a:pt x="7177" y="6900"/>
                  </a:lnTo>
                  <a:lnTo>
                    <a:pt x="7168" y="6867"/>
                  </a:lnTo>
                  <a:lnTo>
                    <a:pt x="7160" y="6825"/>
                  </a:lnTo>
                  <a:lnTo>
                    <a:pt x="7143" y="6792"/>
                  </a:lnTo>
                  <a:lnTo>
                    <a:pt x="7135" y="6750"/>
                  </a:lnTo>
                  <a:lnTo>
                    <a:pt x="7127" y="6708"/>
                  </a:lnTo>
                  <a:lnTo>
                    <a:pt x="7127" y="6675"/>
                  </a:lnTo>
                  <a:lnTo>
                    <a:pt x="7118" y="6633"/>
                  </a:lnTo>
                  <a:lnTo>
                    <a:pt x="7110" y="6600"/>
                  </a:lnTo>
                  <a:lnTo>
                    <a:pt x="7102" y="6558"/>
                  </a:lnTo>
                  <a:lnTo>
                    <a:pt x="7102" y="6516"/>
                  </a:lnTo>
                  <a:lnTo>
                    <a:pt x="7102" y="6474"/>
                  </a:lnTo>
                  <a:lnTo>
                    <a:pt x="7102" y="6441"/>
                  </a:lnTo>
                  <a:lnTo>
                    <a:pt x="7102" y="6399"/>
                  </a:lnTo>
                  <a:lnTo>
                    <a:pt x="7102" y="6357"/>
                  </a:lnTo>
                  <a:lnTo>
                    <a:pt x="7102" y="6316"/>
                  </a:lnTo>
                  <a:lnTo>
                    <a:pt x="7102" y="6274"/>
                  </a:lnTo>
                  <a:lnTo>
                    <a:pt x="7102" y="6240"/>
                  </a:lnTo>
                  <a:lnTo>
                    <a:pt x="7102" y="6199"/>
                  </a:lnTo>
                  <a:lnTo>
                    <a:pt x="7102" y="5906"/>
                  </a:lnTo>
                  <a:lnTo>
                    <a:pt x="7102" y="5865"/>
                  </a:lnTo>
                  <a:lnTo>
                    <a:pt x="7102" y="5823"/>
                  </a:lnTo>
                  <a:lnTo>
                    <a:pt x="7102" y="5781"/>
                  </a:lnTo>
                  <a:lnTo>
                    <a:pt x="7102" y="5697"/>
                  </a:lnTo>
                  <a:lnTo>
                    <a:pt x="7110" y="5614"/>
                  </a:lnTo>
                  <a:lnTo>
                    <a:pt x="7118" y="5530"/>
                  </a:lnTo>
                  <a:lnTo>
                    <a:pt x="7127" y="5447"/>
                  </a:lnTo>
                  <a:lnTo>
                    <a:pt x="7135" y="5363"/>
                  </a:lnTo>
                  <a:lnTo>
                    <a:pt x="7143" y="5280"/>
                  </a:lnTo>
                  <a:lnTo>
                    <a:pt x="7160" y="5196"/>
                  </a:lnTo>
                  <a:lnTo>
                    <a:pt x="7168" y="5129"/>
                  </a:lnTo>
                  <a:lnTo>
                    <a:pt x="7168" y="5146"/>
                  </a:lnTo>
                  <a:lnTo>
                    <a:pt x="7135" y="5221"/>
                  </a:lnTo>
                  <a:lnTo>
                    <a:pt x="7102" y="5313"/>
                  </a:lnTo>
                  <a:lnTo>
                    <a:pt x="7068" y="5413"/>
                  </a:lnTo>
                  <a:lnTo>
                    <a:pt x="7043" y="5464"/>
                  </a:lnTo>
                  <a:lnTo>
                    <a:pt x="7026" y="5522"/>
                  </a:lnTo>
                  <a:lnTo>
                    <a:pt x="7001" y="5581"/>
                  </a:lnTo>
                  <a:lnTo>
                    <a:pt x="6976" y="5639"/>
                  </a:lnTo>
                  <a:lnTo>
                    <a:pt x="6951" y="5697"/>
                  </a:lnTo>
                  <a:lnTo>
                    <a:pt x="6926" y="5756"/>
                  </a:lnTo>
                  <a:lnTo>
                    <a:pt x="6901" y="5814"/>
                  </a:lnTo>
                  <a:lnTo>
                    <a:pt x="6868" y="5881"/>
                  </a:lnTo>
                  <a:lnTo>
                    <a:pt x="6843" y="5948"/>
                  </a:lnTo>
                  <a:lnTo>
                    <a:pt x="6809" y="6007"/>
                  </a:lnTo>
                  <a:lnTo>
                    <a:pt x="6784" y="6073"/>
                  </a:lnTo>
                  <a:lnTo>
                    <a:pt x="6751" y="6140"/>
                  </a:lnTo>
                  <a:lnTo>
                    <a:pt x="6717" y="6207"/>
                  </a:lnTo>
                  <a:lnTo>
                    <a:pt x="6684" y="6274"/>
                  </a:lnTo>
                  <a:lnTo>
                    <a:pt x="6650" y="6349"/>
                  </a:lnTo>
                  <a:lnTo>
                    <a:pt x="6617" y="6416"/>
                  </a:lnTo>
                  <a:lnTo>
                    <a:pt x="6584" y="6483"/>
                  </a:lnTo>
                  <a:lnTo>
                    <a:pt x="6542" y="6550"/>
                  </a:lnTo>
                  <a:lnTo>
                    <a:pt x="6508" y="6625"/>
                  </a:lnTo>
                  <a:lnTo>
                    <a:pt x="6467" y="6692"/>
                  </a:lnTo>
                  <a:lnTo>
                    <a:pt x="6425" y="6758"/>
                  </a:lnTo>
                  <a:lnTo>
                    <a:pt x="6392" y="6825"/>
                  </a:lnTo>
                  <a:lnTo>
                    <a:pt x="6350" y="6892"/>
                  </a:lnTo>
                  <a:lnTo>
                    <a:pt x="6308" y="6967"/>
                  </a:lnTo>
                  <a:lnTo>
                    <a:pt x="6266" y="7034"/>
                  </a:lnTo>
                  <a:lnTo>
                    <a:pt x="6216" y="7101"/>
                  </a:lnTo>
                  <a:lnTo>
                    <a:pt x="6174" y="7159"/>
                  </a:lnTo>
                  <a:lnTo>
                    <a:pt x="6158" y="7193"/>
                  </a:lnTo>
                  <a:lnTo>
                    <a:pt x="6133" y="7226"/>
                  </a:lnTo>
                  <a:lnTo>
                    <a:pt x="6107" y="7260"/>
                  </a:lnTo>
                  <a:lnTo>
                    <a:pt x="6082" y="7293"/>
                  </a:lnTo>
                  <a:lnTo>
                    <a:pt x="6066" y="7318"/>
                  </a:lnTo>
                  <a:lnTo>
                    <a:pt x="6041" y="7352"/>
                  </a:lnTo>
                  <a:lnTo>
                    <a:pt x="6016" y="7385"/>
                  </a:lnTo>
                  <a:lnTo>
                    <a:pt x="5991" y="7410"/>
                  </a:lnTo>
                  <a:lnTo>
                    <a:pt x="5965" y="7443"/>
                  </a:lnTo>
                  <a:lnTo>
                    <a:pt x="5949" y="7477"/>
                  </a:lnTo>
                  <a:lnTo>
                    <a:pt x="5840" y="7510"/>
                  </a:lnTo>
                  <a:lnTo>
                    <a:pt x="5815" y="7544"/>
                  </a:lnTo>
                  <a:lnTo>
                    <a:pt x="5790" y="7569"/>
                  </a:lnTo>
                  <a:lnTo>
                    <a:pt x="5765" y="7594"/>
                  </a:lnTo>
                  <a:lnTo>
                    <a:pt x="5740" y="7627"/>
                  </a:lnTo>
                  <a:lnTo>
                    <a:pt x="5715" y="7652"/>
                  </a:lnTo>
                  <a:lnTo>
                    <a:pt x="5690" y="7677"/>
                  </a:lnTo>
                  <a:lnTo>
                    <a:pt x="5665" y="7702"/>
                  </a:lnTo>
                  <a:lnTo>
                    <a:pt x="5640" y="7727"/>
                  </a:lnTo>
                  <a:lnTo>
                    <a:pt x="5615" y="7753"/>
                  </a:lnTo>
                  <a:lnTo>
                    <a:pt x="5590" y="7778"/>
                  </a:lnTo>
                  <a:lnTo>
                    <a:pt x="5556" y="7803"/>
                  </a:lnTo>
                  <a:lnTo>
                    <a:pt x="5531" y="7828"/>
                  </a:lnTo>
                  <a:lnTo>
                    <a:pt x="5506" y="7853"/>
                  </a:lnTo>
                  <a:lnTo>
                    <a:pt x="5481" y="7878"/>
                  </a:lnTo>
                  <a:lnTo>
                    <a:pt x="5456" y="7903"/>
                  </a:lnTo>
                  <a:lnTo>
                    <a:pt x="5422" y="7928"/>
                  </a:lnTo>
                  <a:lnTo>
                    <a:pt x="5422" y="7928"/>
                  </a:lnTo>
                  <a:lnTo>
                    <a:pt x="5397" y="7953"/>
                  </a:lnTo>
                  <a:lnTo>
                    <a:pt x="5364" y="7970"/>
                  </a:lnTo>
                  <a:lnTo>
                    <a:pt x="5339" y="7986"/>
                  </a:lnTo>
                  <a:lnTo>
                    <a:pt x="5305" y="8012"/>
                  </a:lnTo>
                  <a:lnTo>
                    <a:pt x="5280" y="8028"/>
                  </a:lnTo>
                  <a:lnTo>
                    <a:pt x="5255" y="8045"/>
                  </a:lnTo>
                  <a:lnTo>
                    <a:pt x="5222" y="8062"/>
                  </a:lnTo>
                  <a:lnTo>
                    <a:pt x="5197" y="8078"/>
                  </a:lnTo>
                  <a:lnTo>
                    <a:pt x="5163" y="8095"/>
                  </a:lnTo>
                  <a:lnTo>
                    <a:pt x="5130" y="8112"/>
                  </a:lnTo>
                  <a:lnTo>
                    <a:pt x="5105" y="8128"/>
                  </a:lnTo>
                  <a:lnTo>
                    <a:pt x="5072" y="8137"/>
                  </a:lnTo>
                  <a:lnTo>
                    <a:pt x="5047" y="8154"/>
                  </a:lnTo>
                  <a:lnTo>
                    <a:pt x="5013" y="8170"/>
                  </a:lnTo>
                  <a:lnTo>
                    <a:pt x="4980" y="8179"/>
                  </a:lnTo>
                  <a:lnTo>
                    <a:pt x="4955" y="8187"/>
                  </a:lnTo>
                  <a:lnTo>
                    <a:pt x="4921" y="8195"/>
                  </a:lnTo>
                  <a:lnTo>
                    <a:pt x="4888" y="8204"/>
                  </a:lnTo>
                  <a:lnTo>
                    <a:pt x="4854" y="8212"/>
                  </a:lnTo>
                  <a:lnTo>
                    <a:pt x="4829" y="8220"/>
                  </a:lnTo>
                  <a:lnTo>
                    <a:pt x="4796" y="8229"/>
                  </a:lnTo>
                  <a:lnTo>
                    <a:pt x="4762" y="8229"/>
                  </a:lnTo>
                  <a:lnTo>
                    <a:pt x="4729" y="8229"/>
                  </a:lnTo>
                  <a:lnTo>
                    <a:pt x="4696" y="8229"/>
                  </a:lnTo>
                  <a:lnTo>
                    <a:pt x="4595" y="8229"/>
                  </a:lnTo>
                  <a:lnTo>
                    <a:pt x="4562" y="8229"/>
                  </a:lnTo>
                  <a:lnTo>
                    <a:pt x="4529" y="8229"/>
                  </a:lnTo>
                  <a:lnTo>
                    <a:pt x="4495" y="8229"/>
                  </a:lnTo>
                  <a:lnTo>
                    <a:pt x="4462" y="8220"/>
                  </a:lnTo>
                  <a:lnTo>
                    <a:pt x="4428" y="8212"/>
                  </a:lnTo>
                  <a:lnTo>
                    <a:pt x="4395" y="8204"/>
                  </a:lnTo>
                  <a:lnTo>
                    <a:pt x="4361" y="8195"/>
                  </a:lnTo>
                  <a:lnTo>
                    <a:pt x="4328" y="8187"/>
                  </a:lnTo>
                  <a:lnTo>
                    <a:pt x="4311" y="8179"/>
                  </a:lnTo>
                  <a:lnTo>
                    <a:pt x="4295" y="8179"/>
                  </a:lnTo>
                  <a:lnTo>
                    <a:pt x="4286" y="8170"/>
                  </a:lnTo>
                  <a:lnTo>
                    <a:pt x="4270" y="8162"/>
                  </a:lnTo>
                  <a:lnTo>
                    <a:pt x="4253" y="8154"/>
                  </a:lnTo>
                  <a:lnTo>
                    <a:pt x="4236" y="8145"/>
                  </a:lnTo>
                  <a:lnTo>
                    <a:pt x="4228" y="8137"/>
                  </a:lnTo>
                  <a:lnTo>
                    <a:pt x="4211" y="8128"/>
                  </a:lnTo>
                  <a:lnTo>
                    <a:pt x="4194" y="8120"/>
                  </a:lnTo>
                  <a:lnTo>
                    <a:pt x="4186" y="8112"/>
                  </a:lnTo>
                  <a:lnTo>
                    <a:pt x="4169" y="8103"/>
                  </a:lnTo>
                  <a:lnTo>
                    <a:pt x="4161" y="8095"/>
                  </a:lnTo>
                  <a:lnTo>
                    <a:pt x="4144" y="8078"/>
                  </a:lnTo>
                  <a:lnTo>
                    <a:pt x="4136" y="8070"/>
                  </a:lnTo>
                  <a:lnTo>
                    <a:pt x="4119" y="8062"/>
                  </a:lnTo>
                  <a:lnTo>
                    <a:pt x="4111" y="8045"/>
                  </a:lnTo>
                  <a:lnTo>
                    <a:pt x="4102" y="8037"/>
                  </a:lnTo>
                  <a:lnTo>
                    <a:pt x="4086" y="8028"/>
                  </a:lnTo>
                  <a:lnTo>
                    <a:pt x="4077" y="8012"/>
                  </a:lnTo>
                  <a:lnTo>
                    <a:pt x="4069" y="8003"/>
                  </a:lnTo>
                  <a:lnTo>
                    <a:pt x="4061" y="7986"/>
                  </a:lnTo>
                  <a:lnTo>
                    <a:pt x="4052" y="7978"/>
                  </a:lnTo>
                  <a:lnTo>
                    <a:pt x="4036" y="7953"/>
                  </a:lnTo>
                  <a:lnTo>
                    <a:pt x="4019" y="7920"/>
                  </a:lnTo>
                  <a:lnTo>
                    <a:pt x="4002" y="7895"/>
                  </a:lnTo>
                  <a:lnTo>
                    <a:pt x="3986" y="7870"/>
                  </a:lnTo>
                  <a:lnTo>
                    <a:pt x="3969" y="7844"/>
                  </a:lnTo>
                  <a:lnTo>
                    <a:pt x="3960" y="7811"/>
                  </a:lnTo>
                  <a:lnTo>
                    <a:pt x="3944" y="7786"/>
                  </a:lnTo>
                  <a:lnTo>
                    <a:pt x="3935" y="7753"/>
                  </a:lnTo>
                  <a:lnTo>
                    <a:pt x="3927" y="7719"/>
                  </a:lnTo>
                  <a:lnTo>
                    <a:pt x="3919" y="7694"/>
                  </a:lnTo>
                  <a:lnTo>
                    <a:pt x="3902" y="7661"/>
                  </a:lnTo>
                  <a:lnTo>
                    <a:pt x="3894" y="7627"/>
                  </a:lnTo>
                  <a:lnTo>
                    <a:pt x="3885" y="7602"/>
                  </a:lnTo>
                  <a:lnTo>
                    <a:pt x="3885" y="7569"/>
                  </a:lnTo>
                  <a:lnTo>
                    <a:pt x="3877" y="7535"/>
                  </a:lnTo>
                  <a:lnTo>
                    <a:pt x="3869" y="7502"/>
                  </a:lnTo>
                  <a:lnTo>
                    <a:pt x="3860" y="7469"/>
                  </a:lnTo>
                  <a:lnTo>
                    <a:pt x="3860" y="7435"/>
                  </a:lnTo>
                  <a:lnTo>
                    <a:pt x="3860" y="7402"/>
                  </a:lnTo>
                  <a:lnTo>
                    <a:pt x="3860" y="7368"/>
                  </a:lnTo>
                  <a:lnTo>
                    <a:pt x="3860" y="7335"/>
                  </a:lnTo>
                  <a:lnTo>
                    <a:pt x="3860" y="7301"/>
                  </a:lnTo>
                  <a:lnTo>
                    <a:pt x="3860" y="7268"/>
                  </a:lnTo>
                  <a:lnTo>
                    <a:pt x="3860" y="7235"/>
                  </a:lnTo>
                  <a:lnTo>
                    <a:pt x="3860" y="7201"/>
                  </a:lnTo>
                  <a:lnTo>
                    <a:pt x="3860" y="6875"/>
                  </a:lnTo>
                  <a:lnTo>
                    <a:pt x="3860" y="6817"/>
                  </a:lnTo>
                  <a:lnTo>
                    <a:pt x="3860" y="6758"/>
                  </a:lnTo>
                  <a:lnTo>
                    <a:pt x="3860" y="6700"/>
                  </a:lnTo>
                  <a:lnTo>
                    <a:pt x="3860" y="6650"/>
                  </a:lnTo>
                  <a:lnTo>
                    <a:pt x="3860" y="6600"/>
                  </a:lnTo>
                  <a:lnTo>
                    <a:pt x="3860" y="6550"/>
                  </a:lnTo>
                  <a:lnTo>
                    <a:pt x="3860" y="6508"/>
                  </a:lnTo>
                  <a:lnTo>
                    <a:pt x="3860" y="6466"/>
                  </a:lnTo>
                  <a:lnTo>
                    <a:pt x="3860" y="6433"/>
                  </a:lnTo>
                  <a:lnTo>
                    <a:pt x="3869" y="6366"/>
                  </a:lnTo>
                  <a:lnTo>
                    <a:pt x="3885" y="6291"/>
                  </a:lnTo>
                  <a:lnTo>
                    <a:pt x="3894" y="6224"/>
                  </a:lnTo>
                  <a:lnTo>
                    <a:pt x="3902" y="6157"/>
                  </a:lnTo>
                  <a:lnTo>
                    <a:pt x="3910" y="6090"/>
                  </a:lnTo>
                  <a:lnTo>
                    <a:pt x="3927" y="6015"/>
                  </a:lnTo>
                  <a:lnTo>
                    <a:pt x="3935" y="5948"/>
                  </a:lnTo>
                  <a:lnTo>
                    <a:pt x="3952" y="5881"/>
                  </a:lnTo>
                  <a:lnTo>
                    <a:pt x="3969" y="5814"/>
                  </a:lnTo>
                  <a:lnTo>
                    <a:pt x="3977" y="5739"/>
                  </a:lnTo>
                  <a:lnTo>
                    <a:pt x="3994" y="5672"/>
                  </a:lnTo>
                  <a:lnTo>
                    <a:pt x="4011" y="5606"/>
                  </a:lnTo>
                  <a:lnTo>
                    <a:pt x="4027" y="5539"/>
                  </a:lnTo>
                  <a:lnTo>
                    <a:pt x="4044" y="5472"/>
                  </a:lnTo>
                  <a:lnTo>
                    <a:pt x="4061" y="5405"/>
                  </a:lnTo>
                  <a:lnTo>
                    <a:pt x="4077" y="5338"/>
                  </a:lnTo>
                  <a:lnTo>
                    <a:pt x="4094" y="5263"/>
                  </a:lnTo>
                  <a:lnTo>
                    <a:pt x="4111" y="5196"/>
                  </a:lnTo>
                  <a:lnTo>
                    <a:pt x="4136" y="5129"/>
                  </a:lnTo>
                  <a:lnTo>
                    <a:pt x="4153" y="5063"/>
                  </a:lnTo>
                  <a:lnTo>
                    <a:pt x="4169" y="4996"/>
                  </a:lnTo>
                  <a:lnTo>
                    <a:pt x="4194" y="4929"/>
                  </a:lnTo>
                  <a:lnTo>
                    <a:pt x="4211" y="4879"/>
                  </a:lnTo>
                  <a:lnTo>
                    <a:pt x="4211" y="4870"/>
                  </a:lnTo>
                  <a:lnTo>
                    <a:pt x="4236" y="4804"/>
                  </a:lnTo>
                  <a:lnTo>
                    <a:pt x="4253" y="4737"/>
                  </a:lnTo>
                  <a:lnTo>
                    <a:pt x="4278" y="4670"/>
                  </a:lnTo>
                  <a:lnTo>
                    <a:pt x="4303" y="4603"/>
                  </a:lnTo>
                  <a:lnTo>
                    <a:pt x="4320" y="4536"/>
                  </a:lnTo>
                  <a:lnTo>
                    <a:pt x="4345" y="4469"/>
                  </a:lnTo>
                  <a:lnTo>
                    <a:pt x="4370" y="4411"/>
                  </a:lnTo>
                  <a:lnTo>
                    <a:pt x="4395" y="4344"/>
                  </a:lnTo>
                  <a:lnTo>
                    <a:pt x="4420" y="4277"/>
                  </a:lnTo>
                  <a:lnTo>
                    <a:pt x="4445" y="4210"/>
                  </a:lnTo>
                  <a:lnTo>
                    <a:pt x="4470" y="4152"/>
                  </a:lnTo>
                  <a:lnTo>
                    <a:pt x="4495" y="4085"/>
                  </a:lnTo>
                  <a:lnTo>
                    <a:pt x="4520" y="4018"/>
                  </a:lnTo>
                  <a:lnTo>
                    <a:pt x="4554" y="3951"/>
                  </a:lnTo>
                  <a:lnTo>
                    <a:pt x="4579" y="3893"/>
                  </a:lnTo>
                  <a:lnTo>
                    <a:pt x="4604" y="3826"/>
                  </a:lnTo>
                  <a:lnTo>
                    <a:pt x="4637" y="3759"/>
                  </a:lnTo>
                  <a:lnTo>
                    <a:pt x="4662" y="3701"/>
                  </a:lnTo>
                  <a:lnTo>
                    <a:pt x="4687" y="3634"/>
                  </a:lnTo>
                  <a:lnTo>
                    <a:pt x="4721" y="3576"/>
                  </a:lnTo>
                  <a:lnTo>
                    <a:pt x="4746" y="3509"/>
                  </a:lnTo>
                  <a:lnTo>
                    <a:pt x="4779" y="3442"/>
                  </a:lnTo>
                  <a:lnTo>
                    <a:pt x="4804" y="3383"/>
                  </a:lnTo>
                  <a:lnTo>
                    <a:pt x="4838" y="3317"/>
                  </a:lnTo>
                  <a:lnTo>
                    <a:pt x="4863" y="3266"/>
                  </a:lnTo>
                  <a:lnTo>
                    <a:pt x="4846" y="3283"/>
                  </a:lnTo>
                  <a:lnTo>
                    <a:pt x="4796" y="3325"/>
                  </a:lnTo>
                  <a:lnTo>
                    <a:pt x="4754" y="3358"/>
                  </a:lnTo>
                  <a:lnTo>
                    <a:pt x="4704" y="3400"/>
                  </a:lnTo>
                  <a:lnTo>
                    <a:pt x="4662" y="3442"/>
                  </a:lnTo>
                  <a:lnTo>
                    <a:pt x="4612" y="3475"/>
                  </a:lnTo>
                  <a:lnTo>
                    <a:pt x="4562" y="3517"/>
                  </a:lnTo>
                  <a:lnTo>
                    <a:pt x="4520" y="3559"/>
                  </a:lnTo>
                  <a:lnTo>
                    <a:pt x="4470" y="3592"/>
                  </a:lnTo>
                  <a:lnTo>
                    <a:pt x="4311" y="3718"/>
                  </a:lnTo>
                  <a:lnTo>
                    <a:pt x="4270" y="3751"/>
                  </a:lnTo>
                  <a:lnTo>
                    <a:pt x="4153" y="3843"/>
                  </a:lnTo>
                  <a:lnTo>
                    <a:pt x="4077" y="3910"/>
                  </a:lnTo>
                  <a:lnTo>
                    <a:pt x="3994" y="3968"/>
                  </a:lnTo>
                  <a:lnTo>
                    <a:pt x="3919" y="4027"/>
                  </a:lnTo>
                  <a:lnTo>
                    <a:pt x="3835" y="4093"/>
                  </a:lnTo>
                  <a:lnTo>
                    <a:pt x="3760" y="4152"/>
                  </a:lnTo>
                  <a:lnTo>
                    <a:pt x="3676" y="4210"/>
                  </a:lnTo>
                  <a:lnTo>
                    <a:pt x="3593" y="4277"/>
                  </a:lnTo>
                  <a:lnTo>
                    <a:pt x="3509" y="4336"/>
                  </a:lnTo>
                  <a:lnTo>
                    <a:pt x="3434" y="4394"/>
                  </a:lnTo>
                  <a:lnTo>
                    <a:pt x="3351" y="4453"/>
                  </a:lnTo>
                  <a:lnTo>
                    <a:pt x="3267" y="4511"/>
                  </a:lnTo>
                  <a:lnTo>
                    <a:pt x="3184" y="4570"/>
                  </a:lnTo>
                  <a:lnTo>
                    <a:pt x="3100" y="4628"/>
                  </a:lnTo>
                  <a:lnTo>
                    <a:pt x="3016" y="4687"/>
                  </a:lnTo>
                  <a:lnTo>
                    <a:pt x="2933" y="4745"/>
                  </a:lnTo>
                  <a:lnTo>
                    <a:pt x="2849" y="4795"/>
                  </a:lnTo>
                  <a:lnTo>
                    <a:pt x="2766" y="4845"/>
                  </a:lnTo>
                  <a:lnTo>
                    <a:pt x="2757" y="4854"/>
                  </a:lnTo>
                  <a:lnTo>
                    <a:pt x="2674" y="4912"/>
                  </a:lnTo>
                  <a:lnTo>
                    <a:pt x="2590" y="4962"/>
                  </a:lnTo>
                  <a:lnTo>
                    <a:pt x="2499" y="5012"/>
                  </a:lnTo>
                  <a:lnTo>
                    <a:pt x="2415" y="5071"/>
                  </a:lnTo>
                  <a:lnTo>
                    <a:pt x="2323" y="5121"/>
                  </a:lnTo>
                  <a:lnTo>
                    <a:pt x="2240" y="5171"/>
                  </a:lnTo>
                  <a:lnTo>
                    <a:pt x="2189" y="5196"/>
                  </a:lnTo>
                  <a:lnTo>
                    <a:pt x="2148" y="5221"/>
                  </a:lnTo>
                  <a:lnTo>
                    <a:pt x="2098" y="5246"/>
                  </a:lnTo>
                  <a:lnTo>
                    <a:pt x="2056" y="5263"/>
                  </a:lnTo>
                  <a:lnTo>
                    <a:pt x="2006" y="5288"/>
                  </a:lnTo>
                  <a:lnTo>
                    <a:pt x="1964" y="5313"/>
                  </a:lnTo>
                  <a:lnTo>
                    <a:pt x="1914" y="5338"/>
                  </a:lnTo>
                  <a:lnTo>
                    <a:pt x="1872" y="5363"/>
                  </a:lnTo>
                  <a:lnTo>
                    <a:pt x="1822" y="5380"/>
                  </a:lnTo>
                  <a:lnTo>
                    <a:pt x="1780" y="5405"/>
                  </a:lnTo>
                  <a:lnTo>
                    <a:pt x="1738" y="5430"/>
                  </a:lnTo>
                  <a:lnTo>
                    <a:pt x="1697" y="5447"/>
                  </a:lnTo>
                  <a:lnTo>
                    <a:pt x="1655" y="5464"/>
                  </a:lnTo>
                  <a:lnTo>
                    <a:pt x="1605" y="5480"/>
                  </a:lnTo>
                  <a:lnTo>
                    <a:pt x="1555" y="5505"/>
                  </a:lnTo>
                  <a:lnTo>
                    <a:pt x="1513" y="5522"/>
                  </a:lnTo>
                  <a:lnTo>
                    <a:pt x="1463" y="5539"/>
                  </a:lnTo>
                  <a:lnTo>
                    <a:pt x="1412" y="5555"/>
                  </a:lnTo>
                  <a:lnTo>
                    <a:pt x="1362" y="5572"/>
                  </a:lnTo>
                  <a:lnTo>
                    <a:pt x="1337" y="5572"/>
                  </a:lnTo>
                  <a:lnTo>
                    <a:pt x="1304" y="5581"/>
                  </a:lnTo>
                  <a:lnTo>
                    <a:pt x="1279" y="5589"/>
                  </a:lnTo>
                  <a:lnTo>
                    <a:pt x="1254" y="5597"/>
                  </a:lnTo>
                  <a:lnTo>
                    <a:pt x="1229" y="5606"/>
                  </a:lnTo>
                  <a:lnTo>
                    <a:pt x="1204" y="5606"/>
                  </a:lnTo>
                  <a:lnTo>
                    <a:pt x="1170" y="5614"/>
                  </a:lnTo>
                  <a:lnTo>
                    <a:pt x="1145" y="5614"/>
                  </a:lnTo>
                  <a:lnTo>
                    <a:pt x="1120" y="5614"/>
                  </a:lnTo>
                  <a:lnTo>
                    <a:pt x="1095" y="5614"/>
                  </a:lnTo>
                  <a:lnTo>
                    <a:pt x="1062" y="5614"/>
                  </a:lnTo>
                  <a:lnTo>
                    <a:pt x="1037" y="5614"/>
                  </a:lnTo>
                  <a:lnTo>
                    <a:pt x="1011" y="5614"/>
                  </a:lnTo>
                  <a:lnTo>
                    <a:pt x="978" y="5614"/>
                  </a:lnTo>
                  <a:lnTo>
                    <a:pt x="953" y="5614"/>
                  </a:lnTo>
                  <a:lnTo>
                    <a:pt x="786" y="5614"/>
                  </a:lnTo>
                  <a:lnTo>
                    <a:pt x="753" y="5614"/>
                  </a:lnTo>
                  <a:lnTo>
                    <a:pt x="727" y="5614"/>
                  </a:lnTo>
                  <a:lnTo>
                    <a:pt x="694" y="5614"/>
                  </a:lnTo>
                  <a:lnTo>
                    <a:pt x="669" y="5614"/>
                  </a:lnTo>
                  <a:lnTo>
                    <a:pt x="644" y="5606"/>
                  </a:lnTo>
                  <a:lnTo>
                    <a:pt x="611" y="5606"/>
                  </a:lnTo>
                  <a:lnTo>
                    <a:pt x="585" y="5597"/>
                  </a:lnTo>
                  <a:lnTo>
                    <a:pt x="552" y="5589"/>
                  </a:lnTo>
                  <a:lnTo>
                    <a:pt x="527" y="5581"/>
                  </a:lnTo>
                  <a:lnTo>
                    <a:pt x="502" y="5572"/>
                  </a:lnTo>
                  <a:lnTo>
                    <a:pt x="468" y="5555"/>
                  </a:lnTo>
                  <a:lnTo>
                    <a:pt x="443" y="5547"/>
                  </a:lnTo>
                  <a:lnTo>
                    <a:pt x="418" y="5530"/>
                  </a:lnTo>
                  <a:lnTo>
                    <a:pt x="418" y="5530"/>
                  </a:lnTo>
                  <a:lnTo>
                    <a:pt x="393" y="5522"/>
                  </a:lnTo>
                  <a:lnTo>
                    <a:pt x="360" y="5505"/>
                  </a:lnTo>
                  <a:lnTo>
                    <a:pt x="335" y="5489"/>
                  </a:lnTo>
                  <a:lnTo>
                    <a:pt x="310" y="5472"/>
                  </a:lnTo>
                  <a:lnTo>
                    <a:pt x="285" y="5455"/>
                  </a:lnTo>
                  <a:lnTo>
                    <a:pt x="260" y="5438"/>
                  </a:lnTo>
                  <a:lnTo>
                    <a:pt x="235" y="5413"/>
                  </a:lnTo>
                  <a:lnTo>
                    <a:pt x="210" y="5397"/>
                  </a:lnTo>
                  <a:lnTo>
                    <a:pt x="193" y="5372"/>
                  </a:lnTo>
                  <a:lnTo>
                    <a:pt x="168" y="5355"/>
                  </a:lnTo>
                  <a:lnTo>
                    <a:pt x="143" y="5330"/>
                  </a:lnTo>
                  <a:lnTo>
                    <a:pt x="126" y="5296"/>
                  </a:lnTo>
                  <a:lnTo>
                    <a:pt x="109" y="5280"/>
                  </a:lnTo>
                  <a:lnTo>
                    <a:pt x="93" y="5255"/>
                  </a:lnTo>
                  <a:lnTo>
                    <a:pt x="76" y="5230"/>
                  </a:lnTo>
                  <a:lnTo>
                    <a:pt x="59" y="5205"/>
                  </a:lnTo>
                  <a:lnTo>
                    <a:pt x="42" y="5171"/>
                  </a:lnTo>
                  <a:lnTo>
                    <a:pt x="34" y="5146"/>
                  </a:lnTo>
                  <a:lnTo>
                    <a:pt x="26" y="5121"/>
                  </a:lnTo>
                  <a:lnTo>
                    <a:pt x="17" y="5096"/>
                  </a:lnTo>
                  <a:lnTo>
                    <a:pt x="9" y="5071"/>
                  </a:lnTo>
                  <a:lnTo>
                    <a:pt x="1" y="5037"/>
                  </a:lnTo>
                  <a:lnTo>
                    <a:pt x="1" y="5012"/>
                  </a:lnTo>
                  <a:lnTo>
                    <a:pt x="1" y="4987"/>
                  </a:lnTo>
                  <a:lnTo>
                    <a:pt x="1" y="4962"/>
                  </a:lnTo>
                  <a:lnTo>
                    <a:pt x="1" y="4929"/>
                  </a:lnTo>
                  <a:lnTo>
                    <a:pt x="1" y="4829"/>
                  </a:lnTo>
                  <a:lnTo>
                    <a:pt x="1" y="4804"/>
                  </a:lnTo>
                  <a:lnTo>
                    <a:pt x="1" y="4779"/>
                  </a:lnTo>
                  <a:lnTo>
                    <a:pt x="1" y="4779"/>
                  </a:lnTo>
                  <a:lnTo>
                    <a:pt x="1" y="4753"/>
                  </a:lnTo>
                  <a:lnTo>
                    <a:pt x="1" y="4728"/>
                  </a:lnTo>
                  <a:lnTo>
                    <a:pt x="9" y="4695"/>
                  </a:lnTo>
                  <a:lnTo>
                    <a:pt x="9" y="4670"/>
                  </a:lnTo>
                  <a:lnTo>
                    <a:pt x="17" y="4645"/>
                  </a:lnTo>
                  <a:lnTo>
                    <a:pt x="26" y="4620"/>
                  </a:lnTo>
                  <a:lnTo>
                    <a:pt x="34" y="4595"/>
                  </a:lnTo>
                  <a:lnTo>
                    <a:pt x="42" y="4570"/>
                  </a:lnTo>
                  <a:lnTo>
                    <a:pt x="51" y="4545"/>
                  </a:lnTo>
                  <a:lnTo>
                    <a:pt x="59" y="4520"/>
                  </a:lnTo>
                  <a:lnTo>
                    <a:pt x="67" y="4494"/>
                  </a:lnTo>
                  <a:lnTo>
                    <a:pt x="76" y="4469"/>
                  </a:lnTo>
                  <a:lnTo>
                    <a:pt x="84" y="4453"/>
                  </a:lnTo>
                  <a:lnTo>
                    <a:pt x="93" y="4428"/>
                  </a:lnTo>
                  <a:lnTo>
                    <a:pt x="118" y="4378"/>
                  </a:lnTo>
                  <a:lnTo>
                    <a:pt x="134" y="4336"/>
                  </a:lnTo>
                  <a:lnTo>
                    <a:pt x="159" y="4286"/>
                  </a:lnTo>
                  <a:lnTo>
                    <a:pt x="176" y="4244"/>
                  </a:lnTo>
                  <a:lnTo>
                    <a:pt x="201" y="4202"/>
                  </a:lnTo>
                  <a:lnTo>
                    <a:pt x="226" y="4160"/>
                  </a:lnTo>
                  <a:lnTo>
                    <a:pt x="251" y="4119"/>
                  </a:lnTo>
                  <a:lnTo>
                    <a:pt x="276" y="4077"/>
                  </a:lnTo>
                  <a:lnTo>
                    <a:pt x="293" y="4035"/>
                  </a:lnTo>
                  <a:lnTo>
                    <a:pt x="318" y="4002"/>
                  </a:lnTo>
                  <a:lnTo>
                    <a:pt x="343" y="3968"/>
                  </a:lnTo>
                  <a:lnTo>
                    <a:pt x="377" y="3901"/>
                  </a:lnTo>
                  <a:lnTo>
                    <a:pt x="418" y="3843"/>
                  </a:lnTo>
                  <a:lnTo>
                    <a:pt x="494" y="3734"/>
                  </a:lnTo>
                  <a:lnTo>
                    <a:pt x="560" y="3617"/>
                  </a:lnTo>
                  <a:lnTo>
                    <a:pt x="636" y="3509"/>
                  </a:lnTo>
                  <a:lnTo>
                    <a:pt x="711" y="3392"/>
                  </a:lnTo>
                  <a:lnTo>
                    <a:pt x="786" y="3275"/>
                  </a:lnTo>
                  <a:lnTo>
                    <a:pt x="869" y="3166"/>
                  </a:lnTo>
                  <a:lnTo>
                    <a:pt x="945" y="3049"/>
                  </a:lnTo>
                  <a:lnTo>
                    <a:pt x="1020" y="2932"/>
                  </a:lnTo>
                  <a:lnTo>
                    <a:pt x="1103" y="2824"/>
                  </a:lnTo>
                  <a:lnTo>
                    <a:pt x="1179" y="2707"/>
                  </a:lnTo>
                  <a:lnTo>
                    <a:pt x="1262" y="2598"/>
                  </a:lnTo>
                  <a:lnTo>
                    <a:pt x="1304" y="2540"/>
                  </a:lnTo>
                  <a:lnTo>
                    <a:pt x="1346" y="2481"/>
                  </a:lnTo>
                  <a:lnTo>
                    <a:pt x="1387" y="2431"/>
                  </a:lnTo>
                  <a:lnTo>
                    <a:pt x="1429" y="2373"/>
                  </a:lnTo>
                  <a:lnTo>
                    <a:pt x="1471" y="2314"/>
                  </a:lnTo>
                  <a:lnTo>
                    <a:pt x="1513" y="2264"/>
                  </a:lnTo>
                  <a:lnTo>
                    <a:pt x="1563" y="2205"/>
                  </a:lnTo>
                  <a:lnTo>
                    <a:pt x="1605" y="2155"/>
                  </a:lnTo>
                  <a:lnTo>
                    <a:pt x="1646" y="2097"/>
                  </a:lnTo>
                  <a:lnTo>
                    <a:pt x="1688" y="2047"/>
                  </a:lnTo>
                  <a:lnTo>
                    <a:pt x="1730" y="1988"/>
                  </a:lnTo>
                  <a:lnTo>
                    <a:pt x="1780" y="1938"/>
                  </a:lnTo>
                  <a:lnTo>
                    <a:pt x="1822" y="1880"/>
                  </a:lnTo>
                  <a:lnTo>
                    <a:pt x="1830" y="1871"/>
                  </a:lnTo>
                  <a:lnTo>
                    <a:pt x="1864" y="1830"/>
                  </a:lnTo>
                  <a:lnTo>
                    <a:pt x="1914" y="1771"/>
                  </a:lnTo>
                  <a:lnTo>
                    <a:pt x="1956" y="1721"/>
                  </a:lnTo>
                  <a:lnTo>
                    <a:pt x="2006" y="1671"/>
                  </a:lnTo>
                  <a:lnTo>
                    <a:pt x="2056" y="1621"/>
                  </a:lnTo>
                  <a:lnTo>
                    <a:pt x="2098" y="1562"/>
                  </a:lnTo>
                  <a:lnTo>
                    <a:pt x="2148" y="1512"/>
                  </a:lnTo>
                  <a:lnTo>
                    <a:pt x="2198" y="1462"/>
                  </a:lnTo>
                  <a:lnTo>
                    <a:pt x="2240" y="1412"/>
                  </a:lnTo>
                  <a:lnTo>
                    <a:pt x="2290" y="1362"/>
                  </a:lnTo>
                  <a:lnTo>
                    <a:pt x="2340" y="1312"/>
                  </a:lnTo>
                  <a:lnTo>
                    <a:pt x="2390" y="1261"/>
                  </a:lnTo>
                  <a:lnTo>
                    <a:pt x="2440" y="1211"/>
                  </a:lnTo>
                  <a:lnTo>
                    <a:pt x="2490" y="1161"/>
                  </a:lnTo>
                  <a:lnTo>
                    <a:pt x="2540" y="1119"/>
                  </a:lnTo>
                  <a:lnTo>
                    <a:pt x="2590" y="1069"/>
                  </a:lnTo>
                  <a:lnTo>
                    <a:pt x="2641" y="1019"/>
                  </a:lnTo>
                  <a:lnTo>
                    <a:pt x="2691" y="977"/>
                  </a:lnTo>
                  <a:lnTo>
                    <a:pt x="2749" y="927"/>
                  </a:lnTo>
                  <a:lnTo>
                    <a:pt x="2799" y="877"/>
                  </a:lnTo>
                  <a:lnTo>
                    <a:pt x="2849" y="835"/>
                  </a:lnTo>
                  <a:lnTo>
                    <a:pt x="2908" y="794"/>
                  </a:lnTo>
                  <a:lnTo>
                    <a:pt x="2958" y="744"/>
                  </a:lnTo>
                  <a:lnTo>
                    <a:pt x="3016" y="702"/>
                  </a:lnTo>
                  <a:lnTo>
                    <a:pt x="3067" y="660"/>
                  </a:lnTo>
                  <a:lnTo>
                    <a:pt x="3125" y="618"/>
                  </a:lnTo>
                  <a:lnTo>
                    <a:pt x="3175" y="576"/>
                  </a:lnTo>
                  <a:lnTo>
                    <a:pt x="3234" y="535"/>
                  </a:lnTo>
                  <a:lnTo>
                    <a:pt x="3292" y="493"/>
                  </a:lnTo>
                  <a:lnTo>
                    <a:pt x="3326" y="468"/>
                  </a:lnTo>
                  <a:lnTo>
                    <a:pt x="3359" y="443"/>
                  </a:lnTo>
                  <a:lnTo>
                    <a:pt x="3401" y="418"/>
                  </a:lnTo>
                  <a:lnTo>
                    <a:pt x="3443" y="393"/>
                  </a:lnTo>
                  <a:lnTo>
                    <a:pt x="3484" y="359"/>
                  </a:lnTo>
                  <a:lnTo>
                    <a:pt x="3526" y="334"/>
                  </a:lnTo>
                  <a:lnTo>
                    <a:pt x="3576" y="309"/>
                  </a:lnTo>
                  <a:lnTo>
                    <a:pt x="3618" y="276"/>
                  </a:lnTo>
                  <a:lnTo>
                    <a:pt x="3668" y="251"/>
                  </a:lnTo>
                  <a:lnTo>
                    <a:pt x="3718" y="217"/>
                  </a:lnTo>
                  <a:lnTo>
                    <a:pt x="3768" y="192"/>
                  </a:lnTo>
                  <a:lnTo>
                    <a:pt x="3793" y="175"/>
                  </a:lnTo>
                  <a:lnTo>
                    <a:pt x="3827" y="167"/>
                  </a:lnTo>
                  <a:lnTo>
                    <a:pt x="3852" y="150"/>
                  </a:lnTo>
                  <a:lnTo>
                    <a:pt x="3877" y="142"/>
                  </a:lnTo>
                  <a:lnTo>
                    <a:pt x="3902" y="125"/>
                  </a:lnTo>
                  <a:lnTo>
                    <a:pt x="3927" y="117"/>
                  </a:lnTo>
                  <a:lnTo>
                    <a:pt x="3960" y="100"/>
                  </a:lnTo>
                  <a:lnTo>
                    <a:pt x="3986" y="92"/>
                  </a:lnTo>
                  <a:lnTo>
                    <a:pt x="4011" y="84"/>
                  </a:lnTo>
                  <a:lnTo>
                    <a:pt x="4036" y="67"/>
                  </a:lnTo>
                  <a:lnTo>
                    <a:pt x="4069" y="58"/>
                  </a:lnTo>
                  <a:lnTo>
                    <a:pt x="4094" y="50"/>
                  </a:lnTo>
                  <a:lnTo>
                    <a:pt x="4128" y="42"/>
                  </a:lnTo>
                  <a:lnTo>
                    <a:pt x="4153" y="25"/>
                  </a:lnTo>
                  <a:lnTo>
                    <a:pt x="4178" y="17"/>
                  </a:lnTo>
                  <a:lnTo>
                    <a:pt x="4211" y="8"/>
                  </a:lnTo>
                  <a:lnTo>
                    <a:pt x="4236" y="0"/>
                  </a:lnTo>
                  <a:lnTo>
                    <a:pt x="4270" y="0"/>
                  </a:lnTo>
                  <a:lnTo>
                    <a:pt x="4278" y="0"/>
                  </a:lnTo>
                  <a:lnTo>
                    <a:pt x="4295" y="0"/>
                  </a:lnTo>
                  <a:lnTo>
                    <a:pt x="4328" y="0"/>
                  </a:lnTo>
                  <a:lnTo>
                    <a:pt x="4353" y="0"/>
                  </a:lnTo>
                  <a:lnTo>
                    <a:pt x="4387" y="0"/>
                  </a:lnTo>
                  <a:lnTo>
                    <a:pt x="4412" y="0"/>
                  </a:lnTo>
                  <a:lnTo>
                    <a:pt x="4529" y="0"/>
                  </a:lnTo>
                  <a:lnTo>
                    <a:pt x="4562" y="0"/>
                  </a:lnTo>
                  <a:lnTo>
                    <a:pt x="4587" y="0"/>
                  </a:lnTo>
                  <a:lnTo>
                    <a:pt x="4620" y="0"/>
                  </a:lnTo>
                  <a:lnTo>
                    <a:pt x="4646" y="0"/>
                  </a:lnTo>
                  <a:lnTo>
                    <a:pt x="4679" y="8"/>
                  </a:lnTo>
                  <a:lnTo>
                    <a:pt x="4704" y="17"/>
                  </a:lnTo>
                  <a:lnTo>
                    <a:pt x="4737" y="25"/>
                  </a:lnTo>
                  <a:lnTo>
                    <a:pt x="4762" y="33"/>
                  </a:lnTo>
                  <a:lnTo>
                    <a:pt x="4796" y="50"/>
                  </a:lnTo>
                  <a:lnTo>
                    <a:pt x="4821" y="58"/>
                  </a:lnTo>
                  <a:lnTo>
                    <a:pt x="4846" y="75"/>
                  </a:lnTo>
                  <a:lnTo>
                    <a:pt x="4871" y="92"/>
                  </a:lnTo>
                  <a:lnTo>
                    <a:pt x="4879" y="109"/>
                  </a:lnTo>
                  <a:lnTo>
                    <a:pt x="4888" y="125"/>
                  </a:lnTo>
                  <a:lnTo>
                    <a:pt x="4896" y="142"/>
                  </a:lnTo>
                  <a:lnTo>
                    <a:pt x="4904" y="159"/>
                  </a:lnTo>
                  <a:lnTo>
                    <a:pt x="4904" y="175"/>
                  </a:lnTo>
                  <a:lnTo>
                    <a:pt x="4913" y="192"/>
                  </a:lnTo>
                  <a:lnTo>
                    <a:pt x="4930" y="284"/>
                  </a:lnTo>
                  <a:lnTo>
                    <a:pt x="4838" y="292"/>
                  </a:lnTo>
                  <a:lnTo>
                    <a:pt x="4796" y="292"/>
                  </a:lnTo>
                  <a:lnTo>
                    <a:pt x="4779" y="292"/>
                  </a:lnTo>
                  <a:lnTo>
                    <a:pt x="4779" y="292"/>
                  </a:lnTo>
                  <a:lnTo>
                    <a:pt x="4762" y="292"/>
                  </a:lnTo>
                  <a:lnTo>
                    <a:pt x="4762" y="292"/>
                  </a:lnTo>
                  <a:lnTo>
                    <a:pt x="4746" y="292"/>
                  </a:lnTo>
                  <a:lnTo>
                    <a:pt x="4746" y="292"/>
                  </a:lnTo>
                  <a:lnTo>
                    <a:pt x="4746" y="292"/>
                  </a:lnTo>
                  <a:lnTo>
                    <a:pt x="4721" y="284"/>
                  </a:lnTo>
                  <a:lnTo>
                    <a:pt x="4729" y="284"/>
                  </a:lnTo>
                  <a:lnTo>
                    <a:pt x="4704" y="276"/>
                  </a:lnTo>
                  <a:lnTo>
                    <a:pt x="4712" y="276"/>
                  </a:lnTo>
                  <a:lnTo>
                    <a:pt x="4687" y="267"/>
                  </a:lnTo>
                  <a:lnTo>
                    <a:pt x="4696" y="267"/>
                  </a:lnTo>
                  <a:lnTo>
                    <a:pt x="4671" y="259"/>
                  </a:lnTo>
                  <a:lnTo>
                    <a:pt x="4671" y="259"/>
                  </a:lnTo>
                  <a:lnTo>
                    <a:pt x="4654" y="251"/>
                  </a:lnTo>
                  <a:lnTo>
                    <a:pt x="4654" y="251"/>
                  </a:lnTo>
                  <a:lnTo>
                    <a:pt x="4629" y="251"/>
                  </a:lnTo>
                  <a:lnTo>
                    <a:pt x="4637" y="251"/>
                  </a:lnTo>
                  <a:lnTo>
                    <a:pt x="4612" y="251"/>
                  </a:lnTo>
                  <a:lnTo>
                    <a:pt x="4620" y="251"/>
                  </a:lnTo>
                  <a:lnTo>
                    <a:pt x="4595" y="251"/>
                  </a:lnTo>
                  <a:lnTo>
                    <a:pt x="4595" y="251"/>
                  </a:lnTo>
                  <a:lnTo>
                    <a:pt x="4579" y="251"/>
                  </a:lnTo>
                  <a:lnTo>
                    <a:pt x="4478" y="251"/>
                  </a:lnTo>
                  <a:lnTo>
                    <a:pt x="4453" y="251"/>
                  </a:lnTo>
                  <a:lnTo>
                    <a:pt x="4453" y="251"/>
                  </a:lnTo>
                  <a:lnTo>
                    <a:pt x="4428" y="251"/>
                  </a:lnTo>
                  <a:lnTo>
                    <a:pt x="4412" y="251"/>
                  </a:lnTo>
                  <a:lnTo>
                    <a:pt x="4412" y="251"/>
                  </a:lnTo>
                  <a:lnTo>
                    <a:pt x="4387" y="251"/>
                  </a:lnTo>
                  <a:lnTo>
                    <a:pt x="4361" y="251"/>
                  </a:lnTo>
                  <a:lnTo>
                    <a:pt x="4361" y="251"/>
                  </a:lnTo>
                  <a:lnTo>
                    <a:pt x="4336" y="251"/>
                  </a:lnTo>
                  <a:lnTo>
                    <a:pt x="4320" y="251"/>
                  </a:lnTo>
                  <a:lnTo>
                    <a:pt x="4320" y="251"/>
                  </a:lnTo>
                  <a:lnTo>
                    <a:pt x="4295" y="259"/>
                  </a:lnTo>
                  <a:lnTo>
                    <a:pt x="4270" y="267"/>
                  </a:lnTo>
                  <a:lnTo>
                    <a:pt x="4270" y="267"/>
                  </a:lnTo>
                  <a:lnTo>
                    <a:pt x="4270" y="309"/>
                  </a:lnTo>
                  <a:lnTo>
                    <a:pt x="4253" y="309"/>
                  </a:lnTo>
                  <a:lnTo>
                    <a:pt x="4228" y="317"/>
                  </a:lnTo>
                  <a:lnTo>
                    <a:pt x="4203" y="326"/>
                  </a:lnTo>
                  <a:lnTo>
                    <a:pt x="4178" y="334"/>
                  </a:lnTo>
                  <a:lnTo>
                    <a:pt x="4153" y="351"/>
                  </a:lnTo>
                  <a:lnTo>
                    <a:pt x="4128" y="359"/>
                  </a:lnTo>
                  <a:lnTo>
                    <a:pt x="4111" y="368"/>
                  </a:lnTo>
                  <a:lnTo>
                    <a:pt x="4086" y="376"/>
                  </a:lnTo>
                  <a:lnTo>
                    <a:pt x="4061" y="393"/>
                  </a:lnTo>
                  <a:lnTo>
                    <a:pt x="4036" y="401"/>
                  </a:lnTo>
                  <a:lnTo>
                    <a:pt x="4011" y="409"/>
                  </a:lnTo>
                  <a:lnTo>
                    <a:pt x="3994" y="426"/>
                  </a:lnTo>
                  <a:lnTo>
                    <a:pt x="3969" y="434"/>
                  </a:lnTo>
                  <a:lnTo>
                    <a:pt x="3944" y="451"/>
                  </a:lnTo>
                  <a:lnTo>
                    <a:pt x="3919" y="459"/>
                  </a:lnTo>
                  <a:lnTo>
                    <a:pt x="3877" y="485"/>
                  </a:lnTo>
                  <a:lnTo>
                    <a:pt x="3827" y="518"/>
                  </a:lnTo>
                  <a:lnTo>
                    <a:pt x="3785" y="543"/>
                  </a:lnTo>
                  <a:lnTo>
                    <a:pt x="3743" y="568"/>
                  </a:lnTo>
                  <a:lnTo>
                    <a:pt x="3701" y="593"/>
                  </a:lnTo>
                  <a:lnTo>
                    <a:pt x="3660" y="627"/>
                  </a:lnTo>
                  <a:lnTo>
                    <a:pt x="3626" y="652"/>
                  </a:lnTo>
                  <a:lnTo>
                    <a:pt x="3585" y="677"/>
                  </a:lnTo>
                  <a:lnTo>
                    <a:pt x="3551" y="702"/>
                  </a:lnTo>
                  <a:lnTo>
                    <a:pt x="3518" y="727"/>
                  </a:lnTo>
                  <a:lnTo>
                    <a:pt x="3484" y="752"/>
                  </a:lnTo>
                  <a:lnTo>
                    <a:pt x="3426" y="794"/>
                  </a:lnTo>
                  <a:lnTo>
                    <a:pt x="3376" y="835"/>
                  </a:lnTo>
                  <a:lnTo>
                    <a:pt x="3326" y="869"/>
                  </a:lnTo>
                  <a:lnTo>
                    <a:pt x="3275" y="911"/>
                  </a:lnTo>
                  <a:lnTo>
                    <a:pt x="3225" y="952"/>
                  </a:lnTo>
                  <a:lnTo>
                    <a:pt x="3175" y="1002"/>
                  </a:lnTo>
                  <a:lnTo>
                    <a:pt x="3125" y="1044"/>
                  </a:lnTo>
                  <a:lnTo>
                    <a:pt x="3075" y="1086"/>
                  </a:lnTo>
                  <a:lnTo>
                    <a:pt x="3025" y="1128"/>
                  </a:lnTo>
                  <a:lnTo>
                    <a:pt x="2975" y="1178"/>
                  </a:lnTo>
                  <a:lnTo>
                    <a:pt x="2925" y="1220"/>
                  </a:lnTo>
                  <a:lnTo>
                    <a:pt x="2874" y="1261"/>
                  </a:lnTo>
                  <a:lnTo>
                    <a:pt x="2824" y="1312"/>
                  </a:lnTo>
                  <a:lnTo>
                    <a:pt x="2783" y="1362"/>
                  </a:lnTo>
                  <a:lnTo>
                    <a:pt x="2732" y="1403"/>
                  </a:lnTo>
                  <a:lnTo>
                    <a:pt x="2682" y="1454"/>
                  </a:lnTo>
                  <a:lnTo>
                    <a:pt x="2641" y="1504"/>
                  </a:lnTo>
                  <a:lnTo>
                    <a:pt x="2590" y="1545"/>
                  </a:lnTo>
                  <a:lnTo>
                    <a:pt x="2549" y="1596"/>
                  </a:lnTo>
                  <a:lnTo>
                    <a:pt x="2499" y="1646"/>
                  </a:lnTo>
                  <a:lnTo>
                    <a:pt x="2457" y="1696"/>
                  </a:lnTo>
                  <a:lnTo>
                    <a:pt x="2407" y="1746"/>
                  </a:lnTo>
                  <a:lnTo>
                    <a:pt x="2365" y="1796"/>
                  </a:lnTo>
                  <a:lnTo>
                    <a:pt x="2323" y="1846"/>
                  </a:lnTo>
                  <a:lnTo>
                    <a:pt x="2273" y="1896"/>
                  </a:lnTo>
                  <a:lnTo>
                    <a:pt x="2231" y="1955"/>
                  </a:lnTo>
                  <a:lnTo>
                    <a:pt x="2189" y="2005"/>
                  </a:lnTo>
                  <a:lnTo>
                    <a:pt x="2148" y="2055"/>
                  </a:lnTo>
                  <a:lnTo>
                    <a:pt x="2114" y="2097"/>
                  </a:lnTo>
                  <a:lnTo>
                    <a:pt x="2106" y="2105"/>
                  </a:lnTo>
                  <a:lnTo>
                    <a:pt x="2064" y="2164"/>
                  </a:lnTo>
                  <a:lnTo>
                    <a:pt x="2014" y="2214"/>
                  </a:lnTo>
                  <a:lnTo>
                    <a:pt x="1972" y="2264"/>
                  </a:lnTo>
                  <a:lnTo>
                    <a:pt x="1930" y="2322"/>
                  </a:lnTo>
                  <a:lnTo>
                    <a:pt x="1889" y="2373"/>
                  </a:lnTo>
                  <a:lnTo>
                    <a:pt x="1855" y="2431"/>
                  </a:lnTo>
                  <a:lnTo>
                    <a:pt x="1813" y="2481"/>
                  </a:lnTo>
                  <a:lnTo>
                    <a:pt x="1772" y="2540"/>
                  </a:lnTo>
                  <a:lnTo>
                    <a:pt x="1730" y="2590"/>
                  </a:lnTo>
                  <a:lnTo>
                    <a:pt x="1688" y="2648"/>
                  </a:lnTo>
                  <a:lnTo>
                    <a:pt x="1646" y="2707"/>
                  </a:lnTo>
                  <a:lnTo>
                    <a:pt x="1613" y="2757"/>
                  </a:lnTo>
                  <a:lnTo>
                    <a:pt x="1571" y="2815"/>
                  </a:lnTo>
                  <a:lnTo>
                    <a:pt x="1496" y="2924"/>
                  </a:lnTo>
                  <a:lnTo>
                    <a:pt x="1412" y="3041"/>
                  </a:lnTo>
                  <a:lnTo>
                    <a:pt x="1337" y="3149"/>
                  </a:lnTo>
                  <a:lnTo>
                    <a:pt x="1262" y="3266"/>
                  </a:lnTo>
                  <a:lnTo>
                    <a:pt x="1187" y="3375"/>
                  </a:lnTo>
                  <a:lnTo>
                    <a:pt x="1112" y="3492"/>
                  </a:lnTo>
                  <a:lnTo>
                    <a:pt x="1045" y="3601"/>
                  </a:lnTo>
                  <a:lnTo>
                    <a:pt x="970" y="3718"/>
                  </a:lnTo>
                  <a:lnTo>
                    <a:pt x="895" y="3835"/>
                  </a:lnTo>
                  <a:lnTo>
                    <a:pt x="828" y="3943"/>
                  </a:lnTo>
                  <a:lnTo>
                    <a:pt x="753" y="4060"/>
                  </a:lnTo>
                  <a:lnTo>
                    <a:pt x="719" y="4119"/>
                  </a:lnTo>
                  <a:lnTo>
                    <a:pt x="686" y="4177"/>
                  </a:lnTo>
                  <a:lnTo>
                    <a:pt x="661" y="4210"/>
                  </a:lnTo>
                  <a:lnTo>
                    <a:pt x="644" y="4244"/>
                  </a:lnTo>
                  <a:lnTo>
                    <a:pt x="627" y="4277"/>
                  </a:lnTo>
                  <a:lnTo>
                    <a:pt x="602" y="4319"/>
                  </a:lnTo>
                  <a:lnTo>
                    <a:pt x="585" y="4352"/>
                  </a:lnTo>
                  <a:lnTo>
                    <a:pt x="560" y="4386"/>
                  </a:lnTo>
                  <a:lnTo>
                    <a:pt x="544" y="4428"/>
                  </a:lnTo>
                  <a:lnTo>
                    <a:pt x="527" y="4469"/>
                  </a:lnTo>
                  <a:lnTo>
                    <a:pt x="510" y="4503"/>
                  </a:lnTo>
                  <a:lnTo>
                    <a:pt x="494" y="4545"/>
                  </a:lnTo>
                  <a:lnTo>
                    <a:pt x="477" y="4578"/>
                  </a:lnTo>
                  <a:lnTo>
                    <a:pt x="468" y="4603"/>
                  </a:lnTo>
                  <a:lnTo>
                    <a:pt x="460" y="4620"/>
                  </a:lnTo>
                  <a:lnTo>
                    <a:pt x="452" y="4636"/>
                  </a:lnTo>
                  <a:lnTo>
                    <a:pt x="443" y="4653"/>
                  </a:lnTo>
                  <a:lnTo>
                    <a:pt x="443" y="4678"/>
                  </a:lnTo>
                  <a:lnTo>
                    <a:pt x="435" y="4695"/>
                  </a:lnTo>
                  <a:lnTo>
                    <a:pt x="435" y="4712"/>
                  </a:lnTo>
                  <a:lnTo>
                    <a:pt x="427" y="4728"/>
                  </a:lnTo>
                  <a:lnTo>
                    <a:pt x="427" y="4745"/>
                  </a:lnTo>
                  <a:lnTo>
                    <a:pt x="427" y="4770"/>
                  </a:lnTo>
                  <a:lnTo>
                    <a:pt x="427" y="4779"/>
                  </a:lnTo>
                  <a:lnTo>
                    <a:pt x="427" y="4804"/>
                  </a:lnTo>
                  <a:lnTo>
                    <a:pt x="427" y="4812"/>
                  </a:lnTo>
                  <a:lnTo>
                    <a:pt x="427" y="4837"/>
                  </a:lnTo>
                  <a:lnTo>
                    <a:pt x="427" y="4837"/>
                  </a:lnTo>
                  <a:lnTo>
                    <a:pt x="427" y="4845"/>
                  </a:lnTo>
                  <a:lnTo>
                    <a:pt x="427" y="4845"/>
                  </a:lnTo>
                  <a:lnTo>
                    <a:pt x="427" y="4862"/>
                  </a:lnTo>
                  <a:lnTo>
                    <a:pt x="427" y="4962"/>
                  </a:lnTo>
                  <a:lnTo>
                    <a:pt x="427" y="4971"/>
                  </a:lnTo>
                  <a:lnTo>
                    <a:pt x="427" y="4979"/>
                  </a:lnTo>
                  <a:lnTo>
                    <a:pt x="427" y="4996"/>
                  </a:lnTo>
                  <a:lnTo>
                    <a:pt x="427" y="5004"/>
                  </a:lnTo>
                  <a:lnTo>
                    <a:pt x="427" y="5012"/>
                  </a:lnTo>
                  <a:lnTo>
                    <a:pt x="427" y="5021"/>
                  </a:lnTo>
                  <a:lnTo>
                    <a:pt x="427" y="5029"/>
                  </a:lnTo>
                  <a:lnTo>
                    <a:pt x="427" y="5037"/>
                  </a:lnTo>
                  <a:lnTo>
                    <a:pt x="435" y="5046"/>
                  </a:lnTo>
                  <a:lnTo>
                    <a:pt x="443" y="5054"/>
                  </a:lnTo>
                  <a:lnTo>
                    <a:pt x="443" y="5063"/>
                  </a:lnTo>
                  <a:lnTo>
                    <a:pt x="460" y="5079"/>
                  </a:lnTo>
                  <a:lnTo>
                    <a:pt x="468" y="5096"/>
                  </a:lnTo>
                  <a:lnTo>
                    <a:pt x="485" y="5104"/>
                  </a:lnTo>
                  <a:lnTo>
                    <a:pt x="494" y="5121"/>
                  </a:lnTo>
                  <a:lnTo>
                    <a:pt x="510" y="5129"/>
                  </a:lnTo>
                  <a:lnTo>
                    <a:pt x="519" y="5138"/>
                  </a:lnTo>
                  <a:lnTo>
                    <a:pt x="535" y="5154"/>
                  </a:lnTo>
                  <a:lnTo>
                    <a:pt x="544" y="5163"/>
                  </a:lnTo>
                  <a:lnTo>
                    <a:pt x="560" y="5171"/>
                  </a:lnTo>
                  <a:lnTo>
                    <a:pt x="569" y="5180"/>
                  </a:lnTo>
                  <a:lnTo>
                    <a:pt x="585" y="5188"/>
                  </a:lnTo>
                  <a:lnTo>
                    <a:pt x="602" y="5196"/>
                  </a:lnTo>
                  <a:lnTo>
                    <a:pt x="619" y="5205"/>
                  </a:lnTo>
                  <a:lnTo>
                    <a:pt x="627" y="5205"/>
                  </a:lnTo>
                  <a:lnTo>
                    <a:pt x="644" y="5213"/>
                  </a:lnTo>
                  <a:lnTo>
                    <a:pt x="661" y="5213"/>
                  </a:lnTo>
                  <a:lnTo>
                    <a:pt x="677" y="5221"/>
                  </a:lnTo>
                  <a:lnTo>
                    <a:pt x="694" y="5221"/>
                  </a:lnTo>
                  <a:lnTo>
                    <a:pt x="711" y="5221"/>
                  </a:lnTo>
                  <a:lnTo>
                    <a:pt x="711" y="5221"/>
                  </a:lnTo>
                  <a:lnTo>
                    <a:pt x="727" y="5221"/>
                  </a:lnTo>
                  <a:lnTo>
                    <a:pt x="753" y="5221"/>
                  </a:lnTo>
                  <a:lnTo>
                    <a:pt x="744" y="5221"/>
                  </a:lnTo>
                  <a:lnTo>
                    <a:pt x="761" y="5221"/>
                  </a:lnTo>
                  <a:lnTo>
                    <a:pt x="786" y="5221"/>
                  </a:lnTo>
                  <a:lnTo>
                    <a:pt x="786" y="5221"/>
                  </a:lnTo>
                  <a:lnTo>
                    <a:pt x="803" y="5221"/>
                  </a:lnTo>
                  <a:lnTo>
                    <a:pt x="828" y="5221"/>
                  </a:lnTo>
                  <a:lnTo>
                    <a:pt x="970" y="5221"/>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7203134" y="4107544"/>
              <a:ext cx="208162" cy="177678"/>
            </a:xfrm>
            <a:custGeom>
              <a:avLst/>
              <a:gdLst/>
              <a:ahLst/>
              <a:cxnLst/>
              <a:rect l="l" t="t" r="r" b="b"/>
              <a:pathLst>
                <a:path w="4220" h="3602" extrusionOk="0">
                  <a:moveTo>
                    <a:pt x="235" y="1295"/>
                  </a:moveTo>
                  <a:lnTo>
                    <a:pt x="293" y="1321"/>
                  </a:lnTo>
                  <a:lnTo>
                    <a:pt x="301" y="1321"/>
                  </a:lnTo>
                  <a:lnTo>
                    <a:pt x="318" y="1362"/>
                  </a:lnTo>
                  <a:lnTo>
                    <a:pt x="343" y="1404"/>
                  </a:lnTo>
                  <a:lnTo>
                    <a:pt x="360" y="1446"/>
                  </a:lnTo>
                  <a:lnTo>
                    <a:pt x="385" y="1488"/>
                  </a:lnTo>
                  <a:lnTo>
                    <a:pt x="402" y="1529"/>
                  </a:lnTo>
                  <a:lnTo>
                    <a:pt x="427" y="1571"/>
                  </a:lnTo>
                  <a:lnTo>
                    <a:pt x="452" y="1613"/>
                  </a:lnTo>
                  <a:lnTo>
                    <a:pt x="477" y="1655"/>
                  </a:lnTo>
                  <a:lnTo>
                    <a:pt x="502" y="1696"/>
                  </a:lnTo>
                  <a:lnTo>
                    <a:pt x="527" y="1738"/>
                  </a:lnTo>
                  <a:lnTo>
                    <a:pt x="552" y="1780"/>
                  </a:lnTo>
                  <a:lnTo>
                    <a:pt x="585" y="1822"/>
                  </a:lnTo>
                  <a:lnTo>
                    <a:pt x="611" y="1864"/>
                  </a:lnTo>
                  <a:lnTo>
                    <a:pt x="644" y="1905"/>
                  </a:lnTo>
                  <a:lnTo>
                    <a:pt x="652" y="1922"/>
                  </a:lnTo>
                  <a:lnTo>
                    <a:pt x="669" y="1939"/>
                  </a:lnTo>
                  <a:lnTo>
                    <a:pt x="702" y="1980"/>
                  </a:lnTo>
                  <a:lnTo>
                    <a:pt x="736" y="2022"/>
                  </a:lnTo>
                  <a:lnTo>
                    <a:pt x="769" y="2056"/>
                  </a:lnTo>
                  <a:lnTo>
                    <a:pt x="803" y="2097"/>
                  </a:lnTo>
                  <a:lnTo>
                    <a:pt x="836" y="2131"/>
                  </a:lnTo>
                  <a:lnTo>
                    <a:pt x="869" y="2173"/>
                  </a:lnTo>
                  <a:lnTo>
                    <a:pt x="903" y="2206"/>
                  </a:lnTo>
                  <a:lnTo>
                    <a:pt x="936" y="2248"/>
                  </a:lnTo>
                  <a:lnTo>
                    <a:pt x="978" y="2281"/>
                  </a:lnTo>
                  <a:lnTo>
                    <a:pt x="1012" y="2315"/>
                  </a:lnTo>
                  <a:lnTo>
                    <a:pt x="1053" y="2348"/>
                  </a:lnTo>
                  <a:lnTo>
                    <a:pt x="1087" y="2381"/>
                  </a:lnTo>
                  <a:lnTo>
                    <a:pt x="1128" y="2415"/>
                  </a:lnTo>
                  <a:lnTo>
                    <a:pt x="1162" y="2448"/>
                  </a:lnTo>
                  <a:lnTo>
                    <a:pt x="1204" y="2482"/>
                  </a:lnTo>
                  <a:lnTo>
                    <a:pt x="1245" y="2515"/>
                  </a:lnTo>
                  <a:lnTo>
                    <a:pt x="1287" y="2540"/>
                  </a:lnTo>
                  <a:lnTo>
                    <a:pt x="1329" y="2574"/>
                  </a:lnTo>
                  <a:lnTo>
                    <a:pt x="1371" y="2607"/>
                  </a:lnTo>
                  <a:lnTo>
                    <a:pt x="1371" y="2607"/>
                  </a:lnTo>
                  <a:lnTo>
                    <a:pt x="1413" y="2632"/>
                  </a:lnTo>
                  <a:lnTo>
                    <a:pt x="1454" y="2657"/>
                  </a:lnTo>
                  <a:lnTo>
                    <a:pt x="1496" y="2691"/>
                  </a:lnTo>
                  <a:lnTo>
                    <a:pt x="1538" y="2716"/>
                  </a:lnTo>
                  <a:lnTo>
                    <a:pt x="1580" y="2741"/>
                  </a:lnTo>
                  <a:lnTo>
                    <a:pt x="1621" y="2766"/>
                  </a:lnTo>
                  <a:lnTo>
                    <a:pt x="1663" y="2791"/>
                  </a:lnTo>
                  <a:lnTo>
                    <a:pt x="1705" y="2816"/>
                  </a:lnTo>
                  <a:lnTo>
                    <a:pt x="1747" y="2833"/>
                  </a:lnTo>
                  <a:lnTo>
                    <a:pt x="1797" y="2858"/>
                  </a:lnTo>
                  <a:lnTo>
                    <a:pt x="1839" y="2883"/>
                  </a:lnTo>
                  <a:lnTo>
                    <a:pt x="1880" y="2899"/>
                  </a:lnTo>
                  <a:lnTo>
                    <a:pt x="1922" y="2916"/>
                  </a:lnTo>
                  <a:lnTo>
                    <a:pt x="1972" y="2933"/>
                  </a:lnTo>
                  <a:lnTo>
                    <a:pt x="2014" y="2950"/>
                  </a:lnTo>
                  <a:lnTo>
                    <a:pt x="2056" y="2966"/>
                  </a:lnTo>
                  <a:lnTo>
                    <a:pt x="2106" y="2983"/>
                  </a:lnTo>
                  <a:lnTo>
                    <a:pt x="2148" y="3000"/>
                  </a:lnTo>
                  <a:lnTo>
                    <a:pt x="2189" y="3016"/>
                  </a:lnTo>
                  <a:lnTo>
                    <a:pt x="2240" y="3025"/>
                  </a:lnTo>
                  <a:lnTo>
                    <a:pt x="2281" y="3041"/>
                  </a:lnTo>
                  <a:lnTo>
                    <a:pt x="2323" y="3050"/>
                  </a:lnTo>
                  <a:lnTo>
                    <a:pt x="2331" y="3050"/>
                  </a:lnTo>
                  <a:lnTo>
                    <a:pt x="2373" y="3058"/>
                  </a:lnTo>
                  <a:lnTo>
                    <a:pt x="2415" y="3067"/>
                  </a:lnTo>
                  <a:lnTo>
                    <a:pt x="2457" y="3075"/>
                  </a:lnTo>
                  <a:lnTo>
                    <a:pt x="2482" y="3075"/>
                  </a:lnTo>
                  <a:lnTo>
                    <a:pt x="2507" y="3075"/>
                  </a:lnTo>
                  <a:lnTo>
                    <a:pt x="2524" y="3075"/>
                  </a:lnTo>
                  <a:lnTo>
                    <a:pt x="2549" y="3075"/>
                  </a:lnTo>
                  <a:lnTo>
                    <a:pt x="2574" y="3075"/>
                  </a:lnTo>
                  <a:lnTo>
                    <a:pt x="2590" y="3075"/>
                  </a:lnTo>
                  <a:lnTo>
                    <a:pt x="2624" y="3075"/>
                  </a:lnTo>
                  <a:lnTo>
                    <a:pt x="2649" y="3075"/>
                  </a:lnTo>
                  <a:lnTo>
                    <a:pt x="2858" y="3075"/>
                  </a:lnTo>
                  <a:lnTo>
                    <a:pt x="2883" y="3075"/>
                  </a:lnTo>
                  <a:lnTo>
                    <a:pt x="2908" y="3075"/>
                  </a:lnTo>
                  <a:lnTo>
                    <a:pt x="2933" y="3075"/>
                  </a:lnTo>
                  <a:lnTo>
                    <a:pt x="2958" y="3075"/>
                  </a:lnTo>
                  <a:lnTo>
                    <a:pt x="2975" y="3075"/>
                  </a:lnTo>
                  <a:lnTo>
                    <a:pt x="3000" y="3075"/>
                  </a:lnTo>
                  <a:lnTo>
                    <a:pt x="3025" y="3075"/>
                  </a:lnTo>
                  <a:lnTo>
                    <a:pt x="3042" y="3075"/>
                  </a:lnTo>
                  <a:lnTo>
                    <a:pt x="3067" y="3075"/>
                  </a:lnTo>
                  <a:lnTo>
                    <a:pt x="3083" y="3067"/>
                  </a:lnTo>
                  <a:lnTo>
                    <a:pt x="3100" y="3067"/>
                  </a:lnTo>
                  <a:lnTo>
                    <a:pt x="3125" y="3058"/>
                  </a:lnTo>
                  <a:lnTo>
                    <a:pt x="3142" y="3050"/>
                  </a:lnTo>
                  <a:lnTo>
                    <a:pt x="3158" y="3041"/>
                  </a:lnTo>
                  <a:lnTo>
                    <a:pt x="3184" y="3033"/>
                  </a:lnTo>
                  <a:lnTo>
                    <a:pt x="3200" y="3025"/>
                  </a:lnTo>
                  <a:lnTo>
                    <a:pt x="3217" y="3025"/>
                  </a:lnTo>
                  <a:lnTo>
                    <a:pt x="3225" y="3025"/>
                  </a:lnTo>
                  <a:lnTo>
                    <a:pt x="3234" y="3025"/>
                  </a:lnTo>
                  <a:lnTo>
                    <a:pt x="3250" y="3008"/>
                  </a:lnTo>
                  <a:lnTo>
                    <a:pt x="3250" y="3008"/>
                  </a:lnTo>
                  <a:lnTo>
                    <a:pt x="3267" y="3000"/>
                  </a:lnTo>
                  <a:lnTo>
                    <a:pt x="3284" y="2991"/>
                  </a:lnTo>
                  <a:lnTo>
                    <a:pt x="3284" y="2991"/>
                  </a:lnTo>
                  <a:lnTo>
                    <a:pt x="3309" y="2983"/>
                  </a:lnTo>
                  <a:lnTo>
                    <a:pt x="3326" y="2975"/>
                  </a:lnTo>
                  <a:lnTo>
                    <a:pt x="3326" y="2975"/>
                  </a:lnTo>
                  <a:lnTo>
                    <a:pt x="3342" y="2958"/>
                  </a:lnTo>
                  <a:lnTo>
                    <a:pt x="3359" y="2950"/>
                  </a:lnTo>
                  <a:lnTo>
                    <a:pt x="3359" y="2950"/>
                  </a:lnTo>
                  <a:lnTo>
                    <a:pt x="3376" y="2941"/>
                  </a:lnTo>
                  <a:lnTo>
                    <a:pt x="3392" y="2924"/>
                  </a:lnTo>
                  <a:lnTo>
                    <a:pt x="3392" y="2924"/>
                  </a:lnTo>
                  <a:lnTo>
                    <a:pt x="3409" y="2916"/>
                  </a:lnTo>
                  <a:lnTo>
                    <a:pt x="3426" y="2899"/>
                  </a:lnTo>
                  <a:lnTo>
                    <a:pt x="3426" y="2899"/>
                  </a:lnTo>
                  <a:lnTo>
                    <a:pt x="3443" y="2891"/>
                  </a:lnTo>
                  <a:lnTo>
                    <a:pt x="3459" y="2874"/>
                  </a:lnTo>
                  <a:lnTo>
                    <a:pt x="3459" y="2874"/>
                  </a:lnTo>
                  <a:lnTo>
                    <a:pt x="3476" y="2858"/>
                  </a:lnTo>
                  <a:lnTo>
                    <a:pt x="3493" y="2849"/>
                  </a:lnTo>
                  <a:lnTo>
                    <a:pt x="3493" y="2849"/>
                  </a:lnTo>
                  <a:lnTo>
                    <a:pt x="3501" y="2833"/>
                  </a:lnTo>
                  <a:lnTo>
                    <a:pt x="3518" y="2816"/>
                  </a:lnTo>
                  <a:lnTo>
                    <a:pt x="3518" y="2816"/>
                  </a:lnTo>
                  <a:lnTo>
                    <a:pt x="3534" y="2799"/>
                  </a:lnTo>
                  <a:lnTo>
                    <a:pt x="3543" y="2791"/>
                  </a:lnTo>
                  <a:lnTo>
                    <a:pt x="3543" y="2791"/>
                  </a:lnTo>
                  <a:lnTo>
                    <a:pt x="3559" y="2774"/>
                  </a:lnTo>
                  <a:lnTo>
                    <a:pt x="3576" y="2757"/>
                  </a:lnTo>
                  <a:lnTo>
                    <a:pt x="3576" y="2757"/>
                  </a:lnTo>
                  <a:lnTo>
                    <a:pt x="3585" y="2741"/>
                  </a:lnTo>
                  <a:lnTo>
                    <a:pt x="3585" y="2741"/>
                  </a:lnTo>
                  <a:lnTo>
                    <a:pt x="3593" y="2724"/>
                  </a:lnTo>
                  <a:lnTo>
                    <a:pt x="3593" y="2724"/>
                  </a:lnTo>
                  <a:lnTo>
                    <a:pt x="3610" y="2707"/>
                  </a:lnTo>
                  <a:lnTo>
                    <a:pt x="3618" y="2691"/>
                  </a:lnTo>
                  <a:lnTo>
                    <a:pt x="3618" y="2691"/>
                  </a:lnTo>
                  <a:lnTo>
                    <a:pt x="3635" y="2674"/>
                  </a:lnTo>
                  <a:lnTo>
                    <a:pt x="3643" y="2657"/>
                  </a:lnTo>
                  <a:lnTo>
                    <a:pt x="3643" y="2657"/>
                  </a:lnTo>
                  <a:lnTo>
                    <a:pt x="3660" y="2640"/>
                  </a:lnTo>
                  <a:lnTo>
                    <a:pt x="3668" y="2624"/>
                  </a:lnTo>
                  <a:lnTo>
                    <a:pt x="3668" y="2624"/>
                  </a:lnTo>
                  <a:lnTo>
                    <a:pt x="3676" y="2607"/>
                  </a:lnTo>
                  <a:lnTo>
                    <a:pt x="3693" y="2590"/>
                  </a:lnTo>
                  <a:lnTo>
                    <a:pt x="3693" y="2590"/>
                  </a:lnTo>
                  <a:lnTo>
                    <a:pt x="3702" y="2565"/>
                  </a:lnTo>
                  <a:lnTo>
                    <a:pt x="3710" y="2549"/>
                  </a:lnTo>
                  <a:lnTo>
                    <a:pt x="3710" y="2549"/>
                  </a:lnTo>
                  <a:lnTo>
                    <a:pt x="3718" y="2532"/>
                  </a:lnTo>
                  <a:lnTo>
                    <a:pt x="3727" y="2507"/>
                  </a:lnTo>
                  <a:lnTo>
                    <a:pt x="3727" y="2507"/>
                  </a:lnTo>
                  <a:lnTo>
                    <a:pt x="3735" y="2490"/>
                  </a:lnTo>
                  <a:lnTo>
                    <a:pt x="3743" y="2473"/>
                  </a:lnTo>
                  <a:lnTo>
                    <a:pt x="3752" y="2448"/>
                  </a:lnTo>
                  <a:lnTo>
                    <a:pt x="3760" y="2432"/>
                  </a:lnTo>
                  <a:lnTo>
                    <a:pt x="3768" y="2415"/>
                  </a:lnTo>
                  <a:lnTo>
                    <a:pt x="3768" y="2398"/>
                  </a:lnTo>
                  <a:lnTo>
                    <a:pt x="3777" y="2373"/>
                  </a:lnTo>
                  <a:lnTo>
                    <a:pt x="3785" y="2356"/>
                  </a:lnTo>
                  <a:lnTo>
                    <a:pt x="3793" y="2340"/>
                  </a:lnTo>
                  <a:lnTo>
                    <a:pt x="3793" y="2315"/>
                  </a:lnTo>
                  <a:lnTo>
                    <a:pt x="3802" y="2298"/>
                  </a:lnTo>
                  <a:lnTo>
                    <a:pt x="3802" y="2273"/>
                  </a:lnTo>
                  <a:lnTo>
                    <a:pt x="3802" y="2273"/>
                  </a:lnTo>
                  <a:lnTo>
                    <a:pt x="3802" y="2256"/>
                  </a:lnTo>
                  <a:lnTo>
                    <a:pt x="3802" y="2231"/>
                  </a:lnTo>
                  <a:lnTo>
                    <a:pt x="3802" y="2214"/>
                  </a:lnTo>
                  <a:lnTo>
                    <a:pt x="3802" y="2189"/>
                  </a:lnTo>
                  <a:lnTo>
                    <a:pt x="3802" y="2173"/>
                  </a:lnTo>
                  <a:lnTo>
                    <a:pt x="3802" y="2148"/>
                  </a:lnTo>
                  <a:lnTo>
                    <a:pt x="3802" y="2131"/>
                  </a:lnTo>
                  <a:lnTo>
                    <a:pt x="3802" y="2106"/>
                  </a:lnTo>
                  <a:lnTo>
                    <a:pt x="3802" y="2081"/>
                  </a:lnTo>
                  <a:lnTo>
                    <a:pt x="3802" y="2064"/>
                  </a:lnTo>
                  <a:lnTo>
                    <a:pt x="3802" y="2039"/>
                  </a:lnTo>
                  <a:lnTo>
                    <a:pt x="3802" y="1788"/>
                  </a:lnTo>
                  <a:lnTo>
                    <a:pt x="3802" y="1763"/>
                  </a:lnTo>
                  <a:lnTo>
                    <a:pt x="3802" y="1738"/>
                  </a:lnTo>
                  <a:lnTo>
                    <a:pt x="3802" y="1713"/>
                  </a:lnTo>
                  <a:lnTo>
                    <a:pt x="3802" y="1688"/>
                  </a:lnTo>
                  <a:lnTo>
                    <a:pt x="3802" y="1663"/>
                  </a:lnTo>
                  <a:lnTo>
                    <a:pt x="3802" y="1638"/>
                  </a:lnTo>
                  <a:lnTo>
                    <a:pt x="3802" y="1621"/>
                  </a:lnTo>
                  <a:lnTo>
                    <a:pt x="3802" y="1596"/>
                  </a:lnTo>
                  <a:lnTo>
                    <a:pt x="3802" y="1571"/>
                  </a:lnTo>
                  <a:lnTo>
                    <a:pt x="3802" y="1546"/>
                  </a:lnTo>
                  <a:lnTo>
                    <a:pt x="3802" y="1521"/>
                  </a:lnTo>
                  <a:lnTo>
                    <a:pt x="3793" y="1496"/>
                  </a:lnTo>
                  <a:lnTo>
                    <a:pt x="3793" y="1471"/>
                  </a:lnTo>
                  <a:lnTo>
                    <a:pt x="3785" y="1446"/>
                  </a:lnTo>
                  <a:lnTo>
                    <a:pt x="3777" y="1429"/>
                  </a:lnTo>
                  <a:lnTo>
                    <a:pt x="3768" y="1404"/>
                  </a:lnTo>
                  <a:lnTo>
                    <a:pt x="3760" y="1379"/>
                  </a:lnTo>
                  <a:lnTo>
                    <a:pt x="3760" y="1354"/>
                  </a:lnTo>
                  <a:lnTo>
                    <a:pt x="3752" y="1329"/>
                  </a:lnTo>
                  <a:lnTo>
                    <a:pt x="3743" y="1304"/>
                  </a:lnTo>
                  <a:lnTo>
                    <a:pt x="3735" y="1287"/>
                  </a:lnTo>
                  <a:lnTo>
                    <a:pt x="3727" y="1262"/>
                  </a:lnTo>
                  <a:lnTo>
                    <a:pt x="3718" y="1237"/>
                  </a:lnTo>
                  <a:lnTo>
                    <a:pt x="3710" y="1212"/>
                  </a:lnTo>
                  <a:lnTo>
                    <a:pt x="3702" y="1195"/>
                  </a:lnTo>
                  <a:lnTo>
                    <a:pt x="3702" y="1195"/>
                  </a:lnTo>
                  <a:lnTo>
                    <a:pt x="3685" y="1170"/>
                  </a:lnTo>
                  <a:lnTo>
                    <a:pt x="3676" y="1145"/>
                  </a:lnTo>
                  <a:lnTo>
                    <a:pt x="3668" y="1128"/>
                  </a:lnTo>
                  <a:lnTo>
                    <a:pt x="3660" y="1103"/>
                  </a:lnTo>
                  <a:lnTo>
                    <a:pt x="3643" y="1078"/>
                  </a:lnTo>
                  <a:lnTo>
                    <a:pt x="3635" y="1062"/>
                  </a:lnTo>
                  <a:lnTo>
                    <a:pt x="3618" y="1028"/>
                  </a:lnTo>
                  <a:lnTo>
                    <a:pt x="3601" y="995"/>
                  </a:lnTo>
                  <a:lnTo>
                    <a:pt x="3585" y="961"/>
                  </a:lnTo>
                  <a:lnTo>
                    <a:pt x="3568" y="928"/>
                  </a:lnTo>
                  <a:lnTo>
                    <a:pt x="3551" y="903"/>
                  </a:lnTo>
                  <a:lnTo>
                    <a:pt x="3526" y="869"/>
                  </a:lnTo>
                  <a:lnTo>
                    <a:pt x="3509" y="836"/>
                  </a:lnTo>
                  <a:lnTo>
                    <a:pt x="3493" y="811"/>
                  </a:lnTo>
                  <a:lnTo>
                    <a:pt x="3468" y="778"/>
                  </a:lnTo>
                  <a:lnTo>
                    <a:pt x="3451" y="752"/>
                  </a:lnTo>
                  <a:lnTo>
                    <a:pt x="3426" y="719"/>
                  </a:lnTo>
                  <a:lnTo>
                    <a:pt x="3409" y="694"/>
                  </a:lnTo>
                  <a:lnTo>
                    <a:pt x="3384" y="669"/>
                  </a:lnTo>
                  <a:lnTo>
                    <a:pt x="3359" y="635"/>
                  </a:lnTo>
                  <a:lnTo>
                    <a:pt x="3342" y="610"/>
                  </a:lnTo>
                  <a:lnTo>
                    <a:pt x="3317" y="585"/>
                  </a:lnTo>
                  <a:lnTo>
                    <a:pt x="3292" y="552"/>
                  </a:lnTo>
                  <a:lnTo>
                    <a:pt x="3275" y="527"/>
                  </a:lnTo>
                  <a:lnTo>
                    <a:pt x="3250" y="502"/>
                  </a:lnTo>
                  <a:lnTo>
                    <a:pt x="3225" y="477"/>
                  </a:lnTo>
                  <a:lnTo>
                    <a:pt x="3200" y="443"/>
                  </a:lnTo>
                  <a:lnTo>
                    <a:pt x="3175" y="418"/>
                  </a:lnTo>
                  <a:lnTo>
                    <a:pt x="3150" y="393"/>
                  </a:lnTo>
                  <a:lnTo>
                    <a:pt x="3125" y="368"/>
                  </a:lnTo>
                  <a:lnTo>
                    <a:pt x="3075" y="318"/>
                  </a:lnTo>
                  <a:lnTo>
                    <a:pt x="3016" y="260"/>
                  </a:lnTo>
                  <a:lnTo>
                    <a:pt x="2966" y="209"/>
                  </a:lnTo>
                  <a:lnTo>
                    <a:pt x="2908" y="151"/>
                  </a:lnTo>
                  <a:lnTo>
                    <a:pt x="2900" y="9"/>
                  </a:lnTo>
                  <a:lnTo>
                    <a:pt x="3042" y="1"/>
                  </a:lnTo>
                  <a:lnTo>
                    <a:pt x="3100" y="51"/>
                  </a:lnTo>
                  <a:lnTo>
                    <a:pt x="3167" y="101"/>
                  </a:lnTo>
                  <a:lnTo>
                    <a:pt x="3225" y="151"/>
                  </a:lnTo>
                  <a:lnTo>
                    <a:pt x="3284" y="201"/>
                  </a:lnTo>
                  <a:lnTo>
                    <a:pt x="3309" y="226"/>
                  </a:lnTo>
                  <a:lnTo>
                    <a:pt x="3342" y="251"/>
                  </a:lnTo>
                  <a:lnTo>
                    <a:pt x="3367" y="276"/>
                  </a:lnTo>
                  <a:lnTo>
                    <a:pt x="3401" y="301"/>
                  </a:lnTo>
                  <a:lnTo>
                    <a:pt x="3426" y="326"/>
                  </a:lnTo>
                  <a:lnTo>
                    <a:pt x="3451" y="351"/>
                  </a:lnTo>
                  <a:lnTo>
                    <a:pt x="3484" y="385"/>
                  </a:lnTo>
                  <a:lnTo>
                    <a:pt x="3509" y="410"/>
                  </a:lnTo>
                  <a:lnTo>
                    <a:pt x="3534" y="435"/>
                  </a:lnTo>
                  <a:lnTo>
                    <a:pt x="3559" y="468"/>
                  </a:lnTo>
                  <a:lnTo>
                    <a:pt x="3593" y="493"/>
                  </a:lnTo>
                  <a:lnTo>
                    <a:pt x="3618" y="519"/>
                  </a:lnTo>
                  <a:lnTo>
                    <a:pt x="3643" y="552"/>
                  </a:lnTo>
                  <a:lnTo>
                    <a:pt x="3668" y="577"/>
                  </a:lnTo>
                  <a:lnTo>
                    <a:pt x="3693" y="610"/>
                  </a:lnTo>
                  <a:lnTo>
                    <a:pt x="3718" y="644"/>
                  </a:lnTo>
                  <a:lnTo>
                    <a:pt x="3743" y="669"/>
                  </a:lnTo>
                  <a:lnTo>
                    <a:pt x="3768" y="702"/>
                  </a:lnTo>
                  <a:lnTo>
                    <a:pt x="3793" y="736"/>
                  </a:lnTo>
                  <a:lnTo>
                    <a:pt x="3818" y="769"/>
                  </a:lnTo>
                  <a:lnTo>
                    <a:pt x="3844" y="803"/>
                  </a:lnTo>
                  <a:lnTo>
                    <a:pt x="3860" y="836"/>
                  </a:lnTo>
                  <a:lnTo>
                    <a:pt x="3885" y="869"/>
                  </a:lnTo>
                  <a:lnTo>
                    <a:pt x="3910" y="903"/>
                  </a:lnTo>
                  <a:lnTo>
                    <a:pt x="3927" y="928"/>
                  </a:lnTo>
                  <a:lnTo>
                    <a:pt x="3944" y="953"/>
                  </a:lnTo>
                  <a:lnTo>
                    <a:pt x="3952" y="978"/>
                  </a:lnTo>
                  <a:lnTo>
                    <a:pt x="3969" y="1003"/>
                  </a:lnTo>
                  <a:lnTo>
                    <a:pt x="3986" y="1028"/>
                  </a:lnTo>
                  <a:lnTo>
                    <a:pt x="3994" y="1053"/>
                  </a:lnTo>
                  <a:lnTo>
                    <a:pt x="3994" y="1053"/>
                  </a:lnTo>
                  <a:lnTo>
                    <a:pt x="4011" y="1078"/>
                  </a:lnTo>
                  <a:lnTo>
                    <a:pt x="4019" y="1103"/>
                  </a:lnTo>
                  <a:lnTo>
                    <a:pt x="4036" y="1128"/>
                  </a:lnTo>
                  <a:lnTo>
                    <a:pt x="4044" y="1153"/>
                  </a:lnTo>
                  <a:lnTo>
                    <a:pt x="4061" y="1187"/>
                  </a:lnTo>
                  <a:lnTo>
                    <a:pt x="4069" y="1212"/>
                  </a:lnTo>
                  <a:lnTo>
                    <a:pt x="4086" y="1237"/>
                  </a:lnTo>
                  <a:lnTo>
                    <a:pt x="4094" y="1262"/>
                  </a:lnTo>
                  <a:lnTo>
                    <a:pt x="4103" y="1295"/>
                  </a:lnTo>
                  <a:lnTo>
                    <a:pt x="4111" y="1321"/>
                  </a:lnTo>
                  <a:lnTo>
                    <a:pt x="4128" y="1346"/>
                  </a:lnTo>
                  <a:lnTo>
                    <a:pt x="4136" y="1371"/>
                  </a:lnTo>
                  <a:lnTo>
                    <a:pt x="4144" y="1404"/>
                  </a:lnTo>
                  <a:lnTo>
                    <a:pt x="4153" y="1429"/>
                  </a:lnTo>
                  <a:lnTo>
                    <a:pt x="4161" y="1454"/>
                  </a:lnTo>
                  <a:lnTo>
                    <a:pt x="4169" y="1488"/>
                  </a:lnTo>
                  <a:lnTo>
                    <a:pt x="4178" y="1513"/>
                  </a:lnTo>
                  <a:lnTo>
                    <a:pt x="4186" y="1538"/>
                  </a:lnTo>
                  <a:lnTo>
                    <a:pt x="4194" y="1571"/>
                  </a:lnTo>
                  <a:lnTo>
                    <a:pt x="4194" y="1596"/>
                  </a:lnTo>
                  <a:lnTo>
                    <a:pt x="4203" y="1621"/>
                  </a:lnTo>
                  <a:lnTo>
                    <a:pt x="4211" y="1655"/>
                  </a:lnTo>
                  <a:lnTo>
                    <a:pt x="4219" y="1680"/>
                  </a:lnTo>
                  <a:lnTo>
                    <a:pt x="4219" y="1705"/>
                  </a:lnTo>
                  <a:lnTo>
                    <a:pt x="4219" y="1738"/>
                  </a:lnTo>
                  <a:lnTo>
                    <a:pt x="4219" y="1763"/>
                  </a:lnTo>
                  <a:lnTo>
                    <a:pt x="4219" y="1797"/>
                  </a:lnTo>
                  <a:lnTo>
                    <a:pt x="4219" y="1822"/>
                  </a:lnTo>
                  <a:lnTo>
                    <a:pt x="4219" y="1847"/>
                  </a:lnTo>
                  <a:lnTo>
                    <a:pt x="4219" y="1880"/>
                  </a:lnTo>
                  <a:lnTo>
                    <a:pt x="4219" y="1905"/>
                  </a:lnTo>
                  <a:lnTo>
                    <a:pt x="4219" y="1939"/>
                  </a:lnTo>
                  <a:lnTo>
                    <a:pt x="4219" y="1964"/>
                  </a:lnTo>
                  <a:lnTo>
                    <a:pt x="4219" y="2223"/>
                  </a:lnTo>
                  <a:lnTo>
                    <a:pt x="4219" y="2248"/>
                  </a:lnTo>
                  <a:lnTo>
                    <a:pt x="4219" y="2273"/>
                  </a:lnTo>
                  <a:lnTo>
                    <a:pt x="4219" y="2306"/>
                  </a:lnTo>
                  <a:lnTo>
                    <a:pt x="4219" y="2331"/>
                  </a:lnTo>
                  <a:lnTo>
                    <a:pt x="4219" y="2356"/>
                  </a:lnTo>
                  <a:lnTo>
                    <a:pt x="4219" y="2356"/>
                  </a:lnTo>
                  <a:lnTo>
                    <a:pt x="4219" y="2381"/>
                  </a:lnTo>
                  <a:lnTo>
                    <a:pt x="4219" y="2407"/>
                  </a:lnTo>
                  <a:lnTo>
                    <a:pt x="4219" y="2440"/>
                  </a:lnTo>
                  <a:lnTo>
                    <a:pt x="4211" y="2465"/>
                  </a:lnTo>
                  <a:lnTo>
                    <a:pt x="4203" y="2490"/>
                  </a:lnTo>
                  <a:lnTo>
                    <a:pt x="4194" y="2515"/>
                  </a:lnTo>
                  <a:lnTo>
                    <a:pt x="4194" y="2549"/>
                  </a:lnTo>
                  <a:lnTo>
                    <a:pt x="4186" y="2574"/>
                  </a:lnTo>
                  <a:lnTo>
                    <a:pt x="4178" y="2599"/>
                  </a:lnTo>
                  <a:lnTo>
                    <a:pt x="4169" y="2624"/>
                  </a:lnTo>
                  <a:lnTo>
                    <a:pt x="4161" y="2649"/>
                  </a:lnTo>
                  <a:lnTo>
                    <a:pt x="4111" y="2741"/>
                  </a:lnTo>
                  <a:lnTo>
                    <a:pt x="4103" y="2766"/>
                  </a:lnTo>
                  <a:lnTo>
                    <a:pt x="4086" y="2791"/>
                  </a:lnTo>
                  <a:lnTo>
                    <a:pt x="4077" y="2816"/>
                  </a:lnTo>
                  <a:lnTo>
                    <a:pt x="4069" y="2849"/>
                  </a:lnTo>
                  <a:lnTo>
                    <a:pt x="4052" y="2874"/>
                  </a:lnTo>
                  <a:lnTo>
                    <a:pt x="4044" y="2899"/>
                  </a:lnTo>
                  <a:lnTo>
                    <a:pt x="4027" y="2924"/>
                  </a:lnTo>
                  <a:lnTo>
                    <a:pt x="4019" y="2950"/>
                  </a:lnTo>
                  <a:lnTo>
                    <a:pt x="4002" y="2975"/>
                  </a:lnTo>
                  <a:lnTo>
                    <a:pt x="3986" y="2991"/>
                  </a:lnTo>
                  <a:lnTo>
                    <a:pt x="3977" y="3016"/>
                  </a:lnTo>
                  <a:lnTo>
                    <a:pt x="3960" y="3041"/>
                  </a:lnTo>
                  <a:lnTo>
                    <a:pt x="3944" y="3067"/>
                  </a:lnTo>
                  <a:lnTo>
                    <a:pt x="3944" y="3067"/>
                  </a:lnTo>
                  <a:lnTo>
                    <a:pt x="3927" y="3092"/>
                  </a:lnTo>
                  <a:lnTo>
                    <a:pt x="3910" y="3108"/>
                  </a:lnTo>
                  <a:lnTo>
                    <a:pt x="3894" y="3133"/>
                  </a:lnTo>
                  <a:lnTo>
                    <a:pt x="3877" y="3158"/>
                  </a:lnTo>
                  <a:lnTo>
                    <a:pt x="3860" y="3175"/>
                  </a:lnTo>
                  <a:lnTo>
                    <a:pt x="3835" y="3200"/>
                  </a:lnTo>
                  <a:lnTo>
                    <a:pt x="3818" y="3217"/>
                  </a:lnTo>
                  <a:lnTo>
                    <a:pt x="3793" y="3242"/>
                  </a:lnTo>
                  <a:lnTo>
                    <a:pt x="3777" y="3259"/>
                  </a:lnTo>
                  <a:lnTo>
                    <a:pt x="3752" y="3284"/>
                  </a:lnTo>
                  <a:lnTo>
                    <a:pt x="3735" y="3300"/>
                  </a:lnTo>
                  <a:lnTo>
                    <a:pt x="3710" y="3317"/>
                  </a:lnTo>
                  <a:lnTo>
                    <a:pt x="3685" y="3342"/>
                  </a:lnTo>
                  <a:lnTo>
                    <a:pt x="3660" y="3359"/>
                  </a:lnTo>
                  <a:lnTo>
                    <a:pt x="3643" y="3376"/>
                  </a:lnTo>
                  <a:lnTo>
                    <a:pt x="3618" y="3392"/>
                  </a:lnTo>
                  <a:lnTo>
                    <a:pt x="3593" y="3409"/>
                  </a:lnTo>
                  <a:lnTo>
                    <a:pt x="3568" y="3426"/>
                  </a:lnTo>
                  <a:lnTo>
                    <a:pt x="3543" y="3442"/>
                  </a:lnTo>
                  <a:lnTo>
                    <a:pt x="3509" y="3451"/>
                  </a:lnTo>
                  <a:lnTo>
                    <a:pt x="3484" y="3468"/>
                  </a:lnTo>
                  <a:lnTo>
                    <a:pt x="3459" y="3484"/>
                  </a:lnTo>
                  <a:lnTo>
                    <a:pt x="3451" y="3493"/>
                  </a:lnTo>
                  <a:lnTo>
                    <a:pt x="3434" y="3493"/>
                  </a:lnTo>
                  <a:lnTo>
                    <a:pt x="3401" y="3509"/>
                  </a:lnTo>
                  <a:lnTo>
                    <a:pt x="3376" y="3518"/>
                  </a:lnTo>
                  <a:lnTo>
                    <a:pt x="3342" y="3534"/>
                  </a:lnTo>
                  <a:lnTo>
                    <a:pt x="3317" y="3543"/>
                  </a:lnTo>
                  <a:lnTo>
                    <a:pt x="3284" y="3551"/>
                  </a:lnTo>
                  <a:lnTo>
                    <a:pt x="3259" y="3559"/>
                  </a:lnTo>
                  <a:lnTo>
                    <a:pt x="3225" y="3568"/>
                  </a:lnTo>
                  <a:lnTo>
                    <a:pt x="3192" y="3576"/>
                  </a:lnTo>
                  <a:lnTo>
                    <a:pt x="3167" y="3584"/>
                  </a:lnTo>
                  <a:lnTo>
                    <a:pt x="3133" y="3593"/>
                  </a:lnTo>
                  <a:lnTo>
                    <a:pt x="3100" y="3601"/>
                  </a:lnTo>
                  <a:lnTo>
                    <a:pt x="3067" y="3601"/>
                  </a:lnTo>
                  <a:lnTo>
                    <a:pt x="3033" y="3601"/>
                  </a:lnTo>
                  <a:lnTo>
                    <a:pt x="3000" y="3601"/>
                  </a:lnTo>
                  <a:lnTo>
                    <a:pt x="2966" y="3601"/>
                  </a:lnTo>
                  <a:lnTo>
                    <a:pt x="2933" y="3601"/>
                  </a:lnTo>
                  <a:lnTo>
                    <a:pt x="2900" y="3601"/>
                  </a:lnTo>
                  <a:lnTo>
                    <a:pt x="2866" y="3601"/>
                  </a:lnTo>
                  <a:lnTo>
                    <a:pt x="2691" y="3601"/>
                  </a:lnTo>
                  <a:lnTo>
                    <a:pt x="2649" y="3601"/>
                  </a:lnTo>
                  <a:lnTo>
                    <a:pt x="2615" y="3601"/>
                  </a:lnTo>
                  <a:lnTo>
                    <a:pt x="2574" y="3601"/>
                  </a:lnTo>
                  <a:lnTo>
                    <a:pt x="2540" y="3601"/>
                  </a:lnTo>
                  <a:lnTo>
                    <a:pt x="2507" y="3601"/>
                  </a:lnTo>
                  <a:lnTo>
                    <a:pt x="2482" y="3601"/>
                  </a:lnTo>
                  <a:lnTo>
                    <a:pt x="2457" y="3601"/>
                  </a:lnTo>
                  <a:lnTo>
                    <a:pt x="2432" y="3601"/>
                  </a:lnTo>
                  <a:lnTo>
                    <a:pt x="2398" y="3601"/>
                  </a:lnTo>
                  <a:lnTo>
                    <a:pt x="2373" y="3601"/>
                  </a:lnTo>
                  <a:lnTo>
                    <a:pt x="2315" y="3593"/>
                  </a:lnTo>
                  <a:lnTo>
                    <a:pt x="2265" y="3576"/>
                  </a:lnTo>
                  <a:lnTo>
                    <a:pt x="2214" y="3568"/>
                  </a:lnTo>
                  <a:lnTo>
                    <a:pt x="2206" y="3568"/>
                  </a:lnTo>
                  <a:lnTo>
                    <a:pt x="2156" y="3551"/>
                  </a:lnTo>
                  <a:lnTo>
                    <a:pt x="2098" y="3534"/>
                  </a:lnTo>
                  <a:lnTo>
                    <a:pt x="2047" y="3518"/>
                  </a:lnTo>
                  <a:lnTo>
                    <a:pt x="1989" y="3501"/>
                  </a:lnTo>
                  <a:lnTo>
                    <a:pt x="1939" y="3476"/>
                  </a:lnTo>
                  <a:lnTo>
                    <a:pt x="1889" y="3459"/>
                  </a:lnTo>
                  <a:lnTo>
                    <a:pt x="1830" y="3434"/>
                  </a:lnTo>
                  <a:lnTo>
                    <a:pt x="1780" y="3417"/>
                  </a:lnTo>
                  <a:lnTo>
                    <a:pt x="1730" y="3392"/>
                  </a:lnTo>
                  <a:lnTo>
                    <a:pt x="1680" y="3367"/>
                  </a:lnTo>
                  <a:lnTo>
                    <a:pt x="1630" y="3342"/>
                  </a:lnTo>
                  <a:lnTo>
                    <a:pt x="1580" y="3309"/>
                  </a:lnTo>
                  <a:lnTo>
                    <a:pt x="1529" y="3284"/>
                  </a:lnTo>
                  <a:lnTo>
                    <a:pt x="1479" y="3259"/>
                  </a:lnTo>
                  <a:lnTo>
                    <a:pt x="1429" y="3225"/>
                  </a:lnTo>
                  <a:lnTo>
                    <a:pt x="1379" y="3192"/>
                  </a:lnTo>
                  <a:lnTo>
                    <a:pt x="1329" y="3167"/>
                  </a:lnTo>
                  <a:lnTo>
                    <a:pt x="1279" y="3133"/>
                  </a:lnTo>
                  <a:lnTo>
                    <a:pt x="1237" y="3100"/>
                  </a:lnTo>
                  <a:lnTo>
                    <a:pt x="1187" y="3067"/>
                  </a:lnTo>
                  <a:lnTo>
                    <a:pt x="1137" y="3033"/>
                  </a:lnTo>
                  <a:lnTo>
                    <a:pt x="1095" y="3000"/>
                  </a:lnTo>
                  <a:lnTo>
                    <a:pt x="1095" y="3000"/>
                  </a:lnTo>
                  <a:lnTo>
                    <a:pt x="1053" y="2958"/>
                  </a:lnTo>
                  <a:lnTo>
                    <a:pt x="1003" y="2924"/>
                  </a:lnTo>
                  <a:lnTo>
                    <a:pt x="961" y="2883"/>
                  </a:lnTo>
                  <a:lnTo>
                    <a:pt x="920" y="2849"/>
                  </a:lnTo>
                  <a:lnTo>
                    <a:pt x="878" y="2808"/>
                  </a:lnTo>
                  <a:lnTo>
                    <a:pt x="836" y="2766"/>
                  </a:lnTo>
                  <a:lnTo>
                    <a:pt x="794" y="2724"/>
                  </a:lnTo>
                  <a:lnTo>
                    <a:pt x="753" y="2682"/>
                  </a:lnTo>
                  <a:lnTo>
                    <a:pt x="711" y="2640"/>
                  </a:lnTo>
                  <a:lnTo>
                    <a:pt x="677" y="2599"/>
                  </a:lnTo>
                  <a:lnTo>
                    <a:pt x="636" y="2557"/>
                  </a:lnTo>
                  <a:lnTo>
                    <a:pt x="602" y="2515"/>
                  </a:lnTo>
                  <a:lnTo>
                    <a:pt x="560" y="2473"/>
                  </a:lnTo>
                  <a:lnTo>
                    <a:pt x="527" y="2423"/>
                  </a:lnTo>
                  <a:lnTo>
                    <a:pt x="494" y="2381"/>
                  </a:lnTo>
                  <a:lnTo>
                    <a:pt x="452" y="2340"/>
                  </a:lnTo>
                  <a:lnTo>
                    <a:pt x="418" y="2290"/>
                  </a:lnTo>
                  <a:lnTo>
                    <a:pt x="385" y="2248"/>
                  </a:lnTo>
                  <a:lnTo>
                    <a:pt x="360" y="2198"/>
                  </a:lnTo>
                  <a:lnTo>
                    <a:pt x="335" y="2173"/>
                  </a:lnTo>
                  <a:lnTo>
                    <a:pt x="326" y="2148"/>
                  </a:lnTo>
                  <a:lnTo>
                    <a:pt x="293" y="2097"/>
                  </a:lnTo>
                  <a:lnTo>
                    <a:pt x="268" y="2056"/>
                  </a:lnTo>
                  <a:lnTo>
                    <a:pt x="235" y="2006"/>
                  </a:lnTo>
                  <a:lnTo>
                    <a:pt x="210" y="1955"/>
                  </a:lnTo>
                  <a:lnTo>
                    <a:pt x="184" y="1905"/>
                  </a:lnTo>
                  <a:lnTo>
                    <a:pt x="159" y="1855"/>
                  </a:lnTo>
                  <a:lnTo>
                    <a:pt x="134" y="1805"/>
                  </a:lnTo>
                  <a:lnTo>
                    <a:pt x="109" y="1755"/>
                  </a:lnTo>
                  <a:lnTo>
                    <a:pt x="93" y="1705"/>
                  </a:lnTo>
                  <a:lnTo>
                    <a:pt x="68" y="1655"/>
                  </a:lnTo>
                  <a:lnTo>
                    <a:pt x="51" y="1605"/>
                  </a:lnTo>
                  <a:lnTo>
                    <a:pt x="34" y="1554"/>
                  </a:lnTo>
                  <a:lnTo>
                    <a:pt x="9" y="1504"/>
                  </a:lnTo>
                  <a:lnTo>
                    <a:pt x="1" y="1454"/>
                  </a:lnTo>
                  <a:lnTo>
                    <a:pt x="1" y="1446"/>
                  </a:lnTo>
                  <a:lnTo>
                    <a:pt x="26" y="1379"/>
                  </a:lnTo>
                  <a:lnTo>
                    <a:pt x="51" y="1321"/>
                  </a:lnTo>
                  <a:lnTo>
                    <a:pt x="93" y="1237"/>
                  </a:lnTo>
                  <a:lnTo>
                    <a:pt x="176" y="12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5956579" y="4562096"/>
              <a:ext cx="293055" cy="259216"/>
            </a:xfrm>
            <a:custGeom>
              <a:avLst/>
              <a:gdLst/>
              <a:ahLst/>
              <a:cxnLst/>
              <a:rect l="l" t="t" r="r" b="b"/>
              <a:pathLst>
                <a:path w="5941" h="5255" extrusionOk="0">
                  <a:moveTo>
                    <a:pt x="2632" y="0"/>
                  </a:moveTo>
                  <a:lnTo>
                    <a:pt x="2716" y="0"/>
                  </a:lnTo>
                  <a:lnTo>
                    <a:pt x="2774" y="0"/>
                  </a:lnTo>
                  <a:lnTo>
                    <a:pt x="2833" y="0"/>
                  </a:lnTo>
                  <a:lnTo>
                    <a:pt x="2866" y="0"/>
                  </a:lnTo>
                  <a:lnTo>
                    <a:pt x="2916" y="0"/>
                  </a:lnTo>
                  <a:lnTo>
                    <a:pt x="2966" y="0"/>
                  </a:lnTo>
                  <a:lnTo>
                    <a:pt x="3025" y="0"/>
                  </a:lnTo>
                  <a:lnTo>
                    <a:pt x="3075" y="8"/>
                  </a:lnTo>
                  <a:lnTo>
                    <a:pt x="3125" y="8"/>
                  </a:lnTo>
                  <a:lnTo>
                    <a:pt x="3175" y="17"/>
                  </a:lnTo>
                  <a:lnTo>
                    <a:pt x="3225" y="25"/>
                  </a:lnTo>
                  <a:lnTo>
                    <a:pt x="3275" y="34"/>
                  </a:lnTo>
                  <a:lnTo>
                    <a:pt x="3334" y="42"/>
                  </a:lnTo>
                  <a:lnTo>
                    <a:pt x="3384" y="50"/>
                  </a:lnTo>
                  <a:lnTo>
                    <a:pt x="3434" y="59"/>
                  </a:lnTo>
                  <a:lnTo>
                    <a:pt x="3484" y="67"/>
                  </a:lnTo>
                  <a:lnTo>
                    <a:pt x="3534" y="75"/>
                  </a:lnTo>
                  <a:lnTo>
                    <a:pt x="3585" y="92"/>
                  </a:lnTo>
                  <a:lnTo>
                    <a:pt x="3635" y="100"/>
                  </a:lnTo>
                  <a:lnTo>
                    <a:pt x="3685" y="109"/>
                  </a:lnTo>
                  <a:lnTo>
                    <a:pt x="3727" y="125"/>
                  </a:lnTo>
                  <a:lnTo>
                    <a:pt x="3777" y="134"/>
                  </a:lnTo>
                  <a:lnTo>
                    <a:pt x="3827" y="150"/>
                  </a:lnTo>
                  <a:lnTo>
                    <a:pt x="3877" y="159"/>
                  </a:lnTo>
                  <a:lnTo>
                    <a:pt x="3927" y="176"/>
                  </a:lnTo>
                  <a:lnTo>
                    <a:pt x="3977" y="192"/>
                  </a:lnTo>
                  <a:lnTo>
                    <a:pt x="4002" y="201"/>
                  </a:lnTo>
                  <a:lnTo>
                    <a:pt x="4019" y="201"/>
                  </a:lnTo>
                  <a:lnTo>
                    <a:pt x="4069" y="217"/>
                  </a:lnTo>
                  <a:lnTo>
                    <a:pt x="4119" y="234"/>
                  </a:lnTo>
                  <a:lnTo>
                    <a:pt x="4161" y="251"/>
                  </a:lnTo>
                  <a:lnTo>
                    <a:pt x="4211" y="267"/>
                  </a:lnTo>
                  <a:lnTo>
                    <a:pt x="4253" y="292"/>
                  </a:lnTo>
                  <a:lnTo>
                    <a:pt x="4353" y="326"/>
                  </a:lnTo>
                  <a:lnTo>
                    <a:pt x="4445" y="368"/>
                  </a:lnTo>
                  <a:lnTo>
                    <a:pt x="4537" y="401"/>
                  </a:lnTo>
                  <a:lnTo>
                    <a:pt x="4629" y="443"/>
                  </a:lnTo>
                  <a:lnTo>
                    <a:pt x="4721" y="476"/>
                  </a:lnTo>
                  <a:lnTo>
                    <a:pt x="4813" y="518"/>
                  </a:lnTo>
                  <a:lnTo>
                    <a:pt x="4896" y="560"/>
                  </a:lnTo>
                  <a:lnTo>
                    <a:pt x="4988" y="602"/>
                  </a:lnTo>
                  <a:lnTo>
                    <a:pt x="5172" y="677"/>
                  </a:lnTo>
                  <a:lnTo>
                    <a:pt x="5356" y="760"/>
                  </a:lnTo>
                  <a:lnTo>
                    <a:pt x="5531" y="835"/>
                  </a:lnTo>
                  <a:lnTo>
                    <a:pt x="5623" y="877"/>
                  </a:lnTo>
                  <a:lnTo>
                    <a:pt x="5715" y="919"/>
                  </a:lnTo>
                  <a:lnTo>
                    <a:pt x="5807" y="952"/>
                  </a:lnTo>
                  <a:lnTo>
                    <a:pt x="5899" y="994"/>
                  </a:lnTo>
                  <a:lnTo>
                    <a:pt x="5940" y="1078"/>
                  </a:lnTo>
                  <a:lnTo>
                    <a:pt x="5849" y="1120"/>
                  </a:lnTo>
                  <a:lnTo>
                    <a:pt x="5757" y="1086"/>
                  </a:lnTo>
                  <a:lnTo>
                    <a:pt x="5665" y="1053"/>
                  </a:lnTo>
                  <a:lnTo>
                    <a:pt x="5564" y="1028"/>
                  </a:lnTo>
                  <a:lnTo>
                    <a:pt x="5473" y="994"/>
                  </a:lnTo>
                  <a:lnTo>
                    <a:pt x="5289" y="927"/>
                  </a:lnTo>
                  <a:lnTo>
                    <a:pt x="5097" y="869"/>
                  </a:lnTo>
                  <a:lnTo>
                    <a:pt x="4913" y="802"/>
                  </a:lnTo>
                  <a:lnTo>
                    <a:pt x="4813" y="777"/>
                  </a:lnTo>
                  <a:lnTo>
                    <a:pt x="4721" y="744"/>
                  </a:lnTo>
                  <a:lnTo>
                    <a:pt x="4629" y="735"/>
                  </a:lnTo>
                  <a:lnTo>
                    <a:pt x="4537" y="702"/>
                  </a:lnTo>
                  <a:lnTo>
                    <a:pt x="4445" y="677"/>
                  </a:lnTo>
                  <a:lnTo>
                    <a:pt x="4353" y="652"/>
                  </a:lnTo>
                  <a:lnTo>
                    <a:pt x="4253" y="627"/>
                  </a:lnTo>
                  <a:lnTo>
                    <a:pt x="4161" y="602"/>
                  </a:lnTo>
                  <a:lnTo>
                    <a:pt x="4111" y="585"/>
                  </a:lnTo>
                  <a:lnTo>
                    <a:pt x="4069" y="577"/>
                  </a:lnTo>
                  <a:lnTo>
                    <a:pt x="4019" y="568"/>
                  </a:lnTo>
                  <a:lnTo>
                    <a:pt x="3977" y="560"/>
                  </a:lnTo>
                  <a:lnTo>
                    <a:pt x="3927" y="543"/>
                  </a:lnTo>
                  <a:lnTo>
                    <a:pt x="3910" y="543"/>
                  </a:lnTo>
                  <a:lnTo>
                    <a:pt x="3877" y="535"/>
                  </a:lnTo>
                  <a:lnTo>
                    <a:pt x="3835" y="526"/>
                  </a:lnTo>
                  <a:lnTo>
                    <a:pt x="3785" y="510"/>
                  </a:lnTo>
                  <a:lnTo>
                    <a:pt x="3743" y="501"/>
                  </a:lnTo>
                  <a:lnTo>
                    <a:pt x="3693" y="493"/>
                  </a:lnTo>
                  <a:lnTo>
                    <a:pt x="3643" y="476"/>
                  </a:lnTo>
                  <a:lnTo>
                    <a:pt x="3601" y="468"/>
                  </a:lnTo>
                  <a:lnTo>
                    <a:pt x="3551" y="460"/>
                  </a:lnTo>
                  <a:lnTo>
                    <a:pt x="3509" y="451"/>
                  </a:lnTo>
                  <a:lnTo>
                    <a:pt x="3459" y="443"/>
                  </a:lnTo>
                  <a:lnTo>
                    <a:pt x="3409" y="435"/>
                  </a:lnTo>
                  <a:lnTo>
                    <a:pt x="3367" y="426"/>
                  </a:lnTo>
                  <a:lnTo>
                    <a:pt x="3317" y="418"/>
                  </a:lnTo>
                  <a:lnTo>
                    <a:pt x="3275" y="418"/>
                  </a:lnTo>
                  <a:lnTo>
                    <a:pt x="3225" y="409"/>
                  </a:lnTo>
                  <a:lnTo>
                    <a:pt x="3184" y="409"/>
                  </a:lnTo>
                  <a:lnTo>
                    <a:pt x="3133" y="401"/>
                  </a:lnTo>
                  <a:lnTo>
                    <a:pt x="3083" y="401"/>
                  </a:lnTo>
                  <a:lnTo>
                    <a:pt x="3033" y="401"/>
                  </a:lnTo>
                  <a:lnTo>
                    <a:pt x="2991" y="401"/>
                  </a:lnTo>
                  <a:lnTo>
                    <a:pt x="2941" y="401"/>
                  </a:lnTo>
                  <a:lnTo>
                    <a:pt x="2891" y="401"/>
                  </a:lnTo>
                  <a:lnTo>
                    <a:pt x="2841" y="401"/>
                  </a:lnTo>
                  <a:lnTo>
                    <a:pt x="2557" y="401"/>
                  </a:lnTo>
                  <a:lnTo>
                    <a:pt x="2515" y="401"/>
                  </a:lnTo>
                  <a:lnTo>
                    <a:pt x="2473" y="401"/>
                  </a:lnTo>
                  <a:lnTo>
                    <a:pt x="2432" y="401"/>
                  </a:lnTo>
                  <a:lnTo>
                    <a:pt x="2382" y="401"/>
                  </a:lnTo>
                  <a:lnTo>
                    <a:pt x="2340" y="401"/>
                  </a:lnTo>
                  <a:lnTo>
                    <a:pt x="2298" y="401"/>
                  </a:lnTo>
                  <a:lnTo>
                    <a:pt x="2256" y="409"/>
                  </a:lnTo>
                  <a:lnTo>
                    <a:pt x="2215" y="409"/>
                  </a:lnTo>
                  <a:lnTo>
                    <a:pt x="2189" y="409"/>
                  </a:lnTo>
                  <a:lnTo>
                    <a:pt x="2173" y="409"/>
                  </a:lnTo>
                  <a:lnTo>
                    <a:pt x="2156" y="409"/>
                  </a:lnTo>
                  <a:lnTo>
                    <a:pt x="2131" y="409"/>
                  </a:lnTo>
                  <a:lnTo>
                    <a:pt x="2114" y="409"/>
                  </a:lnTo>
                  <a:lnTo>
                    <a:pt x="2114" y="409"/>
                  </a:lnTo>
                  <a:lnTo>
                    <a:pt x="2098" y="409"/>
                  </a:lnTo>
                  <a:lnTo>
                    <a:pt x="2081" y="409"/>
                  </a:lnTo>
                  <a:lnTo>
                    <a:pt x="2081" y="409"/>
                  </a:lnTo>
                  <a:lnTo>
                    <a:pt x="2056" y="418"/>
                  </a:lnTo>
                  <a:lnTo>
                    <a:pt x="2047" y="418"/>
                  </a:lnTo>
                  <a:lnTo>
                    <a:pt x="2047" y="418"/>
                  </a:lnTo>
                  <a:lnTo>
                    <a:pt x="2031" y="418"/>
                  </a:lnTo>
                  <a:lnTo>
                    <a:pt x="2022" y="418"/>
                  </a:lnTo>
                  <a:lnTo>
                    <a:pt x="2006" y="418"/>
                  </a:lnTo>
                  <a:lnTo>
                    <a:pt x="1997" y="418"/>
                  </a:lnTo>
                  <a:lnTo>
                    <a:pt x="1981" y="418"/>
                  </a:lnTo>
                  <a:lnTo>
                    <a:pt x="1981" y="418"/>
                  </a:lnTo>
                  <a:lnTo>
                    <a:pt x="1972" y="418"/>
                  </a:lnTo>
                  <a:lnTo>
                    <a:pt x="1964" y="418"/>
                  </a:lnTo>
                  <a:lnTo>
                    <a:pt x="1964" y="535"/>
                  </a:lnTo>
                  <a:lnTo>
                    <a:pt x="1964" y="551"/>
                  </a:lnTo>
                  <a:lnTo>
                    <a:pt x="1964" y="568"/>
                  </a:lnTo>
                  <a:lnTo>
                    <a:pt x="1964" y="585"/>
                  </a:lnTo>
                  <a:lnTo>
                    <a:pt x="1964" y="602"/>
                  </a:lnTo>
                  <a:lnTo>
                    <a:pt x="1964" y="627"/>
                  </a:lnTo>
                  <a:lnTo>
                    <a:pt x="1964" y="635"/>
                  </a:lnTo>
                  <a:lnTo>
                    <a:pt x="1964" y="660"/>
                  </a:lnTo>
                  <a:lnTo>
                    <a:pt x="1964" y="677"/>
                  </a:lnTo>
                  <a:lnTo>
                    <a:pt x="1972" y="693"/>
                  </a:lnTo>
                  <a:lnTo>
                    <a:pt x="1972" y="710"/>
                  </a:lnTo>
                  <a:lnTo>
                    <a:pt x="1981" y="727"/>
                  </a:lnTo>
                  <a:lnTo>
                    <a:pt x="1989" y="744"/>
                  </a:lnTo>
                  <a:lnTo>
                    <a:pt x="1997" y="760"/>
                  </a:lnTo>
                  <a:lnTo>
                    <a:pt x="2006" y="769"/>
                  </a:lnTo>
                  <a:lnTo>
                    <a:pt x="2014" y="785"/>
                  </a:lnTo>
                  <a:lnTo>
                    <a:pt x="2022" y="802"/>
                  </a:lnTo>
                  <a:lnTo>
                    <a:pt x="2031" y="819"/>
                  </a:lnTo>
                  <a:lnTo>
                    <a:pt x="2039" y="835"/>
                  </a:lnTo>
                  <a:lnTo>
                    <a:pt x="2056" y="852"/>
                  </a:lnTo>
                  <a:lnTo>
                    <a:pt x="2064" y="869"/>
                  </a:lnTo>
                  <a:lnTo>
                    <a:pt x="2072" y="886"/>
                  </a:lnTo>
                  <a:lnTo>
                    <a:pt x="2081" y="902"/>
                  </a:lnTo>
                  <a:lnTo>
                    <a:pt x="2098" y="919"/>
                  </a:lnTo>
                  <a:lnTo>
                    <a:pt x="2106" y="936"/>
                  </a:lnTo>
                  <a:lnTo>
                    <a:pt x="2123" y="952"/>
                  </a:lnTo>
                  <a:lnTo>
                    <a:pt x="2139" y="969"/>
                  </a:lnTo>
                  <a:lnTo>
                    <a:pt x="2156" y="978"/>
                  </a:lnTo>
                  <a:lnTo>
                    <a:pt x="2164" y="994"/>
                  </a:lnTo>
                  <a:lnTo>
                    <a:pt x="2181" y="1011"/>
                  </a:lnTo>
                  <a:lnTo>
                    <a:pt x="2198" y="1028"/>
                  </a:lnTo>
                  <a:lnTo>
                    <a:pt x="2215" y="1044"/>
                  </a:lnTo>
                  <a:lnTo>
                    <a:pt x="2223" y="1061"/>
                  </a:lnTo>
                  <a:lnTo>
                    <a:pt x="2240" y="1069"/>
                  </a:lnTo>
                  <a:lnTo>
                    <a:pt x="2265" y="1086"/>
                  </a:lnTo>
                  <a:lnTo>
                    <a:pt x="2281" y="1103"/>
                  </a:lnTo>
                  <a:lnTo>
                    <a:pt x="2298" y="1120"/>
                  </a:lnTo>
                  <a:lnTo>
                    <a:pt x="2315" y="1128"/>
                  </a:lnTo>
                  <a:lnTo>
                    <a:pt x="2331" y="1145"/>
                  </a:lnTo>
                  <a:lnTo>
                    <a:pt x="2348" y="1161"/>
                  </a:lnTo>
                  <a:lnTo>
                    <a:pt x="2373" y="1170"/>
                  </a:lnTo>
                  <a:lnTo>
                    <a:pt x="2390" y="1186"/>
                  </a:lnTo>
                  <a:lnTo>
                    <a:pt x="2407" y="1203"/>
                  </a:lnTo>
                  <a:lnTo>
                    <a:pt x="2432" y="1211"/>
                  </a:lnTo>
                  <a:lnTo>
                    <a:pt x="2448" y="1228"/>
                  </a:lnTo>
                  <a:lnTo>
                    <a:pt x="2473" y="1236"/>
                  </a:lnTo>
                  <a:lnTo>
                    <a:pt x="2490" y="1253"/>
                  </a:lnTo>
                  <a:lnTo>
                    <a:pt x="2507" y="1270"/>
                  </a:lnTo>
                  <a:lnTo>
                    <a:pt x="2557" y="1295"/>
                  </a:lnTo>
                  <a:lnTo>
                    <a:pt x="2599" y="1320"/>
                  </a:lnTo>
                  <a:lnTo>
                    <a:pt x="2649" y="1345"/>
                  </a:lnTo>
                  <a:lnTo>
                    <a:pt x="2691" y="1370"/>
                  </a:lnTo>
                  <a:lnTo>
                    <a:pt x="2741" y="1387"/>
                  </a:lnTo>
                  <a:lnTo>
                    <a:pt x="2783" y="1412"/>
                  </a:lnTo>
                  <a:lnTo>
                    <a:pt x="2833" y="1437"/>
                  </a:lnTo>
                  <a:lnTo>
                    <a:pt x="2883" y="1462"/>
                  </a:lnTo>
                  <a:lnTo>
                    <a:pt x="2933" y="1479"/>
                  </a:lnTo>
                  <a:lnTo>
                    <a:pt x="2983" y="1504"/>
                  </a:lnTo>
                  <a:lnTo>
                    <a:pt x="3033" y="1521"/>
                  </a:lnTo>
                  <a:lnTo>
                    <a:pt x="3083" y="1546"/>
                  </a:lnTo>
                  <a:lnTo>
                    <a:pt x="3133" y="1562"/>
                  </a:lnTo>
                  <a:lnTo>
                    <a:pt x="3192" y="1579"/>
                  </a:lnTo>
                  <a:lnTo>
                    <a:pt x="3242" y="1604"/>
                  </a:lnTo>
                  <a:lnTo>
                    <a:pt x="3292" y="1621"/>
                  </a:lnTo>
                  <a:lnTo>
                    <a:pt x="3342" y="1637"/>
                  </a:lnTo>
                  <a:lnTo>
                    <a:pt x="3392" y="1654"/>
                  </a:lnTo>
                  <a:lnTo>
                    <a:pt x="3443" y="1671"/>
                  </a:lnTo>
                  <a:lnTo>
                    <a:pt x="3493" y="1688"/>
                  </a:lnTo>
                  <a:lnTo>
                    <a:pt x="3543" y="1704"/>
                  </a:lnTo>
                  <a:lnTo>
                    <a:pt x="3593" y="1721"/>
                  </a:lnTo>
                  <a:lnTo>
                    <a:pt x="3643" y="1729"/>
                  </a:lnTo>
                  <a:lnTo>
                    <a:pt x="3743" y="1763"/>
                  </a:lnTo>
                  <a:lnTo>
                    <a:pt x="3844" y="1788"/>
                  </a:lnTo>
                  <a:lnTo>
                    <a:pt x="3935" y="1813"/>
                  </a:lnTo>
                  <a:lnTo>
                    <a:pt x="4019" y="1838"/>
                  </a:lnTo>
                  <a:lnTo>
                    <a:pt x="4103" y="1855"/>
                  </a:lnTo>
                  <a:lnTo>
                    <a:pt x="4261" y="1896"/>
                  </a:lnTo>
                  <a:lnTo>
                    <a:pt x="4387" y="1930"/>
                  </a:lnTo>
                  <a:lnTo>
                    <a:pt x="4579" y="1980"/>
                  </a:lnTo>
                  <a:lnTo>
                    <a:pt x="4762" y="2022"/>
                  </a:lnTo>
                  <a:lnTo>
                    <a:pt x="4838" y="2038"/>
                  </a:lnTo>
                  <a:lnTo>
                    <a:pt x="4888" y="2055"/>
                  </a:lnTo>
                  <a:lnTo>
                    <a:pt x="4921" y="2055"/>
                  </a:lnTo>
                  <a:lnTo>
                    <a:pt x="4946" y="2064"/>
                  </a:lnTo>
                  <a:lnTo>
                    <a:pt x="4988" y="2072"/>
                  </a:lnTo>
                  <a:lnTo>
                    <a:pt x="5030" y="2080"/>
                  </a:lnTo>
                  <a:lnTo>
                    <a:pt x="5122" y="2089"/>
                  </a:lnTo>
                  <a:lnTo>
                    <a:pt x="5214" y="2105"/>
                  </a:lnTo>
                  <a:lnTo>
                    <a:pt x="5289" y="2114"/>
                  </a:lnTo>
                  <a:lnTo>
                    <a:pt x="5322" y="2122"/>
                  </a:lnTo>
                  <a:lnTo>
                    <a:pt x="5347" y="2130"/>
                  </a:lnTo>
                  <a:lnTo>
                    <a:pt x="5364" y="2130"/>
                  </a:lnTo>
                  <a:lnTo>
                    <a:pt x="5389" y="2139"/>
                  </a:lnTo>
                  <a:lnTo>
                    <a:pt x="5406" y="2147"/>
                  </a:lnTo>
                  <a:lnTo>
                    <a:pt x="5431" y="2155"/>
                  </a:lnTo>
                  <a:lnTo>
                    <a:pt x="5448" y="2172"/>
                  </a:lnTo>
                  <a:lnTo>
                    <a:pt x="5464" y="2197"/>
                  </a:lnTo>
                  <a:lnTo>
                    <a:pt x="5481" y="2214"/>
                  </a:lnTo>
                  <a:lnTo>
                    <a:pt x="5481" y="2214"/>
                  </a:lnTo>
                  <a:lnTo>
                    <a:pt x="5489" y="2239"/>
                  </a:lnTo>
                  <a:lnTo>
                    <a:pt x="5498" y="2272"/>
                  </a:lnTo>
                  <a:lnTo>
                    <a:pt x="5498" y="2297"/>
                  </a:lnTo>
                  <a:lnTo>
                    <a:pt x="5498" y="2323"/>
                  </a:lnTo>
                  <a:lnTo>
                    <a:pt x="5498" y="2348"/>
                  </a:lnTo>
                  <a:lnTo>
                    <a:pt x="5489" y="2373"/>
                  </a:lnTo>
                  <a:lnTo>
                    <a:pt x="5481" y="2398"/>
                  </a:lnTo>
                  <a:lnTo>
                    <a:pt x="5481" y="2398"/>
                  </a:lnTo>
                  <a:lnTo>
                    <a:pt x="5464" y="2423"/>
                  </a:lnTo>
                  <a:lnTo>
                    <a:pt x="5448" y="2439"/>
                  </a:lnTo>
                  <a:lnTo>
                    <a:pt x="5422" y="2456"/>
                  </a:lnTo>
                  <a:lnTo>
                    <a:pt x="5397" y="2465"/>
                  </a:lnTo>
                  <a:lnTo>
                    <a:pt x="5381" y="2473"/>
                  </a:lnTo>
                  <a:lnTo>
                    <a:pt x="5356" y="2481"/>
                  </a:lnTo>
                  <a:lnTo>
                    <a:pt x="5331" y="2481"/>
                  </a:lnTo>
                  <a:lnTo>
                    <a:pt x="5189" y="2481"/>
                  </a:lnTo>
                  <a:lnTo>
                    <a:pt x="5113" y="2481"/>
                  </a:lnTo>
                  <a:lnTo>
                    <a:pt x="5047" y="2481"/>
                  </a:lnTo>
                  <a:lnTo>
                    <a:pt x="4971" y="2481"/>
                  </a:lnTo>
                  <a:lnTo>
                    <a:pt x="4905" y="2481"/>
                  </a:lnTo>
                  <a:lnTo>
                    <a:pt x="4829" y="2481"/>
                  </a:lnTo>
                  <a:lnTo>
                    <a:pt x="4762" y="2481"/>
                  </a:lnTo>
                  <a:lnTo>
                    <a:pt x="4696" y="2490"/>
                  </a:lnTo>
                  <a:lnTo>
                    <a:pt x="4629" y="2498"/>
                  </a:lnTo>
                  <a:lnTo>
                    <a:pt x="4604" y="2498"/>
                  </a:lnTo>
                  <a:lnTo>
                    <a:pt x="4562" y="2498"/>
                  </a:lnTo>
                  <a:lnTo>
                    <a:pt x="4487" y="2506"/>
                  </a:lnTo>
                  <a:lnTo>
                    <a:pt x="4420" y="2615"/>
                  </a:lnTo>
                  <a:lnTo>
                    <a:pt x="4353" y="2623"/>
                  </a:lnTo>
                  <a:lnTo>
                    <a:pt x="4286" y="2632"/>
                  </a:lnTo>
                  <a:lnTo>
                    <a:pt x="4219" y="2640"/>
                  </a:lnTo>
                  <a:lnTo>
                    <a:pt x="4153" y="2648"/>
                  </a:lnTo>
                  <a:lnTo>
                    <a:pt x="4086" y="2657"/>
                  </a:lnTo>
                  <a:lnTo>
                    <a:pt x="4019" y="2673"/>
                  </a:lnTo>
                  <a:lnTo>
                    <a:pt x="3952" y="2682"/>
                  </a:lnTo>
                  <a:lnTo>
                    <a:pt x="3885" y="2698"/>
                  </a:lnTo>
                  <a:lnTo>
                    <a:pt x="3818" y="2707"/>
                  </a:lnTo>
                  <a:lnTo>
                    <a:pt x="3760" y="2724"/>
                  </a:lnTo>
                  <a:lnTo>
                    <a:pt x="3693" y="2740"/>
                  </a:lnTo>
                  <a:lnTo>
                    <a:pt x="3626" y="2757"/>
                  </a:lnTo>
                  <a:lnTo>
                    <a:pt x="3560" y="2774"/>
                  </a:lnTo>
                  <a:lnTo>
                    <a:pt x="3501" y="2790"/>
                  </a:lnTo>
                  <a:lnTo>
                    <a:pt x="3434" y="2807"/>
                  </a:lnTo>
                  <a:lnTo>
                    <a:pt x="3367" y="2824"/>
                  </a:lnTo>
                  <a:lnTo>
                    <a:pt x="3301" y="2840"/>
                  </a:lnTo>
                  <a:lnTo>
                    <a:pt x="3242" y="2857"/>
                  </a:lnTo>
                  <a:lnTo>
                    <a:pt x="3175" y="2874"/>
                  </a:lnTo>
                  <a:lnTo>
                    <a:pt x="3108" y="2891"/>
                  </a:lnTo>
                  <a:lnTo>
                    <a:pt x="3050" y="2916"/>
                  </a:lnTo>
                  <a:lnTo>
                    <a:pt x="2983" y="2932"/>
                  </a:lnTo>
                  <a:lnTo>
                    <a:pt x="2916" y="2957"/>
                  </a:lnTo>
                  <a:lnTo>
                    <a:pt x="2858" y="2982"/>
                  </a:lnTo>
                  <a:lnTo>
                    <a:pt x="2791" y="2999"/>
                  </a:lnTo>
                  <a:lnTo>
                    <a:pt x="2732" y="3024"/>
                  </a:lnTo>
                  <a:lnTo>
                    <a:pt x="2666" y="3049"/>
                  </a:lnTo>
                  <a:lnTo>
                    <a:pt x="2607" y="3074"/>
                  </a:lnTo>
                  <a:lnTo>
                    <a:pt x="2540" y="3091"/>
                  </a:lnTo>
                  <a:lnTo>
                    <a:pt x="2473" y="3116"/>
                  </a:lnTo>
                  <a:lnTo>
                    <a:pt x="2415" y="3141"/>
                  </a:lnTo>
                  <a:lnTo>
                    <a:pt x="2348" y="3175"/>
                  </a:lnTo>
                  <a:lnTo>
                    <a:pt x="2290" y="3200"/>
                  </a:lnTo>
                  <a:lnTo>
                    <a:pt x="2223" y="3225"/>
                  </a:lnTo>
                  <a:lnTo>
                    <a:pt x="2164" y="3250"/>
                  </a:lnTo>
                  <a:lnTo>
                    <a:pt x="2098" y="3275"/>
                  </a:lnTo>
                  <a:lnTo>
                    <a:pt x="2039" y="3308"/>
                  </a:lnTo>
                  <a:lnTo>
                    <a:pt x="1972" y="3333"/>
                  </a:lnTo>
                  <a:lnTo>
                    <a:pt x="1914" y="3367"/>
                  </a:lnTo>
                  <a:lnTo>
                    <a:pt x="1847" y="3392"/>
                  </a:lnTo>
                  <a:lnTo>
                    <a:pt x="1788" y="3425"/>
                  </a:lnTo>
                  <a:lnTo>
                    <a:pt x="1722" y="3450"/>
                  </a:lnTo>
                  <a:lnTo>
                    <a:pt x="1663" y="3484"/>
                  </a:lnTo>
                  <a:lnTo>
                    <a:pt x="1596" y="3517"/>
                  </a:lnTo>
                  <a:lnTo>
                    <a:pt x="1538" y="3551"/>
                  </a:lnTo>
                  <a:lnTo>
                    <a:pt x="1471" y="3576"/>
                  </a:lnTo>
                  <a:lnTo>
                    <a:pt x="1413" y="3609"/>
                  </a:lnTo>
                  <a:lnTo>
                    <a:pt x="1346" y="3642"/>
                  </a:lnTo>
                  <a:lnTo>
                    <a:pt x="1287" y="3676"/>
                  </a:lnTo>
                  <a:lnTo>
                    <a:pt x="1220" y="3718"/>
                  </a:lnTo>
                  <a:lnTo>
                    <a:pt x="1154" y="3751"/>
                  </a:lnTo>
                  <a:lnTo>
                    <a:pt x="1137" y="3759"/>
                  </a:lnTo>
                  <a:lnTo>
                    <a:pt x="1112" y="3776"/>
                  </a:lnTo>
                  <a:lnTo>
                    <a:pt x="1053" y="3801"/>
                  </a:lnTo>
                  <a:lnTo>
                    <a:pt x="936" y="3860"/>
                  </a:lnTo>
                  <a:lnTo>
                    <a:pt x="870" y="3885"/>
                  </a:lnTo>
                  <a:lnTo>
                    <a:pt x="803" y="3926"/>
                  </a:lnTo>
                  <a:lnTo>
                    <a:pt x="769" y="3935"/>
                  </a:lnTo>
                  <a:lnTo>
                    <a:pt x="736" y="3960"/>
                  </a:lnTo>
                  <a:lnTo>
                    <a:pt x="702" y="3977"/>
                  </a:lnTo>
                  <a:lnTo>
                    <a:pt x="677" y="3993"/>
                  </a:lnTo>
                  <a:lnTo>
                    <a:pt x="644" y="4010"/>
                  </a:lnTo>
                  <a:lnTo>
                    <a:pt x="611" y="4027"/>
                  </a:lnTo>
                  <a:lnTo>
                    <a:pt x="577" y="4052"/>
                  </a:lnTo>
                  <a:lnTo>
                    <a:pt x="552" y="4069"/>
                  </a:lnTo>
                  <a:lnTo>
                    <a:pt x="519" y="4085"/>
                  </a:lnTo>
                  <a:lnTo>
                    <a:pt x="494" y="4110"/>
                  </a:lnTo>
                  <a:lnTo>
                    <a:pt x="469" y="4127"/>
                  </a:lnTo>
                  <a:lnTo>
                    <a:pt x="452" y="4135"/>
                  </a:lnTo>
                  <a:lnTo>
                    <a:pt x="443" y="4152"/>
                  </a:lnTo>
                  <a:lnTo>
                    <a:pt x="435" y="4160"/>
                  </a:lnTo>
                  <a:lnTo>
                    <a:pt x="418" y="4169"/>
                  </a:lnTo>
                  <a:lnTo>
                    <a:pt x="410" y="4177"/>
                  </a:lnTo>
                  <a:lnTo>
                    <a:pt x="402" y="4185"/>
                  </a:lnTo>
                  <a:lnTo>
                    <a:pt x="393" y="4194"/>
                  </a:lnTo>
                  <a:lnTo>
                    <a:pt x="385" y="4202"/>
                  </a:lnTo>
                  <a:lnTo>
                    <a:pt x="377" y="4219"/>
                  </a:lnTo>
                  <a:lnTo>
                    <a:pt x="368" y="4227"/>
                  </a:lnTo>
                  <a:lnTo>
                    <a:pt x="360" y="4236"/>
                  </a:lnTo>
                  <a:lnTo>
                    <a:pt x="352" y="4244"/>
                  </a:lnTo>
                  <a:lnTo>
                    <a:pt x="343" y="4252"/>
                  </a:lnTo>
                  <a:lnTo>
                    <a:pt x="343" y="4252"/>
                  </a:lnTo>
                  <a:lnTo>
                    <a:pt x="343" y="4261"/>
                  </a:lnTo>
                  <a:lnTo>
                    <a:pt x="343" y="4269"/>
                  </a:lnTo>
                  <a:lnTo>
                    <a:pt x="343" y="4277"/>
                  </a:lnTo>
                  <a:lnTo>
                    <a:pt x="343" y="4286"/>
                  </a:lnTo>
                  <a:lnTo>
                    <a:pt x="343" y="4302"/>
                  </a:lnTo>
                  <a:lnTo>
                    <a:pt x="335" y="4311"/>
                  </a:lnTo>
                  <a:lnTo>
                    <a:pt x="335" y="4327"/>
                  </a:lnTo>
                  <a:lnTo>
                    <a:pt x="335" y="4344"/>
                  </a:lnTo>
                  <a:lnTo>
                    <a:pt x="335" y="4353"/>
                  </a:lnTo>
                  <a:lnTo>
                    <a:pt x="335" y="4369"/>
                  </a:lnTo>
                  <a:lnTo>
                    <a:pt x="335" y="4378"/>
                  </a:lnTo>
                  <a:lnTo>
                    <a:pt x="335" y="4453"/>
                  </a:lnTo>
                  <a:lnTo>
                    <a:pt x="335" y="4461"/>
                  </a:lnTo>
                  <a:lnTo>
                    <a:pt x="335" y="4470"/>
                  </a:lnTo>
                  <a:lnTo>
                    <a:pt x="335" y="4478"/>
                  </a:lnTo>
                  <a:lnTo>
                    <a:pt x="335" y="4495"/>
                  </a:lnTo>
                  <a:lnTo>
                    <a:pt x="335" y="4503"/>
                  </a:lnTo>
                  <a:lnTo>
                    <a:pt x="335" y="4511"/>
                  </a:lnTo>
                  <a:lnTo>
                    <a:pt x="335" y="4520"/>
                  </a:lnTo>
                  <a:lnTo>
                    <a:pt x="335" y="4528"/>
                  </a:lnTo>
                  <a:lnTo>
                    <a:pt x="335" y="4536"/>
                  </a:lnTo>
                  <a:lnTo>
                    <a:pt x="343" y="4545"/>
                  </a:lnTo>
                  <a:lnTo>
                    <a:pt x="343" y="4553"/>
                  </a:lnTo>
                  <a:lnTo>
                    <a:pt x="352" y="4561"/>
                  </a:lnTo>
                  <a:lnTo>
                    <a:pt x="360" y="4570"/>
                  </a:lnTo>
                  <a:lnTo>
                    <a:pt x="368" y="4586"/>
                  </a:lnTo>
                  <a:lnTo>
                    <a:pt x="377" y="4595"/>
                  </a:lnTo>
                  <a:lnTo>
                    <a:pt x="385" y="4603"/>
                  </a:lnTo>
                  <a:lnTo>
                    <a:pt x="393" y="4612"/>
                  </a:lnTo>
                  <a:lnTo>
                    <a:pt x="402" y="4620"/>
                  </a:lnTo>
                  <a:lnTo>
                    <a:pt x="410" y="4628"/>
                  </a:lnTo>
                  <a:lnTo>
                    <a:pt x="427" y="4637"/>
                  </a:lnTo>
                  <a:lnTo>
                    <a:pt x="435" y="4645"/>
                  </a:lnTo>
                  <a:lnTo>
                    <a:pt x="443" y="4653"/>
                  </a:lnTo>
                  <a:lnTo>
                    <a:pt x="460" y="4662"/>
                  </a:lnTo>
                  <a:lnTo>
                    <a:pt x="469" y="4670"/>
                  </a:lnTo>
                  <a:lnTo>
                    <a:pt x="485" y="4678"/>
                  </a:lnTo>
                  <a:lnTo>
                    <a:pt x="502" y="4695"/>
                  </a:lnTo>
                  <a:lnTo>
                    <a:pt x="510" y="4703"/>
                  </a:lnTo>
                  <a:lnTo>
                    <a:pt x="527" y="4712"/>
                  </a:lnTo>
                  <a:lnTo>
                    <a:pt x="544" y="4720"/>
                  </a:lnTo>
                  <a:lnTo>
                    <a:pt x="560" y="4728"/>
                  </a:lnTo>
                  <a:lnTo>
                    <a:pt x="569" y="4728"/>
                  </a:lnTo>
                  <a:lnTo>
                    <a:pt x="577" y="4728"/>
                  </a:lnTo>
                  <a:lnTo>
                    <a:pt x="594" y="4737"/>
                  </a:lnTo>
                  <a:lnTo>
                    <a:pt x="594" y="4737"/>
                  </a:lnTo>
                  <a:lnTo>
                    <a:pt x="611" y="4745"/>
                  </a:lnTo>
                  <a:lnTo>
                    <a:pt x="627" y="4754"/>
                  </a:lnTo>
                  <a:lnTo>
                    <a:pt x="644" y="4762"/>
                  </a:lnTo>
                  <a:lnTo>
                    <a:pt x="661" y="4770"/>
                  </a:lnTo>
                  <a:lnTo>
                    <a:pt x="661" y="4770"/>
                  </a:lnTo>
                  <a:lnTo>
                    <a:pt x="702" y="4787"/>
                  </a:lnTo>
                  <a:lnTo>
                    <a:pt x="744" y="4795"/>
                  </a:lnTo>
                  <a:lnTo>
                    <a:pt x="778" y="4812"/>
                  </a:lnTo>
                  <a:lnTo>
                    <a:pt x="819" y="4829"/>
                  </a:lnTo>
                  <a:lnTo>
                    <a:pt x="861" y="4837"/>
                  </a:lnTo>
                  <a:lnTo>
                    <a:pt x="903" y="4854"/>
                  </a:lnTo>
                  <a:lnTo>
                    <a:pt x="953" y="4862"/>
                  </a:lnTo>
                  <a:lnTo>
                    <a:pt x="995" y="4879"/>
                  </a:lnTo>
                  <a:lnTo>
                    <a:pt x="1037" y="4887"/>
                  </a:lnTo>
                  <a:lnTo>
                    <a:pt x="1087" y="4896"/>
                  </a:lnTo>
                  <a:lnTo>
                    <a:pt x="1128" y="4912"/>
                  </a:lnTo>
                  <a:lnTo>
                    <a:pt x="1179" y="4921"/>
                  </a:lnTo>
                  <a:lnTo>
                    <a:pt x="1220" y="4929"/>
                  </a:lnTo>
                  <a:lnTo>
                    <a:pt x="1271" y="4937"/>
                  </a:lnTo>
                  <a:lnTo>
                    <a:pt x="1312" y="4946"/>
                  </a:lnTo>
                  <a:lnTo>
                    <a:pt x="1362" y="4946"/>
                  </a:lnTo>
                  <a:lnTo>
                    <a:pt x="1404" y="4954"/>
                  </a:lnTo>
                  <a:lnTo>
                    <a:pt x="1454" y="4962"/>
                  </a:lnTo>
                  <a:lnTo>
                    <a:pt x="1496" y="4971"/>
                  </a:lnTo>
                  <a:lnTo>
                    <a:pt x="1546" y="4971"/>
                  </a:lnTo>
                  <a:lnTo>
                    <a:pt x="1588" y="4971"/>
                  </a:lnTo>
                  <a:lnTo>
                    <a:pt x="1630" y="4971"/>
                  </a:lnTo>
                  <a:lnTo>
                    <a:pt x="1671" y="4971"/>
                  </a:lnTo>
                  <a:lnTo>
                    <a:pt x="1713" y="4971"/>
                  </a:lnTo>
                  <a:lnTo>
                    <a:pt x="1755" y="4971"/>
                  </a:lnTo>
                  <a:lnTo>
                    <a:pt x="1797" y="4971"/>
                  </a:lnTo>
                  <a:lnTo>
                    <a:pt x="1839" y="4971"/>
                  </a:lnTo>
                  <a:lnTo>
                    <a:pt x="1872" y="4971"/>
                  </a:lnTo>
                  <a:lnTo>
                    <a:pt x="2189" y="4971"/>
                  </a:lnTo>
                  <a:lnTo>
                    <a:pt x="2340" y="4962"/>
                  </a:lnTo>
                  <a:lnTo>
                    <a:pt x="2398" y="4954"/>
                  </a:lnTo>
                  <a:lnTo>
                    <a:pt x="2465" y="4954"/>
                  </a:lnTo>
                  <a:lnTo>
                    <a:pt x="2582" y="4937"/>
                  </a:lnTo>
                  <a:lnTo>
                    <a:pt x="2682" y="4929"/>
                  </a:lnTo>
                  <a:lnTo>
                    <a:pt x="2774" y="4921"/>
                  </a:lnTo>
                  <a:lnTo>
                    <a:pt x="2858" y="4912"/>
                  </a:lnTo>
                  <a:lnTo>
                    <a:pt x="2933" y="4904"/>
                  </a:lnTo>
                  <a:lnTo>
                    <a:pt x="3008" y="4896"/>
                  </a:lnTo>
                  <a:lnTo>
                    <a:pt x="3067" y="4912"/>
                  </a:lnTo>
                  <a:lnTo>
                    <a:pt x="3142" y="4896"/>
                  </a:lnTo>
                  <a:lnTo>
                    <a:pt x="3225" y="4879"/>
                  </a:lnTo>
                  <a:lnTo>
                    <a:pt x="3317" y="4862"/>
                  </a:lnTo>
                  <a:lnTo>
                    <a:pt x="3526" y="4829"/>
                  </a:lnTo>
                  <a:lnTo>
                    <a:pt x="3802" y="4779"/>
                  </a:lnTo>
                  <a:lnTo>
                    <a:pt x="3927" y="4854"/>
                  </a:lnTo>
                  <a:lnTo>
                    <a:pt x="3844" y="4971"/>
                  </a:lnTo>
                  <a:lnTo>
                    <a:pt x="3568" y="5029"/>
                  </a:lnTo>
                  <a:lnTo>
                    <a:pt x="3359" y="5079"/>
                  </a:lnTo>
                  <a:lnTo>
                    <a:pt x="3267" y="5096"/>
                  </a:lnTo>
                  <a:lnTo>
                    <a:pt x="3184" y="5113"/>
                  </a:lnTo>
                  <a:lnTo>
                    <a:pt x="3108" y="5129"/>
                  </a:lnTo>
                  <a:lnTo>
                    <a:pt x="3033" y="5138"/>
                  </a:lnTo>
                  <a:lnTo>
                    <a:pt x="2950" y="5155"/>
                  </a:lnTo>
                  <a:lnTo>
                    <a:pt x="2874" y="5171"/>
                  </a:lnTo>
                  <a:lnTo>
                    <a:pt x="2791" y="5180"/>
                  </a:lnTo>
                  <a:lnTo>
                    <a:pt x="2691" y="5196"/>
                  </a:lnTo>
                  <a:lnTo>
                    <a:pt x="2590" y="5205"/>
                  </a:lnTo>
                  <a:lnTo>
                    <a:pt x="2473" y="5221"/>
                  </a:lnTo>
                  <a:lnTo>
                    <a:pt x="2407" y="5230"/>
                  </a:lnTo>
                  <a:lnTo>
                    <a:pt x="2340" y="5230"/>
                  </a:lnTo>
                  <a:lnTo>
                    <a:pt x="2198" y="5255"/>
                  </a:lnTo>
                  <a:lnTo>
                    <a:pt x="2173" y="5255"/>
                  </a:lnTo>
                  <a:lnTo>
                    <a:pt x="2148" y="5255"/>
                  </a:lnTo>
                  <a:lnTo>
                    <a:pt x="1730" y="5255"/>
                  </a:lnTo>
                  <a:lnTo>
                    <a:pt x="1688" y="5255"/>
                  </a:lnTo>
                  <a:lnTo>
                    <a:pt x="1646" y="5255"/>
                  </a:lnTo>
                  <a:lnTo>
                    <a:pt x="1596" y="5255"/>
                  </a:lnTo>
                  <a:lnTo>
                    <a:pt x="1555" y="5255"/>
                  </a:lnTo>
                  <a:lnTo>
                    <a:pt x="1504" y="5255"/>
                  </a:lnTo>
                  <a:lnTo>
                    <a:pt x="1454" y="5255"/>
                  </a:lnTo>
                  <a:lnTo>
                    <a:pt x="1413" y="5255"/>
                  </a:lnTo>
                  <a:lnTo>
                    <a:pt x="1362" y="5246"/>
                  </a:lnTo>
                  <a:lnTo>
                    <a:pt x="1312" y="5238"/>
                  </a:lnTo>
                  <a:lnTo>
                    <a:pt x="1262" y="5238"/>
                  </a:lnTo>
                  <a:lnTo>
                    <a:pt x="1212" y="5230"/>
                  </a:lnTo>
                  <a:lnTo>
                    <a:pt x="1162" y="5221"/>
                  </a:lnTo>
                  <a:lnTo>
                    <a:pt x="1112" y="5213"/>
                  </a:lnTo>
                  <a:lnTo>
                    <a:pt x="1062" y="5205"/>
                  </a:lnTo>
                  <a:lnTo>
                    <a:pt x="1012" y="5196"/>
                  </a:lnTo>
                  <a:lnTo>
                    <a:pt x="961" y="5180"/>
                  </a:lnTo>
                  <a:lnTo>
                    <a:pt x="911" y="5171"/>
                  </a:lnTo>
                  <a:lnTo>
                    <a:pt x="861" y="5163"/>
                  </a:lnTo>
                  <a:lnTo>
                    <a:pt x="819" y="5146"/>
                  </a:lnTo>
                  <a:lnTo>
                    <a:pt x="769" y="5138"/>
                  </a:lnTo>
                  <a:lnTo>
                    <a:pt x="719" y="5121"/>
                  </a:lnTo>
                  <a:lnTo>
                    <a:pt x="677" y="5113"/>
                  </a:lnTo>
                  <a:lnTo>
                    <a:pt x="627" y="5096"/>
                  </a:lnTo>
                  <a:lnTo>
                    <a:pt x="585" y="5079"/>
                  </a:lnTo>
                  <a:lnTo>
                    <a:pt x="544" y="5063"/>
                  </a:lnTo>
                  <a:lnTo>
                    <a:pt x="519" y="5054"/>
                  </a:lnTo>
                  <a:lnTo>
                    <a:pt x="494" y="5046"/>
                  </a:lnTo>
                  <a:lnTo>
                    <a:pt x="477" y="5029"/>
                  </a:lnTo>
                  <a:lnTo>
                    <a:pt x="452" y="5021"/>
                  </a:lnTo>
                  <a:lnTo>
                    <a:pt x="435" y="5013"/>
                  </a:lnTo>
                  <a:lnTo>
                    <a:pt x="427" y="5013"/>
                  </a:lnTo>
                  <a:lnTo>
                    <a:pt x="410" y="5004"/>
                  </a:lnTo>
                  <a:lnTo>
                    <a:pt x="393" y="4996"/>
                  </a:lnTo>
                  <a:lnTo>
                    <a:pt x="368" y="4987"/>
                  </a:lnTo>
                  <a:lnTo>
                    <a:pt x="352" y="4971"/>
                  </a:lnTo>
                  <a:lnTo>
                    <a:pt x="335" y="4962"/>
                  </a:lnTo>
                  <a:lnTo>
                    <a:pt x="310" y="4954"/>
                  </a:lnTo>
                  <a:lnTo>
                    <a:pt x="293" y="4937"/>
                  </a:lnTo>
                  <a:lnTo>
                    <a:pt x="276" y="4929"/>
                  </a:lnTo>
                  <a:lnTo>
                    <a:pt x="260" y="4912"/>
                  </a:lnTo>
                  <a:lnTo>
                    <a:pt x="243" y="4904"/>
                  </a:lnTo>
                  <a:lnTo>
                    <a:pt x="226" y="4887"/>
                  </a:lnTo>
                  <a:lnTo>
                    <a:pt x="201" y="4870"/>
                  </a:lnTo>
                  <a:lnTo>
                    <a:pt x="201" y="4870"/>
                  </a:lnTo>
                  <a:lnTo>
                    <a:pt x="184" y="4862"/>
                  </a:lnTo>
                  <a:lnTo>
                    <a:pt x="176" y="4845"/>
                  </a:lnTo>
                  <a:lnTo>
                    <a:pt x="159" y="4829"/>
                  </a:lnTo>
                  <a:lnTo>
                    <a:pt x="143" y="4812"/>
                  </a:lnTo>
                  <a:lnTo>
                    <a:pt x="126" y="4795"/>
                  </a:lnTo>
                  <a:lnTo>
                    <a:pt x="109" y="4779"/>
                  </a:lnTo>
                  <a:lnTo>
                    <a:pt x="101" y="4762"/>
                  </a:lnTo>
                  <a:lnTo>
                    <a:pt x="84" y="4745"/>
                  </a:lnTo>
                  <a:lnTo>
                    <a:pt x="76" y="4728"/>
                  </a:lnTo>
                  <a:lnTo>
                    <a:pt x="59" y="4703"/>
                  </a:lnTo>
                  <a:lnTo>
                    <a:pt x="51" y="4687"/>
                  </a:lnTo>
                  <a:lnTo>
                    <a:pt x="42" y="4670"/>
                  </a:lnTo>
                  <a:lnTo>
                    <a:pt x="34" y="4645"/>
                  </a:lnTo>
                  <a:lnTo>
                    <a:pt x="26" y="4628"/>
                  </a:lnTo>
                  <a:lnTo>
                    <a:pt x="17" y="4603"/>
                  </a:lnTo>
                  <a:lnTo>
                    <a:pt x="9" y="4586"/>
                  </a:lnTo>
                  <a:lnTo>
                    <a:pt x="1" y="4561"/>
                  </a:lnTo>
                  <a:lnTo>
                    <a:pt x="1" y="4536"/>
                  </a:lnTo>
                  <a:lnTo>
                    <a:pt x="1" y="4520"/>
                  </a:lnTo>
                  <a:lnTo>
                    <a:pt x="1" y="4495"/>
                  </a:lnTo>
                  <a:lnTo>
                    <a:pt x="1" y="4470"/>
                  </a:lnTo>
                  <a:lnTo>
                    <a:pt x="1" y="4403"/>
                  </a:lnTo>
                  <a:lnTo>
                    <a:pt x="1" y="4378"/>
                  </a:lnTo>
                  <a:lnTo>
                    <a:pt x="1" y="4353"/>
                  </a:lnTo>
                  <a:lnTo>
                    <a:pt x="1" y="4327"/>
                  </a:lnTo>
                  <a:lnTo>
                    <a:pt x="1" y="4302"/>
                  </a:lnTo>
                  <a:lnTo>
                    <a:pt x="9" y="4277"/>
                  </a:lnTo>
                  <a:lnTo>
                    <a:pt x="17" y="4252"/>
                  </a:lnTo>
                  <a:lnTo>
                    <a:pt x="26" y="4236"/>
                  </a:lnTo>
                  <a:lnTo>
                    <a:pt x="34" y="4211"/>
                  </a:lnTo>
                  <a:lnTo>
                    <a:pt x="42" y="4185"/>
                  </a:lnTo>
                  <a:lnTo>
                    <a:pt x="51" y="4169"/>
                  </a:lnTo>
                  <a:lnTo>
                    <a:pt x="59" y="4144"/>
                  </a:lnTo>
                  <a:lnTo>
                    <a:pt x="68" y="4127"/>
                  </a:lnTo>
                  <a:lnTo>
                    <a:pt x="76" y="4110"/>
                  </a:lnTo>
                  <a:lnTo>
                    <a:pt x="93" y="4094"/>
                  </a:lnTo>
                  <a:lnTo>
                    <a:pt x="101" y="4077"/>
                  </a:lnTo>
                  <a:lnTo>
                    <a:pt x="109" y="4060"/>
                  </a:lnTo>
                  <a:lnTo>
                    <a:pt x="126" y="4043"/>
                  </a:lnTo>
                  <a:lnTo>
                    <a:pt x="143" y="4027"/>
                  </a:lnTo>
                  <a:lnTo>
                    <a:pt x="151" y="4018"/>
                  </a:lnTo>
                  <a:lnTo>
                    <a:pt x="168" y="4002"/>
                  </a:lnTo>
                  <a:lnTo>
                    <a:pt x="176" y="3985"/>
                  </a:lnTo>
                  <a:lnTo>
                    <a:pt x="193" y="3968"/>
                  </a:lnTo>
                  <a:lnTo>
                    <a:pt x="210" y="3960"/>
                  </a:lnTo>
                  <a:lnTo>
                    <a:pt x="226" y="3943"/>
                  </a:lnTo>
                  <a:lnTo>
                    <a:pt x="243" y="3926"/>
                  </a:lnTo>
                  <a:lnTo>
                    <a:pt x="260" y="3918"/>
                  </a:lnTo>
                  <a:lnTo>
                    <a:pt x="268" y="3901"/>
                  </a:lnTo>
                  <a:lnTo>
                    <a:pt x="301" y="3876"/>
                  </a:lnTo>
                  <a:lnTo>
                    <a:pt x="335" y="3851"/>
                  </a:lnTo>
                  <a:lnTo>
                    <a:pt x="368" y="3826"/>
                  </a:lnTo>
                  <a:lnTo>
                    <a:pt x="402" y="3810"/>
                  </a:lnTo>
                  <a:lnTo>
                    <a:pt x="443" y="3784"/>
                  </a:lnTo>
                  <a:lnTo>
                    <a:pt x="477" y="3759"/>
                  </a:lnTo>
                  <a:lnTo>
                    <a:pt x="510" y="3743"/>
                  </a:lnTo>
                  <a:lnTo>
                    <a:pt x="544" y="3718"/>
                  </a:lnTo>
                  <a:lnTo>
                    <a:pt x="585" y="3701"/>
                  </a:lnTo>
                  <a:lnTo>
                    <a:pt x="619" y="3676"/>
                  </a:lnTo>
                  <a:lnTo>
                    <a:pt x="652" y="3659"/>
                  </a:lnTo>
                  <a:lnTo>
                    <a:pt x="719" y="3626"/>
                  </a:lnTo>
                  <a:lnTo>
                    <a:pt x="786" y="3592"/>
                  </a:lnTo>
                  <a:lnTo>
                    <a:pt x="903" y="3534"/>
                  </a:lnTo>
                  <a:lnTo>
                    <a:pt x="953" y="3509"/>
                  </a:lnTo>
                  <a:lnTo>
                    <a:pt x="978" y="3492"/>
                  </a:lnTo>
                  <a:lnTo>
                    <a:pt x="995" y="3484"/>
                  </a:lnTo>
                  <a:lnTo>
                    <a:pt x="1062" y="3450"/>
                  </a:lnTo>
                  <a:lnTo>
                    <a:pt x="1128" y="3417"/>
                  </a:lnTo>
                  <a:lnTo>
                    <a:pt x="1187" y="3383"/>
                  </a:lnTo>
                  <a:lnTo>
                    <a:pt x="1254" y="3342"/>
                  </a:lnTo>
                  <a:lnTo>
                    <a:pt x="1321" y="3308"/>
                  </a:lnTo>
                  <a:lnTo>
                    <a:pt x="1379" y="3275"/>
                  </a:lnTo>
                  <a:lnTo>
                    <a:pt x="1446" y="3241"/>
                  </a:lnTo>
                  <a:lnTo>
                    <a:pt x="1513" y="3208"/>
                  </a:lnTo>
                  <a:lnTo>
                    <a:pt x="1571" y="3183"/>
                  </a:lnTo>
                  <a:lnTo>
                    <a:pt x="1638" y="3150"/>
                  </a:lnTo>
                  <a:lnTo>
                    <a:pt x="1705" y="3116"/>
                  </a:lnTo>
                  <a:lnTo>
                    <a:pt x="1763" y="3083"/>
                  </a:lnTo>
                  <a:lnTo>
                    <a:pt x="1830" y="3058"/>
                  </a:lnTo>
                  <a:lnTo>
                    <a:pt x="1897" y="3024"/>
                  </a:lnTo>
                  <a:lnTo>
                    <a:pt x="1956" y="2999"/>
                  </a:lnTo>
                  <a:lnTo>
                    <a:pt x="2022" y="2966"/>
                  </a:lnTo>
                  <a:lnTo>
                    <a:pt x="2089" y="2941"/>
                  </a:lnTo>
                  <a:lnTo>
                    <a:pt x="2156" y="2907"/>
                  </a:lnTo>
                  <a:lnTo>
                    <a:pt x="2215" y="2882"/>
                  </a:lnTo>
                  <a:lnTo>
                    <a:pt x="2281" y="2857"/>
                  </a:lnTo>
                  <a:lnTo>
                    <a:pt x="2348" y="2832"/>
                  </a:lnTo>
                  <a:lnTo>
                    <a:pt x="2415" y="2799"/>
                  </a:lnTo>
                  <a:lnTo>
                    <a:pt x="2473" y="2774"/>
                  </a:lnTo>
                  <a:lnTo>
                    <a:pt x="2540" y="2749"/>
                  </a:lnTo>
                  <a:lnTo>
                    <a:pt x="2607" y="2724"/>
                  </a:lnTo>
                  <a:lnTo>
                    <a:pt x="2674" y="2707"/>
                  </a:lnTo>
                  <a:lnTo>
                    <a:pt x="2741" y="2682"/>
                  </a:lnTo>
                  <a:lnTo>
                    <a:pt x="2808" y="2657"/>
                  </a:lnTo>
                  <a:lnTo>
                    <a:pt x="2866" y="2632"/>
                  </a:lnTo>
                  <a:lnTo>
                    <a:pt x="2933" y="2615"/>
                  </a:lnTo>
                  <a:lnTo>
                    <a:pt x="3000" y="2590"/>
                  </a:lnTo>
                  <a:lnTo>
                    <a:pt x="3067" y="2565"/>
                  </a:lnTo>
                  <a:lnTo>
                    <a:pt x="3133" y="2548"/>
                  </a:lnTo>
                  <a:lnTo>
                    <a:pt x="3200" y="2531"/>
                  </a:lnTo>
                  <a:lnTo>
                    <a:pt x="3267" y="2506"/>
                  </a:lnTo>
                  <a:lnTo>
                    <a:pt x="3334" y="2490"/>
                  </a:lnTo>
                  <a:lnTo>
                    <a:pt x="3401" y="2473"/>
                  </a:lnTo>
                  <a:lnTo>
                    <a:pt x="3476" y="2456"/>
                  </a:lnTo>
                  <a:lnTo>
                    <a:pt x="3543" y="2439"/>
                  </a:lnTo>
                  <a:lnTo>
                    <a:pt x="3610" y="2423"/>
                  </a:lnTo>
                  <a:lnTo>
                    <a:pt x="3676" y="2406"/>
                  </a:lnTo>
                  <a:lnTo>
                    <a:pt x="3743" y="2389"/>
                  </a:lnTo>
                  <a:lnTo>
                    <a:pt x="3810" y="2373"/>
                  </a:lnTo>
                  <a:lnTo>
                    <a:pt x="3885" y="2364"/>
                  </a:lnTo>
                  <a:lnTo>
                    <a:pt x="3952" y="2348"/>
                  </a:lnTo>
                  <a:lnTo>
                    <a:pt x="4019" y="2331"/>
                  </a:lnTo>
                  <a:lnTo>
                    <a:pt x="4086" y="2323"/>
                  </a:lnTo>
                  <a:lnTo>
                    <a:pt x="4119" y="2323"/>
                  </a:lnTo>
                  <a:lnTo>
                    <a:pt x="4036" y="2306"/>
                  </a:lnTo>
                  <a:lnTo>
                    <a:pt x="3952" y="2281"/>
                  </a:lnTo>
                  <a:lnTo>
                    <a:pt x="3860" y="2256"/>
                  </a:lnTo>
                  <a:lnTo>
                    <a:pt x="3768" y="2231"/>
                  </a:lnTo>
                  <a:lnTo>
                    <a:pt x="3668" y="2206"/>
                  </a:lnTo>
                  <a:lnTo>
                    <a:pt x="3568" y="2180"/>
                  </a:lnTo>
                  <a:lnTo>
                    <a:pt x="3518" y="2164"/>
                  </a:lnTo>
                  <a:lnTo>
                    <a:pt x="3459" y="2147"/>
                  </a:lnTo>
                  <a:lnTo>
                    <a:pt x="3409" y="2130"/>
                  </a:lnTo>
                  <a:lnTo>
                    <a:pt x="3359" y="2114"/>
                  </a:lnTo>
                  <a:lnTo>
                    <a:pt x="3301" y="2097"/>
                  </a:lnTo>
                  <a:lnTo>
                    <a:pt x="3250" y="2080"/>
                  </a:lnTo>
                  <a:lnTo>
                    <a:pt x="3192" y="2064"/>
                  </a:lnTo>
                  <a:lnTo>
                    <a:pt x="3133" y="2047"/>
                  </a:lnTo>
                  <a:lnTo>
                    <a:pt x="3083" y="2022"/>
                  </a:lnTo>
                  <a:lnTo>
                    <a:pt x="3025" y="2005"/>
                  </a:lnTo>
                  <a:lnTo>
                    <a:pt x="2975" y="1980"/>
                  </a:lnTo>
                  <a:lnTo>
                    <a:pt x="2916" y="1963"/>
                  </a:lnTo>
                  <a:lnTo>
                    <a:pt x="2866" y="1938"/>
                  </a:lnTo>
                  <a:lnTo>
                    <a:pt x="2808" y="1922"/>
                  </a:lnTo>
                  <a:lnTo>
                    <a:pt x="2758" y="1896"/>
                  </a:lnTo>
                  <a:lnTo>
                    <a:pt x="2699" y="1871"/>
                  </a:lnTo>
                  <a:lnTo>
                    <a:pt x="2649" y="1846"/>
                  </a:lnTo>
                  <a:lnTo>
                    <a:pt x="2590" y="1821"/>
                  </a:lnTo>
                  <a:lnTo>
                    <a:pt x="2540" y="1796"/>
                  </a:lnTo>
                  <a:lnTo>
                    <a:pt x="2490" y="1771"/>
                  </a:lnTo>
                  <a:lnTo>
                    <a:pt x="2440" y="1738"/>
                  </a:lnTo>
                  <a:lnTo>
                    <a:pt x="2390" y="1713"/>
                  </a:lnTo>
                  <a:lnTo>
                    <a:pt x="2340" y="1679"/>
                  </a:lnTo>
                  <a:lnTo>
                    <a:pt x="2315" y="1671"/>
                  </a:lnTo>
                  <a:lnTo>
                    <a:pt x="2290" y="1654"/>
                  </a:lnTo>
                  <a:lnTo>
                    <a:pt x="2265" y="1637"/>
                  </a:lnTo>
                  <a:lnTo>
                    <a:pt x="2240" y="1621"/>
                  </a:lnTo>
                  <a:lnTo>
                    <a:pt x="2215" y="1604"/>
                  </a:lnTo>
                  <a:lnTo>
                    <a:pt x="2189" y="1587"/>
                  </a:lnTo>
                  <a:lnTo>
                    <a:pt x="2164" y="1571"/>
                  </a:lnTo>
                  <a:lnTo>
                    <a:pt x="2148" y="1554"/>
                  </a:lnTo>
                  <a:lnTo>
                    <a:pt x="2123" y="1537"/>
                  </a:lnTo>
                  <a:lnTo>
                    <a:pt x="2098" y="1521"/>
                  </a:lnTo>
                  <a:lnTo>
                    <a:pt x="2072" y="1504"/>
                  </a:lnTo>
                  <a:lnTo>
                    <a:pt x="2056" y="1487"/>
                  </a:lnTo>
                  <a:lnTo>
                    <a:pt x="2031" y="1470"/>
                  </a:lnTo>
                  <a:lnTo>
                    <a:pt x="2014" y="1454"/>
                  </a:lnTo>
                  <a:lnTo>
                    <a:pt x="1989" y="1429"/>
                  </a:lnTo>
                  <a:lnTo>
                    <a:pt x="1972" y="1412"/>
                  </a:lnTo>
                  <a:lnTo>
                    <a:pt x="1947" y="1395"/>
                  </a:lnTo>
                  <a:lnTo>
                    <a:pt x="1930" y="1370"/>
                  </a:lnTo>
                  <a:lnTo>
                    <a:pt x="1905" y="1353"/>
                  </a:lnTo>
                  <a:lnTo>
                    <a:pt x="1889" y="1328"/>
                  </a:lnTo>
                  <a:lnTo>
                    <a:pt x="1872" y="1312"/>
                  </a:lnTo>
                  <a:lnTo>
                    <a:pt x="1855" y="1287"/>
                  </a:lnTo>
                  <a:lnTo>
                    <a:pt x="1839" y="1270"/>
                  </a:lnTo>
                  <a:lnTo>
                    <a:pt x="1822" y="1245"/>
                  </a:lnTo>
                  <a:lnTo>
                    <a:pt x="1797" y="1228"/>
                  </a:lnTo>
                  <a:lnTo>
                    <a:pt x="1780" y="1203"/>
                  </a:lnTo>
                  <a:lnTo>
                    <a:pt x="1763" y="1178"/>
                  </a:lnTo>
                  <a:lnTo>
                    <a:pt x="1755" y="1161"/>
                  </a:lnTo>
                  <a:lnTo>
                    <a:pt x="1738" y="1136"/>
                  </a:lnTo>
                  <a:lnTo>
                    <a:pt x="1722" y="1111"/>
                  </a:lnTo>
                  <a:lnTo>
                    <a:pt x="1705" y="1086"/>
                  </a:lnTo>
                  <a:lnTo>
                    <a:pt x="1697" y="1061"/>
                  </a:lnTo>
                  <a:lnTo>
                    <a:pt x="1680" y="1036"/>
                  </a:lnTo>
                  <a:lnTo>
                    <a:pt x="1671" y="1011"/>
                  </a:lnTo>
                  <a:lnTo>
                    <a:pt x="1655" y="986"/>
                  </a:lnTo>
                  <a:lnTo>
                    <a:pt x="1646" y="961"/>
                  </a:lnTo>
                  <a:lnTo>
                    <a:pt x="1638" y="936"/>
                  </a:lnTo>
                  <a:lnTo>
                    <a:pt x="1630" y="911"/>
                  </a:lnTo>
                  <a:lnTo>
                    <a:pt x="1613" y="886"/>
                  </a:lnTo>
                  <a:lnTo>
                    <a:pt x="1613" y="852"/>
                  </a:lnTo>
                  <a:lnTo>
                    <a:pt x="1605" y="827"/>
                  </a:lnTo>
                  <a:lnTo>
                    <a:pt x="1596" y="802"/>
                  </a:lnTo>
                  <a:lnTo>
                    <a:pt x="1588" y="769"/>
                  </a:lnTo>
                  <a:lnTo>
                    <a:pt x="1580" y="744"/>
                  </a:lnTo>
                  <a:lnTo>
                    <a:pt x="1580" y="719"/>
                  </a:lnTo>
                  <a:lnTo>
                    <a:pt x="1580" y="685"/>
                  </a:lnTo>
                  <a:lnTo>
                    <a:pt x="1580" y="660"/>
                  </a:lnTo>
                  <a:lnTo>
                    <a:pt x="1580" y="627"/>
                  </a:lnTo>
                  <a:lnTo>
                    <a:pt x="1580" y="510"/>
                  </a:lnTo>
                  <a:lnTo>
                    <a:pt x="1580" y="476"/>
                  </a:lnTo>
                  <a:lnTo>
                    <a:pt x="1580" y="443"/>
                  </a:lnTo>
                  <a:lnTo>
                    <a:pt x="1580" y="426"/>
                  </a:lnTo>
                  <a:lnTo>
                    <a:pt x="1580" y="409"/>
                  </a:lnTo>
                  <a:lnTo>
                    <a:pt x="1580" y="401"/>
                  </a:lnTo>
                  <a:lnTo>
                    <a:pt x="1580" y="384"/>
                  </a:lnTo>
                  <a:lnTo>
                    <a:pt x="1580" y="368"/>
                  </a:lnTo>
                  <a:lnTo>
                    <a:pt x="1588" y="351"/>
                  </a:lnTo>
                  <a:lnTo>
                    <a:pt x="1596" y="334"/>
                  </a:lnTo>
                  <a:lnTo>
                    <a:pt x="1605" y="326"/>
                  </a:lnTo>
                  <a:lnTo>
                    <a:pt x="1613" y="309"/>
                  </a:lnTo>
                  <a:lnTo>
                    <a:pt x="1621" y="301"/>
                  </a:lnTo>
                  <a:lnTo>
                    <a:pt x="1630" y="284"/>
                  </a:lnTo>
                  <a:lnTo>
                    <a:pt x="1638" y="267"/>
                  </a:lnTo>
                  <a:lnTo>
                    <a:pt x="1655" y="251"/>
                  </a:lnTo>
                  <a:lnTo>
                    <a:pt x="1671" y="226"/>
                  </a:lnTo>
                  <a:lnTo>
                    <a:pt x="1697" y="209"/>
                  </a:lnTo>
                  <a:lnTo>
                    <a:pt x="1713" y="192"/>
                  </a:lnTo>
                  <a:lnTo>
                    <a:pt x="1738" y="176"/>
                  </a:lnTo>
                  <a:lnTo>
                    <a:pt x="1763" y="167"/>
                  </a:lnTo>
                  <a:lnTo>
                    <a:pt x="1780" y="150"/>
                  </a:lnTo>
                  <a:lnTo>
                    <a:pt x="1805" y="142"/>
                  </a:lnTo>
                  <a:lnTo>
                    <a:pt x="1830" y="134"/>
                  </a:lnTo>
                  <a:lnTo>
                    <a:pt x="1847" y="125"/>
                  </a:lnTo>
                  <a:lnTo>
                    <a:pt x="1872" y="109"/>
                  </a:lnTo>
                  <a:lnTo>
                    <a:pt x="1897" y="100"/>
                  </a:lnTo>
                  <a:lnTo>
                    <a:pt x="1922" y="100"/>
                  </a:lnTo>
                  <a:lnTo>
                    <a:pt x="1930" y="100"/>
                  </a:lnTo>
                  <a:lnTo>
                    <a:pt x="1947" y="92"/>
                  </a:lnTo>
                  <a:lnTo>
                    <a:pt x="1972" y="84"/>
                  </a:lnTo>
                  <a:lnTo>
                    <a:pt x="1989" y="75"/>
                  </a:lnTo>
                  <a:lnTo>
                    <a:pt x="2014" y="75"/>
                  </a:lnTo>
                  <a:lnTo>
                    <a:pt x="2039" y="75"/>
                  </a:lnTo>
                  <a:lnTo>
                    <a:pt x="2064" y="75"/>
                  </a:lnTo>
                  <a:lnTo>
                    <a:pt x="2089" y="75"/>
                  </a:lnTo>
                  <a:lnTo>
                    <a:pt x="2114" y="75"/>
                  </a:lnTo>
                  <a:lnTo>
                    <a:pt x="2139" y="75"/>
                  </a:lnTo>
                  <a:lnTo>
                    <a:pt x="2189" y="67"/>
                  </a:lnTo>
                  <a:lnTo>
                    <a:pt x="2240" y="67"/>
                  </a:lnTo>
                  <a:lnTo>
                    <a:pt x="2290" y="67"/>
                  </a:lnTo>
                  <a:lnTo>
                    <a:pt x="2348" y="67"/>
                  </a:lnTo>
                  <a:lnTo>
                    <a:pt x="2390" y="67"/>
                  </a:lnTo>
                  <a:lnTo>
                    <a:pt x="2440" y="67"/>
                  </a:lnTo>
                  <a:lnTo>
                    <a:pt x="2624" y="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6456020" y="4546805"/>
              <a:ext cx="278207" cy="311996"/>
            </a:xfrm>
            <a:custGeom>
              <a:avLst/>
              <a:gdLst/>
              <a:ahLst/>
              <a:cxnLst/>
              <a:rect l="l" t="t" r="r" b="b"/>
              <a:pathLst>
                <a:path w="5640" h="6325" extrusionOk="0">
                  <a:moveTo>
                    <a:pt x="1212" y="1162"/>
                  </a:moveTo>
                  <a:lnTo>
                    <a:pt x="1237" y="1162"/>
                  </a:lnTo>
                  <a:lnTo>
                    <a:pt x="1254" y="1162"/>
                  </a:lnTo>
                  <a:lnTo>
                    <a:pt x="1279" y="1162"/>
                  </a:lnTo>
                  <a:lnTo>
                    <a:pt x="1304" y="1162"/>
                  </a:lnTo>
                  <a:lnTo>
                    <a:pt x="1321" y="1162"/>
                  </a:lnTo>
                  <a:lnTo>
                    <a:pt x="1346" y="1162"/>
                  </a:lnTo>
                  <a:lnTo>
                    <a:pt x="1371" y="1162"/>
                  </a:lnTo>
                  <a:lnTo>
                    <a:pt x="1388" y="1171"/>
                  </a:lnTo>
                  <a:lnTo>
                    <a:pt x="1413" y="1179"/>
                  </a:lnTo>
                  <a:lnTo>
                    <a:pt x="1429" y="1179"/>
                  </a:lnTo>
                  <a:lnTo>
                    <a:pt x="1454" y="1187"/>
                  </a:lnTo>
                  <a:lnTo>
                    <a:pt x="1479" y="1196"/>
                  </a:lnTo>
                  <a:lnTo>
                    <a:pt x="1496" y="1204"/>
                  </a:lnTo>
                  <a:lnTo>
                    <a:pt x="1521" y="1212"/>
                  </a:lnTo>
                  <a:lnTo>
                    <a:pt x="1546" y="1221"/>
                  </a:lnTo>
                  <a:lnTo>
                    <a:pt x="1563" y="1237"/>
                  </a:lnTo>
                  <a:lnTo>
                    <a:pt x="1588" y="1246"/>
                  </a:lnTo>
                  <a:lnTo>
                    <a:pt x="1605" y="1254"/>
                  </a:lnTo>
                  <a:lnTo>
                    <a:pt x="1630" y="1271"/>
                  </a:lnTo>
                  <a:lnTo>
                    <a:pt x="1655" y="1279"/>
                  </a:lnTo>
                  <a:lnTo>
                    <a:pt x="1672" y="1296"/>
                  </a:lnTo>
                  <a:lnTo>
                    <a:pt x="1697" y="1304"/>
                  </a:lnTo>
                  <a:lnTo>
                    <a:pt x="1722" y="1321"/>
                  </a:lnTo>
                  <a:lnTo>
                    <a:pt x="1747" y="1338"/>
                  </a:lnTo>
                  <a:lnTo>
                    <a:pt x="1772" y="1354"/>
                  </a:lnTo>
                  <a:lnTo>
                    <a:pt x="1797" y="1371"/>
                  </a:lnTo>
                  <a:lnTo>
                    <a:pt x="1822" y="1396"/>
                  </a:lnTo>
                  <a:lnTo>
                    <a:pt x="1847" y="1413"/>
                  </a:lnTo>
                  <a:lnTo>
                    <a:pt x="1872" y="1430"/>
                  </a:lnTo>
                  <a:lnTo>
                    <a:pt x="1897" y="1455"/>
                  </a:lnTo>
                  <a:lnTo>
                    <a:pt x="1922" y="1471"/>
                  </a:lnTo>
                  <a:lnTo>
                    <a:pt x="1947" y="1488"/>
                  </a:lnTo>
                  <a:lnTo>
                    <a:pt x="1972" y="1513"/>
                  </a:lnTo>
                  <a:lnTo>
                    <a:pt x="1997" y="1530"/>
                  </a:lnTo>
                  <a:lnTo>
                    <a:pt x="2022" y="1555"/>
                  </a:lnTo>
                  <a:lnTo>
                    <a:pt x="2048" y="1572"/>
                  </a:lnTo>
                  <a:lnTo>
                    <a:pt x="2073" y="1597"/>
                  </a:lnTo>
                  <a:lnTo>
                    <a:pt x="2089" y="1622"/>
                  </a:lnTo>
                  <a:lnTo>
                    <a:pt x="2114" y="1638"/>
                  </a:lnTo>
                  <a:lnTo>
                    <a:pt x="2139" y="1663"/>
                  </a:lnTo>
                  <a:lnTo>
                    <a:pt x="2156" y="1680"/>
                  </a:lnTo>
                  <a:lnTo>
                    <a:pt x="2181" y="1705"/>
                  </a:lnTo>
                  <a:lnTo>
                    <a:pt x="2206" y="1730"/>
                  </a:lnTo>
                  <a:lnTo>
                    <a:pt x="2223" y="1755"/>
                  </a:lnTo>
                  <a:lnTo>
                    <a:pt x="2248" y="1772"/>
                  </a:lnTo>
                  <a:lnTo>
                    <a:pt x="2290" y="1822"/>
                  </a:lnTo>
                  <a:lnTo>
                    <a:pt x="2332" y="1872"/>
                  </a:lnTo>
                  <a:lnTo>
                    <a:pt x="2373" y="1922"/>
                  </a:lnTo>
                  <a:lnTo>
                    <a:pt x="2415" y="1964"/>
                  </a:lnTo>
                  <a:lnTo>
                    <a:pt x="2449" y="2014"/>
                  </a:lnTo>
                  <a:lnTo>
                    <a:pt x="2490" y="2073"/>
                  </a:lnTo>
                  <a:lnTo>
                    <a:pt x="2532" y="2123"/>
                  </a:lnTo>
                  <a:lnTo>
                    <a:pt x="2565" y="2173"/>
                  </a:lnTo>
                  <a:lnTo>
                    <a:pt x="2599" y="2223"/>
                  </a:lnTo>
                  <a:lnTo>
                    <a:pt x="2641" y="2273"/>
                  </a:lnTo>
                  <a:lnTo>
                    <a:pt x="2674" y="2332"/>
                  </a:lnTo>
                  <a:lnTo>
                    <a:pt x="2707" y="2382"/>
                  </a:lnTo>
                  <a:lnTo>
                    <a:pt x="2741" y="2440"/>
                  </a:lnTo>
                  <a:lnTo>
                    <a:pt x="2783" y="2490"/>
                  </a:lnTo>
                  <a:lnTo>
                    <a:pt x="2816" y="2549"/>
                  </a:lnTo>
                  <a:lnTo>
                    <a:pt x="2850" y="2599"/>
                  </a:lnTo>
                  <a:lnTo>
                    <a:pt x="2883" y="2658"/>
                  </a:lnTo>
                  <a:lnTo>
                    <a:pt x="2916" y="2716"/>
                  </a:lnTo>
                  <a:lnTo>
                    <a:pt x="2941" y="2766"/>
                  </a:lnTo>
                  <a:lnTo>
                    <a:pt x="2975" y="2816"/>
                  </a:lnTo>
                  <a:lnTo>
                    <a:pt x="2975" y="2808"/>
                  </a:lnTo>
                  <a:lnTo>
                    <a:pt x="2941" y="2733"/>
                  </a:lnTo>
                  <a:lnTo>
                    <a:pt x="2916" y="2649"/>
                  </a:lnTo>
                  <a:lnTo>
                    <a:pt x="2900" y="2574"/>
                  </a:lnTo>
                  <a:lnTo>
                    <a:pt x="2875" y="2499"/>
                  </a:lnTo>
                  <a:lnTo>
                    <a:pt x="2850" y="2415"/>
                  </a:lnTo>
                  <a:lnTo>
                    <a:pt x="2824" y="2340"/>
                  </a:lnTo>
                  <a:lnTo>
                    <a:pt x="2808" y="2257"/>
                  </a:lnTo>
                  <a:lnTo>
                    <a:pt x="2783" y="2181"/>
                  </a:lnTo>
                  <a:lnTo>
                    <a:pt x="2766" y="2098"/>
                  </a:lnTo>
                  <a:lnTo>
                    <a:pt x="2749" y="2023"/>
                  </a:lnTo>
                  <a:lnTo>
                    <a:pt x="2724" y="1939"/>
                  </a:lnTo>
                  <a:lnTo>
                    <a:pt x="2707" y="1864"/>
                  </a:lnTo>
                  <a:lnTo>
                    <a:pt x="2691" y="1780"/>
                  </a:lnTo>
                  <a:lnTo>
                    <a:pt x="2682" y="1697"/>
                  </a:lnTo>
                  <a:lnTo>
                    <a:pt x="2666" y="1622"/>
                  </a:lnTo>
                  <a:lnTo>
                    <a:pt x="2649" y="1538"/>
                  </a:lnTo>
                  <a:lnTo>
                    <a:pt x="2641" y="1455"/>
                  </a:lnTo>
                  <a:lnTo>
                    <a:pt x="2632" y="1371"/>
                  </a:lnTo>
                  <a:lnTo>
                    <a:pt x="2624" y="1329"/>
                  </a:lnTo>
                  <a:lnTo>
                    <a:pt x="2624" y="1288"/>
                  </a:lnTo>
                  <a:lnTo>
                    <a:pt x="2624" y="1254"/>
                  </a:lnTo>
                  <a:lnTo>
                    <a:pt x="2624" y="1212"/>
                  </a:lnTo>
                  <a:lnTo>
                    <a:pt x="2624" y="1171"/>
                  </a:lnTo>
                  <a:lnTo>
                    <a:pt x="2624" y="1129"/>
                  </a:lnTo>
                  <a:lnTo>
                    <a:pt x="2624" y="1087"/>
                  </a:lnTo>
                  <a:lnTo>
                    <a:pt x="2624" y="845"/>
                  </a:lnTo>
                  <a:lnTo>
                    <a:pt x="2624" y="803"/>
                  </a:lnTo>
                  <a:lnTo>
                    <a:pt x="2624" y="761"/>
                  </a:lnTo>
                  <a:lnTo>
                    <a:pt x="2624" y="711"/>
                  </a:lnTo>
                  <a:lnTo>
                    <a:pt x="2624" y="669"/>
                  </a:lnTo>
                  <a:lnTo>
                    <a:pt x="2632" y="619"/>
                  </a:lnTo>
                  <a:lnTo>
                    <a:pt x="2632" y="577"/>
                  </a:lnTo>
                  <a:lnTo>
                    <a:pt x="2632" y="552"/>
                  </a:lnTo>
                  <a:lnTo>
                    <a:pt x="2632" y="527"/>
                  </a:lnTo>
                  <a:lnTo>
                    <a:pt x="2632" y="502"/>
                  </a:lnTo>
                  <a:lnTo>
                    <a:pt x="2632" y="477"/>
                  </a:lnTo>
                  <a:lnTo>
                    <a:pt x="2641" y="452"/>
                  </a:lnTo>
                  <a:lnTo>
                    <a:pt x="2649" y="435"/>
                  </a:lnTo>
                  <a:lnTo>
                    <a:pt x="2649" y="410"/>
                  </a:lnTo>
                  <a:lnTo>
                    <a:pt x="2657" y="385"/>
                  </a:lnTo>
                  <a:lnTo>
                    <a:pt x="2666" y="360"/>
                  </a:lnTo>
                  <a:lnTo>
                    <a:pt x="2674" y="344"/>
                  </a:lnTo>
                  <a:lnTo>
                    <a:pt x="2682" y="318"/>
                  </a:lnTo>
                  <a:lnTo>
                    <a:pt x="2691" y="293"/>
                  </a:lnTo>
                  <a:lnTo>
                    <a:pt x="2699" y="277"/>
                  </a:lnTo>
                  <a:lnTo>
                    <a:pt x="2707" y="252"/>
                  </a:lnTo>
                  <a:lnTo>
                    <a:pt x="2716" y="227"/>
                  </a:lnTo>
                  <a:lnTo>
                    <a:pt x="2733" y="210"/>
                  </a:lnTo>
                  <a:lnTo>
                    <a:pt x="2741" y="185"/>
                  </a:lnTo>
                  <a:lnTo>
                    <a:pt x="2758" y="168"/>
                  </a:lnTo>
                  <a:lnTo>
                    <a:pt x="2766" y="143"/>
                  </a:lnTo>
                  <a:lnTo>
                    <a:pt x="2783" y="126"/>
                  </a:lnTo>
                  <a:lnTo>
                    <a:pt x="2799" y="110"/>
                  </a:lnTo>
                  <a:lnTo>
                    <a:pt x="2816" y="85"/>
                  </a:lnTo>
                  <a:lnTo>
                    <a:pt x="2833" y="68"/>
                  </a:lnTo>
                  <a:lnTo>
                    <a:pt x="2858" y="51"/>
                  </a:lnTo>
                  <a:lnTo>
                    <a:pt x="2875" y="34"/>
                  </a:lnTo>
                  <a:lnTo>
                    <a:pt x="2900" y="26"/>
                  </a:lnTo>
                  <a:lnTo>
                    <a:pt x="2925" y="9"/>
                  </a:lnTo>
                  <a:lnTo>
                    <a:pt x="2933" y="1"/>
                  </a:lnTo>
                  <a:lnTo>
                    <a:pt x="2950" y="1"/>
                  </a:lnTo>
                  <a:lnTo>
                    <a:pt x="2958" y="1"/>
                  </a:lnTo>
                  <a:lnTo>
                    <a:pt x="2975" y="1"/>
                  </a:lnTo>
                  <a:lnTo>
                    <a:pt x="2992" y="1"/>
                  </a:lnTo>
                  <a:lnTo>
                    <a:pt x="3000" y="1"/>
                  </a:lnTo>
                  <a:lnTo>
                    <a:pt x="3017" y="1"/>
                  </a:lnTo>
                  <a:lnTo>
                    <a:pt x="3033" y="1"/>
                  </a:lnTo>
                  <a:lnTo>
                    <a:pt x="3042" y="1"/>
                  </a:lnTo>
                  <a:lnTo>
                    <a:pt x="3150" y="1"/>
                  </a:lnTo>
                  <a:lnTo>
                    <a:pt x="3167" y="1"/>
                  </a:lnTo>
                  <a:lnTo>
                    <a:pt x="3184" y="1"/>
                  </a:lnTo>
                  <a:lnTo>
                    <a:pt x="3200" y="1"/>
                  </a:lnTo>
                  <a:lnTo>
                    <a:pt x="3217" y="1"/>
                  </a:lnTo>
                  <a:lnTo>
                    <a:pt x="3251" y="1"/>
                  </a:lnTo>
                  <a:lnTo>
                    <a:pt x="3276" y="9"/>
                  </a:lnTo>
                  <a:lnTo>
                    <a:pt x="3309" y="26"/>
                  </a:lnTo>
                  <a:lnTo>
                    <a:pt x="3342" y="34"/>
                  </a:lnTo>
                  <a:lnTo>
                    <a:pt x="3376" y="43"/>
                  </a:lnTo>
                  <a:lnTo>
                    <a:pt x="3401" y="59"/>
                  </a:lnTo>
                  <a:lnTo>
                    <a:pt x="3434" y="76"/>
                  </a:lnTo>
                  <a:lnTo>
                    <a:pt x="3459" y="93"/>
                  </a:lnTo>
                  <a:lnTo>
                    <a:pt x="3493" y="101"/>
                  </a:lnTo>
                  <a:lnTo>
                    <a:pt x="3518" y="118"/>
                  </a:lnTo>
                  <a:lnTo>
                    <a:pt x="3543" y="143"/>
                  </a:lnTo>
                  <a:lnTo>
                    <a:pt x="3576" y="160"/>
                  </a:lnTo>
                  <a:lnTo>
                    <a:pt x="3601" y="176"/>
                  </a:lnTo>
                  <a:lnTo>
                    <a:pt x="3626" y="201"/>
                  </a:lnTo>
                  <a:lnTo>
                    <a:pt x="3652" y="218"/>
                  </a:lnTo>
                  <a:lnTo>
                    <a:pt x="3677" y="243"/>
                  </a:lnTo>
                  <a:lnTo>
                    <a:pt x="3702" y="260"/>
                  </a:lnTo>
                  <a:lnTo>
                    <a:pt x="3727" y="285"/>
                  </a:lnTo>
                  <a:lnTo>
                    <a:pt x="3752" y="310"/>
                  </a:lnTo>
                  <a:lnTo>
                    <a:pt x="3777" y="327"/>
                  </a:lnTo>
                  <a:lnTo>
                    <a:pt x="3802" y="352"/>
                  </a:lnTo>
                  <a:lnTo>
                    <a:pt x="3827" y="377"/>
                  </a:lnTo>
                  <a:lnTo>
                    <a:pt x="3844" y="402"/>
                  </a:lnTo>
                  <a:lnTo>
                    <a:pt x="3869" y="427"/>
                  </a:lnTo>
                  <a:lnTo>
                    <a:pt x="3894" y="452"/>
                  </a:lnTo>
                  <a:lnTo>
                    <a:pt x="3910" y="486"/>
                  </a:lnTo>
                  <a:lnTo>
                    <a:pt x="3936" y="511"/>
                  </a:lnTo>
                  <a:lnTo>
                    <a:pt x="3952" y="536"/>
                  </a:lnTo>
                  <a:lnTo>
                    <a:pt x="3977" y="561"/>
                  </a:lnTo>
                  <a:lnTo>
                    <a:pt x="3994" y="586"/>
                  </a:lnTo>
                  <a:lnTo>
                    <a:pt x="4019" y="619"/>
                  </a:lnTo>
                  <a:lnTo>
                    <a:pt x="4036" y="644"/>
                  </a:lnTo>
                  <a:lnTo>
                    <a:pt x="4061" y="669"/>
                  </a:lnTo>
                  <a:lnTo>
                    <a:pt x="4078" y="694"/>
                  </a:lnTo>
                  <a:lnTo>
                    <a:pt x="4094" y="728"/>
                  </a:lnTo>
                  <a:lnTo>
                    <a:pt x="4119" y="753"/>
                  </a:lnTo>
                  <a:lnTo>
                    <a:pt x="4136" y="778"/>
                  </a:lnTo>
                  <a:lnTo>
                    <a:pt x="4169" y="836"/>
                  </a:lnTo>
                  <a:lnTo>
                    <a:pt x="4203" y="895"/>
                  </a:lnTo>
                  <a:lnTo>
                    <a:pt x="4236" y="945"/>
                  </a:lnTo>
                  <a:lnTo>
                    <a:pt x="4270" y="1003"/>
                  </a:lnTo>
                  <a:lnTo>
                    <a:pt x="4303" y="1054"/>
                  </a:lnTo>
                  <a:lnTo>
                    <a:pt x="4328" y="1104"/>
                  </a:lnTo>
                  <a:lnTo>
                    <a:pt x="4353" y="1162"/>
                  </a:lnTo>
                  <a:lnTo>
                    <a:pt x="4387" y="1204"/>
                  </a:lnTo>
                  <a:lnTo>
                    <a:pt x="4403" y="1254"/>
                  </a:lnTo>
                  <a:lnTo>
                    <a:pt x="4428" y="1296"/>
                  </a:lnTo>
                  <a:lnTo>
                    <a:pt x="4453" y="1346"/>
                  </a:lnTo>
                  <a:lnTo>
                    <a:pt x="4470" y="1379"/>
                  </a:lnTo>
                  <a:lnTo>
                    <a:pt x="4487" y="1421"/>
                  </a:lnTo>
                  <a:lnTo>
                    <a:pt x="4504" y="1455"/>
                  </a:lnTo>
                  <a:lnTo>
                    <a:pt x="4520" y="1496"/>
                  </a:lnTo>
                  <a:lnTo>
                    <a:pt x="4537" y="1530"/>
                  </a:lnTo>
                  <a:lnTo>
                    <a:pt x="4570" y="1605"/>
                  </a:lnTo>
                  <a:lnTo>
                    <a:pt x="4596" y="1680"/>
                  </a:lnTo>
                  <a:lnTo>
                    <a:pt x="4629" y="1764"/>
                  </a:lnTo>
                  <a:lnTo>
                    <a:pt x="4654" y="1839"/>
                  </a:lnTo>
                  <a:lnTo>
                    <a:pt x="4687" y="1914"/>
                  </a:lnTo>
                  <a:lnTo>
                    <a:pt x="4712" y="1989"/>
                  </a:lnTo>
                  <a:lnTo>
                    <a:pt x="4738" y="2064"/>
                  </a:lnTo>
                  <a:lnTo>
                    <a:pt x="4763" y="2140"/>
                  </a:lnTo>
                  <a:lnTo>
                    <a:pt x="4788" y="2215"/>
                  </a:lnTo>
                  <a:lnTo>
                    <a:pt x="4804" y="2298"/>
                  </a:lnTo>
                  <a:lnTo>
                    <a:pt x="4829" y="2374"/>
                  </a:lnTo>
                  <a:lnTo>
                    <a:pt x="4838" y="2399"/>
                  </a:lnTo>
                  <a:lnTo>
                    <a:pt x="4846" y="2449"/>
                  </a:lnTo>
                  <a:lnTo>
                    <a:pt x="4871" y="2524"/>
                  </a:lnTo>
                  <a:lnTo>
                    <a:pt x="4888" y="2599"/>
                  </a:lnTo>
                  <a:lnTo>
                    <a:pt x="4905" y="2683"/>
                  </a:lnTo>
                  <a:lnTo>
                    <a:pt x="4930" y="2758"/>
                  </a:lnTo>
                  <a:lnTo>
                    <a:pt x="4946" y="2833"/>
                  </a:lnTo>
                  <a:lnTo>
                    <a:pt x="4963" y="2908"/>
                  </a:lnTo>
                  <a:lnTo>
                    <a:pt x="4980" y="2992"/>
                  </a:lnTo>
                  <a:lnTo>
                    <a:pt x="4997" y="3067"/>
                  </a:lnTo>
                  <a:lnTo>
                    <a:pt x="5005" y="3142"/>
                  </a:lnTo>
                  <a:lnTo>
                    <a:pt x="5022" y="3217"/>
                  </a:lnTo>
                  <a:lnTo>
                    <a:pt x="5038" y="3301"/>
                  </a:lnTo>
                  <a:lnTo>
                    <a:pt x="5055" y="3376"/>
                  </a:lnTo>
                  <a:lnTo>
                    <a:pt x="5080" y="3526"/>
                  </a:lnTo>
                  <a:lnTo>
                    <a:pt x="5105" y="3685"/>
                  </a:lnTo>
                  <a:lnTo>
                    <a:pt x="5139" y="3835"/>
                  </a:lnTo>
                  <a:lnTo>
                    <a:pt x="5189" y="4136"/>
                  </a:lnTo>
                  <a:lnTo>
                    <a:pt x="5189" y="4136"/>
                  </a:lnTo>
                  <a:lnTo>
                    <a:pt x="5214" y="4295"/>
                  </a:lnTo>
                  <a:lnTo>
                    <a:pt x="5239" y="4445"/>
                  </a:lnTo>
                  <a:lnTo>
                    <a:pt x="5264" y="4596"/>
                  </a:lnTo>
                  <a:lnTo>
                    <a:pt x="5281" y="4671"/>
                  </a:lnTo>
                  <a:lnTo>
                    <a:pt x="5289" y="4746"/>
                  </a:lnTo>
                  <a:lnTo>
                    <a:pt x="5306" y="4821"/>
                  </a:lnTo>
                  <a:lnTo>
                    <a:pt x="5322" y="4896"/>
                  </a:lnTo>
                  <a:lnTo>
                    <a:pt x="5339" y="4972"/>
                  </a:lnTo>
                  <a:lnTo>
                    <a:pt x="5356" y="5047"/>
                  </a:lnTo>
                  <a:lnTo>
                    <a:pt x="5372" y="5122"/>
                  </a:lnTo>
                  <a:lnTo>
                    <a:pt x="5389" y="5197"/>
                  </a:lnTo>
                  <a:lnTo>
                    <a:pt x="5406" y="5272"/>
                  </a:lnTo>
                  <a:lnTo>
                    <a:pt x="5423" y="5348"/>
                  </a:lnTo>
                  <a:lnTo>
                    <a:pt x="5439" y="5423"/>
                  </a:lnTo>
                  <a:lnTo>
                    <a:pt x="5456" y="5498"/>
                  </a:lnTo>
                  <a:lnTo>
                    <a:pt x="5481" y="5565"/>
                  </a:lnTo>
                  <a:lnTo>
                    <a:pt x="5498" y="5640"/>
                  </a:lnTo>
                  <a:lnTo>
                    <a:pt x="5506" y="5673"/>
                  </a:lnTo>
                  <a:lnTo>
                    <a:pt x="5514" y="5715"/>
                  </a:lnTo>
                  <a:lnTo>
                    <a:pt x="5531" y="5790"/>
                  </a:lnTo>
                  <a:lnTo>
                    <a:pt x="5548" y="5866"/>
                  </a:lnTo>
                  <a:lnTo>
                    <a:pt x="5565" y="5941"/>
                  </a:lnTo>
                  <a:lnTo>
                    <a:pt x="5581" y="6016"/>
                  </a:lnTo>
                  <a:lnTo>
                    <a:pt x="5598" y="6091"/>
                  </a:lnTo>
                  <a:lnTo>
                    <a:pt x="5623" y="6166"/>
                  </a:lnTo>
                  <a:lnTo>
                    <a:pt x="5640" y="6233"/>
                  </a:lnTo>
                  <a:lnTo>
                    <a:pt x="5606" y="6325"/>
                  </a:lnTo>
                  <a:lnTo>
                    <a:pt x="5523" y="6283"/>
                  </a:lnTo>
                  <a:lnTo>
                    <a:pt x="5481" y="6216"/>
                  </a:lnTo>
                  <a:lnTo>
                    <a:pt x="5448" y="6141"/>
                  </a:lnTo>
                  <a:lnTo>
                    <a:pt x="5414" y="6074"/>
                  </a:lnTo>
                  <a:lnTo>
                    <a:pt x="5381" y="5999"/>
                  </a:lnTo>
                  <a:lnTo>
                    <a:pt x="5347" y="5932"/>
                  </a:lnTo>
                  <a:lnTo>
                    <a:pt x="5314" y="5857"/>
                  </a:lnTo>
                  <a:lnTo>
                    <a:pt x="5281" y="5782"/>
                  </a:lnTo>
                  <a:lnTo>
                    <a:pt x="5264" y="5740"/>
                  </a:lnTo>
                  <a:lnTo>
                    <a:pt x="5255" y="5715"/>
                  </a:lnTo>
                  <a:lnTo>
                    <a:pt x="5230" y="5640"/>
                  </a:lnTo>
                  <a:lnTo>
                    <a:pt x="5214" y="5565"/>
                  </a:lnTo>
                  <a:lnTo>
                    <a:pt x="5189" y="5490"/>
                  </a:lnTo>
                  <a:lnTo>
                    <a:pt x="5164" y="5406"/>
                  </a:lnTo>
                  <a:lnTo>
                    <a:pt x="5147" y="5331"/>
                  </a:lnTo>
                  <a:lnTo>
                    <a:pt x="5130" y="5256"/>
                  </a:lnTo>
                  <a:lnTo>
                    <a:pt x="5105" y="5180"/>
                  </a:lnTo>
                  <a:lnTo>
                    <a:pt x="5088" y="5105"/>
                  </a:lnTo>
                  <a:lnTo>
                    <a:pt x="5072" y="5030"/>
                  </a:lnTo>
                  <a:lnTo>
                    <a:pt x="5055" y="4955"/>
                  </a:lnTo>
                  <a:lnTo>
                    <a:pt x="5038" y="4880"/>
                  </a:lnTo>
                  <a:lnTo>
                    <a:pt x="5022" y="4796"/>
                  </a:lnTo>
                  <a:lnTo>
                    <a:pt x="5005" y="4721"/>
                  </a:lnTo>
                  <a:lnTo>
                    <a:pt x="4988" y="4646"/>
                  </a:lnTo>
                  <a:lnTo>
                    <a:pt x="4955" y="4495"/>
                  </a:lnTo>
                  <a:lnTo>
                    <a:pt x="4930" y="4345"/>
                  </a:lnTo>
                  <a:lnTo>
                    <a:pt x="4896" y="4186"/>
                  </a:lnTo>
                  <a:lnTo>
                    <a:pt x="4896" y="4186"/>
                  </a:lnTo>
                  <a:lnTo>
                    <a:pt x="4838" y="3886"/>
                  </a:lnTo>
                  <a:lnTo>
                    <a:pt x="4813" y="3735"/>
                  </a:lnTo>
                  <a:lnTo>
                    <a:pt x="4779" y="3577"/>
                  </a:lnTo>
                  <a:lnTo>
                    <a:pt x="4754" y="3426"/>
                  </a:lnTo>
                  <a:lnTo>
                    <a:pt x="4738" y="3351"/>
                  </a:lnTo>
                  <a:lnTo>
                    <a:pt x="4721" y="3276"/>
                  </a:lnTo>
                  <a:lnTo>
                    <a:pt x="4704" y="3201"/>
                  </a:lnTo>
                  <a:lnTo>
                    <a:pt x="4687" y="3125"/>
                  </a:lnTo>
                  <a:lnTo>
                    <a:pt x="4671" y="3050"/>
                  </a:lnTo>
                  <a:lnTo>
                    <a:pt x="4654" y="2975"/>
                  </a:lnTo>
                  <a:lnTo>
                    <a:pt x="4637" y="2900"/>
                  </a:lnTo>
                  <a:lnTo>
                    <a:pt x="4621" y="2825"/>
                  </a:lnTo>
                  <a:lnTo>
                    <a:pt x="4596" y="2749"/>
                  </a:lnTo>
                  <a:lnTo>
                    <a:pt x="4579" y="2674"/>
                  </a:lnTo>
                  <a:lnTo>
                    <a:pt x="4562" y="2599"/>
                  </a:lnTo>
                  <a:lnTo>
                    <a:pt x="4537" y="2532"/>
                  </a:lnTo>
                  <a:lnTo>
                    <a:pt x="4529" y="2482"/>
                  </a:lnTo>
                  <a:lnTo>
                    <a:pt x="4520" y="2457"/>
                  </a:lnTo>
                  <a:lnTo>
                    <a:pt x="4495" y="2382"/>
                  </a:lnTo>
                  <a:lnTo>
                    <a:pt x="4470" y="2307"/>
                  </a:lnTo>
                  <a:lnTo>
                    <a:pt x="4453" y="2240"/>
                  </a:lnTo>
                  <a:lnTo>
                    <a:pt x="4428" y="2165"/>
                  </a:lnTo>
                  <a:lnTo>
                    <a:pt x="4403" y="2090"/>
                  </a:lnTo>
                  <a:lnTo>
                    <a:pt x="4378" y="2014"/>
                  </a:lnTo>
                  <a:lnTo>
                    <a:pt x="4353" y="1947"/>
                  </a:lnTo>
                  <a:lnTo>
                    <a:pt x="4320" y="1872"/>
                  </a:lnTo>
                  <a:lnTo>
                    <a:pt x="4295" y="1797"/>
                  </a:lnTo>
                  <a:lnTo>
                    <a:pt x="4270" y="1730"/>
                  </a:lnTo>
                  <a:lnTo>
                    <a:pt x="4236" y="1655"/>
                  </a:lnTo>
                  <a:lnTo>
                    <a:pt x="4220" y="1622"/>
                  </a:lnTo>
                  <a:lnTo>
                    <a:pt x="4203" y="1588"/>
                  </a:lnTo>
                  <a:lnTo>
                    <a:pt x="4186" y="1555"/>
                  </a:lnTo>
                  <a:lnTo>
                    <a:pt x="4169" y="1513"/>
                  </a:lnTo>
                  <a:lnTo>
                    <a:pt x="4153" y="1480"/>
                  </a:lnTo>
                  <a:lnTo>
                    <a:pt x="4136" y="1438"/>
                  </a:lnTo>
                  <a:lnTo>
                    <a:pt x="4111" y="1396"/>
                  </a:lnTo>
                  <a:lnTo>
                    <a:pt x="4086" y="1354"/>
                  </a:lnTo>
                  <a:lnTo>
                    <a:pt x="4069" y="1304"/>
                  </a:lnTo>
                  <a:lnTo>
                    <a:pt x="4036" y="1262"/>
                  </a:lnTo>
                  <a:lnTo>
                    <a:pt x="4011" y="1212"/>
                  </a:lnTo>
                  <a:lnTo>
                    <a:pt x="3986" y="1162"/>
                  </a:lnTo>
                  <a:lnTo>
                    <a:pt x="3952" y="1112"/>
                  </a:lnTo>
                  <a:lnTo>
                    <a:pt x="3927" y="1062"/>
                  </a:lnTo>
                  <a:lnTo>
                    <a:pt x="3894" y="1003"/>
                  </a:lnTo>
                  <a:lnTo>
                    <a:pt x="3860" y="953"/>
                  </a:lnTo>
                  <a:lnTo>
                    <a:pt x="3844" y="928"/>
                  </a:lnTo>
                  <a:lnTo>
                    <a:pt x="3827" y="903"/>
                  </a:lnTo>
                  <a:lnTo>
                    <a:pt x="3810" y="878"/>
                  </a:lnTo>
                  <a:lnTo>
                    <a:pt x="3794" y="853"/>
                  </a:lnTo>
                  <a:lnTo>
                    <a:pt x="3768" y="828"/>
                  </a:lnTo>
                  <a:lnTo>
                    <a:pt x="3752" y="803"/>
                  </a:lnTo>
                  <a:lnTo>
                    <a:pt x="3735" y="778"/>
                  </a:lnTo>
                  <a:lnTo>
                    <a:pt x="3718" y="761"/>
                  </a:lnTo>
                  <a:lnTo>
                    <a:pt x="3702" y="736"/>
                  </a:lnTo>
                  <a:lnTo>
                    <a:pt x="3677" y="711"/>
                  </a:lnTo>
                  <a:lnTo>
                    <a:pt x="3660" y="686"/>
                  </a:lnTo>
                  <a:lnTo>
                    <a:pt x="3643" y="661"/>
                  </a:lnTo>
                  <a:lnTo>
                    <a:pt x="3618" y="644"/>
                  </a:lnTo>
                  <a:lnTo>
                    <a:pt x="3601" y="619"/>
                  </a:lnTo>
                  <a:lnTo>
                    <a:pt x="3585" y="602"/>
                  </a:lnTo>
                  <a:lnTo>
                    <a:pt x="3560" y="577"/>
                  </a:lnTo>
                  <a:lnTo>
                    <a:pt x="3543" y="561"/>
                  </a:lnTo>
                  <a:lnTo>
                    <a:pt x="3518" y="536"/>
                  </a:lnTo>
                  <a:lnTo>
                    <a:pt x="3501" y="519"/>
                  </a:lnTo>
                  <a:lnTo>
                    <a:pt x="3484" y="502"/>
                  </a:lnTo>
                  <a:lnTo>
                    <a:pt x="3459" y="486"/>
                  </a:lnTo>
                  <a:lnTo>
                    <a:pt x="3443" y="469"/>
                  </a:lnTo>
                  <a:lnTo>
                    <a:pt x="3426" y="452"/>
                  </a:lnTo>
                  <a:lnTo>
                    <a:pt x="3401" y="435"/>
                  </a:lnTo>
                  <a:lnTo>
                    <a:pt x="3384" y="427"/>
                  </a:lnTo>
                  <a:lnTo>
                    <a:pt x="3359" y="410"/>
                  </a:lnTo>
                  <a:lnTo>
                    <a:pt x="3342" y="394"/>
                  </a:lnTo>
                  <a:lnTo>
                    <a:pt x="3326" y="385"/>
                  </a:lnTo>
                  <a:lnTo>
                    <a:pt x="3301" y="369"/>
                  </a:lnTo>
                  <a:lnTo>
                    <a:pt x="3284" y="360"/>
                  </a:lnTo>
                  <a:lnTo>
                    <a:pt x="3267" y="352"/>
                  </a:lnTo>
                  <a:lnTo>
                    <a:pt x="3242" y="344"/>
                  </a:lnTo>
                  <a:lnTo>
                    <a:pt x="3225" y="335"/>
                  </a:lnTo>
                  <a:lnTo>
                    <a:pt x="3209" y="327"/>
                  </a:lnTo>
                  <a:lnTo>
                    <a:pt x="3184" y="327"/>
                  </a:lnTo>
                  <a:lnTo>
                    <a:pt x="3167" y="327"/>
                  </a:lnTo>
                  <a:lnTo>
                    <a:pt x="3150" y="327"/>
                  </a:lnTo>
                  <a:lnTo>
                    <a:pt x="3075" y="327"/>
                  </a:lnTo>
                  <a:lnTo>
                    <a:pt x="3075" y="327"/>
                  </a:lnTo>
                  <a:lnTo>
                    <a:pt x="3075" y="327"/>
                  </a:lnTo>
                  <a:lnTo>
                    <a:pt x="3075" y="327"/>
                  </a:lnTo>
                  <a:lnTo>
                    <a:pt x="3075" y="327"/>
                  </a:lnTo>
                  <a:lnTo>
                    <a:pt x="3075" y="327"/>
                  </a:lnTo>
                  <a:lnTo>
                    <a:pt x="3075" y="327"/>
                  </a:lnTo>
                  <a:lnTo>
                    <a:pt x="3075" y="335"/>
                  </a:lnTo>
                  <a:lnTo>
                    <a:pt x="3067" y="344"/>
                  </a:lnTo>
                  <a:lnTo>
                    <a:pt x="3058" y="352"/>
                  </a:lnTo>
                  <a:lnTo>
                    <a:pt x="3058" y="360"/>
                  </a:lnTo>
                  <a:lnTo>
                    <a:pt x="3050" y="369"/>
                  </a:lnTo>
                  <a:lnTo>
                    <a:pt x="3050" y="385"/>
                  </a:lnTo>
                  <a:lnTo>
                    <a:pt x="3042" y="394"/>
                  </a:lnTo>
                  <a:lnTo>
                    <a:pt x="3033" y="402"/>
                  </a:lnTo>
                  <a:lnTo>
                    <a:pt x="3033" y="419"/>
                  </a:lnTo>
                  <a:lnTo>
                    <a:pt x="3033" y="435"/>
                  </a:lnTo>
                  <a:lnTo>
                    <a:pt x="3025" y="452"/>
                  </a:lnTo>
                  <a:lnTo>
                    <a:pt x="3025" y="460"/>
                  </a:lnTo>
                  <a:lnTo>
                    <a:pt x="3025" y="477"/>
                  </a:lnTo>
                  <a:lnTo>
                    <a:pt x="3025" y="494"/>
                  </a:lnTo>
                  <a:lnTo>
                    <a:pt x="3025" y="519"/>
                  </a:lnTo>
                  <a:lnTo>
                    <a:pt x="3025" y="536"/>
                  </a:lnTo>
                  <a:lnTo>
                    <a:pt x="3025" y="552"/>
                  </a:lnTo>
                  <a:lnTo>
                    <a:pt x="3025" y="569"/>
                  </a:lnTo>
                  <a:lnTo>
                    <a:pt x="3025" y="586"/>
                  </a:lnTo>
                  <a:lnTo>
                    <a:pt x="3025" y="602"/>
                  </a:lnTo>
                  <a:lnTo>
                    <a:pt x="3025" y="628"/>
                  </a:lnTo>
                  <a:lnTo>
                    <a:pt x="3025" y="661"/>
                  </a:lnTo>
                  <a:lnTo>
                    <a:pt x="3025" y="703"/>
                  </a:lnTo>
                  <a:lnTo>
                    <a:pt x="3025" y="745"/>
                  </a:lnTo>
                  <a:lnTo>
                    <a:pt x="3025" y="778"/>
                  </a:lnTo>
                  <a:lnTo>
                    <a:pt x="3025" y="820"/>
                  </a:lnTo>
                  <a:lnTo>
                    <a:pt x="3025" y="1062"/>
                  </a:lnTo>
                  <a:lnTo>
                    <a:pt x="3025" y="1104"/>
                  </a:lnTo>
                  <a:lnTo>
                    <a:pt x="3025" y="1137"/>
                  </a:lnTo>
                  <a:lnTo>
                    <a:pt x="3025" y="1179"/>
                  </a:lnTo>
                  <a:lnTo>
                    <a:pt x="3025" y="1212"/>
                  </a:lnTo>
                  <a:lnTo>
                    <a:pt x="3025" y="1254"/>
                  </a:lnTo>
                  <a:lnTo>
                    <a:pt x="3025" y="1296"/>
                  </a:lnTo>
                  <a:lnTo>
                    <a:pt x="3025" y="1329"/>
                  </a:lnTo>
                  <a:lnTo>
                    <a:pt x="3033" y="1413"/>
                  </a:lnTo>
                  <a:lnTo>
                    <a:pt x="3050" y="1488"/>
                  </a:lnTo>
                  <a:lnTo>
                    <a:pt x="3058" y="1563"/>
                  </a:lnTo>
                  <a:lnTo>
                    <a:pt x="3075" y="1638"/>
                  </a:lnTo>
                  <a:lnTo>
                    <a:pt x="3092" y="1714"/>
                  </a:lnTo>
                  <a:lnTo>
                    <a:pt x="3100" y="1789"/>
                  </a:lnTo>
                  <a:lnTo>
                    <a:pt x="3117" y="1872"/>
                  </a:lnTo>
                  <a:lnTo>
                    <a:pt x="3142" y="1947"/>
                  </a:lnTo>
                  <a:lnTo>
                    <a:pt x="3159" y="2023"/>
                  </a:lnTo>
                  <a:lnTo>
                    <a:pt x="3175" y="2098"/>
                  </a:lnTo>
                  <a:lnTo>
                    <a:pt x="3192" y="2173"/>
                  </a:lnTo>
                  <a:lnTo>
                    <a:pt x="3217" y="2248"/>
                  </a:lnTo>
                  <a:lnTo>
                    <a:pt x="3242" y="2323"/>
                  </a:lnTo>
                  <a:lnTo>
                    <a:pt x="3259" y="2399"/>
                  </a:lnTo>
                  <a:lnTo>
                    <a:pt x="3284" y="2474"/>
                  </a:lnTo>
                  <a:lnTo>
                    <a:pt x="3309" y="2549"/>
                  </a:lnTo>
                  <a:lnTo>
                    <a:pt x="3334" y="2624"/>
                  </a:lnTo>
                  <a:lnTo>
                    <a:pt x="3359" y="2699"/>
                  </a:lnTo>
                  <a:lnTo>
                    <a:pt x="3384" y="2775"/>
                  </a:lnTo>
                  <a:lnTo>
                    <a:pt x="3409" y="2850"/>
                  </a:lnTo>
                  <a:lnTo>
                    <a:pt x="3434" y="2917"/>
                  </a:lnTo>
                  <a:lnTo>
                    <a:pt x="3459" y="2992"/>
                  </a:lnTo>
                  <a:lnTo>
                    <a:pt x="3493" y="3067"/>
                  </a:lnTo>
                  <a:lnTo>
                    <a:pt x="3518" y="3142"/>
                  </a:lnTo>
                  <a:lnTo>
                    <a:pt x="3551" y="3217"/>
                  </a:lnTo>
                  <a:lnTo>
                    <a:pt x="3576" y="3292"/>
                  </a:lnTo>
                  <a:lnTo>
                    <a:pt x="3610" y="3359"/>
                  </a:lnTo>
                  <a:lnTo>
                    <a:pt x="3635" y="3435"/>
                  </a:lnTo>
                  <a:lnTo>
                    <a:pt x="3668" y="3510"/>
                  </a:lnTo>
                  <a:lnTo>
                    <a:pt x="3685" y="3551"/>
                  </a:lnTo>
                  <a:lnTo>
                    <a:pt x="3702" y="3593"/>
                  </a:lnTo>
                  <a:lnTo>
                    <a:pt x="3718" y="3635"/>
                  </a:lnTo>
                  <a:lnTo>
                    <a:pt x="3743" y="3677"/>
                  </a:lnTo>
                  <a:lnTo>
                    <a:pt x="3760" y="3719"/>
                  </a:lnTo>
                  <a:lnTo>
                    <a:pt x="3777" y="3760"/>
                  </a:lnTo>
                  <a:lnTo>
                    <a:pt x="3802" y="3802"/>
                  </a:lnTo>
                  <a:lnTo>
                    <a:pt x="3819" y="3844"/>
                  </a:lnTo>
                  <a:lnTo>
                    <a:pt x="3860" y="3927"/>
                  </a:lnTo>
                  <a:lnTo>
                    <a:pt x="3910" y="4011"/>
                  </a:lnTo>
                  <a:lnTo>
                    <a:pt x="3994" y="4178"/>
                  </a:lnTo>
                  <a:lnTo>
                    <a:pt x="4011" y="4203"/>
                  </a:lnTo>
                  <a:lnTo>
                    <a:pt x="4019" y="4228"/>
                  </a:lnTo>
                  <a:lnTo>
                    <a:pt x="4061" y="4295"/>
                  </a:lnTo>
                  <a:lnTo>
                    <a:pt x="4103" y="4362"/>
                  </a:lnTo>
                  <a:lnTo>
                    <a:pt x="4119" y="4404"/>
                  </a:lnTo>
                  <a:lnTo>
                    <a:pt x="4136" y="4437"/>
                  </a:lnTo>
                  <a:lnTo>
                    <a:pt x="4153" y="4470"/>
                  </a:lnTo>
                  <a:lnTo>
                    <a:pt x="4169" y="4504"/>
                  </a:lnTo>
                  <a:lnTo>
                    <a:pt x="4186" y="4529"/>
                  </a:lnTo>
                  <a:lnTo>
                    <a:pt x="4195" y="4546"/>
                  </a:lnTo>
                  <a:lnTo>
                    <a:pt x="4203" y="4562"/>
                  </a:lnTo>
                  <a:lnTo>
                    <a:pt x="4203" y="4587"/>
                  </a:lnTo>
                  <a:lnTo>
                    <a:pt x="4211" y="4621"/>
                  </a:lnTo>
                  <a:lnTo>
                    <a:pt x="4211" y="4637"/>
                  </a:lnTo>
                  <a:lnTo>
                    <a:pt x="4211" y="4663"/>
                  </a:lnTo>
                  <a:lnTo>
                    <a:pt x="4211" y="4679"/>
                  </a:lnTo>
                  <a:lnTo>
                    <a:pt x="4211" y="4679"/>
                  </a:lnTo>
                  <a:lnTo>
                    <a:pt x="4203" y="4704"/>
                  </a:lnTo>
                  <a:lnTo>
                    <a:pt x="4195" y="4721"/>
                  </a:lnTo>
                  <a:lnTo>
                    <a:pt x="4178" y="4746"/>
                  </a:lnTo>
                  <a:lnTo>
                    <a:pt x="4178" y="4746"/>
                  </a:lnTo>
                  <a:lnTo>
                    <a:pt x="4161" y="4763"/>
                  </a:lnTo>
                  <a:lnTo>
                    <a:pt x="4144" y="4780"/>
                  </a:lnTo>
                  <a:lnTo>
                    <a:pt x="4128" y="4788"/>
                  </a:lnTo>
                  <a:lnTo>
                    <a:pt x="4103" y="4796"/>
                  </a:lnTo>
                  <a:lnTo>
                    <a:pt x="4103" y="4796"/>
                  </a:lnTo>
                  <a:lnTo>
                    <a:pt x="4078" y="4805"/>
                  </a:lnTo>
                  <a:lnTo>
                    <a:pt x="4053" y="4805"/>
                  </a:lnTo>
                  <a:lnTo>
                    <a:pt x="4027" y="4805"/>
                  </a:lnTo>
                  <a:lnTo>
                    <a:pt x="4002" y="4805"/>
                  </a:lnTo>
                  <a:lnTo>
                    <a:pt x="3977" y="4796"/>
                  </a:lnTo>
                  <a:lnTo>
                    <a:pt x="3961" y="4796"/>
                  </a:lnTo>
                  <a:lnTo>
                    <a:pt x="3927" y="4771"/>
                  </a:lnTo>
                  <a:lnTo>
                    <a:pt x="3910" y="4754"/>
                  </a:lnTo>
                  <a:lnTo>
                    <a:pt x="3894" y="4746"/>
                  </a:lnTo>
                  <a:lnTo>
                    <a:pt x="3869" y="4721"/>
                  </a:lnTo>
                  <a:lnTo>
                    <a:pt x="3852" y="4696"/>
                  </a:lnTo>
                  <a:lnTo>
                    <a:pt x="3810" y="4646"/>
                  </a:lnTo>
                  <a:lnTo>
                    <a:pt x="3768" y="4604"/>
                  </a:lnTo>
                  <a:lnTo>
                    <a:pt x="3727" y="4554"/>
                  </a:lnTo>
                  <a:lnTo>
                    <a:pt x="3685" y="4504"/>
                  </a:lnTo>
                  <a:lnTo>
                    <a:pt x="3643" y="4462"/>
                  </a:lnTo>
                  <a:lnTo>
                    <a:pt x="3643" y="4462"/>
                  </a:lnTo>
                  <a:lnTo>
                    <a:pt x="3610" y="4412"/>
                  </a:lnTo>
                  <a:lnTo>
                    <a:pt x="3568" y="4362"/>
                  </a:lnTo>
                  <a:lnTo>
                    <a:pt x="3535" y="4312"/>
                  </a:lnTo>
                  <a:lnTo>
                    <a:pt x="3493" y="4253"/>
                  </a:lnTo>
                  <a:lnTo>
                    <a:pt x="3459" y="4203"/>
                  </a:lnTo>
                  <a:lnTo>
                    <a:pt x="3426" y="4153"/>
                  </a:lnTo>
                  <a:lnTo>
                    <a:pt x="3393" y="4103"/>
                  </a:lnTo>
                  <a:lnTo>
                    <a:pt x="3351" y="4044"/>
                  </a:lnTo>
                  <a:lnTo>
                    <a:pt x="3317" y="3994"/>
                  </a:lnTo>
                  <a:lnTo>
                    <a:pt x="3284" y="3936"/>
                  </a:lnTo>
                  <a:lnTo>
                    <a:pt x="3251" y="3886"/>
                  </a:lnTo>
                  <a:lnTo>
                    <a:pt x="3217" y="3827"/>
                  </a:lnTo>
                  <a:lnTo>
                    <a:pt x="3184" y="3777"/>
                  </a:lnTo>
                  <a:lnTo>
                    <a:pt x="3150" y="3719"/>
                  </a:lnTo>
                  <a:lnTo>
                    <a:pt x="3092" y="3610"/>
                  </a:lnTo>
                  <a:lnTo>
                    <a:pt x="3025" y="3501"/>
                  </a:lnTo>
                  <a:lnTo>
                    <a:pt x="2958" y="3384"/>
                  </a:lnTo>
                  <a:lnTo>
                    <a:pt x="2900" y="3276"/>
                  </a:lnTo>
                  <a:lnTo>
                    <a:pt x="2833" y="3167"/>
                  </a:lnTo>
                  <a:lnTo>
                    <a:pt x="2774" y="3059"/>
                  </a:lnTo>
                  <a:lnTo>
                    <a:pt x="2707" y="2950"/>
                  </a:lnTo>
                  <a:lnTo>
                    <a:pt x="2674" y="2900"/>
                  </a:lnTo>
                  <a:lnTo>
                    <a:pt x="2649" y="2841"/>
                  </a:lnTo>
                  <a:lnTo>
                    <a:pt x="2616" y="2791"/>
                  </a:lnTo>
                  <a:lnTo>
                    <a:pt x="2582" y="2741"/>
                  </a:lnTo>
                  <a:lnTo>
                    <a:pt x="2549" y="2683"/>
                  </a:lnTo>
                  <a:lnTo>
                    <a:pt x="2515" y="2633"/>
                  </a:lnTo>
                  <a:lnTo>
                    <a:pt x="2482" y="2582"/>
                  </a:lnTo>
                  <a:lnTo>
                    <a:pt x="2449" y="2532"/>
                  </a:lnTo>
                  <a:lnTo>
                    <a:pt x="2415" y="2482"/>
                  </a:lnTo>
                  <a:lnTo>
                    <a:pt x="2382" y="2432"/>
                  </a:lnTo>
                  <a:lnTo>
                    <a:pt x="2348" y="2382"/>
                  </a:lnTo>
                  <a:lnTo>
                    <a:pt x="2315" y="2332"/>
                  </a:lnTo>
                  <a:lnTo>
                    <a:pt x="2273" y="2290"/>
                  </a:lnTo>
                  <a:lnTo>
                    <a:pt x="2240" y="2240"/>
                  </a:lnTo>
                  <a:lnTo>
                    <a:pt x="2206" y="2198"/>
                  </a:lnTo>
                  <a:lnTo>
                    <a:pt x="2173" y="2148"/>
                  </a:lnTo>
                  <a:lnTo>
                    <a:pt x="2131" y="2106"/>
                  </a:lnTo>
                  <a:lnTo>
                    <a:pt x="2022" y="2090"/>
                  </a:lnTo>
                  <a:lnTo>
                    <a:pt x="1989" y="2039"/>
                  </a:lnTo>
                  <a:lnTo>
                    <a:pt x="1964" y="2023"/>
                  </a:lnTo>
                  <a:lnTo>
                    <a:pt x="1947" y="1998"/>
                  </a:lnTo>
                  <a:lnTo>
                    <a:pt x="1931" y="1981"/>
                  </a:lnTo>
                  <a:lnTo>
                    <a:pt x="1906" y="1956"/>
                  </a:lnTo>
                  <a:lnTo>
                    <a:pt x="1889" y="1939"/>
                  </a:lnTo>
                  <a:lnTo>
                    <a:pt x="1864" y="1922"/>
                  </a:lnTo>
                  <a:lnTo>
                    <a:pt x="1847" y="1897"/>
                  </a:lnTo>
                  <a:lnTo>
                    <a:pt x="1830" y="1881"/>
                  </a:lnTo>
                  <a:lnTo>
                    <a:pt x="1805" y="1864"/>
                  </a:lnTo>
                  <a:lnTo>
                    <a:pt x="1789" y="1847"/>
                  </a:lnTo>
                  <a:lnTo>
                    <a:pt x="1763" y="1831"/>
                  </a:lnTo>
                  <a:lnTo>
                    <a:pt x="1747" y="1805"/>
                  </a:lnTo>
                  <a:lnTo>
                    <a:pt x="1722" y="1789"/>
                  </a:lnTo>
                  <a:lnTo>
                    <a:pt x="1713" y="1772"/>
                  </a:lnTo>
                  <a:lnTo>
                    <a:pt x="1688" y="1755"/>
                  </a:lnTo>
                  <a:lnTo>
                    <a:pt x="1672" y="1739"/>
                  </a:lnTo>
                  <a:lnTo>
                    <a:pt x="1647" y="1722"/>
                  </a:lnTo>
                  <a:lnTo>
                    <a:pt x="1621" y="1705"/>
                  </a:lnTo>
                  <a:lnTo>
                    <a:pt x="1605" y="1689"/>
                  </a:lnTo>
                  <a:lnTo>
                    <a:pt x="1580" y="1672"/>
                  </a:lnTo>
                  <a:lnTo>
                    <a:pt x="1555" y="1655"/>
                  </a:lnTo>
                  <a:lnTo>
                    <a:pt x="1538" y="1647"/>
                  </a:lnTo>
                  <a:lnTo>
                    <a:pt x="1521" y="1630"/>
                  </a:lnTo>
                  <a:lnTo>
                    <a:pt x="1505" y="1622"/>
                  </a:lnTo>
                  <a:lnTo>
                    <a:pt x="1488" y="1613"/>
                  </a:lnTo>
                  <a:lnTo>
                    <a:pt x="1471" y="1605"/>
                  </a:lnTo>
                  <a:lnTo>
                    <a:pt x="1454" y="1597"/>
                  </a:lnTo>
                  <a:lnTo>
                    <a:pt x="1438" y="1588"/>
                  </a:lnTo>
                  <a:lnTo>
                    <a:pt x="1421" y="1580"/>
                  </a:lnTo>
                  <a:lnTo>
                    <a:pt x="1404" y="1572"/>
                  </a:lnTo>
                  <a:lnTo>
                    <a:pt x="1388" y="1572"/>
                  </a:lnTo>
                  <a:lnTo>
                    <a:pt x="1379" y="1563"/>
                  </a:lnTo>
                  <a:lnTo>
                    <a:pt x="1362" y="1555"/>
                  </a:lnTo>
                  <a:lnTo>
                    <a:pt x="1346" y="1555"/>
                  </a:lnTo>
                  <a:lnTo>
                    <a:pt x="1329" y="1555"/>
                  </a:lnTo>
                  <a:lnTo>
                    <a:pt x="1321" y="1555"/>
                  </a:lnTo>
                  <a:lnTo>
                    <a:pt x="1304" y="1555"/>
                  </a:lnTo>
                  <a:lnTo>
                    <a:pt x="1287" y="1555"/>
                  </a:lnTo>
                  <a:lnTo>
                    <a:pt x="1279" y="1555"/>
                  </a:lnTo>
                  <a:lnTo>
                    <a:pt x="1262" y="1555"/>
                  </a:lnTo>
                  <a:lnTo>
                    <a:pt x="1246" y="1555"/>
                  </a:lnTo>
                  <a:lnTo>
                    <a:pt x="1237" y="1555"/>
                  </a:lnTo>
                  <a:lnTo>
                    <a:pt x="1220" y="1555"/>
                  </a:lnTo>
                  <a:lnTo>
                    <a:pt x="1095" y="1555"/>
                  </a:lnTo>
                  <a:lnTo>
                    <a:pt x="1087" y="1555"/>
                  </a:lnTo>
                  <a:lnTo>
                    <a:pt x="1070" y="1555"/>
                  </a:lnTo>
                  <a:lnTo>
                    <a:pt x="1062" y="1555"/>
                  </a:lnTo>
                  <a:lnTo>
                    <a:pt x="1045" y="1555"/>
                  </a:lnTo>
                  <a:lnTo>
                    <a:pt x="1037" y="1555"/>
                  </a:lnTo>
                  <a:lnTo>
                    <a:pt x="1028" y="1555"/>
                  </a:lnTo>
                  <a:lnTo>
                    <a:pt x="1012" y="1555"/>
                  </a:lnTo>
                  <a:lnTo>
                    <a:pt x="1003" y="1555"/>
                  </a:lnTo>
                  <a:lnTo>
                    <a:pt x="987" y="1555"/>
                  </a:lnTo>
                  <a:lnTo>
                    <a:pt x="978" y="1555"/>
                  </a:lnTo>
                  <a:lnTo>
                    <a:pt x="970" y="1555"/>
                  </a:lnTo>
                  <a:lnTo>
                    <a:pt x="953" y="1555"/>
                  </a:lnTo>
                  <a:lnTo>
                    <a:pt x="945" y="1563"/>
                  </a:lnTo>
                  <a:lnTo>
                    <a:pt x="936" y="1572"/>
                  </a:lnTo>
                  <a:lnTo>
                    <a:pt x="920" y="1572"/>
                  </a:lnTo>
                  <a:lnTo>
                    <a:pt x="911" y="1580"/>
                  </a:lnTo>
                  <a:lnTo>
                    <a:pt x="895" y="1588"/>
                  </a:lnTo>
                  <a:lnTo>
                    <a:pt x="886" y="1588"/>
                  </a:lnTo>
                  <a:lnTo>
                    <a:pt x="878" y="1597"/>
                  </a:lnTo>
                  <a:lnTo>
                    <a:pt x="861" y="1605"/>
                  </a:lnTo>
                  <a:lnTo>
                    <a:pt x="853" y="1613"/>
                  </a:lnTo>
                  <a:lnTo>
                    <a:pt x="836" y="1622"/>
                  </a:lnTo>
                  <a:lnTo>
                    <a:pt x="828" y="1630"/>
                  </a:lnTo>
                  <a:lnTo>
                    <a:pt x="819" y="1638"/>
                  </a:lnTo>
                  <a:lnTo>
                    <a:pt x="803" y="1647"/>
                  </a:lnTo>
                  <a:lnTo>
                    <a:pt x="794" y="1655"/>
                  </a:lnTo>
                  <a:lnTo>
                    <a:pt x="786" y="1663"/>
                  </a:lnTo>
                  <a:lnTo>
                    <a:pt x="778" y="1672"/>
                  </a:lnTo>
                  <a:lnTo>
                    <a:pt x="761" y="1689"/>
                  </a:lnTo>
                  <a:lnTo>
                    <a:pt x="744" y="1705"/>
                  </a:lnTo>
                  <a:lnTo>
                    <a:pt x="719" y="1730"/>
                  </a:lnTo>
                  <a:lnTo>
                    <a:pt x="703" y="1747"/>
                  </a:lnTo>
                  <a:lnTo>
                    <a:pt x="677" y="1772"/>
                  </a:lnTo>
                  <a:lnTo>
                    <a:pt x="661" y="1797"/>
                  </a:lnTo>
                  <a:lnTo>
                    <a:pt x="644" y="1822"/>
                  </a:lnTo>
                  <a:lnTo>
                    <a:pt x="619" y="1847"/>
                  </a:lnTo>
                  <a:lnTo>
                    <a:pt x="602" y="1872"/>
                  </a:lnTo>
                  <a:lnTo>
                    <a:pt x="586" y="1897"/>
                  </a:lnTo>
                  <a:lnTo>
                    <a:pt x="569" y="1922"/>
                  </a:lnTo>
                  <a:lnTo>
                    <a:pt x="552" y="1956"/>
                  </a:lnTo>
                  <a:lnTo>
                    <a:pt x="535" y="1981"/>
                  </a:lnTo>
                  <a:lnTo>
                    <a:pt x="519" y="2014"/>
                  </a:lnTo>
                  <a:lnTo>
                    <a:pt x="502" y="2039"/>
                  </a:lnTo>
                  <a:lnTo>
                    <a:pt x="485" y="2073"/>
                  </a:lnTo>
                  <a:lnTo>
                    <a:pt x="477" y="2106"/>
                  </a:lnTo>
                  <a:lnTo>
                    <a:pt x="460" y="2140"/>
                  </a:lnTo>
                  <a:lnTo>
                    <a:pt x="452" y="2165"/>
                  </a:lnTo>
                  <a:lnTo>
                    <a:pt x="435" y="2198"/>
                  </a:lnTo>
                  <a:lnTo>
                    <a:pt x="427" y="2232"/>
                  </a:lnTo>
                  <a:lnTo>
                    <a:pt x="418" y="2265"/>
                  </a:lnTo>
                  <a:lnTo>
                    <a:pt x="410" y="2298"/>
                  </a:lnTo>
                  <a:lnTo>
                    <a:pt x="402" y="2323"/>
                  </a:lnTo>
                  <a:lnTo>
                    <a:pt x="393" y="2357"/>
                  </a:lnTo>
                  <a:lnTo>
                    <a:pt x="385" y="2390"/>
                  </a:lnTo>
                  <a:lnTo>
                    <a:pt x="377" y="2424"/>
                  </a:lnTo>
                  <a:lnTo>
                    <a:pt x="368" y="2457"/>
                  </a:lnTo>
                  <a:lnTo>
                    <a:pt x="368" y="2490"/>
                  </a:lnTo>
                  <a:lnTo>
                    <a:pt x="368" y="2524"/>
                  </a:lnTo>
                  <a:lnTo>
                    <a:pt x="368" y="2549"/>
                  </a:lnTo>
                  <a:lnTo>
                    <a:pt x="368" y="2582"/>
                  </a:lnTo>
                  <a:lnTo>
                    <a:pt x="368" y="2616"/>
                  </a:lnTo>
                  <a:lnTo>
                    <a:pt x="368" y="2758"/>
                  </a:lnTo>
                  <a:lnTo>
                    <a:pt x="368" y="2808"/>
                  </a:lnTo>
                  <a:lnTo>
                    <a:pt x="368" y="2850"/>
                  </a:lnTo>
                  <a:lnTo>
                    <a:pt x="368" y="2891"/>
                  </a:lnTo>
                  <a:lnTo>
                    <a:pt x="368" y="2933"/>
                  </a:lnTo>
                  <a:lnTo>
                    <a:pt x="368" y="2975"/>
                  </a:lnTo>
                  <a:lnTo>
                    <a:pt x="377" y="3017"/>
                  </a:lnTo>
                  <a:lnTo>
                    <a:pt x="385" y="3059"/>
                  </a:lnTo>
                  <a:lnTo>
                    <a:pt x="393" y="3100"/>
                  </a:lnTo>
                  <a:lnTo>
                    <a:pt x="402" y="3150"/>
                  </a:lnTo>
                  <a:lnTo>
                    <a:pt x="410" y="3192"/>
                  </a:lnTo>
                  <a:lnTo>
                    <a:pt x="427" y="3234"/>
                  </a:lnTo>
                  <a:lnTo>
                    <a:pt x="435" y="3276"/>
                  </a:lnTo>
                  <a:lnTo>
                    <a:pt x="452" y="3318"/>
                  </a:lnTo>
                  <a:lnTo>
                    <a:pt x="460" y="3359"/>
                  </a:lnTo>
                  <a:lnTo>
                    <a:pt x="477" y="3401"/>
                  </a:lnTo>
                  <a:lnTo>
                    <a:pt x="494" y="3443"/>
                  </a:lnTo>
                  <a:lnTo>
                    <a:pt x="502" y="3493"/>
                  </a:lnTo>
                  <a:lnTo>
                    <a:pt x="519" y="3535"/>
                  </a:lnTo>
                  <a:lnTo>
                    <a:pt x="535" y="3577"/>
                  </a:lnTo>
                  <a:lnTo>
                    <a:pt x="552" y="3618"/>
                  </a:lnTo>
                  <a:lnTo>
                    <a:pt x="577" y="3660"/>
                  </a:lnTo>
                  <a:lnTo>
                    <a:pt x="594" y="3702"/>
                  </a:lnTo>
                  <a:lnTo>
                    <a:pt x="611" y="3744"/>
                  </a:lnTo>
                  <a:lnTo>
                    <a:pt x="627" y="3785"/>
                  </a:lnTo>
                  <a:lnTo>
                    <a:pt x="652" y="3835"/>
                  </a:lnTo>
                  <a:lnTo>
                    <a:pt x="669" y="3877"/>
                  </a:lnTo>
                  <a:lnTo>
                    <a:pt x="694" y="3919"/>
                  </a:lnTo>
                  <a:lnTo>
                    <a:pt x="711" y="3961"/>
                  </a:lnTo>
                  <a:lnTo>
                    <a:pt x="736" y="4003"/>
                  </a:lnTo>
                  <a:lnTo>
                    <a:pt x="753" y="4044"/>
                  </a:lnTo>
                  <a:lnTo>
                    <a:pt x="778" y="4086"/>
                  </a:lnTo>
                  <a:lnTo>
                    <a:pt x="803" y="4128"/>
                  </a:lnTo>
                  <a:lnTo>
                    <a:pt x="828" y="4170"/>
                  </a:lnTo>
                  <a:lnTo>
                    <a:pt x="845" y="4220"/>
                  </a:lnTo>
                  <a:lnTo>
                    <a:pt x="895" y="4303"/>
                  </a:lnTo>
                  <a:lnTo>
                    <a:pt x="945" y="4387"/>
                  </a:lnTo>
                  <a:lnTo>
                    <a:pt x="970" y="4429"/>
                  </a:lnTo>
                  <a:lnTo>
                    <a:pt x="995" y="4470"/>
                  </a:lnTo>
                  <a:lnTo>
                    <a:pt x="1037" y="4554"/>
                  </a:lnTo>
                  <a:lnTo>
                    <a:pt x="1129" y="4729"/>
                  </a:lnTo>
                  <a:lnTo>
                    <a:pt x="1220" y="4896"/>
                  </a:lnTo>
                  <a:lnTo>
                    <a:pt x="1271" y="4980"/>
                  </a:lnTo>
                  <a:lnTo>
                    <a:pt x="1312" y="5064"/>
                  </a:lnTo>
                  <a:lnTo>
                    <a:pt x="1362" y="5155"/>
                  </a:lnTo>
                  <a:lnTo>
                    <a:pt x="1404" y="5239"/>
                  </a:lnTo>
                  <a:lnTo>
                    <a:pt x="1446" y="5323"/>
                  </a:lnTo>
                  <a:lnTo>
                    <a:pt x="1471" y="5364"/>
                  </a:lnTo>
                  <a:lnTo>
                    <a:pt x="1488" y="5406"/>
                  </a:lnTo>
                  <a:lnTo>
                    <a:pt x="1429" y="5598"/>
                  </a:lnTo>
                  <a:lnTo>
                    <a:pt x="1246" y="5531"/>
                  </a:lnTo>
                  <a:lnTo>
                    <a:pt x="1220" y="5498"/>
                  </a:lnTo>
                  <a:lnTo>
                    <a:pt x="1195" y="5456"/>
                  </a:lnTo>
                  <a:lnTo>
                    <a:pt x="1154" y="5381"/>
                  </a:lnTo>
                  <a:lnTo>
                    <a:pt x="1104" y="5306"/>
                  </a:lnTo>
                  <a:lnTo>
                    <a:pt x="1053" y="5222"/>
                  </a:lnTo>
                  <a:lnTo>
                    <a:pt x="1003" y="5147"/>
                  </a:lnTo>
                  <a:lnTo>
                    <a:pt x="953" y="5064"/>
                  </a:lnTo>
                  <a:lnTo>
                    <a:pt x="845" y="4905"/>
                  </a:lnTo>
                  <a:lnTo>
                    <a:pt x="744" y="4738"/>
                  </a:lnTo>
                  <a:lnTo>
                    <a:pt x="686" y="4654"/>
                  </a:lnTo>
                  <a:lnTo>
                    <a:pt x="661" y="4612"/>
                  </a:lnTo>
                  <a:lnTo>
                    <a:pt x="636" y="4571"/>
                  </a:lnTo>
                  <a:lnTo>
                    <a:pt x="586" y="4479"/>
                  </a:lnTo>
                  <a:lnTo>
                    <a:pt x="535" y="4395"/>
                  </a:lnTo>
                  <a:lnTo>
                    <a:pt x="510" y="4353"/>
                  </a:lnTo>
                  <a:lnTo>
                    <a:pt x="485" y="4303"/>
                  </a:lnTo>
                  <a:lnTo>
                    <a:pt x="460" y="4262"/>
                  </a:lnTo>
                  <a:lnTo>
                    <a:pt x="435" y="4220"/>
                  </a:lnTo>
                  <a:lnTo>
                    <a:pt x="410" y="4170"/>
                  </a:lnTo>
                  <a:lnTo>
                    <a:pt x="393" y="4128"/>
                  </a:lnTo>
                  <a:lnTo>
                    <a:pt x="368" y="4086"/>
                  </a:lnTo>
                  <a:lnTo>
                    <a:pt x="343" y="4036"/>
                  </a:lnTo>
                  <a:lnTo>
                    <a:pt x="327" y="3994"/>
                  </a:lnTo>
                  <a:lnTo>
                    <a:pt x="302" y="3944"/>
                  </a:lnTo>
                  <a:lnTo>
                    <a:pt x="285" y="3902"/>
                  </a:lnTo>
                  <a:lnTo>
                    <a:pt x="260" y="3852"/>
                  </a:lnTo>
                  <a:lnTo>
                    <a:pt x="243" y="3810"/>
                  </a:lnTo>
                  <a:lnTo>
                    <a:pt x="218" y="3760"/>
                  </a:lnTo>
                  <a:lnTo>
                    <a:pt x="201" y="3710"/>
                  </a:lnTo>
                  <a:lnTo>
                    <a:pt x="185" y="3668"/>
                  </a:lnTo>
                  <a:lnTo>
                    <a:pt x="168" y="3618"/>
                  </a:lnTo>
                  <a:lnTo>
                    <a:pt x="151" y="3568"/>
                  </a:lnTo>
                  <a:lnTo>
                    <a:pt x="134" y="3526"/>
                  </a:lnTo>
                  <a:lnTo>
                    <a:pt x="118" y="3476"/>
                  </a:lnTo>
                  <a:lnTo>
                    <a:pt x="101" y="3426"/>
                  </a:lnTo>
                  <a:lnTo>
                    <a:pt x="93" y="3376"/>
                  </a:lnTo>
                  <a:lnTo>
                    <a:pt x="76" y="3334"/>
                  </a:lnTo>
                  <a:lnTo>
                    <a:pt x="59" y="3284"/>
                  </a:lnTo>
                  <a:lnTo>
                    <a:pt x="51" y="3234"/>
                  </a:lnTo>
                  <a:lnTo>
                    <a:pt x="43" y="3184"/>
                  </a:lnTo>
                  <a:lnTo>
                    <a:pt x="34" y="3134"/>
                  </a:lnTo>
                  <a:lnTo>
                    <a:pt x="26" y="3084"/>
                  </a:lnTo>
                  <a:lnTo>
                    <a:pt x="17" y="3034"/>
                  </a:lnTo>
                  <a:lnTo>
                    <a:pt x="9" y="2983"/>
                  </a:lnTo>
                  <a:lnTo>
                    <a:pt x="1" y="2933"/>
                  </a:lnTo>
                  <a:lnTo>
                    <a:pt x="1" y="2883"/>
                  </a:lnTo>
                  <a:lnTo>
                    <a:pt x="1" y="2833"/>
                  </a:lnTo>
                  <a:lnTo>
                    <a:pt x="1" y="2783"/>
                  </a:lnTo>
                  <a:lnTo>
                    <a:pt x="1" y="2641"/>
                  </a:lnTo>
                  <a:lnTo>
                    <a:pt x="1" y="2599"/>
                  </a:lnTo>
                  <a:lnTo>
                    <a:pt x="1" y="2557"/>
                  </a:lnTo>
                  <a:lnTo>
                    <a:pt x="1" y="2524"/>
                  </a:lnTo>
                  <a:lnTo>
                    <a:pt x="1" y="2482"/>
                  </a:lnTo>
                  <a:lnTo>
                    <a:pt x="9" y="2440"/>
                  </a:lnTo>
                  <a:lnTo>
                    <a:pt x="17" y="2399"/>
                  </a:lnTo>
                  <a:lnTo>
                    <a:pt x="26" y="2365"/>
                  </a:lnTo>
                  <a:lnTo>
                    <a:pt x="34" y="2323"/>
                  </a:lnTo>
                  <a:lnTo>
                    <a:pt x="43" y="2282"/>
                  </a:lnTo>
                  <a:lnTo>
                    <a:pt x="51" y="2240"/>
                  </a:lnTo>
                  <a:lnTo>
                    <a:pt x="59" y="2206"/>
                  </a:lnTo>
                  <a:lnTo>
                    <a:pt x="76" y="2165"/>
                  </a:lnTo>
                  <a:lnTo>
                    <a:pt x="84" y="2123"/>
                  </a:lnTo>
                  <a:lnTo>
                    <a:pt x="101" y="2081"/>
                  </a:lnTo>
                  <a:lnTo>
                    <a:pt x="118" y="2048"/>
                  </a:lnTo>
                  <a:lnTo>
                    <a:pt x="134" y="2006"/>
                  </a:lnTo>
                  <a:lnTo>
                    <a:pt x="151" y="1973"/>
                  </a:lnTo>
                  <a:lnTo>
                    <a:pt x="168" y="1931"/>
                  </a:lnTo>
                  <a:lnTo>
                    <a:pt x="185" y="1889"/>
                  </a:lnTo>
                  <a:lnTo>
                    <a:pt x="201" y="1856"/>
                  </a:lnTo>
                  <a:lnTo>
                    <a:pt x="218" y="1822"/>
                  </a:lnTo>
                  <a:lnTo>
                    <a:pt x="243" y="1780"/>
                  </a:lnTo>
                  <a:lnTo>
                    <a:pt x="260" y="1747"/>
                  </a:lnTo>
                  <a:lnTo>
                    <a:pt x="285" y="1714"/>
                  </a:lnTo>
                  <a:lnTo>
                    <a:pt x="310" y="1680"/>
                  </a:lnTo>
                  <a:lnTo>
                    <a:pt x="327" y="1647"/>
                  </a:lnTo>
                  <a:lnTo>
                    <a:pt x="352" y="1613"/>
                  </a:lnTo>
                  <a:lnTo>
                    <a:pt x="377" y="1580"/>
                  </a:lnTo>
                  <a:lnTo>
                    <a:pt x="402" y="1546"/>
                  </a:lnTo>
                  <a:lnTo>
                    <a:pt x="435" y="1513"/>
                  </a:lnTo>
                  <a:lnTo>
                    <a:pt x="460" y="1488"/>
                  </a:lnTo>
                  <a:lnTo>
                    <a:pt x="485" y="1455"/>
                  </a:lnTo>
                  <a:lnTo>
                    <a:pt x="519" y="1430"/>
                  </a:lnTo>
                  <a:lnTo>
                    <a:pt x="535" y="1413"/>
                  </a:lnTo>
                  <a:lnTo>
                    <a:pt x="552" y="1404"/>
                  </a:lnTo>
                  <a:lnTo>
                    <a:pt x="569" y="1388"/>
                  </a:lnTo>
                  <a:lnTo>
                    <a:pt x="577" y="1379"/>
                  </a:lnTo>
                  <a:lnTo>
                    <a:pt x="594" y="1363"/>
                  </a:lnTo>
                  <a:lnTo>
                    <a:pt x="611" y="1354"/>
                  </a:lnTo>
                  <a:lnTo>
                    <a:pt x="627" y="1338"/>
                  </a:lnTo>
                  <a:lnTo>
                    <a:pt x="644" y="1329"/>
                  </a:lnTo>
                  <a:lnTo>
                    <a:pt x="661" y="1313"/>
                  </a:lnTo>
                  <a:lnTo>
                    <a:pt x="677" y="1304"/>
                  </a:lnTo>
                  <a:lnTo>
                    <a:pt x="694" y="1296"/>
                  </a:lnTo>
                  <a:lnTo>
                    <a:pt x="711" y="1288"/>
                  </a:lnTo>
                  <a:lnTo>
                    <a:pt x="728" y="1271"/>
                  </a:lnTo>
                  <a:lnTo>
                    <a:pt x="753" y="1262"/>
                  </a:lnTo>
                  <a:lnTo>
                    <a:pt x="769" y="1254"/>
                  </a:lnTo>
                  <a:lnTo>
                    <a:pt x="786" y="1246"/>
                  </a:lnTo>
                  <a:lnTo>
                    <a:pt x="803" y="1237"/>
                  </a:lnTo>
                  <a:lnTo>
                    <a:pt x="819" y="1229"/>
                  </a:lnTo>
                  <a:lnTo>
                    <a:pt x="845" y="1221"/>
                  </a:lnTo>
                  <a:lnTo>
                    <a:pt x="861" y="1212"/>
                  </a:lnTo>
                  <a:lnTo>
                    <a:pt x="878" y="1204"/>
                  </a:lnTo>
                  <a:lnTo>
                    <a:pt x="903" y="1196"/>
                  </a:lnTo>
                  <a:lnTo>
                    <a:pt x="920" y="1196"/>
                  </a:lnTo>
                  <a:lnTo>
                    <a:pt x="936" y="1187"/>
                  </a:lnTo>
                  <a:lnTo>
                    <a:pt x="962" y="1179"/>
                  </a:lnTo>
                  <a:lnTo>
                    <a:pt x="978" y="1179"/>
                  </a:lnTo>
                  <a:lnTo>
                    <a:pt x="1003" y="1179"/>
                  </a:lnTo>
                  <a:lnTo>
                    <a:pt x="1020" y="1179"/>
                  </a:lnTo>
                  <a:lnTo>
                    <a:pt x="1020" y="1179"/>
                  </a:lnTo>
                  <a:lnTo>
                    <a:pt x="1045" y="1179"/>
                  </a:lnTo>
                  <a:lnTo>
                    <a:pt x="1062" y="1179"/>
                  </a:lnTo>
                  <a:lnTo>
                    <a:pt x="1062" y="1179"/>
                  </a:lnTo>
                  <a:lnTo>
                    <a:pt x="1087" y="1179"/>
                  </a:lnTo>
                  <a:lnTo>
                    <a:pt x="1104" y="1179"/>
                  </a:lnTo>
                  <a:lnTo>
                    <a:pt x="1212" y="11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6729245" y="4861662"/>
              <a:ext cx="300848" cy="292216"/>
            </a:xfrm>
            <a:custGeom>
              <a:avLst/>
              <a:gdLst/>
              <a:ahLst/>
              <a:cxnLst/>
              <a:rect l="l" t="t" r="r" b="b"/>
              <a:pathLst>
                <a:path w="6099" h="5924" extrusionOk="0">
                  <a:moveTo>
                    <a:pt x="3459" y="1671"/>
                  </a:moveTo>
                  <a:lnTo>
                    <a:pt x="3518" y="1671"/>
                  </a:lnTo>
                  <a:lnTo>
                    <a:pt x="3576" y="1671"/>
                  </a:lnTo>
                  <a:lnTo>
                    <a:pt x="3593" y="1671"/>
                  </a:lnTo>
                  <a:lnTo>
                    <a:pt x="3618" y="1671"/>
                  </a:lnTo>
                  <a:lnTo>
                    <a:pt x="3635" y="1671"/>
                  </a:lnTo>
                  <a:lnTo>
                    <a:pt x="3660" y="1680"/>
                  </a:lnTo>
                  <a:lnTo>
                    <a:pt x="3676" y="1688"/>
                  </a:lnTo>
                  <a:lnTo>
                    <a:pt x="3693" y="1696"/>
                  </a:lnTo>
                  <a:lnTo>
                    <a:pt x="3710" y="1713"/>
                  </a:lnTo>
                  <a:lnTo>
                    <a:pt x="3710" y="1713"/>
                  </a:lnTo>
                  <a:lnTo>
                    <a:pt x="3726" y="1730"/>
                  </a:lnTo>
                  <a:lnTo>
                    <a:pt x="3743" y="1746"/>
                  </a:lnTo>
                  <a:lnTo>
                    <a:pt x="3760" y="1772"/>
                  </a:lnTo>
                  <a:lnTo>
                    <a:pt x="3760" y="1772"/>
                  </a:lnTo>
                  <a:lnTo>
                    <a:pt x="3768" y="1797"/>
                  </a:lnTo>
                  <a:lnTo>
                    <a:pt x="3768" y="1822"/>
                  </a:lnTo>
                  <a:lnTo>
                    <a:pt x="3768" y="1863"/>
                  </a:lnTo>
                  <a:lnTo>
                    <a:pt x="3768" y="1888"/>
                  </a:lnTo>
                  <a:lnTo>
                    <a:pt x="3768" y="1888"/>
                  </a:lnTo>
                  <a:lnTo>
                    <a:pt x="3760" y="1914"/>
                  </a:lnTo>
                  <a:lnTo>
                    <a:pt x="3751" y="1930"/>
                  </a:lnTo>
                  <a:lnTo>
                    <a:pt x="3735" y="1955"/>
                  </a:lnTo>
                  <a:lnTo>
                    <a:pt x="3735" y="1955"/>
                  </a:lnTo>
                  <a:lnTo>
                    <a:pt x="3718" y="1972"/>
                  </a:lnTo>
                  <a:lnTo>
                    <a:pt x="3710" y="1980"/>
                  </a:lnTo>
                  <a:lnTo>
                    <a:pt x="3693" y="1989"/>
                  </a:lnTo>
                  <a:lnTo>
                    <a:pt x="3676" y="2005"/>
                  </a:lnTo>
                  <a:lnTo>
                    <a:pt x="3660" y="2005"/>
                  </a:lnTo>
                  <a:lnTo>
                    <a:pt x="3643" y="2014"/>
                  </a:lnTo>
                  <a:lnTo>
                    <a:pt x="3626" y="2022"/>
                  </a:lnTo>
                  <a:lnTo>
                    <a:pt x="3601" y="2031"/>
                  </a:lnTo>
                  <a:lnTo>
                    <a:pt x="3601" y="2031"/>
                  </a:lnTo>
                  <a:lnTo>
                    <a:pt x="3584" y="2031"/>
                  </a:lnTo>
                  <a:lnTo>
                    <a:pt x="3559" y="2039"/>
                  </a:lnTo>
                  <a:lnTo>
                    <a:pt x="3518" y="2047"/>
                  </a:lnTo>
                  <a:lnTo>
                    <a:pt x="3467" y="2056"/>
                  </a:lnTo>
                  <a:lnTo>
                    <a:pt x="3367" y="2081"/>
                  </a:lnTo>
                  <a:lnTo>
                    <a:pt x="3309" y="2097"/>
                  </a:lnTo>
                  <a:lnTo>
                    <a:pt x="3259" y="2106"/>
                  </a:lnTo>
                  <a:lnTo>
                    <a:pt x="3208" y="2122"/>
                  </a:lnTo>
                  <a:lnTo>
                    <a:pt x="3158" y="2131"/>
                  </a:lnTo>
                  <a:lnTo>
                    <a:pt x="3142" y="2139"/>
                  </a:lnTo>
                  <a:lnTo>
                    <a:pt x="3125" y="2147"/>
                  </a:lnTo>
                  <a:lnTo>
                    <a:pt x="3108" y="2147"/>
                  </a:lnTo>
                  <a:lnTo>
                    <a:pt x="3108" y="2147"/>
                  </a:lnTo>
                  <a:lnTo>
                    <a:pt x="3092" y="2156"/>
                  </a:lnTo>
                  <a:lnTo>
                    <a:pt x="3041" y="2173"/>
                  </a:lnTo>
                  <a:lnTo>
                    <a:pt x="2983" y="2189"/>
                  </a:lnTo>
                  <a:lnTo>
                    <a:pt x="2933" y="2214"/>
                  </a:lnTo>
                  <a:lnTo>
                    <a:pt x="2883" y="2231"/>
                  </a:lnTo>
                  <a:lnTo>
                    <a:pt x="2824" y="2256"/>
                  </a:lnTo>
                  <a:lnTo>
                    <a:pt x="2774" y="2273"/>
                  </a:lnTo>
                  <a:lnTo>
                    <a:pt x="2724" y="2289"/>
                  </a:lnTo>
                  <a:lnTo>
                    <a:pt x="2674" y="2315"/>
                  </a:lnTo>
                  <a:lnTo>
                    <a:pt x="2624" y="2340"/>
                  </a:lnTo>
                  <a:lnTo>
                    <a:pt x="2574" y="2356"/>
                  </a:lnTo>
                  <a:lnTo>
                    <a:pt x="2523" y="2381"/>
                  </a:lnTo>
                  <a:lnTo>
                    <a:pt x="2498" y="2390"/>
                  </a:lnTo>
                  <a:lnTo>
                    <a:pt x="2473" y="2406"/>
                  </a:lnTo>
                  <a:lnTo>
                    <a:pt x="2423" y="2432"/>
                  </a:lnTo>
                  <a:lnTo>
                    <a:pt x="2373" y="2457"/>
                  </a:lnTo>
                  <a:lnTo>
                    <a:pt x="2331" y="2490"/>
                  </a:lnTo>
                  <a:lnTo>
                    <a:pt x="2281" y="2515"/>
                  </a:lnTo>
                  <a:lnTo>
                    <a:pt x="2248" y="2540"/>
                  </a:lnTo>
                  <a:lnTo>
                    <a:pt x="2214" y="2557"/>
                  </a:lnTo>
                  <a:lnTo>
                    <a:pt x="2181" y="2574"/>
                  </a:lnTo>
                  <a:lnTo>
                    <a:pt x="2148" y="2599"/>
                  </a:lnTo>
                  <a:lnTo>
                    <a:pt x="2114" y="2615"/>
                  </a:lnTo>
                  <a:lnTo>
                    <a:pt x="2081" y="2632"/>
                  </a:lnTo>
                  <a:lnTo>
                    <a:pt x="2047" y="2657"/>
                  </a:lnTo>
                  <a:lnTo>
                    <a:pt x="2014" y="2682"/>
                  </a:lnTo>
                  <a:lnTo>
                    <a:pt x="1980" y="2699"/>
                  </a:lnTo>
                  <a:lnTo>
                    <a:pt x="1947" y="2724"/>
                  </a:lnTo>
                  <a:lnTo>
                    <a:pt x="1914" y="2749"/>
                  </a:lnTo>
                  <a:lnTo>
                    <a:pt x="1880" y="2766"/>
                  </a:lnTo>
                  <a:lnTo>
                    <a:pt x="1847" y="2791"/>
                  </a:lnTo>
                  <a:lnTo>
                    <a:pt x="1813" y="2816"/>
                  </a:lnTo>
                  <a:lnTo>
                    <a:pt x="1780" y="2841"/>
                  </a:lnTo>
                  <a:lnTo>
                    <a:pt x="1747" y="2866"/>
                  </a:lnTo>
                  <a:lnTo>
                    <a:pt x="1713" y="2891"/>
                  </a:lnTo>
                  <a:lnTo>
                    <a:pt x="1680" y="2916"/>
                  </a:lnTo>
                  <a:lnTo>
                    <a:pt x="1646" y="2941"/>
                  </a:lnTo>
                  <a:lnTo>
                    <a:pt x="1613" y="2966"/>
                  </a:lnTo>
                  <a:lnTo>
                    <a:pt x="1579" y="2991"/>
                  </a:lnTo>
                  <a:lnTo>
                    <a:pt x="1546" y="3016"/>
                  </a:lnTo>
                  <a:lnTo>
                    <a:pt x="1513" y="3041"/>
                  </a:lnTo>
                  <a:lnTo>
                    <a:pt x="1479" y="3066"/>
                  </a:lnTo>
                  <a:lnTo>
                    <a:pt x="1446" y="3100"/>
                  </a:lnTo>
                  <a:lnTo>
                    <a:pt x="1412" y="3125"/>
                  </a:lnTo>
                  <a:lnTo>
                    <a:pt x="1412" y="3125"/>
                  </a:lnTo>
                  <a:lnTo>
                    <a:pt x="1387" y="3150"/>
                  </a:lnTo>
                  <a:lnTo>
                    <a:pt x="1354" y="3175"/>
                  </a:lnTo>
                  <a:lnTo>
                    <a:pt x="1320" y="3208"/>
                  </a:lnTo>
                  <a:lnTo>
                    <a:pt x="1295" y="3233"/>
                  </a:lnTo>
                  <a:lnTo>
                    <a:pt x="1262" y="3267"/>
                  </a:lnTo>
                  <a:lnTo>
                    <a:pt x="1229" y="3292"/>
                  </a:lnTo>
                  <a:lnTo>
                    <a:pt x="1204" y="3325"/>
                  </a:lnTo>
                  <a:lnTo>
                    <a:pt x="1170" y="3359"/>
                  </a:lnTo>
                  <a:lnTo>
                    <a:pt x="1145" y="3384"/>
                  </a:lnTo>
                  <a:lnTo>
                    <a:pt x="1120" y="3417"/>
                  </a:lnTo>
                  <a:lnTo>
                    <a:pt x="1087" y="3442"/>
                  </a:lnTo>
                  <a:lnTo>
                    <a:pt x="1061" y="3476"/>
                  </a:lnTo>
                  <a:lnTo>
                    <a:pt x="1036" y="3509"/>
                  </a:lnTo>
                  <a:lnTo>
                    <a:pt x="1011" y="3543"/>
                  </a:lnTo>
                  <a:lnTo>
                    <a:pt x="986" y="3568"/>
                  </a:lnTo>
                  <a:lnTo>
                    <a:pt x="953" y="3601"/>
                  </a:lnTo>
                  <a:lnTo>
                    <a:pt x="928" y="3634"/>
                  </a:lnTo>
                  <a:lnTo>
                    <a:pt x="903" y="3668"/>
                  </a:lnTo>
                  <a:lnTo>
                    <a:pt x="886" y="3701"/>
                  </a:lnTo>
                  <a:lnTo>
                    <a:pt x="861" y="3726"/>
                  </a:lnTo>
                  <a:lnTo>
                    <a:pt x="836" y="3760"/>
                  </a:lnTo>
                  <a:lnTo>
                    <a:pt x="811" y="3793"/>
                  </a:lnTo>
                  <a:lnTo>
                    <a:pt x="794" y="3827"/>
                  </a:lnTo>
                  <a:lnTo>
                    <a:pt x="769" y="3860"/>
                  </a:lnTo>
                  <a:lnTo>
                    <a:pt x="752" y="3893"/>
                  </a:lnTo>
                  <a:lnTo>
                    <a:pt x="727" y="3927"/>
                  </a:lnTo>
                  <a:lnTo>
                    <a:pt x="711" y="3960"/>
                  </a:lnTo>
                  <a:lnTo>
                    <a:pt x="694" y="3994"/>
                  </a:lnTo>
                  <a:lnTo>
                    <a:pt x="677" y="4035"/>
                  </a:lnTo>
                  <a:lnTo>
                    <a:pt x="660" y="4069"/>
                  </a:lnTo>
                  <a:lnTo>
                    <a:pt x="652" y="4086"/>
                  </a:lnTo>
                  <a:lnTo>
                    <a:pt x="644" y="4102"/>
                  </a:lnTo>
                  <a:lnTo>
                    <a:pt x="627" y="4136"/>
                  </a:lnTo>
                  <a:lnTo>
                    <a:pt x="610" y="4169"/>
                  </a:lnTo>
                  <a:lnTo>
                    <a:pt x="594" y="4203"/>
                  </a:lnTo>
                  <a:lnTo>
                    <a:pt x="577" y="4236"/>
                  </a:lnTo>
                  <a:lnTo>
                    <a:pt x="560" y="4269"/>
                  </a:lnTo>
                  <a:lnTo>
                    <a:pt x="544" y="4303"/>
                  </a:lnTo>
                  <a:lnTo>
                    <a:pt x="535" y="4336"/>
                  </a:lnTo>
                  <a:lnTo>
                    <a:pt x="518" y="4370"/>
                  </a:lnTo>
                  <a:lnTo>
                    <a:pt x="510" y="4403"/>
                  </a:lnTo>
                  <a:lnTo>
                    <a:pt x="502" y="4445"/>
                  </a:lnTo>
                  <a:lnTo>
                    <a:pt x="493" y="4478"/>
                  </a:lnTo>
                  <a:lnTo>
                    <a:pt x="485" y="4512"/>
                  </a:lnTo>
                  <a:lnTo>
                    <a:pt x="477" y="4537"/>
                  </a:lnTo>
                  <a:lnTo>
                    <a:pt x="477" y="4570"/>
                  </a:lnTo>
                  <a:lnTo>
                    <a:pt x="477" y="4604"/>
                  </a:lnTo>
                  <a:lnTo>
                    <a:pt x="477" y="4629"/>
                  </a:lnTo>
                  <a:lnTo>
                    <a:pt x="477" y="4654"/>
                  </a:lnTo>
                  <a:lnTo>
                    <a:pt x="477" y="4687"/>
                  </a:lnTo>
                  <a:lnTo>
                    <a:pt x="477" y="4812"/>
                  </a:lnTo>
                  <a:lnTo>
                    <a:pt x="477" y="4837"/>
                  </a:lnTo>
                  <a:lnTo>
                    <a:pt x="477" y="4854"/>
                  </a:lnTo>
                  <a:lnTo>
                    <a:pt x="477" y="4879"/>
                  </a:lnTo>
                  <a:lnTo>
                    <a:pt x="477" y="4896"/>
                  </a:lnTo>
                  <a:lnTo>
                    <a:pt x="477" y="4913"/>
                  </a:lnTo>
                  <a:lnTo>
                    <a:pt x="477" y="4921"/>
                  </a:lnTo>
                  <a:lnTo>
                    <a:pt x="477" y="4946"/>
                  </a:lnTo>
                  <a:lnTo>
                    <a:pt x="477" y="4938"/>
                  </a:lnTo>
                  <a:lnTo>
                    <a:pt x="485" y="4963"/>
                  </a:lnTo>
                  <a:lnTo>
                    <a:pt x="493" y="4979"/>
                  </a:lnTo>
                  <a:lnTo>
                    <a:pt x="493" y="4971"/>
                  </a:lnTo>
                  <a:lnTo>
                    <a:pt x="502" y="4996"/>
                  </a:lnTo>
                  <a:lnTo>
                    <a:pt x="510" y="5013"/>
                  </a:lnTo>
                  <a:lnTo>
                    <a:pt x="510" y="5005"/>
                  </a:lnTo>
                  <a:lnTo>
                    <a:pt x="518" y="5030"/>
                  </a:lnTo>
                  <a:lnTo>
                    <a:pt x="527" y="5046"/>
                  </a:lnTo>
                  <a:lnTo>
                    <a:pt x="527" y="5046"/>
                  </a:lnTo>
                  <a:lnTo>
                    <a:pt x="544" y="5063"/>
                  </a:lnTo>
                  <a:lnTo>
                    <a:pt x="552" y="5080"/>
                  </a:lnTo>
                  <a:lnTo>
                    <a:pt x="552" y="5071"/>
                  </a:lnTo>
                  <a:lnTo>
                    <a:pt x="560" y="5096"/>
                  </a:lnTo>
                  <a:lnTo>
                    <a:pt x="577" y="5113"/>
                  </a:lnTo>
                  <a:lnTo>
                    <a:pt x="577" y="5105"/>
                  </a:lnTo>
                  <a:lnTo>
                    <a:pt x="585" y="5130"/>
                  </a:lnTo>
                  <a:lnTo>
                    <a:pt x="602" y="5147"/>
                  </a:lnTo>
                  <a:lnTo>
                    <a:pt x="602" y="5138"/>
                  </a:lnTo>
                  <a:lnTo>
                    <a:pt x="619" y="5155"/>
                  </a:lnTo>
                  <a:lnTo>
                    <a:pt x="635" y="5172"/>
                  </a:lnTo>
                  <a:lnTo>
                    <a:pt x="627" y="5172"/>
                  </a:lnTo>
                  <a:lnTo>
                    <a:pt x="644" y="5188"/>
                  </a:lnTo>
                  <a:lnTo>
                    <a:pt x="660" y="5205"/>
                  </a:lnTo>
                  <a:lnTo>
                    <a:pt x="660" y="5205"/>
                  </a:lnTo>
                  <a:lnTo>
                    <a:pt x="677" y="5222"/>
                  </a:lnTo>
                  <a:lnTo>
                    <a:pt x="694" y="5238"/>
                  </a:lnTo>
                  <a:lnTo>
                    <a:pt x="694" y="5238"/>
                  </a:lnTo>
                  <a:lnTo>
                    <a:pt x="719" y="5247"/>
                  </a:lnTo>
                  <a:lnTo>
                    <a:pt x="736" y="5264"/>
                  </a:lnTo>
                  <a:lnTo>
                    <a:pt x="736" y="5264"/>
                  </a:lnTo>
                  <a:lnTo>
                    <a:pt x="752" y="5280"/>
                  </a:lnTo>
                  <a:lnTo>
                    <a:pt x="777" y="5297"/>
                  </a:lnTo>
                  <a:lnTo>
                    <a:pt x="777" y="5297"/>
                  </a:lnTo>
                  <a:lnTo>
                    <a:pt x="794" y="5305"/>
                  </a:lnTo>
                  <a:lnTo>
                    <a:pt x="819" y="5322"/>
                  </a:lnTo>
                  <a:lnTo>
                    <a:pt x="819" y="5322"/>
                  </a:lnTo>
                  <a:lnTo>
                    <a:pt x="836" y="5339"/>
                  </a:lnTo>
                  <a:lnTo>
                    <a:pt x="861" y="5347"/>
                  </a:lnTo>
                  <a:lnTo>
                    <a:pt x="861" y="5347"/>
                  </a:lnTo>
                  <a:lnTo>
                    <a:pt x="886" y="5364"/>
                  </a:lnTo>
                  <a:lnTo>
                    <a:pt x="894" y="5364"/>
                  </a:lnTo>
                  <a:lnTo>
                    <a:pt x="911" y="5372"/>
                  </a:lnTo>
                  <a:lnTo>
                    <a:pt x="928" y="5380"/>
                  </a:lnTo>
                  <a:lnTo>
                    <a:pt x="953" y="5389"/>
                  </a:lnTo>
                  <a:lnTo>
                    <a:pt x="978" y="5406"/>
                  </a:lnTo>
                  <a:lnTo>
                    <a:pt x="1003" y="5414"/>
                  </a:lnTo>
                  <a:lnTo>
                    <a:pt x="1028" y="5422"/>
                  </a:lnTo>
                  <a:lnTo>
                    <a:pt x="1053" y="5431"/>
                  </a:lnTo>
                  <a:lnTo>
                    <a:pt x="1078" y="5439"/>
                  </a:lnTo>
                  <a:lnTo>
                    <a:pt x="1103" y="5447"/>
                  </a:lnTo>
                  <a:lnTo>
                    <a:pt x="1128" y="5456"/>
                  </a:lnTo>
                  <a:lnTo>
                    <a:pt x="1153" y="5464"/>
                  </a:lnTo>
                  <a:lnTo>
                    <a:pt x="1178" y="5472"/>
                  </a:lnTo>
                  <a:lnTo>
                    <a:pt x="1212" y="5481"/>
                  </a:lnTo>
                  <a:lnTo>
                    <a:pt x="1237" y="5489"/>
                  </a:lnTo>
                  <a:lnTo>
                    <a:pt x="1262" y="5497"/>
                  </a:lnTo>
                  <a:lnTo>
                    <a:pt x="1295" y="5506"/>
                  </a:lnTo>
                  <a:lnTo>
                    <a:pt x="1320" y="5514"/>
                  </a:lnTo>
                  <a:lnTo>
                    <a:pt x="1354" y="5523"/>
                  </a:lnTo>
                  <a:lnTo>
                    <a:pt x="1387" y="5523"/>
                  </a:lnTo>
                  <a:lnTo>
                    <a:pt x="1412" y="5531"/>
                  </a:lnTo>
                  <a:lnTo>
                    <a:pt x="1446" y="5539"/>
                  </a:lnTo>
                  <a:lnTo>
                    <a:pt x="1471" y="5539"/>
                  </a:lnTo>
                  <a:lnTo>
                    <a:pt x="1504" y="5539"/>
                  </a:lnTo>
                  <a:lnTo>
                    <a:pt x="1538" y="5539"/>
                  </a:lnTo>
                  <a:lnTo>
                    <a:pt x="1571" y="5539"/>
                  </a:lnTo>
                  <a:lnTo>
                    <a:pt x="1596" y="5539"/>
                  </a:lnTo>
                  <a:lnTo>
                    <a:pt x="1630" y="5539"/>
                  </a:lnTo>
                  <a:lnTo>
                    <a:pt x="1663" y="5539"/>
                  </a:lnTo>
                  <a:lnTo>
                    <a:pt x="1696" y="5539"/>
                  </a:lnTo>
                  <a:lnTo>
                    <a:pt x="1730" y="5539"/>
                  </a:lnTo>
                  <a:lnTo>
                    <a:pt x="1763" y="5539"/>
                  </a:lnTo>
                  <a:lnTo>
                    <a:pt x="1797" y="5539"/>
                  </a:lnTo>
                  <a:lnTo>
                    <a:pt x="2156" y="5539"/>
                  </a:lnTo>
                  <a:lnTo>
                    <a:pt x="2223" y="5539"/>
                  </a:lnTo>
                  <a:lnTo>
                    <a:pt x="2281" y="5539"/>
                  </a:lnTo>
                  <a:lnTo>
                    <a:pt x="2348" y="5539"/>
                  </a:lnTo>
                  <a:lnTo>
                    <a:pt x="2415" y="5539"/>
                  </a:lnTo>
                  <a:lnTo>
                    <a:pt x="2473" y="5531"/>
                  </a:lnTo>
                  <a:lnTo>
                    <a:pt x="2540" y="5523"/>
                  </a:lnTo>
                  <a:lnTo>
                    <a:pt x="2599" y="5514"/>
                  </a:lnTo>
                  <a:lnTo>
                    <a:pt x="2657" y="5506"/>
                  </a:lnTo>
                  <a:lnTo>
                    <a:pt x="2716" y="5497"/>
                  </a:lnTo>
                  <a:lnTo>
                    <a:pt x="2774" y="5489"/>
                  </a:lnTo>
                  <a:lnTo>
                    <a:pt x="2824" y="5481"/>
                  </a:lnTo>
                  <a:lnTo>
                    <a:pt x="2883" y="5472"/>
                  </a:lnTo>
                  <a:lnTo>
                    <a:pt x="2933" y="5464"/>
                  </a:lnTo>
                  <a:lnTo>
                    <a:pt x="2983" y="5447"/>
                  </a:lnTo>
                  <a:lnTo>
                    <a:pt x="3033" y="5439"/>
                  </a:lnTo>
                  <a:lnTo>
                    <a:pt x="3075" y="5422"/>
                  </a:lnTo>
                  <a:lnTo>
                    <a:pt x="3117" y="5414"/>
                  </a:lnTo>
                  <a:lnTo>
                    <a:pt x="3158" y="5397"/>
                  </a:lnTo>
                  <a:lnTo>
                    <a:pt x="3342" y="5489"/>
                  </a:lnTo>
                  <a:lnTo>
                    <a:pt x="3250" y="5665"/>
                  </a:lnTo>
                  <a:lnTo>
                    <a:pt x="3208" y="5681"/>
                  </a:lnTo>
                  <a:lnTo>
                    <a:pt x="3158" y="5698"/>
                  </a:lnTo>
                  <a:lnTo>
                    <a:pt x="3066" y="5731"/>
                  </a:lnTo>
                  <a:lnTo>
                    <a:pt x="3016" y="5740"/>
                  </a:lnTo>
                  <a:lnTo>
                    <a:pt x="2958" y="5756"/>
                  </a:lnTo>
                  <a:lnTo>
                    <a:pt x="2908" y="5773"/>
                  </a:lnTo>
                  <a:lnTo>
                    <a:pt x="2849" y="5790"/>
                  </a:lnTo>
                  <a:lnTo>
                    <a:pt x="2791" y="5807"/>
                  </a:lnTo>
                  <a:lnTo>
                    <a:pt x="2724" y="5815"/>
                  </a:lnTo>
                  <a:lnTo>
                    <a:pt x="2665" y="5832"/>
                  </a:lnTo>
                  <a:lnTo>
                    <a:pt x="2599" y="5840"/>
                  </a:lnTo>
                  <a:lnTo>
                    <a:pt x="2540" y="5857"/>
                  </a:lnTo>
                  <a:lnTo>
                    <a:pt x="2473" y="5865"/>
                  </a:lnTo>
                  <a:lnTo>
                    <a:pt x="2406" y="5882"/>
                  </a:lnTo>
                  <a:lnTo>
                    <a:pt x="2340" y="5890"/>
                  </a:lnTo>
                  <a:lnTo>
                    <a:pt x="2264" y="5898"/>
                  </a:lnTo>
                  <a:lnTo>
                    <a:pt x="2198" y="5907"/>
                  </a:lnTo>
                  <a:lnTo>
                    <a:pt x="2131" y="5915"/>
                  </a:lnTo>
                  <a:lnTo>
                    <a:pt x="2056" y="5915"/>
                  </a:lnTo>
                  <a:lnTo>
                    <a:pt x="1989" y="5923"/>
                  </a:lnTo>
                  <a:lnTo>
                    <a:pt x="1914" y="5923"/>
                  </a:lnTo>
                  <a:lnTo>
                    <a:pt x="1847" y="5923"/>
                  </a:lnTo>
                  <a:lnTo>
                    <a:pt x="1521" y="5923"/>
                  </a:lnTo>
                  <a:lnTo>
                    <a:pt x="1488" y="5923"/>
                  </a:lnTo>
                  <a:lnTo>
                    <a:pt x="1454" y="5923"/>
                  </a:lnTo>
                  <a:lnTo>
                    <a:pt x="1412" y="5923"/>
                  </a:lnTo>
                  <a:lnTo>
                    <a:pt x="1379" y="5923"/>
                  </a:lnTo>
                  <a:lnTo>
                    <a:pt x="1346" y="5923"/>
                  </a:lnTo>
                  <a:lnTo>
                    <a:pt x="1312" y="5923"/>
                  </a:lnTo>
                  <a:lnTo>
                    <a:pt x="1270" y="5923"/>
                  </a:lnTo>
                  <a:lnTo>
                    <a:pt x="1237" y="5923"/>
                  </a:lnTo>
                  <a:lnTo>
                    <a:pt x="1204" y="5923"/>
                  </a:lnTo>
                  <a:lnTo>
                    <a:pt x="1170" y="5915"/>
                  </a:lnTo>
                  <a:lnTo>
                    <a:pt x="1137" y="5915"/>
                  </a:lnTo>
                  <a:lnTo>
                    <a:pt x="1095" y="5907"/>
                  </a:lnTo>
                  <a:lnTo>
                    <a:pt x="1061" y="5898"/>
                  </a:lnTo>
                  <a:lnTo>
                    <a:pt x="1028" y="5890"/>
                  </a:lnTo>
                  <a:lnTo>
                    <a:pt x="995" y="5882"/>
                  </a:lnTo>
                  <a:lnTo>
                    <a:pt x="961" y="5873"/>
                  </a:lnTo>
                  <a:lnTo>
                    <a:pt x="928" y="5865"/>
                  </a:lnTo>
                  <a:lnTo>
                    <a:pt x="894" y="5857"/>
                  </a:lnTo>
                  <a:lnTo>
                    <a:pt x="861" y="5848"/>
                  </a:lnTo>
                  <a:lnTo>
                    <a:pt x="828" y="5840"/>
                  </a:lnTo>
                  <a:lnTo>
                    <a:pt x="794" y="5832"/>
                  </a:lnTo>
                  <a:lnTo>
                    <a:pt x="761" y="5815"/>
                  </a:lnTo>
                  <a:lnTo>
                    <a:pt x="736" y="5807"/>
                  </a:lnTo>
                  <a:lnTo>
                    <a:pt x="702" y="5790"/>
                  </a:lnTo>
                  <a:lnTo>
                    <a:pt x="669" y="5781"/>
                  </a:lnTo>
                  <a:lnTo>
                    <a:pt x="644" y="5765"/>
                  </a:lnTo>
                  <a:lnTo>
                    <a:pt x="644" y="5765"/>
                  </a:lnTo>
                  <a:lnTo>
                    <a:pt x="610" y="5756"/>
                  </a:lnTo>
                  <a:lnTo>
                    <a:pt x="577" y="5740"/>
                  </a:lnTo>
                  <a:lnTo>
                    <a:pt x="552" y="5723"/>
                  </a:lnTo>
                  <a:lnTo>
                    <a:pt x="518" y="5706"/>
                  </a:lnTo>
                  <a:lnTo>
                    <a:pt x="493" y="5690"/>
                  </a:lnTo>
                  <a:lnTo>
                    <a:pt x="460" y="5673"/>
                  </a:lnTo>
                  <a:lnTo>
                    <a:pt x="435" y="5648"/>
                  </a:lnTo>
                  <a:lnTo>
                    <a:pt x="410" y="5631"/>
                  </a:lnTo>
                  <a:lnTo>
                    <a:pt x="385" y="5606"/>
                  </a:lnTo>
                  <a:lnTo>
                    <a:pt x="360" y="5589"/>
                  </a:lnTo>
                  <a:lnTo>
                    <a:pt x="326" y="5564"/>
                  </a:lnTo>
                  <a:lnTo>
                    <a:pt x="310" y="5539"/>
                  </a:lnTo>
                  <a:lnTo>
                    <a:pt x="276" y="5523"/>
                  </a:lnTo>
                  <a:lnTo>
                    <a:pt x="259" y="5497"/>
                  </a:lnTo>
                  <a:lnTo>
                    <a:pt x="234" y="5472"/>
                  </a:lnTo>
                  <a:lnTo>
                    <a:pt x="209" y="5447"/>
                  </a:lnTo>
                  <a:lnTo>
                    <a:pt x="193" y="5414"/>
                  </a:lnTo>
                  <a:lnTo>
                    <a:pt x="168" y="5389"/>
                  </a:lnTo>
                  <a:lnTo>
                    <a:pt x="151" y="5364"/>
                  </a:lnTo>
                  <a:lnTo>
                    <a:pt x="134" y="5330"/>
                  </a:lnTo>
                  <a:lnTo>
                    <a:pt x="109" y="5297"/>
                  </a:lnTo>
                  <a:lnTo>
                    <a:pt x="92" y="5272"/>
                  </a:lnTo>
                  <a:lnTo>
                    <a:pt x="84" y="5238"/>
                  </a:lnTo>
                  <a:lnTo>
                    <a:pt x="67" y="5205"/>
                  </a:lnTo>
                  <a:lnTo>
                    <a:pt x="51" y="5172"/>
                  </a:lnTo>
                  <a:lnTo>
                    <a:pt x="42" y="5138"/>
                  </a:lnTo>
                  <a:lnTo>
                    <a:pt x="26" y="5105"/>
                  </a:lnTo>
                  <a:lnTo>
                    <a:pt x="17" y="5071"/>
                  </a:lnTo>
                  <a:lnTo>
                    <a:pt x="17" y="5055"/>
                  </a:lnTo>
                  <a:lnTo>
                    <a:pt x="9" y="5030"/>
                  </a:lnTo>
                  <a:lnTo>
                    <a:pt x="1" y="4996"/>
                  </a:lnTo>
                  <a:lnTo>
                    <a:pt x="1" y="4963"/>
                  </a:lnTo>
                  <a:lnTo>
                    <a:pt x="1" y="4921"/>
                  </a:lnTo>
                  <a:lnTo>
                    <a:pt x="1" y="4879"/>
                  </a:lnTo>
                  <a:lnTo>
                    <a:pt x="1" y="4846"/>
                  </a:lnTo>
                  <a:lnTo>
                    <a:pt x="1" y="4729"/>
                  </a:lnTo>
                  <a:lnTo>
                    <a:pt x="1" y="4687"/>
                  </a:lnTo>
                  <a:lnTo>
                    <a:pt x="1" y="4645"/>
                  </a:lnTo>
                  <a:lnTo>
                    <a:pt x="1" y="4604"/>
                  </a:lnTo>
                  <a:lnTo>
                    <a:pt x="1" y="4562"/>
                  </a:lnTo>
                  <a:lnTo>
                    <a:pt x="9" y="4520"/>
                  </a:lnTo>
                  <a:lnTo>
                    <a:pt x="17" y="4478"/>
                  </a:lnTo>
                  <a:lnTo>
                    <a:pt x="26" y="4436"/>
                  </a:lnTo>
                  <a:lnTo>
                    <a:pt x="42" y="4386"/>
                  </a:lnTo>
                  <a:lnTo>
                    <a:pt x="51" y="4345"/>
                  </a:lnTo>
                  <a:lnTo>
                    <a:pt x="67" y="4303"/>
                  </a:lnTo>
                  <a:lnTo>
                    <a:pt x="76" y="4261"/>
                  </a:lnTo>
                  <a:lnTo>
                    <a:pt x="92" y="4211"/>
                  </a:lnTo>
                  <a:lnTo>
                    <a:pt x="109" y="4169"/>
                  </a:lnTo>
                  <a:lnTo>
                    <a:pt x="126" y="4127"/>
                  </a:lnTo>
                  <a:lnTo>
                    <a:pt x="143" y="4086"/>
                  </a:lnTo>
                  <a:lnTo>
                    <a:pt x="159" y="4044"/>
                  </a:lnTo>
                  <a:lnTo>
                    <a:pt x="184" y="4002"/>
                  </a:lnTo>
                  <a:lnTo>
                    <a:pt x="201" y="3960"/>
                  </a:lnTo>
                  <a:lnTo>
                    <a:pt x="226" y="3919"/>
                  </a:lnTo>
                  <a:lnTo>
                    <a:pt x="234" y="3893"/>
                  </a:lnTo>
                  <a:lnTo>
                    <a:pt x="243" y="3877"/>
                  </a:lnTo>
                  <a:lnTo>
                    <a:pt x="268" y="3835"/>
                  </a:lnTo>
                  <a:lnTo>
                    <a:pt x="293" y="3793"/>
                  </a:lnTo>
                  <a:lnTo>
                    <a:pt x="318" y="3760"/>
                  </a:lnTo>
                  <a:lnTo>
                    <a:pt x="343" y="3718"/>
                  </a:lnTo>
                  <a:lnTo>
                    <a:pt x="368" y="3676"/>
                  </a:lnTo>
                  <a:lnTo>
                    <a:pt x="393" y="3643"/>
                  </a:lnTo>
                  <a:lnTo>
                    <a:pt x="418" y="3601"/>
                  </a:lnTo>
                  <a:lnTo>
                    <a:pt x="443" y="3568"/>
                  </a:lnTo>
                  <a:lnTo>
                    <a:pt x="468" y="3526"/>
                  </a:lnTo>
                  <a:lnTo>
                    <a:pt x="493" y="3492"/>
                  </a:lnTo>
                  <a:lnTo>
                    <a:pt x="527" y="3451"/>
                  </a:lnTo>
                  <a:lnTo>
                    <a:pt x="552" y="3417"/>
                  </a:lnTo>
                  <a:lnTo>
                    <a:pt x="585" y="3384"/>
                  </a:lnTo>
                  <a:lnTo>
                    <a:pt x="610" y="3342"/>
                  </a:lnTo>
                  <a:lnTo>
                    <a:pt x="644" y="3309"/>
                  </a:lnTo>
                  <a:lnTo>
                    <a:pt x="677" y="3275"/>
                  </a:lnTo>
                  <a:lnTo>
                    <a:pt x="702" y="3242"/>
                  </a:lnTo>
                  <a:lnTo>
                    <a:pt x="736" y="3208"/>
                  </a:lnTo>
                  <a:lnTo>
                    <a:pt x="769" y="3175"/>
                  </a:lnTo>
                  <a:lnTo>
                    <a:pt x="803" y="3142"/>
                  </a:lnTo>
                  <a:lnTo>
                    <a:pt x="836" y="3108"/>
                  </a:lnTo>
                  <a:lnTo>
                    <a:pt x="869" y="3075"/>
                  </a:lnTo>
                  <a:lnTo>
                    <a:pt x="903" y="3041"/>
                  </a:lnTo>
                  <a:lnTo>
                    <a:pt x="936" y="3008"/>
                  </a:lnTo>
                  <a:lnTo>
                    <a:pt x="970" y="2983"/>
                  </a:lnTo>
                  <a:lnTo>
                    <a:pt x="1003" y="2949"/>
                  </a:lnTo>
                  <a:lnTo>
                    <a:pt x="1036" y="2916"/>
                  </a:lnTo>
                  <a:lnTo>
                    <a:pt x="1070" y="2891"/>
                  </a:lnTo>
                  <a:lnTo>
                    <a:pt x="1112" y="2858"/>
                  </a:lnTo>
                  <a:lnTo>
                    <a:pt x="1145" y="2832"/>
                  </a:lnTo>
                  <a:lnTo>
                    <a:pt x="1145" y="2832"/>
                  </a:lnTo>
                  <a:lnTo>
                    <a:pt x="1178" y="2807"/>
                  </a:lnTo>
                  <a:lnTo>
                    <a:pt x="1212" y="2774"/>
                  </a:lnTo>
                  <a:lnTo>
                    <a:pt x="1254" y="2749"/>
                  </a:lnTo>
                  <a:lnTo>
                    <a:pt x="1287" y="2724"/>
                  </a:lnTo>
                  <a:lnTo>
                    <a:pt x="1320" y="2690"/>
                  </a:lnTo>
                  <a:lnTo>
                    <a:pt x="1362" y="2665"/>
                  </a:lnTo>
                  <a:lnTo>
                    <a:pt x="1396" y="2640"/>
                  </a:lnTo>
                  <a:lnTo>
                    <a:pt x="1437" y="2615"/>
                  </a:lnTo>
                  <a:lnTo>
                    <a:pt x="1471" y="2590"/>
                  </a:lnTo>
                  <a:lnTo>
                    <a:pt x="1513" y="2565"/>
                  </a:lnTo>
                  <a:lnTo>
                    <a:pt x="1546" y="2540"/>
                  </a:lnTo>
                  <a:lnTo>
                    <a:pt x="1588" y="2515"/>
                  </a:lnTo>
                  <a:lnTo>
                    <a:pt x="1621" y="2490"/>
                  </a:lnTo>
                  <a:lnTo>
                    <a:pt x="1663" y="2465"/>
                  </a:lnTo>
                  <a:lnTo>
                    <a:pt x="1696" y="2440"/>
                  </a:lnTo>
                  <a:lnTo>
                    <a:pt x="1738" y="2415"/>
                  </a:lnTo>
                  <a:lnTo>
                    <a:pt x="1772" y="2398"/>
                  </a:lnTo>
                  <a:lnTo>
                    <a:pt x="1813" y="2373"/>
                  </a:lnTo>
                  <a:lnTo>
                    <a:pt x="1847" y="2348"/>
                  </a:lnTo>
                  <a:lnTo>
                    <a:pt x="1889" y="2331"/>
                  </a:lnTo>
                  <a:lnTo>
                    <a:pt x="1922" y="2306"/>
                  </a:lnTo>
                  <a:lnTo>
                    <a:pt x="1964" y="2289"/>
                  </a:lnTo>
                  <a:lnTo>
                    <a:pt x="1997" y="2264"/>
                  </a:lnTo>
                  <a:lnTo>
                    <a:pt x="2031" y="2248"/>
                  </a:lnTo>
                  <a:lnTo>
                    <a:pt x="2072" y="2231"/>
                  </a:lnTo>
                  <a:lnTo>
                    <a:pt x="2106" y="2206"/>
                  </a:lnTo>
                  <a:lnTo>
                    <a:pt x="2164" y="2181"/>
                  </a:lnTo>
                  <a:lnTo>
                    <a:pt x="2214" y="2156"/>
                  </a:lnTo>
                  <a:lnTo>
                    <a:pt x="2273" y="2131"/>
                  </a:lnTo>
                  <a:lnTo>
                    <a:pt x="2323" y="2106"/>
                  </a:lnTo>
                  <a:lnTo>
                    <a:pt x="2356" y="2089"/>
                  </a:lnTo>
                  <a:lnTo>
                    <a:pt x="2381" y="2081"/>
                  </a:lnTo>
                  <a:lnTo>
                    <a:pt x="2406" y="2072"/>
                  </a:lnTo>
                  <a:lnTo>
                    <a:pt x="2081" y="2072"/>
                  </a:lnTo>
                  <a:lnTo>
                    <a:pt x="2022" y="2072"/>
                  </a:lnTo>
                  <a:lnTo>
                    <a:pt x="1964" y="2072"/>
                  </a:lnTo>
                  <a:lnTo>
                    <a:pt x="1914" y="2072"/>
                  </a:lnTo>
                  <a:lnTo>
                    <a:pt x="1855" y="2072"/>
                  </a:lnTo>
                  <a:lnTo>
                    <a:pt x="1805" y="2072"/>
                  </a:lnTo>
                  <a:lnTo>
                    <a:pt x="1755" y="2064"/>
                  </a:lnTo>
                  <a:lnTo>
                    <a:pt x="1705" y="2056"/>
                  </a:lnTo>
                  <a:lnTo>
                    <a:pt x="1646" y="2047"/>
                  </a:lnTo>
                  <a:lnTo>
                    <a:pt x="1596" y="2039"/>
                  </a:lnTo>
                  <a:lnTo>
                    <a:pt x="1571" y="2039"/>
                  </a:lnTo>
                  <a:lnTo>
                    <a:pt x="1546" y="2039"/>
                  </a:lnTo>
                  <a:lnTo>
                    <a:pt x="1488" y="2031"/>
                  </a:lnTo>
                  <a:lnTo>
                    <a:pt x="1437" y="2022"/>
                  </a:lnTo>
                  <a:lnTo>
                    <a:pt x="1387" y="2014"/>
                  </a:lnTo>
                  <a:lnTo>
                    <a:pt x="1329" y="1997"/>
                  </a:lnTo>
                  <a:lnTo>
                    <a:pt x="1279" y="1989"/>
                  </a:lnTo>
                  <a:lnTo>
                    <a:pt x="1237" y="1980"/>
                  </a:lnTo>
                  <a:lnTo>
                    <a:pt x="1145" y="1955"/>
                  </a:lnTo>
                  <a:lnTo>
                    <a:pt x="1070" y="1939"/>
                  </a:lnTo>
                  <a:lnTo>
                    <a:pt x="1028" y="1930"/>
                  </a:lnTo>
                  <a:lnTo>
                    <a:pt x="995" y="1922"/>
                  </a:lnTo>
                  <a:lnTo>
                    <a:pt x="961" y="1914"/>
                  </a:lnTo>
                  <a:lnTo>
                    <a:pt x="919" y="1905"/>
                  </a:lnTo>
                  <a:lnTo>
                    <a:pt x="886" y="1888"/>
                  </a:lnTo>
                  <a:lnTo>
                    <a:pt x="861" y="1880"/>
                  </a:lnTo>
                  <a:lnTo>
                    <a:pt x="828" y="1872"/>
                  </a:lnTo>
                  <a:lnTo>
                    <a:pt x="794" y="1855"/>
                  </a:lnTo>
                  <a:lnTo>
                    <a:pt x="761" y="1847"/>
                  </a:lnTo>
                  <a:lnTo>
                    <a:pt x="736" y="1830"/>
                  </a:lnTo>
                  <a:lnTo>
                    <a:pt x="702" y="1822"/>
                  </a:lnTo>
                  <a:lnTo>
                    <a:pt x="677" y="1805"/>
                  </a:lnTo>
                  <a:lnTo>
                    <a:pt x="644" y="1788"/>
                  </a:lnTo>
                  <a:lnTo>
                    <a:pt x="610" y="1772"/>
                  </a:lnTo>
                  <a:lnTo>
                    <a:pt x="585" y="1755"/>
                  </a:lnTo>
                  <a:lnTo>
                    <a:pt x="552" y="1738"/>
                  </a:lnTo>
                  <a:lnTo>
                    <a:pt x="518" y="1713"/>
                  </a:lnTo>
                  <a:lnTo>
                    <a:pt x="485" y="1696"/>
                  </a:lnTo>
                  <a:lnTo>
                    <a:pt x="452" y="1680"/>
                  </a:lnTo>
                  <a:lnTo>
                    <a:pt x="427" y="1655"/>
                  </a:lnTo>
                  <a:lnTo>
                    <a:pt x="393" y="1638"/>
                  </a:lnTo>
                  <a:lnTo>
                    <a:pt x="368" y="1621"/>
                  </a:lnTo>
                  <a:lnTo>
                    <a:pt x="343" y="1596"/>
                  </a:lnTo>
                  <a:lnTo>
                    <a:pt x="318" y="1579"/>
                  </a:lnTo>
                  <a:lnTo>
                    <a:pt x="293" y="1554"/>
                  </a:lnTo>
                  <a:lnTo>
                    <a:pt x="268" y="1538"/>
                  </a:lnTo>
                  <a:lnTo>
                    <a:pt x="243" y="1513"/>
                  </a:lnTo>
                  <a:lnTo>
                    <a:pt x="226" y="1496"/>
                  </a:lnTo>
                  <a:lnTo>
                    <a:pt x="209" y="1471"/>
                  </a:lnTo>
                  <a:lnTo>
                    <a:pt x="184" y="1446"/>
                  </a:lnTo>
                  <a:lnTo>
                    <a:pt x="168" y="1429"/>
                  </a:lnTo>
                  <a:lnTo>
                    <a:pt x="151" y="1404"/>
                  </a:lnTo>
                  <a:lnTo>
                    <a:pt x="143" y="1379"/>
                  </a:lnTo>
                  <a:lnTo>
                    <a:pt x="126" y="1354"/>
                  </a:lnTo>
                  <a:lnTo>
                    <a:pt x="109" y="1329"/>
                  </a:lnTo>
                  <a:lnTo>
                    <a:pt x="101" y="1304"/>
                  </a:lnTo>
                  <a:lnTo>
                    <a:pt x="92" y="1279"/>
                  </a:lnTo>
                  <a:lnTo>
                    <a:pt x="84" y="1254"/>
                  </a:lnTo>
                  <a:lnTo>
                    <a:pt x="76" y="1229"/>
                  </a:lnTo>
                  <a:lnTo>
                    <a:pt x="67" y="1203"/>
                  </a:lnTo>
                  <a:lnTo>
                    <a:pt x="67" y="1178"/>
                  </a:lnTo>
                  <a:lnTo>
                    <a:pt x="67" y="1153"/>
                  </a:lnTo>
                  <a:lnTo>
                    <a:pt x="67" y="1103"/>
                  </a:lnTo>
                  <a:lnTo>
                    <a:pt x="67" y="1070"/>
                  </a:lnTo>
                  <a:lnTo>
                    <a:pt x="67" y="1045"/>
                  </a:lnTo>
                  <a:lnTo>
                    <a:pt x="76" y="1020"/>
                  </a:lnTo>
                  <a:lnTo>
                    <a:pt x="84" y="995"/>
                  </a:lnTo>
                  <a:lnTo>
                    <a:pt x="92" y="978"/>
                  </a:lnTo>
                  <a:lnTo>
                    <a:pt x="101" y="953"/>
                  </a:lnTo>
                  <a:lnTo>
                    <a:pt x="109" y="928"/>
                  </a:lnTo>
                  <a:lnTo>
                    <a:pt x="117" y="903"/>
                  </a:lnTo>
                  <a:lnTo>
                    <a:pt x="134" y="886"/>
                  </a:lnTo>
                  <a:lnTo>
                    <a:pt x="143" y="861"/>
                  </a:lnTo>
                  <a:lnTo>
                    <a:pt x="159" y="844"/>
                  </a:lnTo>
                  <a:lnTo>
                    <a:pt x="176" y="819"/>
                  </a:lnTo>
                  <a:lnTo>
                    <a:pt x="184" y="802"/>
                  </a:lnTo>
                  <a:lnTo>
                    <a:pt x="201" y="786"/>
                  </a:lnTo>
                  <a:lnTo>
                    <a:pt x="218" y="761"/>
                  </a:lnTo>
                  <a:lnTo>
                    <a:pt x="234" y="744"/>
                  </a:lnTo>
                  <a:lnTo>
                    <a:pt x="251" y="727"/>
                  </a:lnTo>
                  <a:lnTo>
                    <a:pt x="276" y="711"/>
                  </a:lnTo>
                  <a:lnTo>
                    <a:pt x="293" y="694"/>
                  </a:lnTo>
                  <a:lnTo>
                    <a:pt x="310" y="677"/>
                  </a:lnTo>
                  <a:lnTo>
                    <a:pt x="335" y="660"/>
                  </a:lnTo>
                  <a:lnTo>
                    <a:pt x="351" y="644"/>
                  </a:lnTo>
                  <a:lnTo>
                    <a:pt x="376" y="627"/>
                  </a:lnTo>
                  <a:lnTo>
                    <a:pt x="393" y="610"/>
                  </a:lnTo>
                  <a:lnTo>
                    <a:pt x="418" y="594"/>
                  </a:lnTo>
                  <a:lnTo>
                    <a:pt x="435" y="577"/>
                  </a:lnTo>
                  <a:lnTo>
                    <a:pt x="460" y="569"/>
                  </a:lnTo>
                  <a:lnTo>
                    <a:pt x="485" y="552"/>
                  </a:lnTo>
                  <a:lnTo>
                    <a:pt x="510" y="535"/>
                  </a:lnTo>
                  <a:lnTo>
                    <a:pt x="535" y="518"/>
                  </a:lnTo>
                  <a:lnTo>
                    <a:pt x="552" y="510"/>
                  </a:lnTo>
                  <a:lnTo>
                    <a:pt x="577" y="493"/>
                  </a:lnTo>
                  <a:lnTo>
                    <a:pt x="602" y="477"/>
                  </a:lnTo>
                  <a:lnTo>
                    <a:pt x="627" y="468"/>
                  </a:lnTo>
                  <a:lnTo>
                    <a:pt x="660" y="452"/>
                  </a:lnTo>
                  <a:lnTo>
                    <a:pt x="686" y="443"/>
                  </a:lnTo>
                  <a:lnTo>
                    <a:pt x="711" y="427"/>
                  </a:lnTo>
                  <a:lnTo>
                    <a:pt x="736" y="418"/>
                  </a:lnTo>
                  <a:lnTo>
                    <a:pt x="786" y="393"/>
                  </a:lnTo>
                  <a:lnTo>
                    <a:pt x="844" y="368"/>
                  </a:lnTo>
                  <a:lnTo>
                    <a:pt x="903" y="343"/>
                  </a:lnTo>
                  <a:lnTo>
                    <a:pt x="961" y="318"/>
                  </a:lnTo>
                  <a:lnTo>
                    <a:pt x="1020" y="293"/>
                  </a:lnTo>
                  <a:lnTo>
                    <a:pt x="1078" y="276"/>
                  </a:lnTo>
                  <a:lnTo>
                    <a:pt x="1137" y="251"/>
                  </a:lnTo>
                  <a:lnTo>
                    <a:pt x="1195" y="234"/>
                  </a:lnTo>
                  <a:lnTo>
                    <a:pt x="1254" y="218"/>
                  </a:lnTo>
                  <a:lnTo>
                    <a:pt x="1312" y="193"/>
                  </a:lnTo>
                  <a:lnTo>
                    <a:pt x="1371" y="176"/>
                  </a:lnTo>
                  <a:lnTo>
                    <a:pt x="1429" y="159"/>
                  </a:lnTo>
                  <a:lnTo>
                    <a:pt x="1488" y="142"/>
                  </a:lnTo>
                  <a:lnTo>
                    <a:pt x="1546" y="126"/>
                  </a:lnTo>
                  <a:lnTo>
                    <a:pt x="1604" y="117"/>
                  </a:lnTo>
                  <a:lnTo>
                    <a:pt x="1663" y="101"/>
                  </a:lnTo>
                  <a:lnTo>
                    <a:pt x="1721" y="84"/>
                  </a:lnTo>
                  <a:lnTo>
                    <a:pt x="1780" y="76"/>
                  </a:lnTo>
                  <a:lnTo>
                    <a:pt x="1838" y="59"/>
                  </a:lnTo>
                  <a:lnTo>
                    <a:pt x="1889" y="51"/>
                  </a:lnTo>
                  <a:lnTo>
                    <a:pt x="1947" y="42"/>
                  </a:lnTo>
                  <a:lnTo>
                    <a:pt x="1997" y="34"/>
                  </a:lnTo>
                  <a:lnTo>
                    <a:pt x="2047" y="26"/>
                  </a:lnTo>
                  <a:lnTo>
                    <a:pt x="2097" y="17"/>
                  </a:lnTo>
                  <a:lnTo>
                    <a:pt x="2148" y="9"/>
                  </a:lnTo>
                  <a:lnTo>
                    <a:pt x="2189" y="0"/>
                  </a:lnTo>
                  <a:lnTo>
                    <a:pt x="2239" y="0"/>
                  </a:lnTo>
                  <a:lnTo>
                    <a:pt x="2281" y="0"/>
                  </a:lnTo>
                  <a:lnTo>
                    <a:pt x="2323" y="0"/>
                  </a:lnTo>
                  <a:lnTo>
                    <a:pt x="2356" y="0"/>
                  </a:lnTo>
                  <a:lnTo>
                    <a:pt x="2607" y="0"/>
                  </a:lnTo>
                  <a:lnTo>
                    <a:pt x="2640" y="0"/>
                  </a:lnTo>
                  <a:lnTo>
                    <a:pt x="2674" y="0"/>
                  </a:lnTo>
                  <a:lnTo>
                    <a:pt x="2707" y="0"/>
                  </a:lnTo>
                  <a:lnTo>
                    <a:pt x="2732" y="0"/>
                  </a:lnTo>
                  <a:lnTo>
                    <a:pt x="2766" y="0"/>
                  </a:lnTo>
                  <a:lnTo>
                    <a:pt x="2833" y="9"/>
                  </a:lnTo>
                  <a:lnTo>
                    <a:pt x="2891" y="17"/>
                  </a:lnTo>
                  <a:lnTo>
                    <a:pt x="2958" y="26"/>
                  </a:lnTo>
                  <a:lnTo>
                    <a:pt x="3016" y="34"/>
                  </a:lnTo>
                  <a:lnTo>
                    <a:pt x="3083" y="51"/>
                  </a:lnTo>
                  <a:lnTo>
                    <a:pt x="3142" y="59"/>
                  </a:lnTo>
                  <a:lnTo>
                    <a:pt x="3208" y="76"/>
                  </a:lnTo>
                  <a:lnTo>
                    <a:pt x="3275" y="92"/>
                  </a:lnTo>
                  <a:lnTo>
                    <a:pt x="3334" y="109"/>
                  </a:lnTo>
                  <a:lnTo>
                    <a:pt x="3401" y="126"/>
                  </a:lnTo>
                  <a:lnTo>
                    <a:pt x="3467" y="142"/>
                  </a:lnTo>
                  <a:lnTo>
                    <a:pt x="3526" y="159"/>
                  </a:lnTo>
                  <a:lnTo>
                    <a:pt x="3593" y="184"/>
                  </a:lnTo>
                  <a:lnTo>
                    <a:pt x="3651" y="201"/>
                  </a:lnTo>
                  <a:lnTo>
                    <a:pt x="3718" y="226"/>
                  </a:lnTo>
                  <a:lnTo>
                    <a:pt x="3785" y="243"/>
                  </a:lnTo>
                  <a:lnTo>
                    <a:pt x="3843" y="268"/>
                  </a:lnTo>
                  <a:lnTo>
                    <a:pt x="3910" y="293"/>
                  </a:lnTo>
                  <a:lnTo>
                    <a:pt x="3977" y="318"/>
                  </a:lnTo>
                  <a:lnTo>
                    <a:pt x="4036" y="343"/>
                  </a:lnTo>
                  <a:lnTo>
                    <a:pt x="4102" y="368"/>
                  </a:lnTo>
                  <a:lnTo>
                    <a:pt x="4161" y="401"/>
                  </a:lnTo>
                  <a:lnTo>
                    <a:pt x="4228" y="427"/>
                  </a:lnTo>
                  <a:lnTo>
                    <a:pt x="4286" y="452"/>
                  </a:lnTo>
                  <a:lnTo>
                    <a:pt x="4353" y="485"/>
                  </a:lnTo>
                  <a:lnTo>
                    <a:pt x="4411" y="510"/>
                  </a:lnTo>
                  <a:lnTo>
                    <a:pt x="4478" y="543"/>
                  </a:lnTo>
                  <a:lnTo>
                    <a:pt x="4537" y="569"/>
                  </a:lnTo>
                  <a:lnTo>
                    <a:pt x="4604" y="602"/>
                  </a:lnTo>
                  <a:lnTo>
                    <a:pt x="4662" y="635"/>
                  </a:lnTo>
                  <a:lnTo>
                    <a:pt x="4721" y="669"/>
                  </a:lnTo>
                  <a:lnTo>
                    <a:pt x="4754" y="686"/>
                  </a:lnTo>
                  <a:lnTo>
                    <a:pt x="4779" y="702"/>
                  </a:lnTo>
                  <a:lnTo>
                    <a:pt x="4838" y="736"/>
                  </a:lnTo>
                  <a:lnTo>
                    <a:pt x="4896" y="769"/>
                  </a:lnTo>
                  <a:lnTo>
                    <a:pt x="4954" y="802"/>
                  </a:lnTo>
                  <a:lnTo>
                    <a:pt x="5013" y="844"/>
                  </a:lnTo>
                  <a:lnTo>
                    <a:pt x="5071" y="878"/>
                  </a:lnTo>
                  <a:lnTo>
                    <a:pt x="5130" y="911"/>
                  </a:lnTo>
                  <a:lnTo>
                    <a:pt x="5188" y="953"/>
                  </a:lnTo>
                  <a:lnTo>
                    <a:pt x="5239" y="986"/>
                  </a:lnTo>
                  <a:lnTo>
                    <a:pt x="5297" y="1028"/>
                  </a:lnTo>
                  <a:lnTo>
                    <a:pt x="5347" y="1061"/>
                  </a:lnTo>
                  <a:lnTo>
                    <a:pt x="5406" y="1103"/>
                  </a:lnTo>
                  <a:lnTo>
                    <a:pt x="5456" y="1145"/>
                  </a:lnTo>
                  <a:lnTo>
                    <a:pt x="5514" y="1178"/>
                  </a:lnTo>
                  <a:lnTo>
                    <a:pt x="5564" y="1220"/>
                  </a:lnTo>
                  <a:lnTo>
                    <a:pt x="5614" y="1254"/>
                  </a:lnTo>
                  <a:lnTo>
                    <a:pt x="5665" y="1295"/>
                  </a:lnTo>
                  <a:lnTo>
                    <a:pt x="5715" y="1337"/>
                  </a:lnTo>
                  <a:lnTo>
                    <a:pt x="5765" y="1371"/>
                  </a:lnTo>
                  <a:lnTo>
                    <a:pt x="5815" y="1412"/>
                  </a:lnTo>
                  <a:lnTo>
                    <a:pt x="5857" y="1454"/>
                  </a:lnTo>
                  <a:lnTo>
                    <a:pt x="5882" y="1471"/>
                  </a:lnTo>
                  <a:lnTo>
                    <a:pt x="5907" y="1487"/>
                  </a:lnTo>
                  <a:lnTo>
                    <a:pt x="5949" y="1529"/>
                  </a:lnTo>
                  <a:lnTo>
                    <a:pt x="5990" y="1571"/>
                  </a:lnTo>
                  <a:lnTo>
                    <a:pt x="6032" y="1613"/>
                  </a:lnTo>
                  <a:lnTo>
                    <a:pt x="6074" y="1655"/>
                  </a:lnTo>
                  <a:lnTo>
                    <a:pt x="6091" y="1663"/>
                  </a:lnTo>
                  <a:lnTo>
                    <a:pt x="6091" y="1721"/>
                  </a:lnTo>
                  <a:lnTo>
                    <a:pt x="6099" y="1813"/>
                  </a:lnTo>
                  <a:lnTo>
                    <a:pt x="6007" y="1822"/>
                  </a:lnTo>
                  <a:lnTo>
                    <a:pt x="5949" y="1822"/>
                  </a:lnTo>
                  <a:lnTo>
                    <a:pt x="5940" y="1813"/>
                  </a:lnTo>
                  <a:lnTo>
                    <a:pt x="5890" y="1780"/>
                  </a:lnTo>
                  <a:lnTo>
                    <a:pt x="5848" y="1746"/>
                  </a:lnTo>
                  <a:lnTo>
                    <a:pt x="5798" y="1713"/>
                  </a:lnTo>
                  <a:lnTo>
                    <a:pt x="5748" y="1680"/>
                  </a:lnTo>
                  <a:lnTo>
                    <a:pt x="5731" y="1663"/>
                  </a:lnTo>
                  <a:lnTo>
                    <a:pt x="5706" y="1646"/>
                  </a:lnTo>
                  <a:lnTo>
                    <a:pt x="5656" y="1613"/>
                  </a:lnTo>
                  <a:lnTo>
                    <a:pt x="5606" y="1579"/>
                  </a:lnTo>
                  <a:lnTo>
                    <a:pt x="5556" y="1538"/>
                  </a:lnTo>
                  <a:lnTo>
                    <a:pt x="5506" y="1504"/>
                  </a:lnTo>
                  <a:lnTo>
                    <a:pt x="5456" y="1471"/>
                  </a:lnTo>
                  <a:lnTo>
                    <a:pt x="5406" y="1437"/>
                  </a:lnTo>
                  <a:lnTo>
                    <a:pt x="5355" y="1404"/>
                  </a:lnTo>
                  <a:lnTo>
                    <a:pt x="5297" y="1371"/>
                  </a:lnTo>
                  <a:lnTo>
                    <a:pt x="5247" y="1337"/>
                  </a:lnTo>
                  <a:lnTo>
                    <a:pt x="5188" y="1304"/>
                  </a:lnTo>
                  <a:lnTo>
                    <a:pt x="5138" y="1270"/>
                  </a:lnTo>
                  <a:lnTo>
                    <a:pt x="5080" y="1237"/>
                  </a:lnTo>
                  <a:lnTo>
                    <a:pt x="5030" y="1203"/>
                  </a:lnTo>
                  <a:lnTo>
                    <a:pt x="4971" y="1170"/>
                  </a:lnTo>
                  <a:lnTo>
                    <a:pt x="4913" y="1137"/>
                  </a:lnTo>
                  <a:lnTo>
                    <a:pt x="4854" y="1103"/>
                  </a:lnTo>
                  <a:lnTo>
                    <a:pt x="4796" y="1070"/>
                  </a:lnTo>
                  <a:lnTo>
                    <a:pt x="4746" y="1045"/>
                  </a:lnTo>
                  <a:lnTo>
                    <a:pt x="4687" y="1011"/>
                  </a:lnTo>
                  <a:lnTo>
                    <a:pt x="4629" y="986"/>
                  </a:lnTo>
                  <a:lnTo>
                    <a:pt x="4595" y="970"/>
                  </a:lnTo>
                  <a:lnTo>
                    <a:pt x="4570" y="953"/>
                  </a:lnTo>
                  <a:lnTo>
                    <a:pt x="4512" y="919"/>
                  </a:lnTo>
                  <a:lnTo>
                    <a:pt x="4453" y="894"/>
                  </a:lnTo>
                  <a:lnTo>
                    <a:pt x="4395" y="861"/>
                  </a:lnTo>
                  <a:lnTo>
                    <a:pt x="4328" y="828"/>
                  </a:lnTo>
                  <a:lnTo>
                    <a:pt x="4269" y="802"/>
                  </a:lnTo>
                  <a:lnTo>
                    <a:pt x="4211" y="777"/>
                  </a:lnTo>
                  <a:lnTo>
                    <a:pt x="4152" y="744"/>
                  </a:lnTo>
                  <a:lnTo>
                    <a:pt x="4094" y="719"/>
                  </a:lnTo>
                  <a:lnTo>
                    <a:pt x="4036" y="694"/>
                  </a:lnTo>
                  <a:lnTo>
                    <a:pt x="3977" y="669"/>
                  </a:lnTo>
                  <a:lnTo>
                    <a:pt x="3910" y="644"/>
                  </a:lnTo>
                  <a:lnTo>
                    <a:pt x="3852" y="619"/>
                  </a:lnTo>
                  <a:lnTo>
                    <a:pt x="3793" y="594"/>
                  </a:lnTo>
                  <a:lnTo>
                    <a:pt x="3735" y="577"/>
                  </a:lnTo>
                  <a:lnTo>
                    <a:pt x="3676" y="552"/>
                  </a:lnTo>
                  <a:lnTo>
                    <a:pt x="3609" y="527"/>
                  </a:lnTo>
                  <a:lnTo>
                    <a:pt x="3551" y="510"/>
                  </a:lnTo>
                  <a:lnTo>
                    <a:pt x="3493" y="493"/>
                  </a:lnTo>
                  <a:lnTo>
                    <a:pt x="3434" y="468"/>
                  </a:lnTo>
                  <a:lnTo>
                    <a:pt x="3376" y="452"/>
                  </a:lnTo>
                  <a:lnTo>
                    <a:pt x="3317" y="435"/>
                  </a:lnTo>
                  <a:lnTo>
                    <a:pt x="3250" y="418"/>
                  </a:lnTo>
                  <a:lnTo>
                    <a:pt x="3192" y="401"/>
                  </a:lnTo>
                  <a:lnTo>
                    <a:pt x="3133" y="393"/>
                  </a:lnTo>
                  <a:lnTo>
                    <a:pt x="3075" y="376"/>
                  </a:lnTo>
                  <a:lnTo>
                    <a:pt x="3016" y="368"/>
                  </a:lnTo>
                  <a:lnTo>
                    <a:pt x="2958" y="360"/>
                  </a:lnTo>
                  <a:lnTo>
                    <a:pt x="2899" y="343"/>
                  </a:lnTo>
                  <a:lnTo>
                    <a:pt x="2849" y="335"/>
                  </a:lnTo>
                  <a:lnTo>
                    <a:pt x="2791" y="326"/>
                  </a:lnTo>
                  <a:lnTo>
                    <a:pt x="2732" y="326"/>
                  </a:lnTo>
                  <a:lnTo>
                    <a:pt x="2707" y="326"/>
                  </a:lnTo>
                  <a:lnTo>
                    <a:pt x="2682" y="326"/>
                  </a:lnTo>
                  <a:lnTo>
                    <a:pt x="2649" y="326"/>
                  </a:lnTo>
                  <a:lnTo>
                    <a:pt x="2624" y="326"/>
                  </a:lnTo>
                  <a:lnTo>
                    <a:pt x="2599" y="326"/>
                  </a:lnTo>
                  <a:lnTo>
                    <a:pt x="2348" y="326"/>
                  </a:lnTo>
                  <a:lnTo>
                    <a:pt x="2315" y="326"/>
                  </a:lnTo>
                  <a:lnTo>
                    <a:pt x="2273" y="326"/>
                  </a:lnTo>
                  <a:lnTo>
                    <a:pt x="2239" y="326"/>
                  </a:lnTo>
                  <a:lnTo>
                    <a:pt x="2198" y="326"/>
                  </a:lnTo>
                  <a:lnTo>
                    <a:pt x="2148" y="335"/>
                  </a:lnTo>
                  <a:lnTo>
                    <a:pt x="2106" y="343"/>
                  </a:lnTo>
                  <a:lnTo>
                    <a:pt x="2056" y="351"/>
                  </a:lnTo>
                  <a:lnTo>
                    <a:pt x="2005" y="360"/>
                  </a:lnTo>
                  <a:lnTo>
                    <a:pt x="1955" y="368"/>
                  </a:lnTo>
                  <a:lnTo>
                    <a:pt x="1905" y="376"/>
                  </a:lnTo>
                  <a:lnTo>
                    <a:pt x="1855" y="393"/>
                  </a:lnTo>
                  <a:lnTo>
                    <a:pt x="1805" y="401"/>
                  </a:lnTo>
                  <a:lnTo>
                    <a:pt x="1747" y="410"/>
                  </a:lnTo>
                  <a:lnTo>
                    <a:pt x="1696" y="427"/>
                  </a:lnTo>
                  <a:lnTo>
                    <a:pt x="1638" y="443"/>
                  </a:lnTo>
                  <a:lnTo>
                    <a:pt x="1579" y="452"/>
                  </a:lnTo>
                  <a:lnTo>
                    <a:pt x="1529" y="468"/>
                  </a:lnTo>
                  <a:lnTo>
                    <a:pt x="1471" y="485"/>
                  </a:lnTo>
                  <a:lnTo>
                    <a:pt x="1412" y="502"/>
                  </a:lnTo>
                  <a:lnTo>
                    <a:pt x="1354" y="518"/>
                  </a:lnTo>
                  <a:lnTo>
                    <a:pt x="1304" y="535"/>
                  </a:lnTo>
                  <a:lnTo>
                    <a:pt x="1245" y="560"/>
                  </a:lnTo>
                  <a:lnTo>
                    <a:pt x="1195" y="577"/>
                  </a:lnTo>
                  <a:lnTo>
                    <a:pt x="1137" y="594"/>
                  </a:lnTo>
                  <a:lnTo>
                    <a:pt x="1087" y="619"/>
                  </a:lnTo>
                  <a:lnTo>
                    <a:pt x="1036" y="635"/>
                  </a:lnTo>
                  <a:lnTo>
                    <a:pt x="978" y="660"/>
                  </a:lnTo>
                  <a:lnTo>
                    <a:pt x="928" y="677"/>
                  </a:lnTo>
                  <a:lnTo>
                    <a:pt x="886" y="702"/>
                  </a:lnTo>
                  <a:lnTo>
                    <a:pt x="861" y="719"/>
                  </a:lnTo>
                  <a:lnTo>
                    <a:pt x="836" y="727"/>
                  </a:lnTo>
                  <a:lnTo>
                    <a:pt x="811" y="736"/>
                  </a:lnTo>
                  <a:lnTo>
                    <a:pt x="794" y="752"/>
                  </a:lnTo>
                  <a:lnTo>
                    <a:pt x="769" y="761"/>
                  </a:lnTo>
                  <a:lnTo>
                    <a:pt x="752" y="769"/>
                  </a:lnTo>
                  <a:lnTo>
                    <a:pt x="727" y="786"/>
                  </a:lnTo>
                  <a:lnTo>
                    <a:pt x="711" y="794"/>
                  </a:lnTo>
                  <a:lnTo>
                    <a:pt x="686" y="811"/>
                  </a:lnTo>
                  <a:lnTo>
                    <a:pt x="669" y="819"/>
                  </a:lnTo>
                  <a:lnTo>
                    <a:pt x="652" y="828"/>
                  </a:lnTo>
                  <a:lnTo>
                    <a:pt x="627" y="844"/>
                  </a:lnTo>
                  <a:lnTo>
                    <a:pt x="610" y="853"/>
                  </a:lnTo>
                  <a:lnTo>
                    <a:pt x="594" y="869"/>
                  </a:lnTo>
                  <a:lnTo>
                    <a:pt x="577" y="878"/>
                  </a:lnTo>
                  <a:lnTo>
                    <a:pt x="560" y="894"/>
                  </a:lnTo>
                  <a:lnTo>
                    <a:pt x="552" y="903"/>
                  </a:lnTo>
                  <a:lnTo>
                    <a:pt x="535" y="919"/>
                  </a:lnTo>
                  <a:lnTo>
                    <a:pt x="518" y="928"/>
                  </a:lnTo>
                  <a:lnTo>
                    <a:pt x="510" y="936"/>
                  </a:lnTo>
                  <a:lnTo>
                    <a:pt x="493" y="953"/>
                  </a:lnTo>
                  <a:lnTo>
                    <a:pt x="485" y="961"/>
                  </a:lnTo>
                  <a:lnTo>
                    <a:pt x="477" y="970"/>
                  </a:lnTo>
                  <a:lnTo>
                    <a:pt x="468" y="986"/>
                  </a:lnTo>
                  <a:lnTo>
                    <a:pt x="452" y="995"/>
                  </a:lnTo>
                  <a:lnTo>
                    <a:pt x="443" y="1003"/>
                  </a:lnTo>
                  <a:lnTo>
                    <a:pt x="443" y="1020"/>
                  </a:lnTo>
                  <a:lnTo>
                    <a:pt x="435" y="1028"/>
                  </a:lnTo>
                  <a:lnTo>
                    <a:pt x="427" y="1036"/>
                  </a:lnTo>
                  <a:lnTo>
                    <a:pt x="427" y="1045"/>
                  </a:lnTo>
                  <a:lnTo>
                    <a:pt x="427" y="1053"/>
                  </a:lnTo>
                  <a:lnTo>
                    <a:pt x="427" y="1061"/>
                  </a:lnTo>
                  <a:lnTo>
                    <a:pt x="427" y="1070"/>
                  </a:lnTo>
                  <a:lnTo>
                    <a:pt x="427" y="1078"/>
                  </a:lnTo>
                  <a:lnTo>
                    <a:pt x="427" y="1087"/>
                  </a:lnTo>
                  <a:lnTo>
                    <a:pt x="427" y="1137"/>
                  </a:lnTo>
                  <a:lnTo>
                    <a:pt x="427" y="1145"/>
                  </a:lnTo>
                  <a:lnTo>
                    <a:pt x="427" y="1153"/>
                  </a:lnTo>
                  <a:lnTo>
                    <a:pt x="427" y="1162"/>
                  </a:lnTo>
                  <a:lnTo>
                    <a:pt x="427" y="1170"/>
                  </a:lnTo>
                  <a:lnTo>
                    <a:pt x="427" y="1178"/>
                  </a:lnTo>
                  <a:lnTo>
                    <a:pt x="435" y="1195"/>
                  </a:lnTo>
                  <a:lnTo>
                    <a:pt x="443" y="1203"/>
                  </a:lnTo>
                  <a:lnTo>
                    <a:pt x="443" y="1212"/>
                  </a:lnTo>
                  <a:lnTo>
                    <a:pt x="460" y="1229"/>
                  </a:lnTo>
                  <a:lnTo>
                    <a:pt x="468" y="1237"/>
                  </a:lnTo>
                  <a:lnTo>
                    <a:pt x="477" y="1254"/>
                  </a:lnTo>
                  <a:lnTo>
                    <a:pt x="493" y="1262"/>
                  </a:lnTo>
                  <a:lnTo>
                    <a:pt x="502" y="1279"/>
                  </a:lnTo>
                  <a:lnTo>
                    <a:pt x="518" y="1287"/>
                  </a:lnTo>
                  <a:lnTo>
                    <a:pt x="535" y="1304"/>
                  </a:lnTo>
                  <a:lnTo>
                    <a:pt x="552" y="1320"/>
                  </a:lnTo>
                  <a:lnTo>
                    <a:pt x="577" y="1337"/>
                  </a:lnTo>
                  <a:lnTo>
                    <a:pt x="594" y="1354"/>
                  </a:lnTo>
                  <a:lnTo>
                    <a:pt x="619" y="1371"/>
                  </a:lnTo>
                  <a:lnTo>
                    <a:pt x="644" y="1379"/>
                  </a:lnTo>
                  <a:lnTo>
                    <a:pt x="669" y="1396"/>
                  </a:lnTo>
                  <a:lnTo>
                    <a:pt x="694" y="1412"/>
                  </a:lnTo>
                  <a:lnTo>
                    <a:pt x="719" y="1429"/>
                  </a:lnTo>
                  <a:lnTo>
                    <a:pt x="752" y="1446"/>
                  </a:lnTo>
                  <a:lnTo>
                    <a:pt x="777" y="1462"/>
                  </a:lnTo>
                  <a:lnTo>
                    <a:pt x="803" y="1479"/>
                  </a:lnTo>
                  <a:lnTo>
                    <a:pt x="828" y="1487"/>
                  </a:lnTo>
                  <a:lnTo>
                    <a:pt x="853" y="1504"/>
                  </a:lnTo>
                  <a:lnTo>
                    <a:pt x="878" y="1513"/>
                  </a:lnTo>
                  <a:lnTo>
                    <a:pt x="903" y="1521"/>
                  </a:lnTo>
                  <a:lnTo>
                    <a:pt x="919" y="1529"/>
                  </a:lnTo>
                  <a:lnTo>
                    <a:pt x="945" y="1538"/>
                  </a:lnTo>
                  <a:lnTo>
                    <a:pt x="970" y="1546"/>
                  </a:lnTo>
                  <a:lnTo>
                    <a:pt x="995" y="1554"/>
                  </a:lnTo>
                  <a:lnTo>
                    <a:pt x="1028" y="1563"/>
                  </a:lnTo>
                  <a:lnTo>
                    <a:pt x="1053" y="1571"/>
                  </a:lnTo>
                  <a:lnTo>
                    <a:pt x="1087" y="1579"/>
                  </a:lnTo>
                  <a:lnTo>
                    <a:pt x="1120" y="1596"/>
                  </a:lnTo>
                  <a:lnTo>
                    <a:pt x="1162" y="1604"/>
                  </a:lnTo>
                  <a:lnTo>
                    <a:pt x="1229" y="1621"/>
                  </a:lnTo>
                  <a:lnTo>
                    <a:pt x="1312" y="1638"/>
                  </a:lnTo>
                  <a:lnTo>
                    <a:pt x="1362" y="1646"/>
                  </a:lnTo>
                  <a:lnTo>
                    <a:pt x="1404" y="1663"/>
                  </a:lnTo>
                  <a:lnTo>
                    <a:pt x="1454" y="1671"/>
                  </a:lnTo>
                  <a:lnTo>
                    <a:pt x="1504" y="1680"/>
                  </a:lnTo>
                  <a:lnTo>
                    <a:pt x="1554" y="1688"/>
                  </a:lnTo>
                  <a:lnTo>
                    <a:pt x="1604" y="1696"/>
                  </a:lnTo>
                  <a:lnTo>
                    <a:pt x="1630" y="1696"/>
                  </a:lnTo>
                  <a:lnTo>
                    <a:pt x="1655" y="1696"/>
                  </a:lnTo>
                  <a:lnTo>
                    <a:pt x="1705" y="1705"/>
                  </a:lnTo>
                  <a:lnTo>
                    <a:pt x="1755" y="1713"/>
                  </a:lnTo>
                  <a:lnTo>
                    <a:pt x="1797" y="1721"/>
                  </a:lnTo>
                  <a:lnTo>
                    <a:pt x="1847" y="1721"/>
                  </a:lnTo>
                  <a:lnTo>
                    <a:pt x="1889" y="1721"/>
                  </a:lnTo>
                  <a:lnTo>
                    <a:pt x="1939" y="1721"/>
                  </a:lnTo>
                  <a:lnTo>
                    <a:pt x="1989" y="1721"/>
                  </a:lnTo>
                  <a:lnTo>
                    <a:pt x="2039" y="1721"/>
                  </a:lnTo>
                  <a:lnTo>
                    <a:pt x="2398" y="1721"/>
                  </a:lnTo>
                  <a:lnTo>
                    <a:pt x="2457" y="1721"/>
                  </a:lnTo>
                  <a:lnTo>
                    <a:pt x="2507" y="1721"/>
                  </a:lnTo>
                  <a:lnTo>
                    <a:pt x="2607" y="1721"/>
                  </a:lnTo>
                  <a:lnTo>
                    <a:pt x="2716" y="1713"/>
                  </a:lnTo>
                  <a:lnTo>
                    <a:pt x="2924" y="1705"/>
                  </a:lnTo>
                  <a:lnTo>
                    <a:pt x="3025" y="1705"/>
                  </a:lnTo>
                  <a:lnTo>
                    <a:pt x="3133" y="1705"/>
                  </a:lnTo>
                  <a:lnTo>
                    <a:pt x="3459" y="1705"/>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6987622" y="4477993"/>
              <a:ext cx="204462" cy="210628"/>
            </a:xfrm>
            <a:custGeom>
              <a:avLst/>
              <a:gdLst/>
              <a:ahLst/>
              <a:cxnLst/>
              <a:rect l="l" t="t" r="r" b="b"/>
              <a:pathLst>
                <a:path w="4145" h="4270" extrusionOk="0">
                  <a:moveTo>
                    <a:pt x="903" y="251"/>
                  </a:moveTo>
                  <a:lnTo>
                    <a:pt x="903" y="251"/>
                  </a:lnTo>
                  <a:lnTo>
                    <a:pt x="886" y="251"/>
                  </a:lnTo>
                  <a:lnTo>
                    <a:pt x="869" y="260"/>
                  </a:lnTo>
                  <a:lnTo>
                    <a:pt x="869" y="260"/>
                  </a:lnTo>
                  <a:lnTo>
                    <a:pt x="853" y="268"/>
                  </a:lnTo>
                  <a:lnTo>
                    <a:pt x="836" y="277"/>
                  </a:lnTo>
                  <a:lnTo>
                    <a:pt x="836" y="277"/>
                  </a:lnTo>
                  <a:lnTo>
                    <a:pt x="819" y="277"/>
                  </a:lnTo>
                  <a:lnTo>
                    <a:pt x="802" y="285"/>
                  </a:lnTo>
                  <a:lnTo>
                    <a:pt x="802" y="285"/>
                  </a:lnTo>
                  <a:lnTo>
                    <a:pt x="794" y="293"/>
                  </a:lnTo>
                  <a:lnTo>
                    <a:pt x="777" y="302"/>
                  </a:lnTo>
                  <a:lnTo>
                    <a:pt x="777" y="302"/>
                  </a:lnTo>
                  <a:lnTo>
                    <a:pt x="761" y="310"/>
                  </a:lnTo>
                  <a:lnTo>
                    <a:pt x="744" y="318"/>
                  </a:lnTo>
                  <a:lnTo>
                    <a:pt x="744" y="318"/>
                  </a:lnTo>
                  <a:lnTo>
                    <a:pt x="727" y="335"/>
                  </a:lnTo>
                  <a:lnTo>
                    <a:pt x="711" y="343"/>
                  </a:lnTo>
                  <a:lnTo>
                    <a:pt x="711" y="343"/>
                  </a:lnTo>
                  <a:lnTo>
                    <a:pt x="702" y="352"/>
                  </a:lnTo>
                  <a:lnTo>
                    <a:pt x="686" y="360"/>
                  </a:lnTo>
                  <a:lnTo>
                    <a:pt x="686" y="360"/>
                  </a:lnTo>
                  <a:lnTo>
                    <a:pt x="669" y="368"/>
                  </a:lnTo>
                  <a:lnTo>
                    <a:pt x="660" y="385"/>
                  </a:lnTo>
                  <a:lnTo>
                    <a:pt x="660" y="385"/>
                  </a:lnTo>
                  <a:lnTo>
                    <a:pt x="644" y="394"/>
                  </a:lnTo>
                  <a:lnTo>
                    <a:pt x="635" y="410"/>
                  </a:lnTo>
                  <a:lnTo>
                    <a:pt x="635" y="410"/>
                  </a:lnTo>
                  <a:lnTo>
                    <a:pt x="619" y="419"/>
                  </a:lnTo>
                  <a:lnTo>
                    <a:pt x="602" y="435"/>
                  </a:lnTo>
                  <a:lnTo>
                    <a:pt x="602" y="435"/>
                  </a:lnTo>
                  <a:lnTo>
                    <a:pt x="594" y="444"/>
                  </a:lnTo>
                  <a:lnTo>
                    <a:pt x="585" y="452"/>
                  </a:lnTo>
                  <a:lnTo>
                    <a:pt x="577" y="460"/>
                  </a:lnTo>
                  <a:lnTo>
                    <a:pt x="577" y="460"/>
                  </a:lnTo>
                  <a:lnTo>
                    <a:pt x="569" y="469"/>
                  </a:lnTo>
                  <a:lnTo>
                    <a:pt x="552" y="485"/>
                  </a:lnTo>
                  <a:lnTo>
                    <a:pt x="552" y="485"/>
                  </a:lnTo>
                  <a:lnTo>
                    <a:pt x="544" y="502"/>
                  </a:lnTo>
                  <a:lnTo>
                    <a:pt x="535" y="510"/>
                  </a:lnTo>
                  <a:lnTo>
                    <a:pt x="535" y="510"/>
                  </a:lnTo>
                  <a:lnTo>
                    <a:pt x="518" y="527"/>
                  </a:lnTo>
                  <a:lnTo>
                    <a:pt x="510" y="544"/>
                  </a:lnTo>
                  <a:lnTo>
                    <a:pt x="510" y="544"/>
                  </a:lnTo>
                  <a:lnTo>
                    <a:pt x="493" y="561"/>
                  </a:lnTo>
                  <a:lnTo>
                    <a:pt x="485" y="577"/>
                  </a:lnTo>
                  <a:lnTo>
                    <a:pt x="485" y="577"/>
                  </a:lnTo>
                  <a:lnTo>
                    <a:pt x="477" y="594"/>
                  </a:lnTo>
                  <a:lnTo>
                    <a:pt x="468" y="611"/>
                  </a:lnTo>
                  <a:lnTo>
                    <a:pt x="468" y="611"/>
                  </a:lnTo>
                  <a:lnTo>
                    <a:pt x="460" y="627"/>
                  </a:lnTo>
                  <a:lnTo>
                    <a:pt x="443" y="644"/>
                  </a:lnTo>
                  <a:lnTo>
                    <a:pt x="443" y="644"/>
                  </a:lnTo>
                  <a:lnTo>
                    <a:pt x="435" y="669"/>
                  </a:lnTo>
                  <a:lnTo>
                    <a:pt x="427" y="686"/>
                  </a:lnTo>
                  <a:lnTo>
                    <a:pt x="427" y="686"/>
                  </a:lnTo>
                  <a:lnTo>
                    <a:pt x="418" y="703"/>
                  </a:lnTo>
                  <a:lnTo>
                    <a:pt x="410" y="728"/>
                  </a:lnTo>
                  <a:lnTo>
                    <a:pt x="410" y="728"/>
                  </a:lnTo>
                  <a:lnTo>
                    <a:pt x="401" y="744"/>
                  </a:lnTo>
                  <a:lnTo>
                    <a:pt x="393" y="761"/>
                  </a:lnTo>
                  <a:lnTo>
                    <a:pt x="393" y="761"/>
                  </a:lnTo>
                  <a:lnTo>
                    <a:pt x="385" y="786"/>
                  </a:lnTo>
                  <a:lnTo>
                    <a:pt x="376" y="803"/>
                  </a:lnTo>
                  <a:lnTo>
                    <a:pt x="376" y="803"/>
                  </a:lnTo>
                  <a:lnTo>
                    <a:pt x="368" y="828"/>
                  </a:lnTo>
                  <a:lnTo>
                    <a:pt x="368" y="845"/>
                  </a:lnTo>
                  <a:lnTo>
                    <a:pt x="360" y="870"/>
                  </a:lnTo>
                  <a:lnTo>
                    <a:pt x="351" y="886"/>
                  </a:lnTo>
                  <a:lnTo>
                    <a:pt x="351" y="911"/>
                  </a:lnTo>
                  <a:lnTo>
                    <a:pt x="343" y="937"/>
                  </a:lnTo>
                  <a:lnTo>
                    <a:pt x="343" y="953"/>
                  </a:lnTo>
                  <a:lnTo>
                    <a:pt x="343" y="978"/>
                  </a:lnTo>
                  <a:lnTo>
                    <a:pt x="343" y="1003"/>
                  </a:lnTo>
                  <a:lnTo>
                    <a:pt x="343" y="1028"/>
                  </a:lnTo>
                  <a:lnTo>
                    <a:pt x="343" y="1053"/>
                  </a:lnTo>
                  <a:lnTo>
                    <a:pt x="343" y="1070"/>
                  </a:lnTo>
                  <a:lnTo>
                    <a:pt x="343" y="1095"/>
                  </a:lnTo>
                  <a:lnTo>
                    <a:pt x="343" y="1120"/>
                  </a:lnTo>
                  <a:lnTo>
                    <a:pt x="343" y="1145"/>
                  </a:lnTo>
                  <a:lnTo>
                    <a:pt x="343" y="1179"/>
                  </a:lnTo>
                  <a:lnTo>
                    <a:pt x="343" y="1396"/>
                  </a:lnTo>
                  <a:lnTo>
                    <a:pt x="343" y="1446"/>
                  </a:lnTo>
                  <a:lnTo>
                    <a:pt x="343" y="1496"/>
                  </a:lnTo>
                  <a:lnTo>
                    <a:pt x="343" y="1546"/>
                  </a:lnTo>
                  <a:lnTo>
                    <a:pt x="351" y="1596"/>
                  </a:lnTo>
                  <a:lnTo>
                    <a:pt x="351" y="1647"/>
                  </a:lnTo>
                  <a:lnTo>
                    <a:pt x="360" y="1697"/>
                  </a:lnTo>
                  <a:lnTo>
                    <a:pt x="368" y="1747"/>
                  </a:lnTo>
                  <a:lnTo>
                    <a:pt x="376" y="1797"/>
                  </a:lnTo>
                  <a:lnTo>
                    <a:pt x="385" y="1847"/>
                  </a:lnTo>
                  <a:lnTo>
                    <a:pt x="401" y="1889"/>
                  </a:lnTo>
                  <a:lnTo>
                    <a:pt x="401" y="1889"/>
                  </a:lnTo>
                  <a:lnTo>
                    <a:pt x="410" y="1931"/>
                  </a:lnTo>
                  <a:lnTo>
                    <a:pt x="418" y="1981"/>
                  </a:lnTo>
                  <a:lnTo>
                    <a:pt x="435" y="2031"/>
                  </a:lnTo>
                  <a:lnTo>
                    <a:pt x="443" y="2073"/>
                  </a:lnTo>
                  <a:lnTo>
                    <a:pt x="460" y="2123"/>
                  </a:lnTo>
                  <a:lnTo>
                    <a:pt x="468" y="2165"/>
                  </a:lnTo>
                  <a:lnTo>
                    <a:pt x="485" y="2206"/>
                  </a:lnTo>
                  <a:lnTo>
                    <a:pt x="502" y="2256"/>
                  </a:lnTo>
                  <a:lnTo>
                    <a:pt x="518" y="2298"/>
                  </a:lnTo>
                  <a:lnTo>
                    <a:pt x="535" y="2340"/>
                  </a:lnTo>
                  <a:lnTo>
                    <a:pt x="552" y="2382"/>
                  </a:lnTo>
                  <a:lnTo>
                    <a:pt x="569" y="2432"/>
                  </a:lnTo>
                  <a:lnTo>
                    <a:pt x="585" y="2474"/>
                  </a:lnTo>
                  <a:lnTo>
                    <a:pt x="610" y="2515"/>
                  </a:lnTo>
                  <a:lnTo>
                    <a:pt x="627" y="2549"/>
                  </a:lnTo>
                  <a:lnTo>
                    <a:pt x="627" y="2557"/>
                  </a:lnTo>
                  <a:lnTo>
                    <a:pt x="644" y="2599"/>
                  </a:lnTo>
                  <a:lnTo>
                    <a:pt x="669" y="2641"/>
                  </a:lnTo>
                  <a:lnTo>
                    <a:pt x="694" y="2683"/>
                  </a:lnTo>
                  <a:lnTo>
                    <a:pt x="711" y="2724"/>
                  </a:lnTo>
                  <a:lnTo>
                    <a:pt x="736" y="2766"/>
                  </a:lnTo>
                  <a:lnTo>
                    <a:pt x="761" y="2808"/>
                  </a:lnTo>
                  <a:lnTo>
                    <a:pt x="786" y="2841"/>
                  </a:lnTo>
                  <a:lnTo>
                    <a:pt x="811" y="2883"/>
                  </a:lnTo>
                  <a:lnTo>
                    <a:pt x="836" y="2925"/>
                  </a:lnTo>
                  <a:lnTo>
                    <a:pt x="861" y="2967"/>
                  </a:lnTo>
                  <a:lnTo>
                    <a:pt x="894" y="3000"/>
                  </a:lnTo>
                  <a:lnTo>
                    <a:pt x="919" y="3042"/>
                  </a:lnTo>
                  <a:lnTo>
                    <a:pt x="945" y="3075"/>
                  </a:lnTo>
                  <a:lnTo>
                    <a:pt x="978" y="3117"/>
                  </a:lnTo>
                  <a:lnTo>
                    <a:pt x="1011" y="3150"/>
                  </a:lnTo>
                  <a:lnTo>
                    <a:pt x="1036" y="3192"/>
                  </a:lnTo>
                  <a:lnTo>
                    <a:pt x="1070" y="3226"/>
                  </a:lnTo>
                  <a:lnTo>
                    <a:pt x="1103" y="3267"/>
                  </a:lnTo>
                  <a:lnTo>
                    <a:pt x="1103" y="3267"/>
                  </a:lnTo>
                  <a:lnTo>
                    <a:pt x="1128" y="3301"/>
                  </a:lnTo>
                  <a:lnTo>
                    <a:pt x="1162" y="3334"/>
                  </a:lnTo>
                  <a:lnTo>
                    <a:pt x="1195" y="3376"/>
                  </a:lnTo>
                  <a:lnTo>
                    <a:pt x="1229" y="3409"/>
                  </a:lnTo>
                  <a:lnTo>
                    <a:pt x="1262" y="3443"/>
                  </a:lnTo>
                  <a:lnTo>
                    <a:pt x="1304" y="3476"/>
                  </a:lnTo>
                  <a:lnTo>
                    <a:pt x="1337" y="3518"/>
                  </a:lnTo>
                  <a:lnTo>
                    <a:pt x="1371" y="3551"/>
                  </a:lnTo>
                  <a:lnTo>
                    <a:pt x="1404" y="3585"/>
                  </a:lnTo>
                  <a:lnTo>
                    <a:pt x="1446" y="3618"/>
                  </a:lnTo>
                  <a:lnTo>
                    <a:pt x="1479" y="3652"/>
                  </a:lnTo>
                  <a:lnTo>
                    <a:pt x="1521" y="3685"/>
                  </a:lnTo>
                  <a:lnTo>
                    <a:pt x="1554" y="3718"/>
                  </a:lnTo>
                  <a:lnTo>
                    <a:pt x="1596" y="3752"/>
                  </a:lnTo>
                  <a:lnTo>
                    <a:pt x="1638" y="3785"/>
                  </a:lnTo>
                  <a:lnTo>
                    <a:pt x="1671" y="3819"/>
                  </a:lnTo>
                  <a:lnTo>
                    <a:pt x="1713" y="3852"/>
                  </a:lnTo>
                  <a:lnTo>
                    <a:pt x="1755" y="3885"/>
                  </a:lnTo>
                  <a:lnTo>
                    <a:pt x="1797" y="3919"/>
                  </a:lnTo>
                  <a:lnTo>
                    <a:pt x="1838" y="3952"/>
                  </a:lnTo>
                  <a:lnTo>
                    <a:pt x="1880" y="3977"/>
                  </a:lnTo>
                  <a:lnTo>
                    <a:pt x="1905" y="4144"/>
                  </a:lnTo>
                  <a:lnTo>
                    <a:pt x="1746" y="4170"/>
                  </a:lnTo>
                  <a:lnTo>
                    <a:pt x="1696" y="4136"/>
                  </a:lnTo>
                  <a:lnTo>
                    <a:pt x="1655" y="4111"/>
                  </a:lnTo>
                  <a:lnTo>
                    <a:pt x="1613" y="4078"/>
                  </a:lnTo>
                  <a:lnTo>
                    <a:pt x="1571" y="4044"/>
                  </a:lnTo>
                  <a:lnTo>
                    <a:pt x="1521" y="4019"/>
                  </a:lnTo>
                  <a:lnTo>
                    <a:pt x="1479" y="3986"/>
                  </a:lnTo>
                  <a:lnTo>
                    <a:pt x="1437" y="3952"/>
                  </a:lnTo>
                  <a:lnTo>
                    <a:pt x="1396" y="3919"/>
                  </a:lnTo>
                  <a:lnTo>
                    <a:pt x="1354" y="3885"/>
                  </a:lnTo>
                  <a:lnTo>
                    <a:pt x="1312" y="3852"/>
                  </a:lnTo>
                  <a:lnTo>
                    <a:pt x="1270" y="3819"/>
                  </a:lnTo>
                  <a:lnTo>
                    <a:pt x="1229" y="3785"/>
                  </a:lnTo>
                  <a:lnTo>
                    <a:pt x="1187" y="3752"/>
                  </a:lnTo>
                  <a:lnTo>
                    <a:pt x="1145" y="3718"/>
                  </a:lnTo>
                  <a:lnTo>
                    <a:pt x="1112" y="3677"/>
                  </a:lnTo>
                  <a:lnTo>
                    <a:pt x="1070" y="3643"/>
                  </a:lnTo>
                  <a:lnTo>
                    <a:pt x="1028" y="3610"/>
                  </a:lnTo>
                  <a:lnTo>
                    <a:pt x="995" y="3576"/>
                  </a:lnTo>
                  <a:lnTo>
                    <a:pt x="953" y="3535"/>
                  </a:lnTo>
                  <a:lnTo>
                    <a:pt x="919" y="3501"/>
                  </a:lnTo>
                  <a:lnTo>
                    <a:pt x="886" y="3459"/>
                  </a:lnTo>
                  <a:lnTo>
                    <a:pt x="886" y="3459"/>
                  </a:lnTo>
                  <a:lnTo>
                    <a:pt x="844" y="3426"/>
                  </a:lnTo>
                  <a:lnTo>
                    <a:pt x="811" y="3384"/>
                  </a:lnTo>
                  <a:lnTo>
                    <a:pt x="777" y="3351"/>
                  </a:lnTo>
                  <a:lnTo>
                    <a:pt x="744" y="3309"/>
                  </a:lnTo>
                  <a:lnTo>
                    <a:pt x="711" y="3267"/>
                  </a:lnTo>
                  <a:lnTo>
                    <a:pt x="677" y="3226"/>
                  </a:lnTo>
                  <a:lnTo>
                    <a:pt x="644" y="3192"/>
                  </a:lnTo>
                  <a:lnTo>
                    <a:pt x="610" y="3150"/>
                  </a:lnTo>
                  <a:lnTo>
                    <a:pt x="577" y="3109"/>
                  </a:lnTo>
                  <a:lnTo>
                    <a:pt x="552" y="3067"/>
                  </a:lnTo>
                  <a:lnTo>
                    <a:pt x="518" y="3025"/>
                  </a:lnTo>
                  <a:lnTo>
                    <a:pt x="493" y="2975"/>
                  </a:lnTo>
                  <a:lnTo>
                    <a:pt x="460" y="2933"/>
                  </a:lnTo>
                  <a:lnTo>
                    <a:pt x="435" y="2891"/>
                  </a:lnTo>
                  <a:lnTo>
                    <a:pt x="410" y="2850"/>
                  </a:lnTo>
                  <a:lnTo>
                    <a:pt x="376" y="2799"/>
                  </a:lnTo>
                  <a:lnTo>
                    <a:pt x="351" y="2758"/>
                  </a:lnTo>
                  <a:lnTo>
                    <a:pt x="326" y="2708"/>
                  </a:lnTo>
                  <a:lnTo>
                    <a:pt x="326" y="2708"/>
                  </a:lnTo>
                  <a:lnTo>
                    <a:pt x="310" y="2666"/>
                  </a:lnTo>
                  <a:lnTo>
                    <a:pt x="285" y="2616"/>
                  </a:lnTo>
                  <a:lnTo>
                    <a:pt x="259" y="2574"/>
                  </a:lnTo>
                  <a:lnTo>
                    <a:pt x="243" y="2524"/>
                  </a:lnTo>
                  <a:lnTo>
                    <a:pt x="218" y="2474"/>
                  </a:lnTo>
                  <a:lnTo>
                    <a:pt x="201" y="2424"/>
                  </a:lnTo>
                  <a:lnTo>
                    <a:pt x="176" y="2373"/>
                  </a:lnTo>
                  <a:lnTo>
                    <a:pt x="159" y="2323"/>
                  </a:lnTo>
                  <a:lnTo>
                    <a:pt x="143" y="2273"/>
                  </a:lnTo>
                  <a:lnTo>
                    <a:pt x="126" y="2223"/>
                  </a:lnTo>
                  <a:lnTo>
                    <a:pt x="109" y="2173"/>
                  </a:lnTo>
                  <a:lnTo>
                    <a:pt x="92" y="2123"/>
                  </a:lnTo>
                  <a:lnTo>
                    <a:pt x="76" y="2073"/>
                  </a:lnTo>
                  <a:lnTo>
                    <a:pt x="67" y="2014"/>
                  </a:lnTo>
                  <a:lnTo>
                    <a:pt x="51" y="1964"/>
                  </a:lnTo>
                  <a:lnTo>
                    <a:pt x="51" y="1964"/>
                  </a:lnTo>
                  <a:lnTo>
                    <a:pt x="42" y="1914"/>
                  </a:lnTo>
                  <a:lnTo>
                    <a:pt x="34" y="1855"/>
                  </a:lnTo>
                  <a:lnTo>
                    <a:pt x="26" y="1805"/>
                  </a:lnTo>
                  <a:lnTo>
                    <a:pt x="17" y="1747"/>
                  </a:lnTo>
                  <a:lnTo>
                    <a:pt x="9" y="1688"/>
                  </a:lnTo>
                  <a:lnTo>
                    <a:pt x="1" y="1638"/>
                  </a:lnTo>
                  <a:lnTo>
                    <a:pt x="1" y="1580"/>
                  </a:lnTo>
                  <a:lnTo>
                    <a:pt x="1" y="1521"/>
                  </a:lnTo>
                  <a:lnTo>
                    <a:pt x="1" y="1463"/>
                  </a:lnTo>
                  <a:lnTo>
                    <a:pt x="1" y="1404"/>
                  </a:lnTo>
                  <a:lnTo>
                    <a:pt x="1" y="1212"/>
                  </a:lnTo>
                  <a:lnTo>
                    <a:pt x="1" y="1179"/>
                  </a:lnTo>
                  <a:lnTo>
                    <a:pt x="1" y="1145"/>
                  </a:lnTo>
                  <a:lnTo>
                    <a:pt x="1" y="1120"/>
                  </a:lnTo>
                  <a:lnTo>
                    <a:pt x="1" y="1087"/>
                  </a:lnTo>
                  <a:lnTo>
                    <a:pt x="1" y="1053"/>
                  </a:lnTo>
                  <a:lnTo>
                    <a:pt x="1" y="1028"/>
                  </a:lnTo>
                  <a:lnTo>
                    <a:pt x="1" y="995"/>
                  </a:lnTo>
                  <a:lnTo>
                    <a:pt x="9" y="970"/>
                  </a:lnTo>
                  <a:lnTo>
                    <a:pt x="17" y="945"/>
                  </a:lnTo>
                  <a:lnTo>
                    <a:pt x="17" y="911"/>
                  </a:lnTo>
                  <a:lnTo>
                    <a:pt x="26" y="886"/>
                  </a:lnTo>
                  <a:lnTo>
                    <a:pt x="34" y="861"/>
                  </a:lnTo>
                  <a:lnTo>
                    <a:pt x="42" y="828"/>
                  </a:lnTo>
                  <a:lnTo>
                    <a:pt x="51" y="803"/>
                  </a:lnTo>
                  <a:lnTo>
                    <a:pt x="59" y="778"/>
                  </a:lnTo>
                  <a:lnTo>
                    <a:pt x="67" y="753"/>
                  </a:lnTo>
                  <a:lnTo>
                    <a:pt x="76" y="728"/>
                  </a:lnTo>
                  <a:lnTo>
                    <a:pt x="84" y="703"/>
                  </a:lnTo>
                  <a:lnTo>
                    <a:pt x="92" y="678"/>
                  </a:lnTo>
                  <a:lnTo>
                    <a:pt x="101" y="652"/>
                  </a:lnTo>
                  <a:lnTo>
                    <a:pt x="109" y="627"/>
                  </a:lnTo>
                  <a:lnTo>
                    <a:pt x="126" y="602"/>
                  </a:lnTo>
                  <a:lnTo>
                    <a:pt x="134" y="577"/>
                  </a:lnTo>
                  <a:lnTo>
                    <a:pt x="143" y="552"/>
                  </a:lnTo>
                  <a:lnTo>
                    <a:pt x="159" y="536"/>
                  </a:lnTo>
                  <a:lnTo>
                    <a:pt x="168" y="510"/>
                  </a:lnTo>
                  <a:lnTo>
                    <a:pt x="184" y="485"/>
                  </a:lnTo>
                  <a:lnTo>
                    <a:pt x="193" y="469"/>
                  </a:lnTo>
                  <a:lnTo>
                    <a:pt x="209" y="444"/>
                  </a:lnTo>
                  <a:lnTo>
                    <a:pt x="226" y="427"/>
                  </a:lnTo>
                  <a:lnTo>
                    <a:pt x="234" y="402"/>
                  </a:lnTo>
                  <a:lnTo>
                    <a:pt x="251" y="385"/>
                  </a:lnTo>
                  <a:lnTo>
                    <a:pt x="268" y="360"/>
                  </a:lnTo>
                  <a:lnTo>
                    <a:pt x="276" y="343"/>
                  </a:lnTo>
                  <a:lnTo>
                    <a:pt x="293" y="327"/>
                  </a:lnTo>
                  <a:lnTo>
                    <a:pt x="310" y="310"/>
                  </a:lnTo>
                  <a:lnTo>
                    <a:pt x="326" y="293"/>
                  </a:lnTo>
                  <a:lnTo>
                    <a:pt x="343" y="268"/>
                  </a:lnTo>
                  <a:lnTo>
                    <a:pt x="351" y="268"/>
                  </a:lnTo>
                  <a:lnTo>
                    <a:pt x="360" y="251"/>
                  </a:lnTo>
                  <a:lnTo>
                    <a:pt x="376" y="235"/>
                  </a:lnTo>
                  <a:lnTo>
                    <a:pt x="393" y="226"/>
                  </a:lnTo>
                  <a:lnTo>
                    <a:pt x="410" y="210"/>
                  </a:lnTo>
                  <a:lnTo>
                    <a:pt x="435" y="193"/>
                  </a:lnTo>
                  <a:lnTo>
                    <a:pt x="452" y="176"/>
                  </a:lnTo>
                  <a:lnTo>
                    <a:pt x="468" y="160"/>
                  </a:lnTo>
                  <a:lnTo>
                    <a:pt x="485" y="151"/>
                  </a:lnTo>
                  <a:lnTo>
                    <a:pt x="502" y="135"/>
                  </a:lnTo>
                  <a:lnTo>
                    <a:pt x="527" y="126"/>
                  </a:lnTo>
                  <a:lnTo>
                    <a:pt x="544" y="109"/>
                  </a:lnTo>
                  <a:lnTo>
                    <a:pt x="569" y="101"/>
                  </a:lnTo>
                  <a:lnTo>
                    <a:pt x="585" y="84"/>
                  </a:lnTo>
                  <a:lnTo>
                    <a:pt x="602" y="76"/>
                  </a:lnTo>
                  <a:lnTo>
                    <a:pt x="627" y="68"/>
                  </a:lnTo>
                  <a:lnTo>
                    <a:pt x="644" y="59"/>
                  </a:lnTo>
                  <a:lnTo>
                    <a:pt x="669" y="51"/>
                  </a:lnTo>
                  <a:lnTo>
                    <a:pt x="686" y="43"/>
                  </a:lnTo>
                  <a:lnTo>
                    <a:pt x="711" y="34"/>
                  </a:lnTo>
                  <a:lnTo>
                    <a:pt x="727" y="26"/>
                  </a:lnTo>
                  <a:lnTo>
                    <a:pt x="752" y="18"/>
                  </a:lnTo>
                  <a:lnTo>
                    <a:pt x="777" y="9"/>
                  </a:lnTo>
                  <a:lnTo>
                    <a:pt x="794" y="1"/>
                  </a:lnTo>
                  <a:lnTo>
                    <a:pt x="819" y="1"/>
                  </a:lnTo>
                  <a:lnTo>
                    <a:pt x="844" y="1"/>
                  </a:lnTo>
                  <a:lnTo>
                    <a:pt x="861" y="1"/>
                  </a:lnTo>
                  <a:lnTo>
                    <a:pt x="886" y="1"/>
                  </a:lnTo>
                  <a:lnTo>
                    <a:pt x="911" y="1"/>
                  </a:lnTo>
                  <a:lnTo>
                    <a:pt x="928" y="1"/>
                  </a:lnTo>
                  <a:lnTo>
                    <a:pt x="953" y="1"/>
                  </a:lnTo>
                  <a:lnTo>
                    <a:pt x="978" y="1"/>
                  </a:lnTo>
                  <a:lnTo>
                    <a:pt x="1120" y="1"/>
                  </a:lnTo>
                  <a:lnTo>
                    <a:pt x="1145" y="1"/>
                  </a:lnTo>
                  <a:lnTo>
                    <a:pt x="1162" y="1"/>
                  </a:lnTo>
                  <a:lnTo>
                    <a:pt x="1187" y="1"/>
                  </a:lnTo>
                  <a:lnTo>
                    <a:pt x="1212" y="1"/>
                  </a:lnTo>
                  <a:lnTo>
                    <a:pt x="1237" y="1"/>
                  </a:lnTo>
                  <a:lnTo>
                    <a:pt x="1262" y="1"/>
                  </a:lnTo>
                  <a:lnTo>
                    <a:pt x="1287" y="1"/>
                  </a:lnTo>
                  <a:lnTo>
                    <a:pt x="1312" y="1"/>
                  </a:lnTo>
                  <a:lnTo>
                    <a:pt x="1337" y="9"/>
                  </a:lnTo>
                  <a:lnTo>
                    <a:pt x="1354" y="18"/>
                  </a:lnTo>
                  <a:lnTo>
                    <a:pt x="1379" y="26"/>
                  </a:lnTo>
                  <a:lnTo>
                    <a:pt x="1404" y="34"/>
                  </a:lnTo>
                  <a:lnTo>
                    <a:pt x="1429" y="43"/>
                  </a:lnTo>
                  <a:lnTo>
                    <a:pt x="1454" y="51"/>
                  </a:lnTo>
                  <a:lnTo>
                    <a:pt x="1479" y="59"/>
                  </a:lnTo>
                  <a:lnTo>
                    <a:pt x="1504" y="68"/>
                  </a:lnTo>
                  <a:lnTo>
                    <a:pt x="1529" y="76"/>
                  </a:lnTo>
                  <a:lnTo>
                    <a:pt x="1546" y="84"/>
                  </a:lnTo>
                  <a:lnTo>
                    <a:pt x="1571" y="93"/>
                  </a:lnTo>
                  <a:lnTo>
                    <a:pt x="1596" y="109"/>
                  </a:lnTo>
                  <a:lnTo>
                    <a:pt x="1621" y="118"/>
                  </a:lnTo>
                  <a:lnTo>
                    <a:pt x="1646" y="135"/>
                  </a:lnTo>
                  <a:lnTo>
                    <a:pt x="1671" y="143"/>
                  </a:lnTo>
                  <a:lnTo>
                    <a:pt x="1696" y="160"/>
                  </a:lnTo>
                  <a:lnTo>
                    <a:pt x="1721" y="168"/>
                  </a:lnTo>
                  <a:lnTo>
                    <a:pt x="1738" y="185"/>
                  </a:lnTo>
                  <a:lnTo>
                    <a:pt x="1763" y="201"/>
                  </a:lnTo>
                  <a:lnTo>
                    <a:pt x="1788" y="218"/>
                  </a:lnTo>
                  <a:lnTo>
                    <a:pt x="1813" y="235"/>
                  </a:lnTo>
                  <a:lnTo>
                    <a:pt x="1838" y="251"/>
                  </a:lnTo>
                  <a:lnTo>
                    <a:pt x="1863" y="268"/>
                  </a:lnTo>
                  <a:lnTo>
                    <a:pt x="1880" y="285"/>
                  </a:lnTo>
                  <a:lnTo>
                    <a:pt x="1905" y="302"/>
                  </a:lnTo>
                  <a:lnTo>
                    <a:pt x="1930" y="318"/>
                  </a:lnTo>
                  <a:lnTo>
                    <a:pt x="1955" y="335"/>
                  </a:lnTo>
                  <a:lnTo>
                    <a:pt x="1972" y="360"/>
                  </a:lnTo>
                  <a:lnTo>
                    <a:pt x="1997" y="377"/>
                  </a:lnTo>
                  <a:lnTo>
                    <a:pt x="2022" y="394"/>
                  </a:lnTo>
                  <a:lnTo>
                    <a:pt x="2047" y="419"/>
                  </a:lnTo>
                  <a:lnTo>
                    <a:pt x="2064" y="435"/>
                  </a:lnTo>
                  <a:lnTo>
                    <a:pt x="2089" y="460"/>
                  </a:lnTo>
                  <a:lnTo>
                    <a:pt x="2114" y="485"/>
                  </a:lnTo>
                  <a:lnTo>
                    <a:pt x="2131" y="502"/>
                  </a:lnTo>
                  <a:lnTo>
                    <a:pt x="2156" y="527"/>
                  </a:lnTo>
                  <a:lnTo>
                    <a:pt x="2173" y="552"/>
                  </a:lnTo>
                  <a:lnTo>
                    <a:pt x="2198" y="577"/>
                  </a:lnTo>
                  <a:lnTo>
                    <a:pt x="2223" y="602"/>
                  </a:lnTo>
                  <a:lnTo>
                    <a:pt x="2281" y="669"/>
                  </a:lnTo>
                  <a:lnTo>
                    <a:pt x="2331" y="728"/>
                  </a:lnTo>
                  <a:lnTo>
                    <a:pt x="2340" y="744"/>
                  </a:lnTo>
                  <a:lnTo>
                    <a:pt x="2398" y="820"/>
                  </a:lnTo>
                  <a:lnTo>
                    <a:pt x="2465" y="886"/>
                  </a:lnTo>
                  <a:lnTo>
                    <a:pt x="2523" y="962"/>
                  </a:lnTo>
                  <a:lnTo>
                    <a:pt x="2574" y="1037"/>
                  </a:lnTo>
                  <a:lnTo>
                    <a:pt x="2632" y="1112"/>
                  </a:lnTo>
                  <a:lnTo>
                    <a:pt x="2691" y="1187"/>
                  </a:lnTo>
                  <a:lnTo>
                    <a:pt x="2741" y="1254"/>
                  </a:lnTo>
                  <a:lnTo>
                    <a:pt x="2799" y="1329"/>
                  </a:lnTo>
                  <a:lnTo>
                    <a:pt x="2849" y="1413"/>
                  </a:lnTo>
                  <a:lnTo>
                    <a:pt x="2908" y="1488"/>
                  </a:lnTo>
                  <a:lnTo>
                    <a:pt x="2958" y="1563"/>
                  </a:lnTo>
                  <a:lnTo>
                    <a:pt x="3008" y="1638"/>
                  </a:lnTo>
                  <a:lnTo>
                    <a:pt x="3058" y="1722"/>
                  </a:lnTo>
                  <a:lnTo>
                    <a:pt x="3108" y="1797"/>
                  </a:lnTo>
                  <a:lnTo>
                    <a:pt x="3150" y="1872"/>
                  </a:lnTo>
                  <a:lnTo>
                    <a:pt x="3192" y="1947"/>
                  </a:lnTo>
                  <a:lnTo>
                    <a:pt x="3234" y="2014"/>
                  </a:lnTo>
                  <a:lnTo>
                    <a:pt x="3275" y="2089"/>
                  </a:lnTo>
                  <a:lnTo>
                    <a:pt x="3317" y="2156"/>
                  </a:lnTo>
                  <a:lnTo>
                    <a:pt x="3359" y="2231"/>
                  </a:lnTo>
                  <a:lnTo>
                    <a:pt x="3392" y="2307"/>
                  </a:lnTo>
                  <a:lnTo>
                    <a:pt x="3434" y="2382"/>
                  </a:lnTo>
                  <a:lnTo>
                    <a:pt x="3467" y="2449"/>
                  </a:lnTo>
                  <a:lnTo>
                    <a:pt x="3501" y="2524"/>
                  </a:lnTo>
                  <a:lnTo>
                    <a:pt x="3534" y="2599"/>
                  </a:lnTo>
                  <a:lnTo>
                    <a:pt x="3568" y="2674"/>
                  </a:lnTo>
                  <a:lnTo>
                    <a:pt x="3601" y="2749"/>
                  </a:lnTo>
                  <a:lnTo>
                    <a:pt x="3635" y="2816"/>
                  </a:lnTo>
                  <a:lnTo>
                    <a:pt x="3668" y="2891"/>
                  </a:lnTo>
                  <a:lnTo>
                    <a:pt x="3701" y="2967"/>
                  </a:lnTo>
                  <a:lnTo>
                    <a:pt x="3726" y="3042"/>
                  </a:lnTo>
                  <a:lnTo>
                    <a:pt x="3760" y="3117"/>
                  </a:lnTo>
                  <a:lnTo>
                    <a:pt x="3785" y="3192"/>
                  </a:lnTo>
                  <a:lnTo>
                    <a:pt x="3818" y="3267"/>
                  </a:lnTo>
                  <a:lnTo>
                    <a:pt x="3843" y="3342"/>
                  </a:lnTo>
                  <a:lnTo>
                    <a:pt x="3877" y="3418"/>
                  </a:lnTo>
                  <a:lnTo>
                    <a:pt x="3902" y="3493"/>
                  </a:lnTo>
                  <a:lnTo>
                    <a:pt x="3927" y="3568"/>
                  </a:lnTo>
                  <a:lnTo>
                    <a:pt x="3960" y="3652"/>
                  </a:lnTo>
                  <a:lnTo>
                    <a:pt x="3985" y="3727"/>
                  </a:lnTo>
                  <a:lnTo>
                    <a:pt x="4036" y="3877"/>
                  </a:lnTo>
                  <a:lnTo>
                    <a:pt x="4094" y="4036"/>
                  </a:lnTo>
                  <a:lnTo>
                    <a:pt x="4127" y="4136"/>
                  </a:lnTo>
                  <a:lnTo>
                    <a:pt x="4144" y="4186"/>
                  </a:lnTo>
                  <a:lnTo>
                    <a:pt x="4102" y="4270"/>
                  </a:lnTo>
                  <a:lnTo>
                    <a:pt x="4019" y="4228"/>
                  </a:lnTo>
                  <a:lnTo>
                    <a:pt x="4002" y="4186"/>
                  </a:lnTo>
                  <a:lnTo>
                    <a:pt x="3960" y="4078"/>
                  </a:lnTo>
                  <a:lnTo>
                    <a:pt x="3902" y="3927"/>
                  </a:lnTo>
                  <a:lnTo>
                    <a:pt x="3843" y="3777"/>
                  </a:lnTo>
                  <a:lnTo>
                    <a:pt x="3818" y="3702"/>
                  </a:lnTo>
                  <a:lnTo>
                    <a:pt x="3785" y="3627"/>
                  </a:lnTo>
                  <a:lnTo>
                    <a:pt x="3760" y="3551"/>
                  </a:lnTo>
                  <a:lnTo>
                    <a:pt x="3726" y="3476"/>
                  </a:lnTo>
                  <a:lnTo>
                    <a:pt x="3701" y="3401"/>
                  </a:lnTo>
                  <a:lnTo>
                    <a:pt x="3668" y="3326"/>
                  </a:lnTo>
                  <a:lnTo>
                    <a:pt x="3643" y="3251"/>
                  </a:lnTo>
                  <a:lnTo>
                    <a:pt x="3609" y="3184"/>
                  </a:lnTo>
                  <a:lnTo>
                    <a:pt x="3576" y="3109"/>
                  </a:lnTo>
                  <a:lnTo>
                    <a:pt x="3543" y="3033"/>
                  </a:lnTo>
                  <a:lnTo>
                    <a:pt x="3509" y="2967"/>
                  </a:lnTo>
                  <a:lnTo>
                    <a:pt x="3476" y="2891"/>
                  </a:lnTo>
                  <a:lnTo>
                    <a:pt x="3442" y="2816"/>
                  </a:lnTo>
                  <a:lnTo>
                    <a:pt x="3409" y="2749"/>
                  </a:lnTo>
                  <a:lnTo>
                    <a:pt x="3376" y="2674"/>
                  </a:lnTo>
                  <a:lnTo>
                    <a:pt x="3342" y="2607"/>
                  </a:lnTo>
                  <a:lnTo>
                    <a:pt x="3300" y="2532"/>
                  </a:lnTo>
                  <a:lnTo>
                    <a:pt x="3267" y="2465"/>
                  </a:lnTo>
                  <a:lnTo>
                    <a:pt x="3225" y="2390"/>
                  </a:lnTo>
                  <a:lnTo>
                    <a:pt x="3192" y="2323"/>
                  </a:lnTo>
                  <a:lnTo>
                    <a:pt x="3150" y="2256"/>
                  </a:lnTo>
                  <a:lnTo>
                    <a:pt x="3108" y="2190"/>
                  </a:lnTo>
                  <a:lnTo>
                    <a:pt x="3066" y="2114"/>
                  </a:lnTo>
                  <a:lnTo>
                    <a:pt x="3025" y="2048"/>
                  </a:lnTo>
                  <a:lnTo>
                    <a:pt x="2983" y="1981"/>
                  </a:lnTo>
                  <a:lnTo>
                    <a:pt x="2933" y="1914"/>
                  </a:lnTo>
                  <a:lnTo>
                    <a:pt x="2883" y="1839"/>
                  </a:lnTo>
                  <a:lnTo>
                    <a:pt x="2833" y="1764"/>
                  </a:lnTo>
                  <a:lnTo>
                    <a:pt x="2782" y="1688"/>
                  </a:lnTo>
                  <a:lnTo>
                    <a:pt x="2724" y="1613"/>
                  </a:lnTo>
                  <a:lnTo>
                    <a:pt x="2674" y="1538"/>
                  </a:lnTo>
                  <a:lnTo>
                    <a:pt x="2615" y="1471"/>
                  </a:lnTo>
                  <a:lnTo>
                    <a:pt x="2565" y="1396"/>
                  </a:lnTo>
                  <a:lnTo>
                    <a:pt x="2507" y="1329"/>
                  </a:lnTo>
                  <a:lnTo>
                    <a:pt x="2448" y="1254"/>
                  </a:lnTo>
                  <a:lnTo>
                    <a:pt x="2390" y="1187"/>
                  </a:lnTo>
                  <a:lnTo>
                    <a:pt x="2331" y="1112"/>
                  </a:lnTo>
                  <a:lnTo>
                    <a:pt x="2273" y="1045"/>
                  </a:lnTo>
                  <a:lnTo>
                    <a:pt x="2214" y="978"/>
                  </a:lnTo>
                  <a:lnTo>
                    <a:pt x="2156" y="911"/>
                  </a:lnTo>
                  <a:lnTo>
                    <a:pt x="2147" y="895"/>
                  </a:lnTo>
                  <a:lnTo>
                    <a:pt x="2097" y="845"/>
                  </a:lnTo>
                  <a:lnTo>
                    <a:pt x="2031" y="769"/>
                  </a:lnTo>
                  <a:lnTo>
                    <a:pt x="2014" y="753"/>
                  </a:lnTo>
                  <a:lnTo>
                    <a:pt x="1989" y="728"/>
                  </a:lnTo>
                  <a:lnTo>
                    <a:pt x="1972" y="711"/>
                  </a:lnTo>
                  <a:lnTo>
                    <a:pt x="1947" y="686"/>
                  </a:lnTo>
                  <a:lnTo>
                    <a:pt x="1930" y="669"/>
                  </a:lnTo>
                  <a:lnTo>
                    <a:pt x="1905" y="652"/>
                  </a:lnTo>
                  <a:lnTo>
                    <a:pt x="1889" y="636"/>
                  </a:lnTo>
                  <a:lnTo>
                    <a:pt x="1863" y="611"/>
                  </a:lnTo>
                  <a:lnTo>
                    <a:pt x="1847" y="594"/>
                  </a:lnTo>
                  <a:lnTo>
                    <a:pt x="1822" y="577"/>
                  </a:lnTo>
                  <a:lnTo>
                    <a:pt x="1805" y="561"/>
                  </a:lnTo>
                  <a:lnTo>
                    <a:pt x="1780" y="544"/>
                  </a:lnTo>
                  <a:lnTo>
                    <a:pt x="1763" y="527"/>
                  </a:lnTo>
                  <a:lnTo>
                    <a:pt x="1738" y="519"/>
                  </a:lnTo>
                  <a:lnTo>
                    <a:pt x="1721" y="502"/>
                  </a:lnTo>
                  <a:lnTo>
                    <a:pt x="1696" y="485"/>
                  </a:lnTo>
                  <a:lnTo>
                    <a:pt x="1680" y="477"/>
                  </a:lnTo>
                  <a:lnTo>
                    <a:pt x="1655" y="460"/>
                  </a:lnTo>
                  <a:lnTo>
                    <a:pt x="1638" y="444"/>
                  </a:lnTo>
                  <a:lnTo>
                    <a:pt x="1613" y="435"/>
                  </a:lnTo>
                  <a:lnTo>
                    <a:pt x="1596" y="427"/>
                  </a:lnTo>
                  <a:lnTo>
                    <a:pt x="1579" y="410"/>
                  </a:lnTo>
                  <a:lnTo>
                    <a:pt x="1554" y="402"/>
                  </a:lnTo>
                  <a:lnTo>
                    <a:pt x="1538" y="394"/>
                  </a:lnTo>
                  <a:lnTo>
                    <a:pt x="1513" y="377"/>
                  </a:lnTo>
                  <a:lnTo>
                    <a:pt x="1496" y="368"/>
                  </a:lnTo>
                  <a:lnTo>
                    <a:pt x="1479" y="360"/>
                  </a:lnTo>
                  <a:lnTo>
                    <a:pt x="1454" y="352"/>
                  </a:lnTo>
                  <a:lnTo>
                    <a:pt x="1437" y="343"/>
                  </a:lnTo>
                  <a:lnTo>
                    <a:pt x="1412" y="335"/>
                  </a:lnTo>
                  <a:lnTo>
                    <a:pt x="1412" y="335"/>
                  </a:lnTo>
                  <a:lnTo>
                    <a:pt x="1396" y="327"/>
                  </a:lnTo>
                  <a:lnTo>
                    <a:pt x="1371" y="318"/>
                  </a:lnTo>
                  <a:lnTo>
                    <a:pt x="1371" y="318"/>
                  </a:lnTo>
                  <a:lnTo>
                    <a:pt x="1354" y="318"/>
                  </a:lnTo>
                  <a:lnTo>
                    <a:pt x="1329" y="310"/>
                  </a:lnTo>
                  <a:lnTo>
                    <a:pt x="1329" y="310"/>
                  </a:lnTo>
                  <a:lnTo>
                    <a:pt x="1312" y="302"/>
                  </a:lnTo>
                  <a:lnTo>
                    <a:pt x="1295" y="293"/>
                  </a:lnTo>
                  <a:lnTo>
                    <a:pt x="1295" y="293"/>
                  </a:lnTo>
                  <a:lnTo>
                    <a:pt x="1270" y="293"/>
                  </a:lnTo>
                  <a:lnTo>
                    <a:pt x="1254" y="293"/>
                  </a:lnTo>
                  <a:lnTo>
                    <a:pt x="1254" y="293"/>
                  </a:lnTo>
                  <a:lnTo>
                    <a:pt x="1229" y="293"/>
                  </a:lnTo>
                  <a:lnTo>
                    <a:pt x="1212" y="293"/>
                  </a:lnTo>
                  <a:lnTo>
                    <a:pt x="1212" y="293"/>
                  </a:lnTo>
                  <a:lnTo>
                    <a:pt x="1195" y="293"/>
                  </a:lnTo>
                  <a:lnTo>
                    <a:pt x="1170" y="293"/>
                  </a:lnTo>
                  <a:lnTo>
                    <a:pt x="1170" y="293"/>
                  </a:lnTo>
                  <a:lnTo>
                    <a:pt x="1153" y="293"/>
                  </a:lnTo>
                  <a:lnTo>
                    <a:pt x="1137" y="293"/>
                  </a:lnTo>
                  <a:lnTo>
                    <a:pt x="1137" y="293"/>
                  </a:lnTo>
                  <a:lnTo>
                    <a:pt x="1112" y="293"/>
                  </a:lnTo>
                  <a:lnTo>
                    <a:pt x="978" y="293"/>
                  </a:lnTo>
                  <a:lnTo>
                    <a:pt x="961" y="293"/>
                  </a:lnTo>
                  <a:lnTo>
                    <a:pt x="961" y="293"/>
                  </a:lnTo>
                  <a:lnTo>
                    <a:pt x="945" y="293"/>
                  </a:lnTo>
                  <a:lnTo>
                    <a:pt x="919" y="293"/>
                  </a:lnTo>
                  <a:lnTo>
                    <a:pt x="919" y="293"/>
                  </a:lnTo>
                  <a:lnTo>
                    <a:pt x="903" y="293"/>
                  </a:lnTo>
                  <a:lnTo>
                    <a:pt x="886" y="293"/>
                  </a:lnTo>
                  <a:lnTo>
                    <a:pt x="886" y="293"/>
                  </a:lnTo>
                  <a:lnTo>
                    <a:pt x="869" y="293"/>
                  </a:lnTo>
                  <a:lnTo>
                    <a:pt x="853" y="293"/>
                  </a:lnTo>
                  <a:lnTo>
                    <a:pt x="853" y="293"/>
                  </a:lnTo>
                  <a:lnTo>
                    <a:pt x="836" y="293"/>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a:off x="7513848" y="4417024"/>
              <a:ext cx="300898" cy="251817"/>
            </a:xfrm>
            <a:custGeom>
              <a:avLst/>
              <a:gdLst/>
              <a:ahLst/>
              <a:cxnLst/>
              <a:rect l="l" t="t" r="r" b="b"/>
              <a:pathLst>
                <a:path w="6100" h="5105" extrusionOk="0">
                  <a:moveTo>
                    <a:pt x="3626" y="4829"/>
                  </a:moveTo>
                  <a:lnTo>
                    <a:pt x="3610" y="4829"/>
                  </a:lnTo>
                  <a:lnTo>
                    <a:pt x="3568" y="4846"/>
                  </a:lnTo>
                  <a:lnTo>
                    <a:pt x="3468" y="4888"/>
                  </a:lnTo>
                  <a:lnTo>
                    <a:pt x="3401" y="4913"/>
                  </a:lnTo>
                  <a:lnTo>
                    <a:pt x="3326" y="4938"/>
                  </a:lnTo>
                  <a:lnTo>
                    <a:pt x="3242" y="4963"/>
                  </a:lnTo>
                  <a:lnTo>
                    <a:pt x="3167" y="4988"/>
                  </a:lnTo>
                  <a:lnTo>
                    <a:pt x="3125" y="5005"/>
                  </a:lnTo>
                  <a:lnTo>
                    <a:pt x="3083" y="5021"/>
                  </a:lnTo>
                  <a:lnTo>
                    <a:pt x="3041" y="5030"/>
                  </a:lnTo>
                  <a:lnTo>
                    <a:pt x="3000" y="5038"/>
                  </a:lnTo>
                  <a:lnTo>
                    <a:pt x="2958" y="5055"/>
                  </a:lnTo>
                  <a:lnTo>
                    <a:pt x="2916" y="5063"/>
                  </a:lnTo>
                  <a:lnTo>
                    <a:pt x="2883" y="5080"/>
                  </a:lnTo>
                  <a:lnTo>
                    <a:pt x="2841" y="5088"/>
                  </a:lnTo>
                  <a:lnTo>
                    <a:pt x="2808" y="5096"/>
                  </a:lnTo>
                  <a:lnTo>
                    <a:pt x="2774" y="5105"/>
                  </a:lnTo>
                  <a:lnTo>
                    <a:pt x="2741" y="5105"/>
                  </a:lnTo>
                  <a:lnTo>
                    <a:pt x="2724" y="5105"/>
                  </a:lnTo>
                  <a:lnTo>
                    <a:pt x="2716" y="5105"/>
                  </a:lnTo>
                  <a:lnTo>
                    <a:pt x="2699" y="5105"/>
                  </a:lnTo>
                  <a:lnTo>
                    <a:pt x="2682" y="5105"/>
                  </a:lnTo>
                  <a:lnTo>
                    <a:pt x="2666" y="5105"/>
                  </a:lnTo>
                  <a:lnTo>
                    <a:pt x="2657" y="5105"/>
                  </a:lnTo>
                  <a:lnTo>
                    <a:pt x="2615" y="5105"/>
                  </a:lnTo>
                  <a:lnTo>
                    <a:pt x="2599" y="5105"/>
                  </a:lnTo>
                  <a:lnTo>
                    <a:pt x="2582" y="5105"/>
                  </a:lnTo>
                  <a:lnTo>
                    <a:pt x="2565" y="5105"/>
                  </a:lnTo>
                  <a:lnTo>
                    <a:pt x="2549" y="5105"/>
                  </a:lnTo>
                  <a:lnTo>
                    <a:pt x="2532" y="5096"/>
                  </a:lnTo>
                  <a:lnTo>
                    <a:pt x="2515" y="5088"/>
                  </a:lnTo>
                  <a:lnTo>
                    <a:pt x="2498" y="5080"/>
                  </a:lnTo>
                  <a:lnTo>
                    <a:pt x="2482" y="5063"/>
                  </a:lnTo>
                  <a:lnTo>
                    <a:pt x="2465" y="5038"/>
                  </a:lnTo>
                  <a:lnTo>
                    <a:pt x="2448" y="5005"/>
                  </a:lnTo>
                  <a:lnTo>
                    <a:pt x="2448" y="4979"/>
                  </a:lnTo>
                  <a:lnTo>
                    <a:pt x="2448" y="4946"/>
                  </a:lnTo>
                  <a:lnTo>
                    <a:pt x="2448" y="4929"/>
                  </a:lnTo>
                  <a:lnTo>
                    <a:pt x="2448" y="4921"/>
                  </a:lnTo>
                  <a:lnTo>
                    <a:pt x="2457" y="4896"/>
                  </a:lnTo>
                  <a:lnTo>
                    <a:pt x="2465" y="4871"/>
                  </a:lnTo>
                  <a:lnTo>
                    <a:pt x="2482" y="4863"/>
                  </a:lnTo>
                  <a:lnTo>
                    <a:pt x="2490" y="4846"/>
                  </a:lnTo>
                  <a:lnTo>
                    <a:pt x="2507" y="4837"/>
                  </a:lnTo>
                  <a:lnTo>
                    <a:pt x="2515" y="4829"/>
                  </a:lnTo>
                  <a:lnTo>
                    <a:pt x="2532" y="4821"/>
                  </a:lnTo>
                  <a:lnTo>
                    <a:pt x="2540" y="4812"/>
                  </a:lnTo>
                  <a:lnTo>
                    <a:pt x="2549" y="4804"/>
                  </a:lnTo>
                  <a:lnTo>
                    <a:pt x="2574" y="4787"/>
                  </a:lnTo>
                  <a:lnTo>
                    <a:pt x="2599" y="4779"/>
                  </a:lnTo>
                  <a:lnTo>
                    <a:pt x="2624" y="4762"/>
                  </a:lnTo>
                  <a:lnTo>
                    <a:pt x="2649" y="4754"/>
                  </a:lnTo>
                  <a:lnTo>
                    <a:pt x="2674" y="4737"/>
                  </a:lnTo>
                  <a:lnTo>
                    <a:pt x="2707" y="4729"/>
                  </a:lnTo>
                  <a:lnTo>
                    <a:pt x="2732" y="4721"/>
                  </a:lnTo>
                  <a:lnTo>
                    <a:pt x="2766" y="4712"/>
                  </a:lnTo>
                  <a:lnTo>
                    <a:pt x="2824" y="4687"/>
                  </a:lnTo>
                  <a:lnTo>
                    <a:pt x="2941" y="4654"/>
                  </a:lnTo>
                  <a:lnTo>
                    <a:pt x="3000" y="4629"/>
                  </a:lnTo>
                  <a:lnTo>
                    <a:pt x="3025" y="4620"/>
                  </a:lnTo>
                  <a:lnTo>
                    <a:pt x="3050" y="4612"/>
                  </a:lnTo>
                  <a:lnTo>
                    <a:pt x="3075" y="4604"/>
                  </a:lnTo>
                  <a:lnTo>
                    <a:pt x="3092" y="4595"/>
                  </a:lnTo>
                  <a:lnTo>
                    <a:pt x="3108" y="4587"/>
                  </a:lnTo>
                  <a:lnTo>
                    <a:pt x="3125" y="4578"/>
                  </a:lnTo>
                  <a:lnTo>
                    <a:pt x="3309" y="4487"/>
                  </a:lnTo>
                  <a:lnTo>
                    <a:pt x="3484" y="4386"/>
                  </a:lnTo>
                  <a:lnTo>
                    <a:pt x="3576" y="4336"/>
                  </a:lnTo>
                  <a:lnTo>
                    <a:pt x="3668" y="4294"/>
                  </a:lnTo>
                  <a:lnTo>
                    <a:pt x="3760" y="4244"/>
                  </a:lnTo>
                  <a:lnTo>
                    <a:pt x="3852" y="4194"/>
                  </a:lnTo>
                  <a:lnTo>
                    <a:pt x="3919" y="4152"/>
                  </a:lnTo>
                  <a:lnTo>
                    <a:pt x="3994" y="4111"/>
                  </a:lnTo>
                  <a:lnTo>
                    <a:pt x="4069" y="4069"/>
                  </a:lnTo>
                  <a:lnTo>
                    <a:pt x="4153" y="4019"/>
                  </a:lnTo>
                  <a:lnTo>
                    <a:pt x="4244" y="3969"/>
                  </a:lnTo>
                  <a:lnTo>
                    <a:pt x="4286" y="3944"/>
                  </a:lnTo>
                  <a:lnTo>
                    <a:pt x="4328" y="3919"/>
                  </a:lnTo>
                  <a:lnTo>
                    <a:pt x="4361" y="3893"/>
                  </a:lnTo>
                  <a:lnTo>
                    <a:pt x="4370" y="3885"/>
                  </a:lnTo>
                  <a:lnTo>
                    <a:pt x="4420" y="3860"/>
                  </a:lnTo>
                  <a:lnTo>
                    <a:pt x="4462" y="3827"/>
                  </a:lnTo>
                  <a:lnTo>
                    <a:pt x="4512" y="3802"/>
                  </a:lnTo>
                  <a:lnTo>
                    <a:pt x="4562" y="3768"/>
                  </a:lnTo>
                  <a:lnTo>
                    <a:pt x="4604" y="3735"/>
                  </a:lnTo>
                  <a:lnTo>
                    <a:pt x="4654" y="3710"/>
                  </a:lnTo>
                  <a:lnTo>
                    <a:pt x="4696" y="3676"/>
                  </a:lnTo>
                  <a:lnTo>
                    <a:pt x="4746" y="3643"/>
                  </a:lnTo>
                  <a:lnTo>
                    <a:pt x="4796" y="3609"/>
                  </a:lnTo>
                  <a:lnTo>
                    <a:pt x="4838" y="3576"/>
                  </a:lnTo>
                  <a:lnTo>
                    <a:pt x="4888" y="3534"/>
                  </a:lnTo>
                  <a:lnTo>
                    <a:pt x="4930" y="3501"/>
                  </a:lnTo>
                  <a:lnTo>
                    <a:pt x="4980" y="3467"/>
                  </a:lnTo>
                  <a:lnTo>
                    <a:pt x="5021" y="3434"/>
                  </a:lnTo>
                  <a:lnTo>
                    <a:pt x="5072" y="3392"/>
                  </a:lnTo>
                  <a:lnTo>
                    <a:pt x="5113" y="3359"/>
                  </a:lnTo>
                  <a:lnTo>
                    <a:pt x="5155" y="3317"/>
                  </a:lnTo>
                  <a:lnTo>
                    <a:pt x="5205" y="3284"/>
                  </a:lnTo>
                  <a:lnTo>
                    <a:pt x="5247" y="3242"/>
                  </a:lnTo>
                  <a:lnTo>
                    <a:pt x="5289" y="3200"/>
                  </a:lnTo>
                  <a:lnTo>
                    <a:pt x="5330" y="3167"/>
                  </a:lnTo>
                  <a:lnTo>
                    <a:pt x="5364" y="3125"/>
                  </a:lnTo>
                  <a:lnTo>
                    <a:pt x="5406" y="3083"/>
                  </a:lnTo>
                  <a:lnTo>
                    <a:pt x="5439" y="3050"/>
                  </a:lnTo>
                  <a:lnTo>
                    <a:pt x="5447" y="3041"/>
                  </a:lnTo>
                  <a:lnTo>
                    <a:pt x="5481" y="3000"/>
                  </a:lnTo>
                  <a:lnTo>
                    <a:pt x="5498" y="2983"/>
                  </a:lnTo>
                  <a:lnTo>
                    <a:pt x="5514" y="2958"/>
                  </a:lnTo>
                  <a:lnTo>
                    <a:pt x="5539" y="2941"/>
                  </a:lnTo>
                  <a:lnTo>
                    <a:pt x="5556" y="2916"/>
                  </a:lnTo>
                  <a:lnTo>
                    <a:pt x="5573" y="2899"/>
                  </a:lnTo>
                  <a:lnTo>
                    <a:pt x="5589" y="2874"/>
                  </a:lnTo>
                  <a:lnTo>
                    <a:pt x="5598" y="2858"/>
                  </a:lnTo>
                  <a:lnTo>
                    <a:pt x="5615" y="2832"/>
                  </a:lnTo>
                  <a:lnTo>
                    <a:pt x="5631" y="2816"/>
                  </a:lnTo>
                  <a:lnTo>
                    <a:pt x="5648" y="2791"/>
                  </a:lnTo>
                  <a:lnTo>
                    <a:pt x="5665" y="2774"/>
                  </a:lnTo>
                  <a:lnTo>
                    <a:pt x="5681" y="2749"/>
                  </a:lnTo>
                  <a:lnTo>
                    <a:pt x="5690" y="2732"/>
                  </a:lnTo>
                  <a:lnTo>
                    <a:pt x="5706" y="2707"/>
                  </a:lnTo>
                  <a:lnTo>
                    <a:pt x="5715" y="2690"/>
                  </a:lnTo>
                  <a:lnTo>
                    <a:pt x="5731" y="2665"/>
                  </a:lnTo>
                  <a:lnTo>
                    <a:pt x="5740" y="2649"/>
                  </a:lnTo>
                  <a:lnTo>
                    <a:pt x="5757" y="2624"/>
                  </a:lnTo>
                  <a:lnTo>
                    <a:pt x="5765" y="2607"/>
                  </a:lnTo>
                  <a:lnTo>
                    <a:pt x="5773" y="2582"/>
                  </a:lnTo>
                  <a:lnTo>
                    <a:pt x="5790" y="2565"/>
                  </a:lnTo>
                  <a:lnTo>
                    <a:pt x="5798" y="2540"/>
                  </a:lnTo>
                  <a:lnTo>
                    <a:pt x="5807" y="2523"/>
                  </a:lnTo>
                  <a:lnTo>
                    <a:pt x="5815" y="2498"/>
                  </a:lnTo>
                  <a:lnTo>
                    <a:pt x="5823" y="2473"/>
                  </a:lnTo>
                  <a:lnTo>
                    <a:pt x="5832" y="2457"/>
                  </a:lnTo>
                  <a:lnTo>
                    <a:pt x="5840" y="2431"/>
                  </a:lnTo>
                  <a:lnTo>
                    <a:pt x="5848" y="2423"/>
                  </a:lnTo>
                  <a:lnTo>
                    <a:pt x="5857" y="2398"/>
                  </a:lnTo>
                  <a:lnTo>
                    <a:pt x="5865" y="2373"/>
                  </a:lnTo>
                  <a:lnTo>
                    <a:pt x="5865" y="2356"/>
                  </a:lnTo>
                  <a:lnTo>
                    <a:pt x="5874" y="2331"/>
                  </a:lnTo>
                  <a:lnTo>
                    <a:pt x="5874" y="2315"/>
                  </a:lnTo>
                  <a:lnTo>
                    <a:pt x="5874" y="2289"/>
                  </a:lnTo>
                  <a:lnTo>
                    <a:pt x="5874" y="2273"/>
                  </a:lnTo>
                  <a:lnTo>
                    <a:pt x="5874" y="2248"/>
                  </a:lnTo>
                  <a:lnTo>
                    <a:pt x="5874" y="2223"/>
                  </a:lnTo>
                  <a:lnTo>
                    <a:pt x="5874" y="2081"/>
                  </a:lnTo>
                  <a:lnTo>
                    <a:pt x="5874" y="2056"/>
                  </a:lnTo>
                  <a:lnTo>
                    <a:pt x="5874" y="2039"/>
                  </a:lnTo>
                  <a:lnTo>
                    <a:pt x="5874" y="2014"/>
                  </a:lnTo>
                  <a:lnTo>
                    <a:pt x="5874" y="1997"/>
                  </a:lnTo>
                  <a:lnTo>
                    <a:pt x="5874" y="1972"/>
                  </a:lnTo>
                  <a:lnTo>
                    <a:pt x="5874" y="1955"/>
                  </a:lnTo>
                  <a:lnTo>
                    <a:pt x="5865" y="1930"/>
                  </a:lnTo>
                  <a:lnTo>
                    <a:pt x="5865" y="1914"/>
                  </a:lnTo>
                  <a:lnTo>
                    <a:pt x="5865" y="1914"/>
                  </a:lnTo>
                  <a:lnTo>
                    <a:pt x="5848" y="1914"/>
                  </a:lnTo>
                  <a:lnTo>
                    <a:pt x="5840" y="1914"/>
                  </a:lnTo>
                  <a:lnTo>
                    <a:pt x="5832" y="1914"/>
                  </a:lnTo>
                  <a:lnTo>
                    <a:pt x="5823" y="1914"/>
                  </a:lnTo>
                  <a:lnTo>
                    <a:pt x="5815" y="1914"/>
                  </a:lnTo>
                  <a:lnTo>
                    <a:pt x="5807" y="1914"/>
                  </a:lnTo>
                  <a:lnTo>
                    <a:pt x="5798" y="1914"/>
                  </a:lnTo>
                  <a:lnTo>
                    <a:pt x="5782" y="1914"/>
                  </a:lnTo>
                  <a:lnTo>
                    <a:pt x="5773" y="1914"/>
                  </a:lnTo>
                  <a:lnTo>
                    <a:pt x="5640" y="1914"/>
                  </a:lnTo>
                  <a:lnTo>
                    <a:pt x="5623" y="1914"/>
                  </a:lnTo>
                  <a:lnTo>
                    <a:pt x="5623" y="1914"/>
                  </a:lnTo>
                  <a:lnTo>
                    <a:pt x="5598" y="1914"/>
                  </a:lnTo>
                  <a:lnTo>
                    <a:pt x="5581" y="1914"/>
                  </a:lnTo>
                  <a:lnTo>
                    <a:pt x="5556" y="1914"/>
                  </a:lnTo>
                  <a:lnTo>
                    <a:pt x="5539" y="1914"/>
                  </a:lnTo>
                  <a:lnTo>
                    <a:pt x="5514" y="1914"/>
                  </a:lnTo>
                  <a:lnTo>
                    <a:pt x="5489" y="1914"/>
                  </a:lnTo>
                  <a:lnTo>
                    <a:pt x="5447" y="1922"/>
                  </a:lnTo>
                  <a:lnTo>
                    <a:pt x="5406" y="1930"/>
                  </a:lnTo>
                  <a:lnTo>
                    <a:pt x="5364" y="1947"/>
                  </a:lnTo>
                  <a:lnTo>
                    <a:pt x="5314" y="1955"/>
                  </a:lnTo>
                  <a:lnTo>
                    <a:pt x="5272" y="1964"/>
                  </a:lnTo>
                  <a:lnTo>
                    <a:pt x="5230" y="1980"/>
                  </a:lnTo>
                  <a:lnTo>
                    <a:pt x="5205" y="1989"/>
                  </a:lnTo>
                  <a:lnTo>
                    <a:pt x="5188" y="1989"/>
                  </a:lnTo>
                  <a:lnTo>
                    <a:pt x="5147" y="1997"/>
                  </a:lnTo>
                  <a:lnTo>
                    <a:pt x="5113" y="2014"/>
                  </a:lnTo>
                  <a:lnTo>
                    <a:pt x="5072" y="2031"/>
                  </a:lnTo>
                  <a:lnTo>
                    <a:pt x="5038" y="2039"/>
                  </a:lnTo>
                  <a:lnTo>
                    <a:pt x="4980" y="2064"/>
                  </a:lnTo>
                  <a:lnTo>
                    <a:pt x="4938" y="2081"/>
                  </a:lnTo>
                  <a:lnTo>
                    <a:pt x="4904" y="2089"/>
                  </a:lnTo>
                  <a:lnTo>
                    <a:pt x="4863" y="2106"/>
                  </a:lnTo>
                  <a:lnTo>
                    <a:pt x="4821" y="2131"/>
                  </a:lnTo>
                  <a:lnTo>
                    <a:pt x="4779" y="2147"/>
                  </a:lnTo>
                  <a:lnTo>
                    <a:pt x="4737" y="2164"/>
                  </a:lnTo>
                  <a:lnTo>
                    <a:pt x="4696" y="2181"/>
                  </a:lnTo>
                  <a:lnTo>
                    <a:pt x="4654" y="2206"/>
                  </a:lnTo>
                  <a:lnTo>
                    <a:pt x="4612" y="2223"/>
                  </a:lnTo>
                  <a:lnTo>
                    <a:pt x="4579" y="2248"/>
                  </a:lnTo>
                  <a:lnTo>
                    <a:pt x="4537" y="2264"/>
                  </a:lnTo>
                  <a:lnTo>
                    <a:pt x="4495" y="2289"/>
                  </a:lnTo>
                  <a:lnTo>
                    <a:pt x="4462" y="2306"/>
                  </a:lnTo>
                  <a:lnTo>
                    <a:pt x="4420" y="2331"/>
                  </a:lnTo>
                  <a:lnTo>
                    <a:pt x="4378" y="2348"/>
                  </a:lnTo>
                  <a:lnTo>
                    <a:pt x="4345" y="2373"/>
                  </a:lnTo>
                  <a:lnTo>
                    <a:pt x="4303" y="2398"/>
                  </a:lnTo>
                  <a:lnTo>
                    <a:pt x="4270" y="2423"/>
                  </a:lnTo>
                  <a:lnTo>
                    <a:pt x="4228" y="2448"/>
                  </a:lnTo>
                  <a:lnTo>
                    <a:pt x="4194" y="2465"/>
                  </a:lnTo>
                  <a:lnTo>
                    <a:pt x="4153" y="2490"/>
                  </a:lnTo>
                  <a:lnTo>
                    <a:pt x="4119" y="2515"/>
                  </a:lnTo>
                  <a:lnTo>
                    <a:pt x="4077" y="2540"/>
                  </a:lnTo>
                  <a:lnTo>
                    <a:pt x="4044" y="2565"/>
                  </a:lnTo>
                  <a:lnTo>
                    <a:pt x="4011" y="2590"/>
                  </a:lnTo>
                  <a:lnTo>
                    <a:pt x="3969" y="2624"/>
                  </a:lnTo>
                  <a:lnTo>
                    <a:pt x="3935" y="2649"/>
                  </a:lnTo>
                  <a:lnTo>
                    <a:pt x="3910" y="2665"/>
                  </a:lnTo>
                  <a:lnTo>
                    <a:pt x="3902" y="2674"/>
                  </a:lnTo>
                  <a:lnTo>
                    <a:pt x="3860" y="2699"/>
                  </a:lnTo>
                  <a:lnTo>
                    <a:pt x="3827" y="2724"/>
                  </a:lnTo>
                  <a:lnTo>
                    <a:pt x="3793" y="2757"/>
                  </a:lnTo>
                  <a:lnTo>
                    <a:pt x="3760" y="2782"/>
                  </a:lnTo>
                  <a:lnTo>
                    <a:pt x="3685" y="2841"/>
                  </a:lnTo>
                  <a:lnTo>
                    <a:pt x="3618" y="2891"/>
                  </a:lnTo>
                  <a:lnTo>
                    <a:pt x="3551" y="2949"/>
                  </a:lnTo>
                  <a:lnTo>
                    <a:pt x="3476" y="3008"/>
                  </a:lnTo>
                  <a:lnTo>
                    <a:pt x="3409" y="3066"/>
                  </a:lnTo>
                  <a:lnTo>
                    <a:pt x="3342" y="3125"/>
                  </a:lnTo>
                  <a:lnTo>
                    <a:pt x="3275" y="3183"/>
                  </a:lnTo>
                  <a:lnTo>
                    <a:pt x="3209" y="3250"/>
                  </a:lnTo>
                  <a:lnTo>
                    <a:pt x="3142" y="3309"/>
                  </a:lnTo>
                  <a:lnTo>
                    <a:pt x="3075" y="3376"/>
                  </a:lnTo>
                  <a:lnTo>
                    <a:pt x="3008" y="3434"/>
                  </a:lnTo>
                  <a:lnTo>
                    <a:pt x="2941" y="3501"/>
                  </a:lnTo>
                  <a:lnTo>
                    <a:pt x="2874" y="3559"/>
                  </a:lnTo>
                  <a:lnTo>
                    <a:pt x="2749" y="3676"/>
                  </a:lnTo>
                  <a:lnTo>
                    <a:pt x="2741" y="3685"/>
                  </a:lnTo>
                  <a:lnTo>
                    <a:pt x="2615" y="3785"/>
                  </a:lnTo>
                  <a:lnTo>
                    <a:pt x="2590" y="3810"/>
                  </a:lnTo>
                  <a:lnTo>
                    <a:pt x="2557" y="3843"/>
                  </a:lnTo>
                  <a:lnTo>
                    <a:pt x="2465" y="3935"/>
                  </a:lnTo>
                  <a:lnTo>
                    <a:pt x="2407" y="3994"/>
                  </a:lnTo>
                  <a:lnTo>
                    <a:pt x="2348" y="4052"/>
                  </a:lnTo>
                  <a:lnTo>
                    <a:pt x="2281" y="4119"/>
                  </a:lnTo>
                  <a:lnTo>
                    <a:pt x="2248" y="4144"/>
                  </a:lnTo>
                  <a:lnTo>
                    <a:pt x="2214" y="4177"/>
                  </a:lnTo>
                  <a:lnTo>
                    <a:pt x="2181" y="4211"/>
                  </a:lnTo>
                  <a:lnTo>
                    <a:pt x="2148" y="4244"/>
                  </a:lnTo>
                  <a:lnTo>
                    <a:pt x="2114" y="4269"/>
                  </a:lnTo>
                  <a:lnTo>
                    <a:pt x="2081" y="4303"/>
                  </a:lnTo>
                  <a:lnTo>
                    <a:pt x="2047" y="4328"/>
                  </a:lnTo>
                  <a:lnTo>
                    <a:pt x="2014" y="4361"/>
                  </a:lnTo>
                  <a:lnTo>
                    <a:pt x="1981" y="4386"/>
                  </a:lnTo>
                  <a:lnTo>
                    <a:pt x="1947" y="4411"/>
                  </a:lnTo>
                  <a:lnTo>
                    <a:pt x="1914" y="4436"/>
                  </a:lnTo>
                  <a:lnTo>
                    <a:pt x="1880" y="4453"/>
                  </a:lnTo>
                  <a:lnTo>
                    <a:pt x="1864" y="4470"/>
                  </a:lnTo>
                  <a:lnTo>
                    <a:pt x="1847" y="4478"/>
                  </a:lnTo>
                  <a:lnTo>
                    <a:pt x="1830" y="4487"/>
                  </a:lnTo>
                  <a:lnTo>
                    <a:pt x="1813" y="4495"/>
                  </a:lnTo>
                  <a:lnTo>
                    <a:pt x="1797" y="4503"/>
                  </a:lnTo>
                  <a:lnTo>
                    <a:pt x="1780" y="4512"/>
                  </a:lnTo>
                  <a:lnTo>
                    <a:pt x="1763" y="4520"/>
                  </a:lnTo>
                  <a:lnTo>
                    <a:pt x="1738" y="4528"/>
                  </a:lnTo>
                  <a:lnTo>
                    <a:pt x="1722" y="4537"/>
                  </a:lnTo>
                  <a:lnTo>
                    <a:pt x="1696" y="4545"/>
                  </a:lnTo>
                  <a:lnTo>
                    <a:pt x="1671" y="4545"/>
                  </a:lnTo>
                  <a:lnTo>
                    <a:pt x="1646" y="4545"/>
                  </a:lnTo>
                  <a:lnTo>
                    <a:pt x="1621" y="4545"/>
                  </a:lnTo>
                  <a:lnTo>
                    <a:pt x="1596" y="4545"/>
                  </a:lnTo>
                  <a:lnTo>
                    <a:pt x="1580" y="4537"/>
                  </a:lnTo>
                  <a:lnTo>
                    <a:pt x="1554" y="4528"/>
                  </a:lnTo>
                  <a:lnTo>
                    <a:pt x="1529" y="4512"/>
                  </a:lnTo>
                  <a:lnTo>
                    <a:pt x="1496" y="4495"/>
                  </a:lnTo>
                  <a:lnTo>
                    <a:pt x="1471" y="4470"/>
                  </a:lnTo>
                  <a:lnTo>
                    <a:pt x="1454" y="4436"/>
                  </a:lnTo>
                  <a:lnTo>
                    <a:pt x="1438" y="4403"/>
                  </a:lnTo>
                  <a:lnTo>
                    <a:pt x="1438" y="4370"/>
                  </a:lnTo>
                  <a:lnTo>
                    <a:pt x="1438" y="4336"/>
                  </a:lnTo>
                  <a:lnTo>
                    <a:pt x="1438" y="4294"/>
                  </a:lnTo>
                  <a:lnTo>
                    <a:pt x="1446" y="4261"/>
                  </a:lnTo>
                  <a:lnTo>
                    <a:pt x="1446" y="4261"/>
                  </a:lnTo>
                  <a:lnTo>
                    <a:pt x="1454" y="4244"/>
                  </a:lnTo>
                  <a:lnTo>
                    <a:pt x="1463" y="4219"/>
                  </a:lnTo>
                  <a:lnTo>
                    <a:pt x="1479" y="4203"/>
                  </a:lnTo>
                  <a:lnTo>
                    <a:pt x="1488" y="4194"/>
                  </a:lnTo>
                  <a:lnTo>
                    <a:pt x="1496" y="4177"/>
                  </a:lnTo>
                  <a:lnTo>
                    <a:pt x="1504" y="4169"/>
                  </a:lnTo>
                  <a:lnTo>
                    <a:pt x="1529" y="4144"/>
                  </a:lnTo>
                  <a:lnTo>
                    <a:pt x="1546" y="4127"/>
                  </a:lnTo>
                  <a:lnTo>
                    <a:pt x="1563" y="4102"/>
                  </a:lnTo>
                  <a:lnTo>
                    <a:pt x="1605" y="4069"/>
                  </a:lnTo>
                  <a:lnTo>
                    <a:pt x="1621" y="4052"/>
                  </a:lnTo>
                  <a:lnTo>
                    <a:pt x="1630" y="4035"/>
                  </a:lnTo>
                  <a:lnTo>
                    <a:pt x="1638" y="4027"/>
                  </a:lnTo>
                  <a:lnTo>
                    <a:pt x="1638" y="4027"/>
                  </a:lnTo>
                  <a:lnTo>
                    <a:pt x="1638" y="4027"/>
                  </a:lnTo>
                  <a:lnTo>
                    <a:pt x="1705" y="3935"/>
                  </a:lnTo>
                  <a:lnTo>
                    <a:pt x="1763" y="3843"/>
                  </a:lnTo>
                  <a:lnTo>
                    <a:pt x="1830" y="3751"/>
                  </a:lnTo>
                  <a:lnTo>
                    <a:pt x="1864" y="3710"/>
                  </a:lnTo>
                  <a:lnTo>
                    <a:pt x="1889" y="3660"/>
                  </a:lnTo>
                  <a:lnTo>
                    <a:pt x="1922" y="3618"/>
                  </a:lnTo>
                  <a:lnTo>
                    <a:pt x="1947" y="3568"/>
                  </a:lnTo>
                  <a:lnTo>
                    <a:pt x="1981" y="3526"/>
                  </a:lnTo>
                  <a:lnTo>
                    <a:pt x="2006" y="3476"/>
                  </a:lnTo>
                  <a:lnTo>
                    <a:pt x="2039" y="3434"/>
                  </a:lnTo>
                  <a:lnTo>
                    <a:pt x="2064" y="3384"/>
                  </a:lnTo>
                  <a:lnTo>
                    <a:pt x="2097" y="3334"/>
                  </a:lnTo>
                  <a:lnTo>
                    <a:pt x="2123" y="3292"/>
                  </a:lnTo>
                  <a:lnTo>
                    <a:pt x="2164" y="3217"/>
                  </a:lnTo>
                  <a:lnTo>
                    <a:pt x="2206" y="3142"/>
                  </a:lnTo>
                  <a:lnTo>
                    <a:pt x="2298" y="2991"/>
                  </a:lnTo>
                  <a:lnTo>
                    <a:pt x="2340" y="2916"/>
                  </a:lnTo>
                  <a:lnTo>
                    <a:pt x="2382" y="2841"/>
                  </a:lnTo>
                  <a:lnTo>
                    <a:pt x="2398" y="2807"/>
                  </a:lnTo>
                  <a:lnTo>
                    <a:pt x="2423" y="2774"/>
                  </a:lnTo>
                  <a:lnTo>
                    <a:pt x="2440" y="2732"/>
                  </a:lnTo>
                  <a:lnTo>
                    <a:pt x="2465" y="2699"/>
                  </a:lnTo>
                  <a:lnTo>
                    <a:pt x="2482" y="2657"/>
                  </a:lnTo>
                  <a:lnTo>
                    <a:pt x="2507" y="2607"/>
                  </a:lnTo>
                  <a:lnTo>
                    <a:pt x="2532" y="2548"/>
                  </a:lnTo>
                  <a:lnTo>
                    <a:pt x="2565" y="2490"/>
                  </a:lnTo>
                  <a:lnTo>
                    <a:pt x="2599" y="2423"/>
                  </a:lnTo>
                  <a:lnTo>
                    <a:pt x="2632" y="2348"/>
                  </a:lnTo>
                  <a:lnTo>
                    <a:pt x="2666" y="2273"/>
                  </a:lnTo>
                  <a:lnTo>
                    <a:pt x="2682" y="2248"/>
                  </a:lnTo>
                  <a:lnTo>
                    <a:pt x="2707" y="2189"/>
                  </a:lnTo>
                  <a:lnTo>
                    <a:pt x="2724" y="2147"/>
                  </a:lnTo>
                  <a:lnTo>
                    <a:pt x="2741" y="2106"/>
                  </a:lnTo>
                  <a:lnTo>
                    <a:pt x="2757" y="2056"/>
                  </a:lnTo>
                  <a:lnTo>
                    <a:pt x="2783" y="2014"/>
                  </a:lnTo>
                  <a:lnTo>
                    <a:pt x="2799" y="1972"/>
                  </a:lnTo>
                  <a:lnTo>
                    <a:pt x="2816" y="1922"/>
                  </a:lnTo>
                  <a:lnTo>
                    <a:pt x="2833" y="1872"/>
                  </a:lnTo>
                  <a:lnTo>
                    <a:pt x="2858" y="1830"/>
                  </a:lnTo>
                  <a:lnTo>
                    <a:pt x="2874" y="1780"/>
                  </a:lnTo>
                  <a:lnTo>
                    <a:pt x="2891" y="1730"/>
                  </a:lnTo>
                  <a:lnTo>
                    <a:pt x="2908" y="1688"/>
                  </a:lnTo>
                  <a:lnTo>
                    <a:pt x="2925" y="1638"/>
                  </a:lnTo>
                  <a:lnTo>
                    <a:pt x="2941" y="1588"/>
                  </a:lnTo>
                  <a:lnTo>
                    <a:pt x="2958" y="1538"/>
                  </a:lnTo>
                  <a:lnTo>
                    <a:pt x="2975" y="1487"/>
                  </a:lnTo>
                  <a:lnTo>
                    <a:pt x="2991" y="1437"/>
                  </a:lnTo>
                  <a:lnTo>
                    <a:pt x="3000" y="1387"/>
                  </a:lnTo>
                  <a:lnTo>
                    <a:pt x="3016" y="1345"/>
                  </a:lnTo>
                  <a:lnTo>
                    <a:pt x="3025" y="1295"/>
                  </a:lnTo>
                  <a:lnTo>
                    <a:pt x="3041" y="1245"/>
                  </a:lnTo>
                  <a:lnTo>
                    <a:pt x="3050" y="1195"/>
                  </a:lnTo>
                  <a:lnTo>
                    <a:pt x="3058" y="1153"/>
                  </a:lnTo>
                  <a:lnTo>
                    <a:pt x="3067" y="1103"/>
                  </a:lnTo>
                  <a:lnTo>
                    <a:pt x="3075" y="1061"/>
                  </a:lnTo>
                  <a:lnTo>
                    <a:pt x="3083" y="1011"/>
                  </a:lnTo>
                  <a:lnTo>
                    <a:pt x="3083" y="970"/>
                  </a:lnTo>
                  <a:lnTo>
                    <a:pt x="3083" y="944"/>
                  </a:lnTo>
                  <a:lnTo>
                    <a:pt x="3083" y="928"/>
                  </a:lnTo>
                  <a:lnTo>
                    <a:pt x="3083" y="686"/>
                  </a:lnTo>
                  <a:lnTo>
                    <a:pt x="3083" y="669"/>
                  </a:lnTo>
                  <a:lnTo>
                    <a:pt x="3083" y="652"/>
                  </a:lnTo>
                  <a:lnTo>
                    <a:pt x="3083" y="635"/>
                  </a:lnTo>
                  <a:lnTo>
                    <a:pt x="3083" y="619"/>
                  </a:lnTo>
                  <a:lnTo>
                    <a:pt x="3083" y="602"/>
                  </a:lnTo>
                  <a:lnTo>
                    <a:pt x="3083" y="585"/>
                  </a:lnTo>
                  <a:lnTo>
                    <a:pt x="3083" y="577"/>
                  </a:lnTo>
                  <a:lnTo>
                    <a:pt x="3083" y="560"/>
                  </a:lnTo>
                  <a:lnTo>
                    <a:pt x="3083" y="543"/>
                  </a:lnTo>
                  <a:lnTo>
                    <a:pt x="3083" y="535"/>
                  </a:lnTo>
                  <a:lnTo>
                    <a:pt x="3083" y="518"/>
                  </a:lnTo>
                  <a:lnTo>
                    <a:pt x="3075" y="502"/>
                  </a:lnTo>
                  <a:lnTo>
                    <a:pt x="3075" y="493"/>
                  </a:lnTo>
                  <a:lnTo>
                    <a:pt x="3067" y="477"/>
                  </a:lnTo>
                  <a:lnTo>
                    <a:pt x="3058" y="468"/>
                  </a:lnTo>
                  <a:lnTo>
                    <a:pt x="3050" y="460"/>
                  </a:lnTo>
                  <a:lnTo>
                    <a:pt x="3033" y="435"/>
                  </a:lnTo>
                  <a:lnTo>
                    <a:pt x="3025" y="427"/>
                  </a:lnTo>
                  <a:lnTo>
                    <a:pt x="3016" y="418"/>
                  </a:lnTo>
                  <a:lnTo>
                    <a:pt x="3008" y="401"/>
                  </a:lnTo>
                  <a:lnTo>
                    <a:pt x="3000" y="393"/>
                  </a:lnTo>
                  <a:lnTo>
                    <a:pt x="2991" y="385"/>
                  </a:lnTo>
                  <a:lnTo>
                    <a:pt x="2983" y="376"/>
                  </a:lnTo>
                  <a:lnTo>
                    <a:pt x="2975" y="368"/>
                  </a:lnTo>
                  <a:lnTo>
                    <a:pt x="2966" y="360"/>
                  </a:lnTo>
                  <a:lnTo>
                    <a:pt x="2958" y="351"/>
                  </a:lnTo>
                  <a:lnTo>
                    <a:pt x="2950" y="343"/>
                  </a:lnTo>
                  <a:lnTo>
                    <a:pt x="2933" y="335"/>
                  </a:lnTo>
                  <a:lnTo>
                    <a:pt x="2925" y="335"/>
                  </a:lnTo>
                  <a:lnTo>
                    <a:pt x="2916" y="326"/>
                  </a:lnTo>
                  <a:lnTo>
                    <a:pt x="2908" y="326"/>
                  </a:lnTo>
                  <a:lnTo>
                    <a:pt x="2899" y="326"/>
                  </a:lnTo>
                  <a:lnTo>
                    <a:pt x="2899" y="326"/>
                  </a:lnTo>
                  <a:lnTo>
                    <a:pt x="2891" y="326"/>
                  </a:lnTo>
                  <a:lnTo>
                    <a:pt x="2883" y="326"/>
                  </a:lnTo>
                  <a:lnTo>
                    <a:pt x="2874" y="326"/>
                  </a:lnTo>
                  <a:lnTo>
                    <a:pt x="2874" y="326"/>
                  </a:lnTo>
                  <a:lnTo>
                    <a:pt x="2866" y="326"/>
                  </a:lnTo>
                  <a:lnTo>
                    <a:pt x="2732" y="326"/>
                  </a:lnTo>
                  <a:lnTo>
                    <a:pt x="2724" y="326"/>
                  </a:lnTo>
                  <a:lnTo>
                    <a:pt x="2716" y="326"/>
                  </a:lnTo>
                  <a:lnTo>
                    <a:pt x="2699" y="326"/>
                  </a:lnTo>
                  <a:lnTo>
                    <a:pt x="2682" y="326"/>
                  </a:lnTo>
                  <a:lnTo>
                    <a:pt x="2657" y="335"/>
                  </a:lnTo>
                  <a:lnTo>
                    <a:pt x="2632" y="343"/>
                  </a:lnTo>
                  <a:lnTo>
                    <a:pt x="2607" y="351"/>
                  </a:lnTo>
                  <a:lnTo>
                    <a:pt x="2582" y="360"/>
                  </a:lnTo>
                  <a:lnTo>
                    <a:pt x="2557" y="376"/>
                  </a:lnTo>
                  <a:lnTo>
                    <a:pt x="2549" y="376"/>
                  </a:lnTo>
                  <a:lnTo>
                    <a:pt x="2532" y="376"/>
                  </a:lnTo>
                  <a:lnTo>
                    <a:pt x="2507" y="393"/>
                  </a:lnTo>
                  <a:lnTo>
                    <a:pt x="2482" y="410"/>
                  </a:lnTo>
                  <a:lnTo>
                    <a:pt x="2448" y="418"/>
                  </a:lnTo>
                  <a:lnTo>
                    <a:pt x="2423" y="435"/>
                  </a:lnTo>
                  <a:lnTo>
                    <a:pt x="2398" y="452"/>
                  </a:lnTo>
                  <a:lnTo>
                    <a:pt x="2365" y="468"/>
                  </a:lnTo>
                  <a:lnTo>
                    <a:pt x="2340" y="485"/>
                  </a:lnTo>
                  <a:lnTo>
                    <a:pt x="2315" y="502"/>
                  </a:lnTo>
                  <a:lnTo>
                    <a:pt x="2281" y="518"/>
                  </a:lnTo>
                  <a:lnTo>
                    <a:pt x="2256" y="543"/>
                  </a:lnTo>
                  <a:lnTo>
                    <a:pt x="2223" y="560"/>
                  </a:lnTo>
                  <a:lnTo>
                    <a:pt x="2198" y="585"/>
                  </a:lnTo>
                  <a:lnTo>
                    <a:pt x="2173" y="602"/>
                  </a:lnTo>
                  <a:lnTo>
                    <a:pt x="2139" y="627"/>
                  </a:lnTo>
                  <a:lnTo>
                    <a:pt x="2114" y="644"/>
                  </a:lnTo>
                  <a:lnTo>
                    <a:pt x="2089" y="669"/>
                  </a:lnTo>
                  <a:lnTo>
                    <a:pt x="2056" y="686"/>
                  </a:lnTo>
                  <a:lnTo>
                    <a:pt x="2031" y="711"/>
                  </a:lnTo>
                  <a:lnTo>
                    <a:pt x="2006" y="736"/>
                  </a:lnTo>
                  <a:lnTo>
                    <a:pt x="1981" y="752"/>
                  </a:lnTo>
                  <a:lnTo>
                    <a:pt x="1930" y="802"/>
                  </a:lnTo>
                  <a:lnTo>
                    <a:pt x="1872" y="844"/>
                  </a:lnTo>
                  <a:lnTo>
                    <a:pt x="1822" y="886"/>
                  </a:lnTo>
                  <a:lnTo>
                    <a:pt x="1780" y="936"/>
                  </a:lnTo>
                  <a:lnTo>
                    <a:pt x="1730" y="978"/>
                  </a:lnTo>
                  <a:lnTo>
                    <a:pt x="1688" y="1020"/>
                  </a:lnTo>
                  <a:lnTo>
                    <a:pt x="1646" y="1053"/>
                  </a:lnTo>
                  <a:lnTo>
                    <a:pt x="1613" y="1095"/>
                  </a:lnTo>
                  <a:lnTo>
                    <a:pt x="1546" y="1162"/>
                  </a:lnTo>
                  <a:lnTo>
                    <a:pt x="1488" y="1220"/>
                  </a:lnTo>
                  <a:lnTo>
                    <a:pt x="1446" y="1262"/>
                  </a:lnTo>
                  <a:lnTo>
                    <a:pt x="1412" y="1304"/>
                  </a:lnTo>
                  <a:lnTo>
                    <a:pt x="1371" y="1345"/>
                  </a:lnTo>
                  <a:lnTo>
                    <a:pt x="1329" y="1387"/>
                  </a:lnTo>
                  <a:lnTo>
                    <a:pt x="1287" y="1429"/>
                  </a:lnTo>
                  <a:lnTo>
                    <a:pt x="1254" y="1479"/>
                  </a:lnTo>
                  <a:lnTo>
                    <a:pt x="1212" y="1529"/>
                  </a:lnTo>
                  <a:lnTo>
                    <a:pt x="1179" y="1571"/>
                  </a:lnTo>
                  <a:lnTo>
                    <a:pt x="1137" y="1621"/>
                  </a:lnTo>
                  <a:lnTo>
                    <a:pt x="1103" y="1671"/>
                  </a:lnTo>
                  <a:lnTo>
                    <a:pt x="1070" y="1721"/>
                  </a:lnTo>
                  <a:lnTo>
                    <a:pt x="1028" y="1772"/>
                  </a:lnTo>
                  <a:lnTo>
                    <a:pt x="995" y="1822"/>
                  </a:lnTo>
                  <a:lnTo>
                    <a:pt x="961" y="1872"/>
                  </a:lnTo>
                  <a:lnTo>
                    <a:pt x="928" y="1922"/>
                  </a:lnTo>
                  <a:lnTo>
                    <a:pt x="894" y="1972"/>
                  </a:lnTo>
                  <a:lnTo>
                    <a:pt x="861" y="2031"/>
                  </a:lnTo>
                  <a:lnTo>
                    <a:pt x="828" y="2081"/>
                  </a:lnTo>
                  <a:lnTo>
                    <a:pt x="803" y="2139"/>
                  </a:lnTo>
                  <a:lnTo>
                    <a:pt x="769" y="2189"/>
                  </a:lnTo>
                  <a:lnTo>
                    <a:pt x="736" y="2248"/>
                  </a:lnTo>
                  <a:lnTo>
                    <a:pt x="711" y="2298"/>
                  </a:lnTo>
                  <a:lnTo>
                    <a:pt x="677" y="2356"/>
                  </a:lnTo>
                  <a:lnTo>
                    <a:pt x="652" y="2415"/>
                  </a:lnTo>
                  <a:lnTo>
                    <a:pt x="627" y="2473"/>
                  </a:lnTo>
                  <a:lnTo>
                    <a:pt x="602" y="2532"/>
                  </a:lnTo>
                  <a:lnTo>
                    <a:pt x="569" y="2582"/>
                  </a:lnTo>
                  <a:lnTo>
                    <a:pt x="544" y="2640"/>
                  </a:lnTo>
                  <a:lnTo>
                    <a:pt x="527" y="2699"/>
                  </a:lnTo>
                  <a:lnTo>
                    <a:pt x="502" y="2757"/>
                  </a:lnTo>
                  <a:lnTo>
                    <a:pt x="477" y="2816"/>
                  </a:lnTo>
                  <a:lnTo>
                    <a:pt x="452" y="2874"/>
                  </a:lnTo>
                  <a:lnTo>
                    <a:pt x="435" y="2941"/>
                  </a:lnTo>
                  <a:lnTo>
                    <a:pt x="418" y="3000"/>
                  </a:lnTo>
                  <a:lnTo>
                    <a:pt x="393" y="3058"/>
                  </a:lnTo>
                  <a:lnTo>
                    <a:pt x="377" y="3117"/>
                  </a:lnTo>
                  <a:lnTo>
                    <a:pt x="360" y="3175"/>
                  </a:lnTo>
                  <a:lnTo>
                    <a:pt x="343" y="3233"/>
                  </a:lnTo>
                  <a:lnTo>
                    <a:pt x="326" y="3300"/>
                  </a:lnTo>
                  <a:lnTo>
                    <a:pt x="310" y="3359"/>
                  </a:lnTo>
                  <a:lnTo>
                    <a:pt x="301" y="3417"/>
                  </a:lnTo>
                  <a:lnTo>
                    <a:pt x="285" y="3476"/>
                  </a:lnTo>
                  <a:lnTo>
                    <a:pt x="276" y="3543"/>
                  </a:lnTo>
                  <a:lnTo>
                    <a:pt x="260" y="3601"/>
                  </a:lnTo>
                  <a:lnTo>
                    <a:pt x="251" y="3660"/>
                  </a:lnTo>
                  <a:lnTo>
                    <a:pt x="243" y="3718"/>
                  </a:lnTo>
                  <a:lnTo>
                    <a:pt x="235" y="3785"/>
                  </a:lnTo>
                  <a:lnTo>
                    <a:pt x="226" y="3843"/>
                  </a:lnTo>
                  <a:lnTo>
                    <a:pt x="226" y="3902"/>
                  </a:lnTo>
                  <a:lnTo>
                    <a:pt x="226" y="3960"/>
                  </a:lnTo>
                  <a:lnTo>
                    <a:pt x="226" y="3969"/>
                  </a:lnTo>
                  <a:lnTo>
                    <a:pt x="218" y="4027"/>
                  </a:lnTo>
                  <a:lnTo>
                    <a:pt x="218" y="4052"/>
                  </a:lnTo>
                  <a:lnTo>
                    <a:pt x="218" y="4086"/>
                  </a:lnTo>
                  <a:lnTo>
                    <a:pt x="218" y="4111"/>
                  </a:lnTo>
                  <a:lnTo>
                    <a:pt x="218" y="4144"/>
                  </a:lnTo>
                  <a:lnTo>
                    <a:pt x="218" y="4177"/>
                  </a:lnTo>
                  <a:lnTo>
                    <a:pt x="218" y="4203"/>
                  </a:lnTo>
                  <a:lnTo>
                    <a:pt x="218" y="4503"/>
                  </a:lnTo>
                  <a:lnTo>
                    <a:pt x="218" y="4537"/>
                  </a:lnTo>
                  <a:lnTo>
                    <a:pt x="218" y="4562"/>
                  </a:lnTo>
                  <a:lnTo>
                    <a:pt x="218" y="4595"/>
                  </a:lnTo>
                  <a:lnTo>
                    <a:pt x="218" y="4620"/>
                  </a:lnTo>
                  <a:lnTo>
                    <a:pt x="218" y="4654"/>
                  </a:lnTo>
                  <a:lnTo>
                    <a:pt x="218" y="4679"/>
                  </a:lnTo>
                  <a:lnTo>
                    <a:pt x="218" y="4712"/>
                  </a:lnTo>
                  <a:lnTo>
                    <a:pt x="218" y="4737"/>
                  </a:lnTo>
                  <a:lnTo>
                    <a:pt x="218" y="4771"/>
                  </a:lnTo>
                  <a:lnTo>
                    <a:pt x="218" y="4796"/>
                  </a:lnTo>
                  <a:lnTo>
                    <a:pt x="168" y="4879"/>
                  </a:lnTo>
                  <a:lnTo>
                    <a:pt x="84" y="4829"/>
                  </a:lnTo>
                  <a:lnTo>
                    <a:pt x="76" y="4796"/>
                  </a:lnTo>
                  <a:lnTo>
                    <a:pt x="67" y="4771"/>
                  </a:lnTo>
                  <a:lnTo>
                    <a:pt x="59" y="4737"/>
                  </a:lnTo>
                  <a:lnTo>
                    <a:pt x="51" y="4712"/>
                  </a:lnTo>
                  <a:lnTo>
                    <a:pt x="42" y="4679"/>
                  </a:lnTo>
                  <a:lnTo>
                    <a:pt x="34" y="4645"/>
                  </a:lnTo>
                  <a:lnTo>
                    <a:pt x="26" y="4620"/>
                  </a:lnTo>
                  <a:lnTo>
                    <a:pt x="17" y="4587"/>
                  </a:lnTo>
                  <a:lnTo>
                    <a:pt x="17" y="4553"/>
                  </a:lnTo>
                  <a:lnTo>
                    <a:pt x="9" y="4520"/>
                  </a:lnTo>
                  <a:lnTo>
                    <a:pt x="1" y="4495"/>
                  </a:lnTo>
                  <a:lnTo>
                    <a:pt x="1" y="4462"/>
                  </a:lnTo>
                  <a:lnTo>
                    <a:pt x="1" y="4428"/>
                  </a:lnTo>
                  <a:lnTo>
                    <a:pt x="1" y="4395"/>
                  </a:lnTo>
                  <a:lnTo>
                    <a:pt x="1" y="4370"/>
                  </a:lnTo>
                  <a:lnTo>
                    <a:pt x="1" y="4336"/>
                  </a:lnTo>
                  <a:lnTo>
                    <a:pt x="1" y="4303"/>
                  </a:lnTo>
                  <a:lnTo>
                    <a:pt x="1" y="4269"/>
                  </a:lnTo>
                  <a:lnTo>
                    <a:pt x="1" y="4244"/>
                  </a:lnTo>
                  <a:lnTo>
                    <a:pt x="1" y="4211"/>
                  </a:lnTo>
                  <a:lnTo>
                    <a:pt x="1" y="4177"/>
                  </a:lnTo>
                  <a:lnTo>
                    <a:pt x="1" y="4144"/>
                  </a:lnTo>
                  <a:lnTo>
                    <a:pt x="1" y="4111"/>
                  </a:lnTo>
                  <a:lnTo>
                    <a:pt x="1" y="4086"/>
                  </a:lnTo>
                  <a:lnTo>
                    <a:pt x="1" y="3952"/>
                  </a:lnTo>
                  <a:lnTo>
                    <a:pt x="1" y="3885"/>
                  </a:lnTo>
                  <a:lnTo>
                    <a:pt x="1" y="3827"/>
                  </a:lnTo>
                  <a:lnTo>
                    <a:pt x="9" y="3760"/>
                  </a:lnTo>
                  <a:lnTo>
                    <a:pt x="17" y="3693"/>
                  </a:lnTo>
                  <a:lnTo>
                    <a:pt x="26" y="3626"/>
                  </a:lnTo>
                  <a:lnTo>
                    <a:pt x="34" y="3568"/>
                  </a:lnTo>
                  <a:lnTo>
                    <a:pt x="42" y="3501"/>
                  </a:lnTo>
                  <a:lnTo>
                    <a:pt x="59" y="3434"/>
                  </a:lnTo>
                  <a:lnTo>
                    <a:pt x="67" y="3367"/>
                  </a:lnTo>
                  <a:lnTo>
                    <a:pt x="84" y="3309"/>
                  </a:lnTo>
                  <a:lnTo>
                    <a:pt x="101" y="3242"/>
                  </a:lnTo>
                  <a:lnTo>
                    <a:pt x="118" y="3175"/>
                  </a:lnTo>
                  <a:lnTo>
                    <a:pt x="126" y="3108"/>
                  </a:lnTo>
                  <a:lnTo>
                    <a:pt x="151" y="3050"/>
                  </a:lnTo>
                  <a:lnTo>
                    <a:pt x="168" y="2983"/>
                  </a:lnTo>
                  <a:lnTo>
                    <a:pt x="184" y="2924"/>
                  </a:lnTo>
                  <a:lnTo>
                    <a:pt x="209" y="2858"/>
                  </a:lnTo>
                  <a:lnTo>
                    <a:pt x="226" y="2791"/>
                  </a:lnTo>
                  <a:lnTo>
                    <a:pt x="251" y="2732"/>
                  </a:lnTo>
                  <a:lnTo>
                    <a:pt x="276" y="2665"/>
                  </a:lnTo>
                  <a:lnTo>
                    <a:pt x="301" y="2607"/>
                  </a:lnTo>
                  <a:lnTo>
                    <a:pt x="326" y="2540"/>
                  </a:lnTo>
                  <a:lnTo>
                    <a:pt x="351" y="2482"/>
                  </a:lnTo>
                  <a:lnTo>
                    <a:pt x="377" y="2423"/>
                  </a:lnTo>
                  <a:lnTo>
                    <a:pt x="402" y="2356"/>
                  </a:lnTo>
                  <a:lnTo>
                    <a:pt x="427" y="2298"/>
                  </a:lnTo>
                  <a:lnTo>
                    <a:pt x="460" y="2239"/>
                  </a:lnTo>
                  <a:lnTo>
                    <a:pt x="485" y="2181"/>
                  </a:lnTo>
                  <a:lnTo>
                    <a:pt x="519" y="2122"/>
                  </a:lnTo>
                  <a:lnTo>
                    <a:pt x="552" y="2064"/>
                  </a:lnTo>
                  <a:lnTo>
                    <a:pt x="577" y="2005"/>
                  </a:lnTo>
                  <a:lnTo>
                    <a:pt x="610" y="1947"/>
                  </a:lnTo>
                  <a:lnTo>
                    <a:pt x="644" y="1888"/>
                  </a:lnTo>
                  <a:lnTo>
                    <a:pt x="677" y="1830"/>
                  </a:lnTo>
                  <a:lnTo>
                    <a:pt x="711" y="1772"/>
                  </a:lnTo>
                  <a:lnTo>
                    <a:pt x="752" y="1721"/>
                  </a:lnTo>
                  <a:lnTo>
                    <a:pt x="786" y="1663"/>
                  </a:lnTo>
                  <a:lnTo>
                    <a:pt x="819" y="1613"/>
                  </a:lnTo>
                  <a:lnTo>
                    <a:pt x="861" y="1554"/>
                  </a:lnTo>
                  <a:lnTo>
                    <a:pt x="894" y="1504"/>
                  </a:lnTo>
                  <a:lnTo>
                    <a:pt x="936" y="1446"/>
                  </a:lnTo>
                  <a:lnTo>
                    <a:pt x="970" y="1396"/>
                  </a:lnTo>
                  <a:lnTo>
                    <a:pt x="1011" y="1345"/>
                  </a:lnTo>
                  <a:lnTo>
                    <a:pt x="1053" y="1295"/>
                  </a:lnTo>
                  <a:lnTo>
                    <a:pt x="1087" y="1245"/>
                  </a:lnTo>
                  <a:lnTo>
                    <a:pt x="1128" y="1195"/>
                  </a:lnTo>
                  <a:lnTo>
                    <a:pt x="1170" y="1145"/>
                  </a:lnTo>
                  <a:lnTo>
                    <a:pt x="1212" y="1103"/>
                  </a:lnTo>
                  <a:lnTo>
                    <a:pt x="1254" y="1053"/>
                  </a:lnTo>
                  <a:lnTo>
                    <a:pt x="1295" y="1011"/>
                  </a:lnTo>
                  <a:lnTo>
                    <a:pt x="1354" y="953"/>
                  </a:lnTo>
                  <a:lnTo>
                    <a:pt x="1421" y="886"/>
                  </a:lnTo>
                  <a:lnTo>
                    <a:pt x="1463" y="844"/>
                  </a:lnTo>
                  <a:lnTo>
                    <a:pt x="1504" y="802"/>
                  </a:lnTo>
                  <a:lnTo>
                    <a:pt x="1546" y="761"/>
                  </a:lnTo>
                  <a:lnTo>
                    <a:pt x="1588" y="711"/>
                  </a:lnTo>
                  <a:lnTo>
                    <a:pt x="1638" y="660"/>
                  </a:lnTo>
                  <a:lnTo>
                    <a:pt x="1688" y="619"/>
                  </a:lnTo>
                  <a:lnTo>
                    <a:pt x="1747" y="569"/>
                  </a:lnTo>
                  <a:lnTo>
                    <a:pt x="1797" y="518"/>
                  </a:lnTo>
                  <a:lnTo>
                    <a:pt x="1830" y="493"/>
                  </a:lnTo>
                  <a:lnTo>
                    <a:pt x="1855" y="468"/>
                  </a:lnTo>
                  <a:lnTo>
                    <a:pt x="1889" y="443"/>
                  </a:lnTo>
                  <a:lnTo>
                    <a:pt x="1914" y="418"/>
                  </a:lnTo>
                  <a:lnTo>
                    <a:pt x="1947" y="393"/>
                  </a:lnTo>
                  <a:lnTo>
                    <a:pt x="1972" y="376"/>
                  </a:lnTo>
                  <a:lnTo>
                    <a:pt x="2006" y="351"/>
                  </a:lnTo>
                  <a:lnTo>
                    <a:pt x="2039" y="326"/>
                  </a:lnTo>
                  <a:lnTo>
                    <a:pt x="2064" y="301"/>
                  </a:lnTo>
                  <a:lnTo>
                    <a:pt x="2097" y="276"/>
                  </a:lnTo>
                  <a:lnTo>
                    <a:pt x="2131" y="259"/>
                  </a:lnTo>
                  <a:lnTo>
                    <a:pt x="2164" y="234"/>
                  </a:lnTo>
                  <a:lnTo>
                    <a:pt x="2189" y="218"/>
                  </a:lnTo>
                  <a:lnTo>
                    <a:pt x="2223" y="193"/>
                  </a:lnTo>
                  <a:lnTo>
                    <a:pt x="2256" y="176"/>
                  </a:lnTo>
                  <a:lnTo>
                    <a:pt x="2290" y="151"/>
                  </a:lnTo>
                  <a:lnTo>
                    <a:pt x="2323" y="134"/>
                  </a:lnTo>
                  <a:lnTo>
                    <a:pt x="2356" y="117"/>
                  </a:lnTo>
                  <a:lnTo>
                    <a:pt x="2390" y="101"/>
                  </a:lnTo>
                  <a:lnTo>
                    <a:pt x="2423" y="84"/>
                  </a:lnTo>
                  <a:lnTo>
                    <a:pt x="2448" y="76"/>
                  </a:lnTo>
                  <a:lnTo>
                    <a:pt x="2457" y="76"/>
                  </a:lnTo>
                  <a:lnTo>
                    <a:pt x="2490" y="59"/>
                  </a:lnTo>
                  <a:lnTo>
                    <a:pt x="2524" y="42"/>
                  </a:lnTo>
                  <a:lnTo>
                    <a:pt x="2557" y="34"/>
                  </a:lnTo>
                  <a:lnTo>
                    <a:pt x="2590" y="17"/>
                  </a:lnTo>
                  <a:lnTo>
                    <a:pt x="2624" y="9"/>
                  </a:lnTo>
                  <a:lnTo>
                    <a:pt x="2657" y="0"/>
                  </a:lnTo>
                  <a:lnTo>
                    <a:pt x="2674" y="0"/>
                  </a:lnTo>
                  <a:lnTo>
                    <a:pt x="2699" y="0"/>
                  </a:lnTo>
                  <a:lnTo>
                    <a:pt x="2716" y="0"/>
                  </a:lnTo>
                  <a:lnTo>
                    <a:pt x="2732" y="0"/>
                  </a:lnTo>
                  <a:lnTo>
                    <a:pt x="2749" y="0"/>
                  </a:lnTo>
                  <a:lnTo>
                    <a:pt x="2766" y="0"/>
                  </a:lnTo>
                  <a:lnTo>
                    <a:pt x="2891" y="0"/>
                  </a:lnTo>
                  <a:lnTo>
                    <a:pt x="2908" y="0"/>
                  </a:lnTo>
                  <a:lnTo>
                    <a:pt x="2925" y="0"/>
                  </a:lnTo>
                  <a:lnTo>
                    <a:pt x="2941" y="0"/>
                  </a:lnTo>
                  <a:lnTo>
                    <a:pt x="2958" y="0"/>
                  </a:lnTo>
                  <a:lnTo>
                    <a:pt x="2983" y="0"/>
                  </a:lnTo>
                  <a:lnTo>
                    <a:pt x="3000" y="0"/>
                  </a:lnTo>
                  <a:lnTo>
                    <a:pt x="3016" y="9"/>
                  </a:lnTo>
                  <a:lnTo>
                    <a:pt x="3033" y="17"/>
                  </a:lnTo>
                  <a:lnTo>
                    <a:pt x="3050" y="17"/>
                  </a:lnTo>
                  <a:lnTo>
                    <a:pt x="3067" y="26"/>
                  </a:lnTo>
                  <a:lnTo>
                    <a:pt x="3083" y="34"/>
                  </a:lnTo>
                  <a:lnTo>
                    <a:pt x="3100" y="42"/>
                  </a:lnTo>
                  <a:lnTo>
                    <a:pt x="3117" y="51"/>
                  </a:lnTo>
                  <a:lnTo>
                    <a:pt x="3142" y="67"/>
                  </a:lnTo>
                  <a:lnTo>
                    <a:pt x="3158" y="84"/>
                  </a:lnTo>
                  <a:lnTo>
                    <a:pt x="3184" y="92"/>
                  </a:lnTo>
                  <a:lnTo>
                    <a:pt x="3200" y="109"/>
                  </a:lnTo>
                  <a:lnTo>
                    <a:pt x="3225" y="126"/>
                  </a:lnTo>
                  <a:lnTo>
                    <a:pt x="3242" y="142"/>
                  </a:lnTo>
                  <a:lnTo>
                    <a:pt x="3259" y="159"/>
                  </a:lnTo>
                  <a:lnTo>
                    <a:pt x="3275" y="176"/>
                  </a:lnTo>
                  <a:lnTo>
                    <a:pt x="3292" y="193"/>
                  </a:lnTo>
                  <a:lnTo>
                    <a:pt x="3309" y="218"/>
                  </a:lnTo>
                  <a:lnTo>
                    <a:pt x="3326" y="234"/>
                  </a:lnTo>
                  <a:lnTo>
                    <a:pt x="3342" y="251"/>
                  </a:lnTo>
                  <a:lnTo>
                    <a:pt x="3351" y="276"/>
                  </a:lnTo>
                  <a:lnTo>
                    <a:pt x="3367" y="293"/>
                  </a:lnTo>
                  <a:lnTo>
                    <a:pt x="3376" y="318"/>
                  </a:lnTo>
                  <a:lnTo>
                    <a:pt x="3392" y="335"/>
                  </a:lnTo>
                  <a:lnTo>
                    <a:pt x="3401" y="360"/>
                  </a:lnTo>
                  <a:lnTo>
                    <a:pt x="3409" y="385"/>
                  </a:lnTo>
                  <a:lnTo>
                    <a:pt x="3417" y="401"/>
                  </a:lnTo>
                  <a:lnTo>
                    <a:pt x="3426" y="427"/>
                  </a:lnTo>
                  <a:lnTo>
                    <a:pt x="3434" y="452"/>
                  </a:lnTo>
                  <a:lnTo>
                    <a:pt x="3442" y="477"/>
                  </a:lnTo>
                  <a:lnTo>
                    <a:pt x="3451" y="493"/>
                  </a:lnTo>
                  <a:lnTo>
                    <a:pt x="3459" y="518"/>
                  </a:lnTo>
                  <a:lnTo>
                    <a:pt x="3459" y="543"/>
                  </a:lnTo>
                  <a:lnTo>
                    <a:pt x="3459" y="569"/>
                  </a:lnTo>
                  <a:lnTo>
                    <a:pt x="3459" y="594"/>
                  </a:lnTo>
                  <a:lnTo>
                    <a:pt x="3459" y="619"/>
                  </a:lnTo>
                  <a:lnTo>
                    <a:pt x="3459" y="644"/>
                  </a:lnTo>
                  <a:lnTo>
                    <a:pt x="3459" y="669"/>
                  </a:lnTo>
                  <a:lnTo>
                    <a:pt x="3459" y="694"/>
                  </a:lnTo>
                  <a:lnTo>
                    <a:pt x="3459" y="719"/>
                  </a:lnTo>
                  <a:lnTo>
                    <a:pt x="3459" y="744"/>
                  </a:lnTo>
                  <a:lnTo>
                    <a:pt x="3459" y="970"/>
                  </a:lnTo>
                  <a:lnTo>
                    <a:pt x="3459" y="995"/>
                  </a:lnTo>
                  <a:lnTo>
                    <a:pt x="3459" y="1020"/>
                  </a:lnTo>
                  <a:lnTo>
                    <a:pt x="3459" y="1078"/>
                  </a:lnTo>
                  <a:lnTo>
                    <a:pt x="3451" y="1128"/>
                  </a:lnTo>
                  <a:lnTo>
                    <a:pt x="3442" y="1178"/>
                  </a:lnTo>
                  <a:lnTo>
                    <a:pt x="3434" y="1229"/>
                  </a:lnTo>
                  <a:lnTo>
                    <a:pt x="3426" y="1287"/>
                  </a:lnTo>
                  <a:lnTo>
                    <a:pt x="3409" y="1337"/>
                  </a:lnTo>
                  <a:lnTo>
                    <a:pt x="3401" y="1396"/>
                  </a:lnTo>
                  <a:lnTo>
                    <a:pt x="3384" y="1446"/>
                  </a:lnTo>
                  <a:lnTo>
                    <a:pt x="3376" y="1496"/>
                  </a:lnTo>
                  <a:lnTo>
                    <a:pt x="3359" y="1554"/>
                  </a:lnTo>
                  <a:lnTo>
                    <a:pt x="3342" y="1604"/>
                  </a:lnTo>
                  <a:lnTo>
                    <a:pt x="3326" y="1663"/>
                  </a:lnTo>
                  <a:lnTo>
                    <a:pt x="3309" y="1713"/>
                  </a:lnTo>
                  <a:lnTo>
                    <a:pt x="3292" y="1763"/>
                  </a:lnTo>
                  <a:lnTo>
                    <a:pt x="3275" y="1813"/>
                  </a:lnTo>
                  <a:lnTo>
                    <a:pt x="3259" y="1872"/>
                  </a:lnTo>
                  <a:lnTo>
                    <a:pt x="3242" y="1922"/>
                  </a:lnTo>
                  <a:lnTo>
                    <a:pt x="3217" y="1972"/>
                  </a:lnTo>
                  <a:lnTo>
                    <a:pt x="3200" y="2022"/>
                  </a:lnTo>
                  <a:lnTo>
                    <a:pt x="3184" y="2072"/>
                  </a:lnTo>
                  <a:lnTo>
                    <a:pt x="3167" y="2122"/>
                  </a:lnTo>
                  <a:lnTo>
                    <a:pt x="3142" y="2164"/>
                  </a:lnTo>
                  <a:lnTo>
                    <a:pt x="3125" y="2214"/>
                  </a:lnTo>
                  <a:lnTo>
                    <a:pt x="3100" y="2264"/>
                  </a:lnTo>
                  <a:lnTo>
                    <a:pt x="3083" y="2306"/>
                  </a:lnTo>
                  <a:lnTo>
                    <a:pt x="3067" y="2356"/>
                  </a:lnTo>
                  <a:lnTo>
                    <a:pt x="3041" y="2415"/>
                  </a:lnTo>
                  <a:lnTo>
                    <a:pt x="3025" y="2440"/>
                  </a:lnTo>
                  <a:lnTo>
                    <a:pt x="2991" y="2523"/>
                  </a:lnTo>
                  <a:lnTo>
                    <a:pt x="2950" y="2599"/>
                  </a:lnTo>
                  <a:lnTo>
                    <a:pt x="2916" y="2665"/>
                  </a:lnTo>
                  <a:lnTo>
                    <a:pt x="2891" y="2732"/>
                  </a:lnTo>
                  <a:lnTo>
                    <a:pt x="2858" y="2791"/>
                  </a:lnTo>
                  <a:lnTo>
                    <a:pt x="2833" y="2841"/>
                  </a:lnTo>
                  <a:lnTo>
                    <a:pt x="2808" y="2883"/>
                  </a:lnTo>
                  <a:lnTo>
                    <a:pt x="2791" y="2924"/>
                  </a:lnTo>
                  <a:lnTo>
                    <a:pt x="2766" y="2966"/>
                  </a:lnTo>
                  <a:lnTo>
                    <a:pt x="2749" y="3000"/>
                  </a:lnTo>
                  <a:lnTo>
                    <a:pt x="2724" y="3041"/>
                  </a:lnTo>
                  <a:lnTo>
                    <a:pt x="2682" y="3117"/>
                  </a:lnTo>
                  <a:lnTo>
                    <a:pt x="2640" y="3192"/>
                  </a:lnTo>
                  <a:lnTo>
                    <a:pt x="2549" y="3342"/>
                  </a:lnTo>
                  <a:lnTo>
                    <a:pt x="2507" y="3417"/>
                  </a:lnTo>
                  <a:lnTo>
                    <a:pt x="2482" y="3467"/>
                  </a:lnTo>
                  <a:lnTo>
                    <a:pt x="2524" y="3426"/>
                  </a:lnTo>
                  <a:lnTo>
                    <a:pt x="2532" y="3417"/>
                  </a:lnTo>
                  <a:lnTo>
                    <a:pt x="2657" y="3309"/>
                  </a:lnTo>
                  <a:lnTo>
                    <a:pt x="2732" y="3242"/>
                  </a:lnTo>
                  <a:lnTo>
                    <a:pt x="2799" y="3183"/>
                  </a:lnTo>
                  <a:lnTo>
                    <a:pt x="2866" y="3125"/>
                  </a:lnTo>
                  <a:lnTo>
                    <a:pt x="2941" y="3066"/>
                  </a:lnTo>
                  <a:lnTo>
                    <a:pt x="3008" y="3000"/>
                  </a:lnTo>
                  <a:lnTo>
                    <a:pt x="3083" y="2941"/>
                  </a:lnTo>
                  <a:lnTo>
                    <a:pt x="3150" y="2883"/>
                  </a:lnTo>
                  <a:lnTo>
                    <a:pt x="3225" y="2824"/>
                  </a:lnTo>
                  <a:lnTo>
                    <a:pt x="3300" y="2766"/>
                  </a:lnTo>
                  <a:lnTo>
                    <a:pt x="3367" y="2707"/>
                  </a:lnTo>
                  <a:lnTo>
                    <a:pt x="3442" y="2657"/>
                  </a:lnTo>
                  <a:lnTo>
                    <a:pt x="3518" y="2599"/>
                  </a:lnTo>
                  <a:lnTo>
                    <a:pt x="3593" y="2540"/>
                  </a:lnTo>
                  <a:lnTo>
                    <a:pt x="3635" y="2515"/>
                  </a:lnTo>
                  <a:lnTo>
                    <a:pt x="3668" y="2490"/>
                  </a:lnTo>
                  <a:lnTo>
                    <a:pt x="3710" y="2465"/>
                  </a:lnTo>
                  <a:lnTo>
                    <a:pt x="3743" y="2431"/>
                  </a:lnTo>
                  <a:lnTo>
                    <a:pt x="3752" y="2431"/>
                  </a:lnTo>
                  <a:lnTo>
                    <a:pt x="3785" y="2406"/>
                  </a:lnTo>
                  <a:lnTo>
                    <a:pt x="3827" y="2381"/>
                  </a:lnTo>
                  <a:lnTo>
                    <a:pt x="3860" y="2356"/>
                  </a:lnTo>
                  <a:lnTo>
                    <a:pt x="3902" y="2331"/>
                  </a:lnTo>
                  <a:lnTo>
                    <a:pt x="3944" y="2306"/>
                  </a:lnTo>
                  <a:lnTo>
                    <a:pt x="3977" y="2281"/>
                  </a:lnTo>
                  <a:lnTo>
                    <a:pt x="4019" y="2256"/>
                  </a:lnTo>
                  <a:lnTo>
                    <a:pt x="4061" y="2231"/>
                  </a:lnTo>
                  <a:lnTo>
                    <a:pt x="4102" y="2206"/>
                  </a:lnTo>
                  <a:lnTo>
                    <a:pt x="4144" y="2181"/>
                  </a:lnTo>
                  <a:lnTo>
                    <a:pt x="4178" y="2164"/>
                  </a:lnTo>
                  <a:lnTo>
                    <a:pt x="4219" y="2139"/>
                  </a:lnTo>
                  <a:lnTo>
                    <a:pt x="4261" y="2114"/>
                  </a:lnTo>
                  <a:lnTo>
                    <a:pt x="4303" y="2097"/>
                  </a:lnTo>
                  <a:lnTo>
                    <a:pt x="4345" y="2072"/>
                  </a:lnTo>
                  <a:lnTo>
                    <a:pt x="4386" y="2047"/>
                  </a:lnTo>
                  <a:lnTo>
                    <a:pt x="4428" y="2031"/>
                  </a:lnTo>
                  <a:lnTo>
                    <a:pt x="4478" y="2005"/>
                  </a:lnTo>
                  <a:lnTo>
                    <a:pt x="4520" y="1989"/>
                  </a:lnTo>
                  <a:lnTo>
                    <a:pt x="4562" y="1972"/>
                  </a:lnTo>
                  <a:lnTo>
                    <a:pt x="4604" y="1947"/>
                  </a:lnTo>
                  <a:lnTo>
                    <a:pt x="4645" y="1930"/>
                  </a:lnTo>
                  <a:lnTo>
                    <a:pt x="4696" y="1914"/>
                  </a:lnTo>
                  <a:lnTo>
                    <a:pt x="4737" y="1897"/>
                  </a:lnTo>
                  <a:lnTo>
                    <a:pt x="4779" y="1880"/>
                  </a:lnTo>
                  <a:lnTo>
                    <a:pt x="4829" y="1863"/>
                  </a:lnTo>
                  <a:lnTo>
                    <a:pt x="4863" y="1847"/>
                  </a:lnTo>
                  <a:lnTo>
                    <a:pt x="4913" y="1830"/>
                  </a:lnTo>
                  <a:lnTo>
                    <a:pt x="4971" y="1805"/>
                  </a:lnTo>
                  <a:lnTo>
                    <a:pt x="5013" y="1797"/>
                  </a:lnTo>
                  <a:lnTo>
                    <a:pt x="5046" y="1788"/>
                  </a:lnTo>
                  <a:lnTo>
                    <a:pt x="5088" y="1772"/>
                  </a:lnTo>
                  <a:lnTo>
                    <a:pt x="5130" y="1763"/>
                  </a:lnTo>
                  <a:lnTo>
                    <a:pt x="5147" y="1763"/>
                  </a:lnTo>
                  <a:lnTo>
                    <a:pt x="5180" y="1755"/>
                  </a:lnTo>
                  <a:lnTo>
                    <a:pt x="5222" y="1738"/>
                  </a:lnTo>
                  <a:lnTo>
                    <a:pt x="5272" y="1730"/>
                  </a:lnTo>
                  <a:lnTo>
                    <a:pt x="5322" y="1713"/>
                  </a:lnTo>
                  <a:lnTo>
                    <a:pt x="5364" y="1705"/>
                  </a:lnTo>
                  <a:lnTo>
                    <a:pt x="5414" y="1696"/>
                  </a:lnTo>
                  <a:lnTo>
                    <a:pt x="5464" y="1688"/>
                  </a:lnTo>
                  <a:lnTo>
                    <a:pt x="5489" y="1688"/>
                  </a:lnTo>
                  <a:lnTo>
                    <a:pt x="5514" y="1688"/>
                  </a:lnTo>
                  <a:lnTo>
                    <a:pt x="5539" y="1688"/>
                  </a:lnTo>
                  <a:lnTo>
                    <a:pt x="5564" y="1688"/>
                  </a:lnTo>
                  <a:lnTo>
                    <a:pt x="5589" y="1688"/>
                  </a:lnTo>
                  <a:lnTo>
                    <a:pt x="5615" y="1688"/>
                  </a:lnTo>
                  <a:lnTo>
                    <a:pt x="5640" y="1688"/>
                  </a:lnTo>
                  <a:lnTo>
                    <a:pt x="5782" y="1688"/>
                  </a:lnTo>
                  <a:lnTo>
                    <a:pt x="5798" y="1688"/>
                  </a:lnTo>
                  <a:lnTo>
                    <a:pt x="5823" y="1688"/>
                  </a:lnTo>
                  <a:lnTo>
                    <a:pt x="5848" y="1688"/>
                  </a:lnTo>
                  <a:lnTo>
                    <a:pt x="5865" y="1688"/>
                  </a:lnTo>
                  <a:lnTo>
                    <a:pt x="5890" y="1688"/>
                  </a:lnTo>
                  <a:lnTo>
                    <a:pt x="5907" y="1696"/>
                  </a:lnTo>
                  <a:lnTo>
                    <a:pt x="5932" y="1705"/>
                  </a:lnTo>
                  <a:lnTo>
                    <a:pt x="5949" y="1713"/>
                  </a:lnTo>
                  <a:lnTo>
                    <a:pt x="5974" y="1730"/>
                  </a:lnTo>
                  <a:lnTo>
                    <a:pt x="5982" y="1738"/>
                  </a:lnTo>
                  <a:lnTo>
                    <a:pt x="5990" y="1746"/>
                  </a:lnTo>
                  <a:lnTo>
                    <a:pt x="5999" y="1746"/>
                  </a:lnTo>
                  <a:lnTo>
                    <a:pt x="6007" y="1755"/>
                  </a:lnTo>
                  <a:lnTo>
                    <a:pt x="6016" y="1763"/>
                  </a:lnTo>
                  <a:lnTo>
                    <a:pt x="6024" y="1772"/>
                  </a:lnTo>
                  <a:lnTo>
                    <a:pt x="6032" y="1780"/>
                  </a:lnTo>
                  <a:lnTo>
                    <a:pt x="6041" y="1797"/>
                  </a:lnTo>
                  <a:lnTo>
                    <a:pt x="6049" y="1805"/>
                  </a:lnTo>
                  <a:lnTo>
                    <a:pt x="6057" y="1813"/>
                  </a:lnTo>
                  <a:lnTo>
                    <a:pt x="6066" y="1822"/>
                  </a:lnTo>
                  <a:lnTo>
                    <a:pt x="6066" y="1838"/>
                  </a:lnTo>
                  <a:lnTo>
                    <a:pt x="6074" y="1847"/>
                  </a:lnTo>
                  <a:lnTo>
                    <a:pt x="6074" y="1855"/>
                  </a:lnTo>
                  <a:lnTo>
                    <a:pt x="6074" y="1872"/>
                  </a:lnTo>
                  <a:lnTo>
                    <a:pt x="6074" y="1880"/>
                  </a:lnTo>
                  <a:lnTo>
                    <a:pt x="6082" y="1905"/>
                  </a:lnTo>
                  <a:lnTo>
                    <a:pt x="6091" y="1939"/>
                  </a:lnTo>
                  <a:lnTo>
                    <a:pt x="6091" y="1964"/>
                  </a:lnTo>
                  <a:lnTo>
                    <a:pt x="6099" y="1989"/>
                  </a:lnTo>
                  <a:lnTo>
                    <a:pt x="6099" y="2014"/>
                  </a:lnTo>
                  <a:lnTo>
                    <a:pt x="6099" y="2047"/>
                  </a:lnTo>
                  <a:lnTo>
                    <a:pt x="6099" y="2072"/>
                  </a:lnTo>
                  <a:lnTo>
                    <a:pt x="6099" y="2097"/>
                  </a:lnTo>
                  <a:lnTo>
                    <a:pt x="6099" y="2231"/>
                  </a:lnTo>
                  <a:lnTo>
                    <a:pt x="6099" y="2256"/>
                  </a:lnTo>
                  <a:lnTo>
                    <a:pt x="6099" y="2281"/>
                  </a:lnTo>
                  <a:lnTo>
                    <a:pt x="6099" y="2315"/>
                  </a:lnTo>
                  <a:lnTo>
                    <a:pt x="6099" y="2340"/>
                  </a:lnTo>
                  <a:lnTo>
                    <a:pt x="6099" y="2365"/>
                  </a:lnTo>
                  <a:lnTo>
                    <a:pt x="6099" y="2390"/>
                  </a:lnTo>
                  <a:lnTo>
                    <a:pt x="6091" y="2415"/>
                  </a:lnTo>
                  <a:lnTo>
                    <a:pt x="6091" y="2440"/>
                  </a:lnTo>
                  <a:lnTo>
                    <a:pt x="6082" y="2465"/>
                  </a:lnTo>
                  <a:lnTo>
                    <a:pt x="6074" y="2490"/>
                  </a:lnTo>
                  <a:lnTo>
                    <a:pt x="6066" y="2523"/>
                  </a:lnTo>
                  <a:lnTo>
                    <a:pt x="6057" y="2548"/>
                  </a:lnTo>
                  <a:lnTo>
                    <a:pt x="6049" y="2574"/>
                  </a:lnTo>
                  <a:lnTo>
                    <a:pt x="6041" y="2599"/>
                  </a:lnTo>
                  <a:lnTo>
                    <a:pt x="6032" y="2624"/>
                  </a:lnTo>
                  <a:lnTo>
                    <a:pt x="6016" y="2649"/>
                  </a:lnTo>
                  <a:lnTo>
                    <a:pt x="6007" y="2674"/>
                  </a:lnTo>
                  <a:lnTo>
                    <a:pt x="5999" y="2699"/>
                  </a:lnTo>
                  <a:lnTo>
                    <a:pt x="5982" y="2724"/>
                  </a:lnTo>
                  <a:lnTo>
                    <a:pt x="5974" y="2749"/>
                  </a:lnTo>
                  <a:lnTo>
                    <a:pt x="5957" y="2732"/>
                  </a:lnTo>
                  <a:lnTo>
                    <a:pt x="5940" y="2757"/>
                  </a:lnTo>
                  <a:lnTo>
                    <a:pt x="5932" y="2782"/>
                  </a:lnTo>
                  <a:lnTo>
                    <a:pt x="5915" y="2807"/>
                  </a:lnTo>
                  <a:lnTo>
                    <a:pt x="5899" y="2832"/>
                  </a:lnTo>
                  <a:lnTo>
                    <a:pt x="5882" y="2849"/>
                  </a:lnTo>
                  <a:lnTo>
                    <a:pt x="5874" y="2874"/>
                  </a:lnTo>
                  <a:lnTo>
                    <a:pt x="5857" y="2899"/>
                  </a:lnTo>
                  <a:lnTo>
                    <a:pt x="5840" y="2924"/>
                  </a:lnTo>
                  <a:lnTo>
                    <a:pt x="5823" y="2949"/>
                  </a:lnTo>
                  <a:lnTo>
                    <a:pt x="5807" y="2975"/>
                  </a:lnTo>
                  <a:lnTo>
                    <a:pt x="5790" y="2991"/>
                  </a:lnTo>
                  <a:lnTo>
                    <a:pt x="5773" y="3016"/>
                  </a:lnTo>
                  <a:lnTo>
                    <a:pt x="5748" y="3050"/>
                  </a:lnTo>
                  <a:lnTo>
                    <a:pt x="5731" y="3066"/>
                  </a:lnTo>
                  <a:lnTo>
                    <a:pt x="5706" y="3091"/>
                  </a:lnTo>
                  <a:lnTo>
                    <a:pt x="5690" y="3117"/>
                  </a:lnTo>
                  <a:lnTo>
                    <a:pt x="5673" y="3133"/>
                  </a:lnTo>
                  <a:lnTo>
                    <a:pt x="5656" y="3158"/>
                  </a:lnTo>
                  <a:lnTo>
                    <a:pt x="5615" y="3200"/>
                  </a:lnTo>
                  <a:lnTo>
                    <a:pt x="5606" y="3208"/>
                  </a:lnTo>
                  <a:lnTo>
                    <a:pt x="5573" y="3250"/>
                  </a:lnTo>
                  <a:lnTo>
                    <a:pt x="5531" y="3292"/>
                  </a:lnTo>
                  <a:lnTo>
                    <a:pt x="5489" y="3334"/>
                  </a:lnTo>
                  <a:lnTo>
                    <a:pt x="5447" y="3376"/>
                  </a:lnTo>
                  <a:lnTo>
                    <a:pt x="5406" y="3417"/>
                  </a:lnTo>
                  <a:lnTo>
                    <a:pt x="5364" y="3459"/>
                  </a:lnTo>
                  <a:lnTo>
                    <a:pt x="5314" y="3501"/>
                  </a:lnTo>
                  <a:lnTo>
                    <a:pt x="5272" y="3543"/>
                  </a:lnTo>
                  <a:lnTo>
                    <a:pt x="5222" y="3576"/>
                  </a:lnTo>
                  <a:lnTo>
                    <a:pt x="5180" y="3618"/>
                  </a:lnTo>
                  <a:lnTo>
                    <a:pt x="5130" y="3660"/>
                  </a:lnTo>
                  <a:lnTo>
                    <a:pt x="5080" y="3693"/>
                  </a:lnTo>
                  <a:lnTo>
                    <a:pt x="5038" y="3735"/>
                  </a:lnTo>
                  <a:lnTo>
                    <a:pt x="4988" y="3768"/>
                  </a:lnTo>
                  <a:lnTo>
                    <a:pt x="4938" y="3810"/>
                  </a:lnTo>
                  <a:lnTo>
                    <a:pt x="4888" y="3843"/>
                  </a:lnTo>
                  <a:lnTo>
                    <a:pt x="4846" y="3877"/>
                  </a:lnTo>
                  <a:lnTo>
                    <a:pt x="4796" y="3910"/>
                  </a:lnTo>
                  <a:lnTo>
                    <a:pt x="4746" y="3944"/>
                  </a:lnTo>
                  <a:lnTo>
                    <a:pt x="4696" y="3977"/>
                  </a:lnTo>
                  <a:lnTo>
                    <a:pt x="4654" y="4010"/>
                  </a:lnTo>
                  <a:lnTo>
                    <a:pt x="4604" y="4044"/>
                  </a:lnTo>
                  <a:lnTo>
                    <a:pt x="4554" y="4069"/>
                  </a:lnTo>
                  <a:lnTo>
                    <a:pt x="4512" y="4102"/>
                  </a:lnTo>
                  <a:lnTo>
                    <a:pt x="4495" y="4111"/>
                  </a:lnTo>
                  <a:lnTo>
                    <a:pt x="4462" y="4136"/>
                  </a:lnTo>
                  <a:lnTo>
                    <a:pt x="4420" y="4161"/>
                  </a:lnTo>
                  <a:lnTo>
                    <a:pt x="4378" y="4186"/>
                  </a:lnTo>
                  <a:lnTo>
                    <a:pt x="4286" y="4244"/>
                  </a:lnTo>
                  <a:lnTo>
                    <a:pt x="4203" y="4294"/>
                  </a:lnTo>
                  <a:lnTo>
                    <a:pt x="4128" y="4336"/>
                  </a:lnTo>
                  <a:lnTo>
                    <a:pt x="4052" y="4386"/>
                  </a:lnTo>
                  <a:lnTo>
                    <a:pt x="3977" y="4420"/>
                  </a:lnTo>
                  <a:lnTo>
                    <a:pt x="3894" y="4478"/>
                  </a:lnTo>
                  <a:lnTo>
                    <a:pt x="3802" y="4528"/>
                  </a:lnTo>
                  <a:lnTo>
                    <a:pt x="3710" y="4578"/>
                  </a:lnTo>
                  <a:lnTo>
                    <a:pt x="3618" y="4629"/>
                  </a:lnTo>
                  <a:lnTo>
                    <a:pt x="3434" y="4729"/>
                  </a:lnTo>
                  <a:lnTo>
                    <a:pt x="3334" y="4787"/>
                  </a:lnTo>
                  <a:lnTo>
                    <a:pt x="3351" y="4779"/>
                  </a:lnTo>
                  <a:lnTo>
                    <a:pt x="3417" y="4762"/>
                  </a:lnTo>
                  <a:lnTo>
                    <a:pt x="3526" y="4729"/>
                  </a:lnTo>
                  <a:lnTo>
                    <a:pt x="3568" y="4721"/>
                  </a:lnTo>
                  <a:lnTo>
                    <a:pt x="3593" y="4712"/>
                  </a:lnTo>
                  <a:lnTo>
                    <a:pt x="3668" y="4754"/>
                  </a:lnTo>
                  <a:close/>
                  <a:moveTo>
                    <a:pt x="2674" y="4904"/>
                  </a:moveTo>
                  <a:lnTo>
                    <a:pt x="2666" y="4904"/>
                  </a:lnTo>
                  <a:lnTo>
                    <a:pt x="2674" y="4913"/>
                  </a:lnTo>
                  <a:lnTo>
                    <a:pt x="2666" y="4913"/>
                  </a:lnTo>
                  <a:lnTo>
                    <a:pt x="2674" y="4913"/>
                  </a:lnTo>
                  <a:lnTo>
                    <a:pt x="2666" y="4913"/>
                  </a:lnTo>
                  <a:lnTo>
                    <a:pt x="2666" y="4913"/>
                  </a:lnTo>
                  <a:lnTo>
                    <a:pt x="2657" y="4913"/>
                  </a:lnTo>
                  <a:lnTo>
                    <a:pt x="2666" y="4913"/>
                  </a:lnTo>
                  <a:lnTo>
                    <a:pt x="2657" y="4913"/>
                  </a:lnTo>
                  <a:lnTo>
                    <a:pt x="2666" y="4913"/>
                  </a:lnTo>
                  <a:lnTo>
                    <a:pt x="2657" y="4913"/>
                  </a:lnTo>
                  <a:lnTo>
                    <a:pt x="2666" y="4913"/>
                  </a:lnTo>
                  <a:lnTo>
                    <a:pt x="2657" y="4913"/>
                  </a:lnTo>
                  <a:lnTo>
                    <a:pt x="2666" y="4913"/>
                  </a:lnTo>
                  <a:lnTo>
                    <a:pt x="2666" y="4913"/>
                  </a:lnTo>
                  <a:lnTo>
                    <a:pt x="2682" y="4913"/>
                  </a:lnTo>
                  <a:lnTo>
                    <a:pt x="2682" y="4913"/>
                  </a:lnTo>
                  <a:lnTo>
                    <a:pt x="2691" y="4913"/>
                  </a:lnTo>
                  <a:lnTo>
                    <a:pt x="2691" y="4913"/>
                  </a:lnTo>
                  <a:lnTo>
                    <a:pt x="2707" y="4913"/>
                  </a:lnTo>
                  <a:lnTo>
                    <a:pt x="2716" y="4913"/>
                  </a:lnTo>
                  <a:lnTo>
                    <a:pt x="2716" y="4904"/>
                  </a:lnTo>
                  <a:lnTo>
                    <a:pt x="2716" y="4929"/>
                  </a:lnTo>
                  <a:lnTo>
                    <a:pt x="2699" y="4913"/>
                  </a:lnTo>
                  <a:lnTo>
                    <a:pt x="2699" y="4913"/>
                  </a:lnTo>
                  <a:lnTo>
                    <a:pt x="2691" y="4904"/>
                  </a:lnTo>
                  <a:lnTo>
                    <a:pt x="2691" y="4904"/>
                  </a:lnTo>
                  <a:lnTo>
                    <a:pt x="2674" y="4896"/>
                  </a:lnTo>
                  <a:lnTo>
                    <a:pt x="2674" y="4904"/>
                  </a:lnTo>
                  <a:lnTo>
                    <a:pt x="2666" y="4896"/>
                  </a:lnTo>
                  <a:close/>
                  <a:moveTo>
                    <a:pt x="2707" y="4929"/>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7694337" y="4678263"/>
              <a:ext cx="397284" cy="310763"/>
            </a:xfrm>
            <a:custGeom>
              <a:avLst/>
              <a:gdLst/>
              <a:ahLst/>
              <a:cxnLst/>
              <a:rect l="l" t="t" r="r" b="b"/>
              <a:pathLst>
                <a:path w="8054" h="6300" extrusionOk="0">
                  <a:moveTo>
                    <a:pt x="6575" y="3251"/>
                  </a:moveTo>
                  <a:lnTo>
                    <a:pt x="6651" y="3251"/>
                  </a:lnTo>
                  <a:lnTo>
                    <a:pt x="6717" y="3251"/>
                  </a:lnTo>
                  <a:lnTo>
                    <a:pt x="6793" y="3251"/>
                  </a:lnTo>
                  <a:lnTo>
                    <a:pt x="6859" y="3251"/>
                  </a:lnTo>
                  <a:lnTo>
                    <a:pt x="6935" y="3259"/>
                  </a:lnTo>
                  <a:lnTo>
                    <a:pt x="6976" y="3259"/>
                  </a:lnTo>
                  <a:lnTo>
                    <a:pt x="7010" y="3259"/>
                  </a:lnTo>
                  <a:lnTo>
                    <a:pt x="7051" y="3259"/>
                  </a:lnTo>
                  <a:lnTo>
                    <a:pt x="7077" y="3259"/>
                  </a:lnTo>
                  <a:lnTo>
                    <a:pt x="7085" y="3259"/>
                  </a:lnTo>
                  <a:lnTo>
                    <a:pt x="7127" y="3259"/>
                  </a:lnTo>
                  <a:lnTo>
                    <a:pt x="7160" y="3259"/>
                  </a:lnTo>
                  <a:lnTo>
                    <a:pt x="7202" y="3267"/>
                  </a:lnTo>
                  <a:lnTo>
                    <a:pt x="7235" y="3276"/>
                  </a:lnTo>
                  <a:lnTo>
                    <a:pt x="7269" y="3276"/>
                  </a:lnTo>
                  <a:lnTo>
                    <a:pt x="7310" y="3284"/>
                  </a:lnTo>
                  <a:lnTo>
                    <a:pt x="7344" y="3292"/>
                  </a:lnTo>
                  <a:lnTo>
                    <a:pt x="7386" y="3301"/>
                  </a:lnTo>
                  <a:lnTo>
                    <a:pt x="7419" y="3309"/>
                  </a:lnTo>
                  <a:lnTo>
                    <a:pt x="7452" y="3317"/>
                  </a:lnTo>
                  <a:lnTo>
                    <a:pt x="7486" y="3326"/>
                  </a:lnTo>
                  <a:lnTo>
                    <a:pt x="7519" y="3334"/>
                  </a:lnTo>
                  <a:lnTo>
                    <a:pt x="7553" y="3351"/>
                  </a:lnTo>
                  <a:lnTo>
                    <a:pt x="7586" y="3359"/>
                  </a:lnTo>
                  <a:lnTo>
                    <a:pt x="7620" y="3376"/>
                  </a:lnTo>
                  <a:lnTo>
                    <a:pt x="7653" y="3384"/>
                  </a:lnTo>
                  <a:lnTo>
                    <a:pt x="7686" y="3401"/>
                  </a:lnTo>
                  <a:lnTo>
                    <a:pt x="7720" y="3409"/>
                  </a:lnTo>
                  <a:lnTo>
                    <a:pt x="7753" y="3426"/>
                  </a:lnTo>
                  <a:lnTo>
                    <a:pt x="7778" y="3443"/>
                  </a:lnTo>
                  <a:lnTo>
                    <a:pt x="7812" y="3460"/>
                  </a:lnTo>
                  <a:lnTo>
                    <a:pt x="7828" y="3476"/>
                  </a:lnTo>
                  <a:lnTo>
                    <a:pt x="7845" y="3485"/>
                  </a:lnTo>
                  <a:lnTo>
                    <a:pt x="7853" y="3493"/>
                  </a:lnTo>
                  <a:lnTo>
                    <a:pt x="7870" y="3501"/>
                  </a:lnTo>
                  <a:lnTo>
                    <a:pt x="7887" y="3518"/>
                  </a:lnTo>
                  <a:lnTo>
                    <a:pt x="7895" y="3526"/>
                  </a:lnTo>
                  <a:lnTo>
                    <a:pt x="7912" y="3543"/>
                  </a:lnTo>
                  <a:lnTo>
                    <a:pt x="7920" y="3551"/>
                  </a:lnTo>
                  <a:lnTo>
                    <a:pt x="7937" y="3568"/>
                  </a:lnTo>
                  <a:lnTo>
                    <a:pt x="7945" y="3576"/>
                  </a:lnTo>
                  <a:lnTo>
                    <a:pt x="7962" y="3593"/>
                  </a:lnTo>
                  <a:lnTo>
                    <a:pt x="7970" y="3610"/>
                  </a:lnTo>
                  <a:lnTo>
                    <a:pt x="7979" y="3618"/>
                  </a:lnTo>
                  <a:lnTo>
                    <a:pt x="7996" y="3635"/>
                  </a:lnTo>
                  <a:lnTo>
                    <a:pt x="8004" y="3652"/>
                  </a:lnTo>
                  <a:lnTo>
                    <a:pt x="8012" y="3668"/>
                  </a:lnTo>
                  <a:lnTo>
                    <a:pt x="8021" y="3685"/>
                  </a:lnTo>
                  <a:lnTo>
                    <a:pt x="8029" y="3702"/>
                  </a:lnTo>
                  <a:lnTo>
                    <a:pt x="8037" y="3718"/>
                  </a:lnTo>
                  <a:lnTo>
                    <a:pt x="8046" y="3735"/>
                  </a:lnTo>
                  <a:lnTo>
                    <a:pt x="8054" y="3760"/>
                  </a:lnTo>
                  <a:lnTo>
                    <a:pt x="8054" y="3777"/>
                  </a:lnTo>
                  <a:lnTo>
                    <a:pt x="8054" y="3794"/>
                  </a:lnTo>
                  <a:lnTo>
                    <a:pt x="8054" y="3819"/>
                  </a:lnTo>
                  <a:lnTo>
                    <a:pt x="8054" y="3835"/>
                  </a:lnTo>
                  <a:lnTo>
                    <a:pt x="8054" y="3852"/>
                  </a:lnTo>
                  <a:lnTo>
                    <a:pt x="8054" y="3961"/>
                  </a:lnTo>
                  <a:lnTo>
                    <a:pt x="8054" y="3977"/>
                  </a:lnTo>
                  <a:lnTo>
                    <a:pt x="8054" y="4003"/>
                  </a:lnTo>
                  <a:lnTo>
                    <a:pt x="8054" y="4019"/>
                  </a:lnTo>
                  <a:lnTo>
                    <a:pt x="8054" y="4036"/>
                  </a:lnTo>
                  <a:lnTo>
                    <a:pt x="8054" y="4061"/>
                  </a:lnTo>
                  <a:lnTo>
                    <a:pt x="8046" y="4078"/>
                  </a:lnTo>
                  <a:lnTo>
                    <a:pt x="8037" y="4103"/>
                  </a:lnTo>
                  <a:lnTo>
                    <a:pt x="8029" y="4119"/>
                  </a:lnTo>
                  <a:lnTo>
                    <a:pt x="8029" y="4136"/>
                  </a:lnTo>
                  <a:lnTo>
                    <a:pt x="8021" y="4161"/>
                  </a:lnTo>
                  <a:lnTo>
                    <a:pt x="8004" y="4178"/>
                  </a:lnTo>
                  <a:lnTo>
                    <a:pt x="7996" y="4195"/>
                  </a:lnTo>
                  <a:lnTo>
                    <a:pt x="7987" y="4211"/>
                  </a:lnTo>
                  <a:lnTo>
                    <a:pt x="7979" y="4236"/>
                  </a:lnTo>
                  <a:lnTo>
                    <a:pt x="7962" y="4253"/>
                  </a:lnTo>
                  <a:lnTo>
                    <a:pt x="7954" y="4270"/>
                  </a:lnTo>
                  <a:lnTo>
                    <a:pt x="7937" y="4295"/>
                  </a:lnTo>
                  <a:lnTo>
                    <a:pt x="7929" y="4312"/>
                  </a:lnTo>
                  <a:lnTo>
                    <a:pt x="7912" y="4328"/>
                  </a:lnTo>
                  <a:lnTo>
                    <a:pt x="7904" y="4345"/>
                  </a:lnTo>
                  <a:lnTo>
                    <a:pt x="7887" y="4370"/>
                  </a:lnTo>
                  <a:lnTo>
                    <a:pt x="7870" y="4387"/>
                  </a:lnTo>
                  <a:lnTo>
                    <a:pt x="7853" y="4404"/>
                  </a:lnTo>
                  <a:lnTo>
                    <a:pt x="7837" y="4429"/>
                  </a:lnTo>
                  <a:lnTo>
                    <a:pt x="7820" y="4445"/>
                  </a:lnTo>
                  <a:lnTo>
                    <a:pt x="7803" y="4470"/>
                  </a:lnTo>
                  <a:lnTo>
                    <a:pt x="7787" y="4487"/>
                  </a:lnTo>
                  <a:lnTo>
                    <a:pt x="7762" y="4504"/>
                  </a:lnTo>
                  <a:lnTo>
                    <a:pt x="7745" y="4529"/>
                  </a:lnTo>
                  <a:lnTo>
                    <a:pt x="7720" y="4546"/>
                  </a:lnTo>
                  <a:lnTo>
                    <a:pt x="7703" y="4571"/>
                  </a:lnTo>
                  <a:lnTo>
                    <a:pt x="7670" y="4596"/>
                  </a:lnTo>
                  <a:lnTo>
                    <a:pt x="7620" y="4646"/>
                  </a:lnTo>
                  <a:lnTo>
                    <a:pt x="7561" y="4696"/>
                  </a:lnTo>
                  <a:lnTo>
                    <a:pt x="7494" y="4754"/>
                  </a:lnTo>
                  <a:lnTo>
                    <a:pt x="7461" y="4779"/>
                  </a:lnTo>
                  <a:lnTo>
                    <a:pt x="7427" y="4813"/>
                  </a:lnTo>
                  <a:lnTo>
                    <a:pt x="7394" y="4838"/>
                  </a:lnTo>
                  <a:lnTo>
                    <a:pt x="7361" y="4871"/>
                  </a:lnTo>
                  <a:lnTo>
                    <a:pt x="7327" y="4896"/>
                  </a:lnTo>
                  <a:lnTo>
                    <a:pt x="7302" y="4913"/>
                  </a:lnTo>
                  <a:lnTo>
                    <a:pt x="7269" y="4938"/>
                  </a:lnTo>
                  <a:lnTo>
                    <a:pt x="7252" y="4947"/>
                  </a:lnTo>
                  <a:lnTo>
                    <a:pt x="7244" y="4955"/>
                  </a:lnTo>
                  <a:lnTo>
                    <a:pt x="7152" y="5013"/>
                  </a:lnTo>
                  <a:lnTo>
                    <a:pt x="7060" y="5055"/>
                  </a:lnTo>
                  <a:lnTo>
                    <a:pt x="6985" y="5105"/>
                  </a:lnTo>
                  <a:lnTo>
                    <a:pt x="6909" y="5147"/>
                  </a:lnTo>
                  <a:lnTo>
                    <a:pt x="6834" y="5189"/>
                  </a:lnTo>
                  <a:lnTo>
                    <a:pt x="6759" y="5222"/>
                  </a:lnTo>
                  <a:lnTo>
                    <a:pt x="6692" y="5264"/>
                  </a:lnTo>
                  <a:lnTo>
                    <a:pt x="6625" y="5297"/>
                  </a:lnTo>
                  <a:lnTo>
                    <a:pt x="6559" y="5331"/>
                  </a:lnTo>
                  <a:lnTo>
                    <a:pt x="6492" y="5364"/>
                  </a:lnTo>
                  <a:lnTo>
                    <a:pt x="6425" y="5398"/>
                  </a:lnTo>
                  <a:lnTo>
                    <a:pt x="6350" y="5431"/>
                  </a:lnTo>
                  <a:lnTo>
                    <a:pt x="6199" y="5498"/>
                  </a:lnTo>
                  <a:lnTo>
                    <a:pt x="6032" y="5581"/>
                  </a:lnTo>
                  <a:lnTo>
                    <a:pt x="5840" y="5673"/>
                  </a:lnTo>
                  <a:lnTo>
                    <a:pt x="5656" y="5765"/>
                  </a:lnTo>
                  <a:lnTo>
                    <a:pt x="5556" y="5807"/>
                  </a:lnTo>
                  <a:lnTo>
                    <a:pt x="5464" y="5857"/>
                  </a:lnTo>
                  <a:lnTo>
                    <a:pt x="5372" y="5899"/>
                  </a:lnTo>
                  <a:lnTo>
                    <a:pt x="5280" y="5949"/>
                  </a:lnTo>
                  <a:lnTo>
                    <a:pt x="5189" y="5991"/>
                  </a:lnTo>
                  <a:lnTo>
                    <a:pt x="5088" y="6041"/>
                  </a:lnTo>
                  <a:lnTo>
                    <a:pt x="4996" y="6091"/>
                  </a:lnTo>
                  <a:lnTo>
                    <a:pt x="4905" y="6133"/>
                  </a:lnTo>
                  <a:lnTo>
                    <a:pt x="4896" y="6133"/>
                  </a:lnTo>
                  <a:lnTo>
                    <a:pt x="4813" y="6175"/>
                  </a:lnTo>
                  <a:lnTo>
                    <a:pt x="4712" y="6216"/>
                  </a:lnTo>
                  <a:lnTo>
                    <a:pt x="4620" y="6258"/>
                  </a:lnTo>
                  <a:lnTo>
                    <a:pt x="4520" y="6300"/>
                  </a:lnTo>
                  <a:lnTo>
                    <a:pt x="4345" y="6258"/>
                  </a:lnTo>
                  <a:lnTo>
                    <a:pt x="4395" y="6083"/>
                  </a:lnTo>
                  <a:lnTo>
                    <a:pt x="4487" y="6016"/>
                  </a:lnTo>
                  <a:lnTo>
                    <a:pt x="4570" y="5957"/>
                  </a:lnTo>
                  <a:lnTo>
                    <a:pt x="4662" y="5899"/>
                  </a:lnTo>
                  <a:lnTo>
                    <a:pt x="4737" y="5840"/>
                  </a:lnTo>
                  <a:lnTo>
                    <a:pt x="4746" y="5840"/>
                  </a:lnTo>
                  <a:lnTo>
                    <a:pt x="4838" y="5782"/>
                  </a:lnTo>
                  <a:lnTo>
                    <a:pt x="4930" y="5732"/>
                  </a:lnTo>
                  <a:lnTo>
                    <a:pt x="5030" y="5682"/>
                  </a:lnTo>
                  <a:lnTo>
                    <a:pt x="5122" y="5640"/>
                  </a:lnTo>
                  <a:lnTo>
                    <a:pt x="5214" y="5590"/>
                  </a:lnTo>
                  <a:lnTo>
                    <a:pt x="5306" y="5540"/>
                  </a:lnTo>
                  <a:lnTo>
                    <a:pt x="5397" y="5490"/>
                  </a:lnTo>
                  <a:lnTo>
                    <a:pt x="5498" y="5439"/>
                  </a:lnTo>
                  <a:lnTo>
                    <a:pt x="5681" y="5348"/>
                  </a:lnTo>
                  <a:lnTo>
                    <a:pt x="5874" y="5256"/>
                  </a:lnTo>
                  <a:lnTo>
                    <a:pt x="6041" y="5172"/>
                  </a:lnTo>
                  <a:lnTo>
                    <a:pt x="6183" y="5097"/>
                  </a:lnTo>
                  <a:lnTo>
                    <a:pt x="6258" y="5063"/>
                  </a:lnTo>
                  <a:lnTo>
                    <a:pt x="6325" y="5030"/>
                  </a:lnTo>
                  <a:lnTo>
                    <a:pt x="6383" y="4997"/>
                  </a:lnTo>
                  <a:lnTo>
                    <a:pt x="6450" y="4963"/>
                  </a:lnTo>
                  <a:lnTo>
                    <a:pt x="6517" y="4930"/>
                  </a:lnTo>
                  <a:lnTo>
                    <a:pt x="6584" y="4888"/>
                  </a:lnTo>
                  <a:lnTo>
                    <a:pt x="6651" y="4855"/>
                  </a:lnTo>
                  <a:lnTo>
                    <a:pt x="6717" y="4813"/>
                  </a:lnTo>
                  <a:lnTo>
                    <a:pt x="6793" y="4771"/>
                  </a:lnTo>
                  <a:lnTo>
                    <a:pt x="6868" y="4729"/>
                  </a:lnTo>
                  <a:lnTo>
                    <a:pt x="6951" y="4679"/>
                  </a:lnTo>
                  <a:lnTo>
                    <a:pt x="7035" y="4621"/>
                  </a:lnTo>
                  <a:lnTo>
                    <a:pt x="7043" y="4621"/>
                  </a:lnTo>
                  <a:lnTo>
                    <a:pt x="7043" y="4621"/>
                  </a:lnTo>
                  <a:lnTo>
                    <a:pt x="7060" y="4612"/>
                  </a:lnTo>
                  <a:lnTo>
                    <a:pt x="7085" y="4587"/>
                  </a:lnTo>
                  <a:lnTo>
                    <a:pt x="7110" y="4571"/>
                  </a:lnTo>
                  <a:lnTo>
                    <a:pt x="7143" y="4546"/>
                  </a:lnTo>
                  <a:lnTo>
                    <a:pt x="7168" y="4520"/>
                  </a:lnTo>
                  <a:lnTo>
                    <a:pt x="7202" y="4495"/>
                  </a:lnTo>
                  <a:lnTo>
                    <a:pt x="7227" y="4462"/>
                  </a:lnTo>
                  <a:lnTo>
                    <a:pt x="7294" y="4412"/>
                  </a:lnTo>
                  <a:lnTo>
                    <a:pt x="7344" y="4362"/>
                  </a:lnTo>
                  <a:lnTo>
                    <a:pt x="7386" y="4320"/>
                  </a:lnTo>
                  <a:lnTo>
                    <a:pt x="7419" y="4287"/>
                  </a:lnTo>
                  <a:lnTo>
                    <a:pt x="7436" y="4270"/>
                  </a:lnTo>
                  <a:lnTo>
                    <a:pt x="7452" y="4253"/>
                  </a:lnTo>
                  <a:lnTo>
                    <a:pt x="7469" y="4236"/>
                  </a:lnTo>
                  <a:lnTo>
                    <a:pt x="7478" y="4220"/>
                  </a:lnTo>
                  <a:lnTo>
                    <a:pt x="7494" y="4203"/>
                  </a:lnTo>
                  <a:lnTo>
                    <a:pt x="7511" y="4186"/>
                  </a:lnTo>
                  <a:lnTo>
                    <a:pt x="7519" y="4170"/>
                  </a:lnTo>
                  <a:lnTo>
                    <a:pt x="7536" y="4161"/>
                  </a:lnTo>
                  <a:lnTo>
                    <a:pt x="7544" y="4145"/>
                  </a:lnTo>
                  <a:lnTo>
                    <a:pt x="7544" y="4145"/>
                  </a:lnTo>
                  <a:lnTo>
                    <a:pt x="7561" y="4128"/>
                  </a:lnTo>
                  <a:lnTo>
                    <a:pt x="7569" y="4111"/>
                  </a:lnTo>
                  <a:lnTo>
                    <a:pt x="7569" y="4111"/>
                  </a:lnTo>
                  <a:lnTo>
                    <a:pt x="7578" y="4094"/>
                  </a:lnTo>
                  <a:lnTo>
                    <a:pt x="7595" y="4078"/>
                  </a:lnTo>
                  <a:lnTo>
                    <a:pt x="7595" y="4078"/>
                  </a:lnTo>
                  <a:lnTo>
                    <a:pt x="7603" y="4069"/>
                  </a:lnTo>
                  <a:lnTo>
                    <a:pt x="7611" y="4053"/>
                  </a:lnTo>
                  <a:lnTo>
                    <a:pt x="7611" y="4053"/>
                  </a:lnTo>
                  <a:lnTo>
                    <a:pt x="7620" y="4044"/>
                  </a:lnTo>
                  <a:lnTo>
                    <a:pt x="7628" y="4028"/>
                  </a:lnTo>
                  <a:lnTo>
                    <a:pt x="7628" y="4028"/>
                  </a:lnTo>
                  <a:lnTo>
                    <a:pt x="7636" y="4011"/>
                  </a:lnTo>
                  <a:lnTo>
                    <a:pt x="7636" y="4003"/>
                  </a:lnTo>
                  <a:lnTo>
                    <a:pt x="7636" y="4003"/>
                  </a:lnTo>
                  <a:lnTo>
                    <a:pt x="7636" y="3994"/>
                  </a:lnTo>
                  <a:lnTo>
                    <a:pt x="7636" y="3986"/>
                  </a:lnTo>
                  <a:lnTo>
                    <a:pt x="7636" y="3977"/>
                  </a:lnTo>
                  <a:lnTo>
                    <a:pt x="7636" y="3969"/>
                  </a:lnTo>
                  <a:lnTo>
                    <a:pt x="7636" y="3961"/>
                  </a:lnTo>
                  <a:lnTo>
                    <a:pt x="7636" y="3952"/>
                  </a:lnTo>
                  <a:lnTo>
                    <a:pt x="7636" y="3944"/>
                  </a:lnTo>
                  <a:lnTo>
                    <a:pt x="7636" y="3936"/>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28" y="3911"/>
                  </a:lnTo>
                  <a:lnTo>
                    <a:pt x="7620" y="3911"/>
                  </a:lnTo>
                  <a:lnTo>
                    <a:pt x="7620" y="3911"/>
                  </a:lnTo>
                  <a:lnTo>
                    <a:pt x="7611" y="3911"/>
                  </a:lnTo>
                  <a:lnTo>
                    <a:pt x="7595" y="3902"/>
                  </a:lnTo>
                  <a:lnTo>
                    <a:pt x="7578" y="3894"/>
                  </a:lnTo>
                  <a:lnTo>
                    <a:pt x="7561" y="3886"/>
                  </a:lnTo>
                  <a:lnTo>
                    <a:pt x="7536" y="3877"/>
                  </a:lnTo>
                  <a:lnTo>
                    <a:pt x="7519" y="3869"/>
                  </a:lnTo>
                  <a:lnTo>
                    <a:pt x="7494" y="3860"/>
                  </a:lnTo>
                  <a:lnTo>
                    <a:pt x="7469" y="3852"/>
                  </a:lnTo>
                  <a:lnTo>
                    <a:pt x="7469" y="3852"/>
                  </a:lnTo>
                  <a:lnTo>
                    <a:pt x="7444" y="3844"/>
                  </a:lnTo>
                  <a:lnTo>
                    <a:pt x="7419" y="3835"/>
                  </a:lnTo>
                  <a:lnTo>
                    <a:pt x="7394" y="3827"/>
                  </a:lnTo>
                  <a:lnTo>
                    <a:pt x="7361" y="3819"/>
                  </a:lnTo>
                  <a:lnTo>
                    <a:pt x="7336" y="3810"/>
                  </a:lnTo>
                  <a:lnTo>
                    <a:pt x="7302" y="3810"/>
                  </a:lnTo>
                  <a:lnTo>
                    <a:pt x="7277" y="3802"/>
                  </a:lnTo>
                  <a:lnTo>
                    <a:pt x="7244" y="3794"/>
                  </a:lnTo>
                  <a:lnTo>
                    <a:pt x="7219" y="3794"/>
                  </a:lnTo>
                  <a:lnTo>
                    <a:pt x="7185" y="3794"/>
                  </a:lnTo>
                  <a:lnTo>
                    <a:pt x="7152" y="3794"/>
                  </a:lnTo>
                  <a:lnTo>
                    <a:pt x="7118" y="3794"/>
                  </a:lnTo>
                  <a:lnTo>
                    <a:pt x="7085" y="3794"/>
                  </a:lnTo>
                  <a:lnTo>
                    <a:pt x="7051" y="3794"/>
                  </a:lnTo>
                  <a:lnTo>
                    <a:pt x="7043" y="3794"/>
                  </a:lnTo>
                  <a:lnTo>
                    <a:pt x="7018" y="3794"/>
                  </a:lnTo>
                  <a:lnTo>
                    <a:pt x="6985" y="3794"/>
                  </a:lnTo>
                  <a:lnTo>
                    <a:pt x="6951" y="3794"/>
                  </a:lnTo>
                  <a:lnTo>
                    <a:pt x="6918" y="3794"/>
                  </a:lnTo>
                  <a:lnTo>
                    <a:pt x="6851" y="3794"/>
                  </a:lnTo>
                  <a:lnTo>
                    <a:pt x="6784" y="3794"/>
                  </a:lnTo>
                  <a:lnTo>
                    <a:pt x="6717" y="3794"/>
                  </a:lnTo>
                  <a:lnTo>
                    <a:pt x="6366" y="3794"/>
                  </a:lnTo>
                  <a:lnTo>
                    <a:pt x="6300" y="3794"/>
                  </a:lnTo>
                  <a:lnTo>
                    <a:pt x="6241" y="3794"/>
                  </a:lnTo>
                  <a:lnTo>
                    <a:pt x="6174" y="3794"/>
                  </a:lnTo>
                  <a:lnTo>
                    <a:pt x="6107" y="3794"/>
                  </a:lnTo>
                  <a:lnTo>
                    <a:pt x="6041" y="3794"/>
                  </a:lnTo>
                  <a:lnTo>
                    <a:pt x="5982" y="3802"/>
                  </a:lnTo>
                  <a:lnTo>
                    <a:pt x="5915" y="3810"/>
                  </a:lnTo>
                  <a:lnTo>
                    <a:pt x="5857" y="3819"/>
                  </a:lnTo>
                  <a:lnTo>
                    <a:pt x="5790" y="3819"/>
                  </a:lnTo>
                  <a:lnTo>
                    <a:pt x="5723" y="3827"/>
                  </a:lnTo>
                  <a:lnTo>
                    <a:pt x="5665" y="3835"/>
                  </a:lnTo>
                  <a:lnTo>
                    <a:pt x="5598" y="3844"/>
                  </a:lnTo>
                  <a:lnTo>
                    <a:pt x="5539" y="3860"/>
                  </a:lnTo>
                  <a:lnTo>
                    <a:pt x="5473" y="3869"/>
                  </a:lnTo>
                  <a:lnTo>
                    <a:pt x="5414" y="3877"/>
                  </a:lnTo>
                  <a:lnTo>
                    <a:pt x="5347" y="3886"/>
                  </a:lnTo>
                  <a:lnTo>
                    <a:pt x="5289" y="3902"/>
                  </a:lnTo>
                  <a:lnTo>
                    <a:pt x="5230" y="3911"/>
                  </a:lnTo>
                  <a:lnTo>
                    <a:pt x="5163" y="3927"/>
                  </a:lnTo>
                  <a:lnTo>
                    <a:pt x="5105" y="3936"/>
                  </a:lnTo>
                  <a:lnTo>
                    <a:pt x="5047" y="3952"/>
                  </a:lnTo>
                  <a:lnTo>
                    <a:pt x="4980" y="3969"/>
                  </a:lnTo>
                  <a:lnTo>
                    <a:pt x="4921" y="3977"/>
                  </a:lnTo>
                  <a:lnTo>
                    <a:pt x="4863" y="3994"/>
                  </a:lnTo>
                  <a:lnTo>
                    <a:pt x="4796" y="4011"/>
                  </a:lnTo>
                  <a:lnTo>
                    <a:pt x="4737" y="4028"/>
                  </a:lnTo>
                  <a:lnTo>
                    <a:pt x="4679" y="4044"/>
                  </a:lnTo>
                  <a:lnTo>
                    <a:pt x="4620" y="4053"/>
                  </a:lnTo>
                  <a:lnTo>
                    <a:pt x="4554" y="4078"/>
                  </a:lnTo>
                  <a:lnTo>
                    <a:pt x="4495" y="4086"/>
                  </a:lnTo>
                  <a:lnTo>
                    <a:pt x="4370" y="4128"/>
                  </a:lnTo>
                  <a:lnTo>
                    <a:pt x="4253" y="4161"/>
                  </a:lnTo>
                  <a:lnTo>
                    <a:pt x="4128" y="4195"/>
                  </a:lnTo>
                  <a:lnTo>
                    <a:pt x="4002" y="4236"/>
                  </a:lnTo>
                  <a:lnTo>
                    <a:pt x="3885" y="4270"/>
                  </a:lnTo>
                  <a:lnTo>
                    <a:pt x="3635" y="4345"/>
                  </a:lnTo>
                  <a:lnTo>
                    <a:pt x="3384" y="4420"/>
                  </a:lnTo>
                  <a:lnTo>
                    <a:pt x="3259" y="4462"/>
                  </a:lnTo>
                  <a:lnTo>
                    <a:pt x="3125" y="4504"/>
                  </a:lnTo>
                  <a:lnTo>
                    <a:pt x="3000" y="4537"/>
                  </a:lnTo>
                  <a:lnTo>
                    <a:pt x="2866" y="4579"/>
                  </a:lnTo>
                  <a:lnTo>
                    <a:pt x="2741" y="4612"/>
                  </a:lnTo>
                  <a:lnTo>
                    <a:pt x="2607" y="4654"/>
                  </a:lnTo>
                  <a:lnTo>
                    <a:pt x="2582" y="4654"/>
                  </a:lnTo>
                  <a:lnTo>
                    <a:pt x="2549" y="4662"/>
                  </a:lnTo>
                  <a:lnTo>
                    <a:pt x="2524" y="4662"/>
                  </a:lnTo>
                  <a:lnTo>
                    <a:pt x="2473" y="4662"/>
                  </a:lnTo>
                  <a:lnTo>
                    <a:pt x="2432" y="4646"/>
                  </a:lnTo>
                  <a:lnTo>
                    <a:pt x="2398" y="4537"/>
                  </a:lnTo>
                  <a:lnTo>
                    <a:pt x="2365" y="4512"/>
                  </a:lnTo>
                  <a:lnTo>
                    <a:pt x="2365" y="4512"/>
                  </a:lnTo>
                  <a:lnTo>
                    <a:pt x="2331" y="4479"/>
                  </a:lnTo>
                  <a:lnTo>
                    <a:pt x="2306" y="4445"/>
                  </a:lnTo>
                  <a:lnTo>
                    <a:pt x="2290" y="4404"/>
                  </a:lnTo>
                  <a:lnTo>
                    <a:pt x="2281" y="4362"/>
                  </a:lnTo>
                  <a:lnTo>
                    <a:pt x="2281" y="4320"/>
                  </a:lnTo>
                  <a:lnTo>
                    <a:pt x="2281" y="4270"/>
                  </a:lnTo>
                  <a:lnTo>
                    <a:pt x="2290" y="4228"/>
                  </a:lnTo>
                  <a:lnTo>
                    <a:pt x="2290" y="4228"/>
                  </a:lnTo>
                  <a:lnTo>
                    <a:pt x="2306" y="4195"/>
                  </a:lnTo>
                  <a:lnTo>
                    <a:pt x="2323" y="4161"/>
                  </a:lnTo>
                  <a:lnTo>
                    <a:pt x="2348" y="4136"/>
                  </a:lnTo>
                  <a:lnTo>
                    <a:pt x="2373" y="4111"/>
                  </a:lnTo>
                  <a:lnTo>
                    <a:pt x="2390" y="4094"/>
                  </a:lnTo>
                  <a:lnTo>
                    <a:pt x="2432" y="4078"/>
                  </a:lnTo>
                  <a:lnTo>
                    <a:pt x="2448" y="4069"/>
                  </a:lnTo>
                  <a:lnTo>
                    <a:pt x="2465" y="4061"/>
                  </a:lnTo>
                  <a:lnTo>
                    <a:pt x="2499" y="4044"/>
                  </a:lnTo>
                  <a:lnTo>
                    <a:pt x="2582" y="4011"/>
                  </a:lnTo>
                  <a:lnTo>
                    <a:pt x="2616" y="3994"/>
                  </a:lnTo>
                  <a:lnTo>
                    <a:pt x="2624" y="3994"/>
                  </a:lnTo>
                  <a:lnTo>
                    <a:pt x="2624" y="3994"/>
                  </a:lnTo>
                  <a:lnTo>
                    <a:pt x="2624" y="3994"/>
                  </a:lnTo>
                  <a:lnTo>
                    <a:pt x="2632" y="3994"/>
                  </a:lnTo>
                  <a:lnTo>
                    <a:pt x="2824" y="3919"/>
                  </a:lnTo>
                  <a:lnTo>
                    <a:pt x="2925" y="3877"/>
                  </a:lnTo>
                  <a:lnTo>
                    <a:pt x="2966" y="3860"/>
                  </a:lnTo>
                  <a:lnTo>
                    <a:pt x="3016" y="3835"/>
                  </a:lnTo>
                  <a:lnTo>
                    <a:pt x="3092" y="3802"/>
                  </a:lnTo>
                  <a:lnTo>
                    <a:pt x="3167" y="3769"/>
                  </a:lnTo>
                  <a:lnTo>
                    <a:pt x="3242" y="3735"/>
                  </a:lnTo>
                  <a:lnTo>
                    <a:pt x="3317" y="3693"/>
                  </a:lnTo>
                  <a:lnTo>
                    <a:pt x="3392" y="3660"/>
                  </a:lnTo>
                  <a:lnTo>
                    <a:pt x="3451" y="3627"/>
                  </a:lnTo>
                  <a:lnTo>
                    <a:pt x="3459" y="3618"/>
                  </a:lnTo>
                  <a:lnTo>
                    <a:pt x="3534" y="3576"/>
                  </a:lnTo>
                  <a:lnTo>
                    <a:pt x="3601" y="3535"/>
                  </a:lnTo>
                  <a:lnTo>
                    <a:pt x="3668" y="3493"/>
                  </a:lnTo>
                  <a:lnTo>
                    <a:pt x="3735" y="3451"/>
                  </a:lnTo>
                  <a:lnTo>
                    <a:pt x="3810" y="3401"/>
                  </a:lnTo>
                  <a:lnTo>
                    <a:pt x="3877" y="3359"/>
                  </a:lnTo>
                  <a:lnTo>
                    <a:pt x="3944" y="3309"/>
                  </a:lnTo>
                  <a:lnTo>
                    <a:pt x="4011" y="3267"/>
                  </a:lnTo>
                  <a:lnTo>
                    <a:pt x="4077" y="3217"/>
                  </a:lnTo>
                  <a:lnTo>
                    <a:pt x="4144" y="3167"/>
                  </a:lnTo>
                  <a:lnTo>
                    <a:pt x="4169" y="3150"/>
                  </a:lnTo>
                  <a:lnTo>
                    <a:pt x="4194" y="3125"/>
                  </a:lnTo>
                  <a:lnTo>
                    <a:pt x="4219" y="3109"/>
                  </a:lnTo>
                  <a:lnTo>
                    <a:pt x="4245" y="3084"/>
                  </a:lnTo>
                  <a:lnTo>
                    <a:pt x="4278" y="3059"/>
                  </a:lnTo>
                  <a:lnTo>
                    <a:pt x="4311" y="3025"/>
                  </a:lnTo>
                  <a:lnTo>
                    <a:pt x="4345" y="3000"/>
                  </a:lnTo>
                  <a:lnTo>
                    <a:pt x="4378" y="2967"/>
                  </a:lnTo>
                  <a:lnTo>
                    <a:pt x="4412" y="2933"/>
                  </a:lnTo>
                  <a:lnTo>
                    <a:pt x="4453" y="2891"/>
                  </a:lnTo>
                  <a:lnTo>
                    <a:pt x="4495" y="2858"/>
                  </a:lnTo>
                  <a:lnTo>
                    <a:pt x="4529" y="2816"/>
                  </a:lnTo>
                  <a:lnTo>
                    <a:pt x="4570" y="2774"/>
                  </a:lnTo>
                  <a:lnTo>
                    <a:pt x="4612" y="2733"/>
                  </a:lnTo>
                  <a:lnTo>
                    <a:pt x="4654" y="2691"/>
                  </a:lnTo>
                  <a:lnTo>
                    <a:pt x="4696" y="2649"/>
                  </a:lnTo>
                  <a:lnTo>
                    <a:pt x="4746" y="2599"/>
                  </a:lnTo>
                  <a:lnTo>
                    <a:pt x="4788" y="2557"/>
                  </a:lnTo>
                  <a:lnTo>
                    <a:pt x="4829" y="2507"/>
                  </a:lnTo>
                  <a:lnTo>
                    <a:pt x="4871" y="2457"/>
                  </a:lnTo>
                  <a:lnTo>
                    <a:pt x="4921" y="2407"/>
                  </a:lnTo>
                  <a:lnTo>
                    <a:pt x="4963" y="2357"/>
                  </a:lnTo>
                  <a:lnTo>
                    <a:pt x="5005" y="2298"/>
                  </a:lnTo>
                  <a:lnTo>
                    <a:pt x="5047" y="2248"/>
                  </a:lnTo>
                  <a:lnTo>
                    <a:pt x="5088" y="2198"/>
                  </a:lnTo>
                  <a:lnTo>
                    <a:pt x="5130" y="2140"/>
                  </a:lnTo>
                  <a:lnTo>
                    <a:pt x="5172" y="2089"/>
                  </a:lnTo>
                  <a:lnTo>
                    <a:pt x="5214" y="2031"/>
                  </a:lnTo>
                  <a:lnTo>
                    <a:pt x="5255" y="1972"/>
                  </a:lnTo>
                  <a:lnTo>
                    <a:pt x="5289" y="1922"/>
                  </a:lnTo>
                  <a:lnTo>
                    <a:pt x="5306" y="1889"/>
                  </a:lnTo>
                  <a:lnTo>
                    <a:pt x="5331" y="1864"/>
                  </a:lnTo>
                  <a:lnTo>
                    <a:pt x="5347" y="1839"/>
                  </a:lnTo>
                  <a:lnTo>
                    <a:pt x="5364" y="1805"/>
                  </a:lnTo>
                  <a:lnTo>
                    <a:pt x="5381" y="1780"/>
                  </a:lnTo>
                  <a:lnTo>
                    <a:pt x="5397" y="1755"/>
                  </a:lnTo>
                  <a:lnTo>
                    <a:pt x="5414" y="1722"/>
                  </a:lnTo>
                  <a:lnTo>
                    <a:pt x="5431" y="1697"/>
                  </a:lnTo>
                  <a:lnTo>
                    <a:pt x="5448" y="1672"/>
                  </a:lnTo>
                  <a:lnTo>
                    <a:pt x="5464" y="1638"/>
                  </a:lnTo>
                  <a:lnTo>
                    <a:pt x="5481" y="1613"/>
                  </a:lnTo>
                  <a:lnTo>
                    <a:pt x="5489" y="1588"/>
                  </a:lnTo>
                  <a:lnTo>
                    <a:pt x="5506" y="1563"/>
                  </a:lnTo>
                  <a:lnTo>
                    <a:pt x="5523" y="1530"/>
                  </a:lnTo>
                  <a:lnTo>
                    <a:pt x="5531" y="1505"/>
                  </a:lnTo>
                  <a:lnTo>
                    <a:pt x="5548" y="1480"/>
                  </a:lnTo>
                  <a:lnTo>
                    <a:pt x="5556" y="1455"/>
                  </a:lnTo>
                  <a:lnTo>
                    <a:pt x="5573" y="1421"/>
                  </a:lnTo>
                  <a:lnTo>
                    <a:pt x="5581" y="1396"/>
                  </a:lnTo>
                  <a:lnTo>
                    <a:pt x="5590" y="1371"/>
                  </a:lnTo>
                  <a:lnTo>
                    <a:pt x="5606" y="1346"/>
                  </a:lnTo>
                  <a:lnTo>
                    <a:pt x="5615" y="1321"/>
                  </a:lnTo>
                  <a:lnTo>
                    <a:pt x="5623" y="1296"/>
                  </a:lnTo>
                  <a:lnTo>
                    <a:pt x="5631" y="1271"/>
                  </a:lnTo>
                  <a:lnTo>
                    <a:pt x="5640" y="1246"/>
                  </a:lnTo>
                  <a:lnTo>
                    <a:pt x="5648" y="1221"/>
                  </a:lnTo>
                  <a:lnTo>
                    <a:pt x="5656" y="1196"/>
                  </a:lnTo>
                  <a:lnTo>
                    <a:pt x="5656" y="1170"/>
                  </a:lnTo>
                  <a:lnTo>
                    <a:pt x="5665" y="1145"/>
                  </a:lnTo>
                  <a:lnTo>
                    <a:pt x="5665" y="1120"/>
                  </a:lnTo>
                  <a:lnTo>
                    <a:pt x="5665" y="1095"/>
                  </a:lnTo>
                  <a:lnTo>
                    <a:pt x="5665" y="1079"/>
                  </a:lnTo>
                  <a:lnTo>
                    <a:pt x="5665" y="1054"/>
                  </a:lnTo>
                  <a:lnTo>
                    <a:pt x="5665" y="1028"/>
                  </a:lnTo>
                  <a:lnTo>
                    <a:pt x="5665" y="1012"/>
                  </a:lnTo>
                  <a:lnTo>
                    <a:pt x="5665" y="903"/>
                  </a:lnTo>
                  <a:lnTo>
                    <a:pt x="5665" y="886"/>
                  </a:lnTo>
                  <a:lnTo>
                    <a:pt x="5665" y="870"/>
                  </a:lnTo>
                  <a:lnTo>
                    <a:pt x="5665" y="845"/>
                  </a:lnTo>
                  <a:lnTo>
                    <a:pt x="5665" y="828"/>
                  </a:lnTo>
                  <a:lnTo>
                    <a:pt x="5665" y="811"/>
                  </a:lnTo>
                  <a:lnTo>
                    <a:pt x="5665" y="795"/>
                  </a:lnTo>
                  <a:lnTo>
                    <a:pt x="5656" y="778"/>
                  </a:lnTo>
                  <a:lnTo>
                    <a:pt x="5656" y="761"/>
                  </a:lnTo>
                  <a:lnTo>
                    <a:pt x="5648" y="744"/>
                  </a:lnTo>
                  <a:lnTo>
                    <a:pt x="5640" y="728"/>
                  </a:lnTo>
                  <a:lnTo>
                    <a:pt x="5631" y="711"/>
                  </a:lnTo>
                  <a:lnTo>
                    <a:pt x="5623" y="703"/>
                  </a:lnTo>
                  <a:lnTo>
                    <a:pt x="5615" y="686"/>
                  </a:lnTo>
                  <a:lnTo>
                    <a:pt x="5606" y="669"/>
                  </a:lnTo>
                  <a:lnTo>
                    <a:pt x="5598" y="653"/>
                  </a:lnTo>
                  <a:lnTo>
                    <a:pt x="5581" y="636"/>
                  </a:lnTo>
                  <a:lnTo>
                    <a:pt x="5573" y="627"/>
                  </a:lnTo>
                  <a:lnTo>
                    <a:pt x="5556" y="611"/>
                  </a:lnTo>
                  <a:lnTo>
                    <a:pt x="5548" y="594"/>
                  </a:lnTo>
                  <a:lnTo>
                    <a:pt x="5531" y="586"/>
                  </a:lnTo>
                  <a:lnTo>
                    <a:pt x="5514" y="569"/>
                  </a:lnTo>
                  <a:lnTo>
                    <a:pt x="5498" y="552"/>
                  </a:lnTo>
                  <a:lnTo>
                    <a:pt x="5481" y="544"/>
                  </a:lnTo>
                  <a:lnTo>
                    <a:pt x="5456" y="527"/>
                  </a:lnTo>
                  <a:lnTo>
                    <a:pt x="5439" y="511"/>
                  </a:lnTo>
                  <a:lnTo>
                    <a:pt x="5414" y="502"/>
                  </a:lnTo>
                  <a:lnTo>
                    <a:pt x="5397" y="485"/>
                  </a:lnTo>
                  <a:lnTo>
                    <a:pt x="5372" y="477"/>
                  </a:lnTo>
                  <a:lnTo>
                    <a:pt x="5356" y="477"/>
                  </a:lnTo>
                  <a:lnTo>
                    <a:pt x="5347" y="469"/>
                  </a:lnTo>
                  <a:lnTo>
                    <a:pt x="5339" y="469"/>
                  </a:lnTo>
                  <a:lnTo>
                    <a:pt x="5322" y="460"/>
                  </a:lnTo>
                  <a:lnTo>
                    <a:pt x="5314" y="460"/>
                  </a:lnTo>
                  <a:lnTo>
                    <a:pt x="5297" y="460"/>
                  </a:lnTo>
                  <a:lnTo>
                    <a:pt x="5289" y="460"/>
                  </a:lnTo>
                  <a:lnTo>
                    <a:pt x="5280" y="460"/>
                  </a:lnTo>
                  <a:lnTo>
                    <a:pt x="5264" y="460"/>
                  </a:lnTo>
                  <a:lnTo>
                    <a:pt x="5255" y="460"/>
                  </a:lnTo>
                  <a:lnTo>
                    <a:pt x="5239" y="460"/>
                  </a:lnTo>
                  <a:lnTo>
                    <a:pt x="5222" y="460"/>
                  </a:lnTo>
                  <a:lnTo>
                    <a:pt x="5214" y="460"/>
                  </a:lnTo>
                  <a:lnTo>
                    <a:pt x="5197" y="460"/>
                  </a:lnTo>
                  <a:lnTo>
                    <a:pt x="5172" y="460"/>
                  </a:lnTo>
                  <a:lnTo>
                    <a:pt x="5147" y="460"/>
                  </a:lnTo>
                  <a:lnTo>
                    <a:pt x="5113" y="460"/>
                  </a:lnTo>
                  <a:lnTo>
                    <a:pt x="5088" y="460"/>
                  </a:lnTo>
                  <a:lnTo>
                    <a:pt x="5055" y="460"/>
                  </a:lnTo>
                  <a:lnTo>
                    <a:pt x="4896" y="460"/>
                  </a:lnTo>
                  <a:lnTo>
                    <a:pt x="4863" y="460"/>
                  </a:lnTo>
                  <a:lnTo>
                    <a:pt x="4829" y="460"/>
                  </a:lnTo>
                  <a:lnTo>
                    <a:pt x="4796" y="460"/>
                  </a:lnTo>
                  <a:lnTo>
                    <a:pt x="4762" y="460"/>
                  </a:lnTo>
                  <a:lnTo>
                    <a:pt x="4721" y="460"/>
                  </a:lnTo>
                  <a:lnTo>
                    <a:pt x="4687" y="469"/>
                  </a:lnTo>
                  <a:lnTo>
                    <a:pt x="4654" y="477"/>
                  </a:lnTo>
                  <a:lnTo>
                    <a:pt x="4620" y="485"/>
                  </a:lnTo>
                  <a:lnTo>
                    <a:pt x="4579" y="494"/>
                  </a:lnTo>
                  <a:lnTo>
                    <a:pt x="4545" y="502"/>
                  </a:lnTo>
                  <a:lnTo>
                    <a:pt x="4504" y="511"/>
                  </a:lnTo>
                  <a:lnTo>
                    <a:pt x="4470" y="519"/>
                  </a:lnTo>
                  <a:lnTo>
                    <a:pt x="4437" y="527"/>
                  </a:lnTo>
                  <a:lnTo>
                    <a:pt x="4395" y="544"/>
                  </a:lnTo>
                  <a:lnTo>
                    <a:pt x="4361" y="552"/>
                  </a:lnTo>
                  <a:lnTo>
                    <a:pt x="4328" y="569"/>
                  </a:lnTo>
                  <a:lnTo>
                    <a:pt x="4286" y="577"/>
                  </a:lnTo>
                  <a:lnTo>
                    <a:pt x="4253" y="594"/>
                  </a:lnTo>
                  <a:lnTo>
                    <a:pt x="4211" y="602"/>
                  </a:lnTo>
                  <a:lnTo>
                    <a:pt x="4178" y="569"/>
                  </a:lnTo>
                  <a:lnTo>
                    <a:pt x="4161" y="577"/>
                  </a:lnTo>
                  <a:lnTo>
                    <a:pt x="4136" y="586"/>
                  </a:lnTo>
                  <a:lnTo>
                    <a:pt x="4103" y="594"/>
                  </a:lnTo>
                  <a:lnTo>
                    <a:pt x="4069" y="611"/>
                  </a:lnTo>
                  <a:lnTo>
                    <a:pt x="4036" y="627"/>
                  </a:lnTo>
                  <a:lnTo>
                    <a:pt x="3994" y="644"/>
                  </a:lnTo>
                  <a:lnTo>
                    <a:pt x="3961" y="661"/>
                  </a:lnTo>
                  <a:lnTo>
                    <a:pt x="3927" y="678"/>
                  </a:lnTo>
                  <a:lnTo>
                    <a:pt x="3894" y="694"/>
                  </a:lnTo>
                  <a:lnTo>
                    <a:pt x="3860" y="711"/>
                  </a:lnTo>
                  <a:lnTo>
                    <a:pt x="3827" y="728"/>
                  </a:lnTo>
                  <a:lnTo>
                    <a:pt x="3793" y="744"/>
                  </a:lnTo>
                  <a:lnTo>
                    <a:pt x="3760" y="761"/>
                  </a:lnTo>
                  <a:lnTo>
                    <a:pt x="3727" y="778"/>
                  </a:lnTo>
                  <a:lnTo>
                    <a:pt x="3693" y="795"/>
                  </a:lnTo>
                  <a:lnTo>
                    <a:pt x="3668" y="811"/>
                  </a:lnTo>
                  <a:lnTo>
                    <a:pt x="3635" y="836"/>
                  </a:lnTo>
                  <a:lnTo>
                    <a:pt x="3601" y="853"/>
                  </a:lnTo>
                  <a:lnTo>
                    <a:pt x="3576" y="870"/>
                  </a:lnTo>
                  <a:lnTo>
                    <a:pt x="3551" y="886"/>
                  </a:lnTo>
                  <a:lnTo>
                    <a:pt x="3518" y="903"/>
                  </a:lnTo>
                  <a:lnTo>
                    <a:pt x="3493" y="920"/>
                  </a:lnTo>
                  <a:lnTo>
                    <a:pt x="3468" y="937"/>
                  </a:lnTo>
                  <a:lnTo>
                    <a:pt x="3443" y="953"/>
                  </a:lnTo>
                  <a:lnTo>
                    <a:pt x="3417" y="978"/>
                  </a:lnTo>
                  <a:lnTo>
                    <a:pt x="3392" y="995"/>
                  </a:lnTo>
                  <a:lnTo>
                    <a:pt x="3367" y="1012"/>
                  </a:lnTo>
                  <a:lnTo>
                    <a:pt x="3351" y="1028"/>
                  </a:lnTo>
                  <a:lnTo>
                    <a:pt x="3292" y="1070"/>
                  </a:lnTo>
                  <a:lnTo>
                    <a:pt x="3242" y="1112"/>
                  </a:lnTo>
                  <a:lnTo>
                    <a:pt x="3184" y="1154"/>
                  </a:lnTo>
                  <a:lnTo>
                    <a:pt x="3133" y="1196"/>
                  </a:lnTo>
                  <a:lnTo>
                    <a:pt x="3083" y="1237"/>
                  </a:lnTo>
                  <a:lnTo>
                    <a:pt x="3025" y="1287"/>
                  </a:lnTo>
                  <a:lnTo>
                    <a:pt x="2975" y="1329"/>
                  </a:lnTo>
                  <a:lnTo>
                    <a:pt x="2925" y="1379"/>
                  </a:lnTo>
                  <a:lnTo>
                    <a:pt x="2874" y="1429"/>
                  </a:lnTo>
                  <a:lnTo>
                    <a:pt x="2824" y="1471"/>
                  </a:lnTo>
                  <a:lnTo>
                    <a:pt x="2774" y="1521"/>
                  </a:lnTo>
                  <a:lnTo>
                    <a:pt x="2724" y="1571"/>
                  </a:lnTo>
                  <a:lnTo>
                    <a:pt x="2674" y="1613"/>
                  </a:lnTo>
                  <a:lnTo>
                    <a:pt x="2624" y="1663"/>
                  </a:lnTo>
                  <a:lnTo>
                    <a:pt x="2574" y="1714"/>
                  </a:lnTo>
                  <a:lnTo>
                    <a:pt x="2532" y="1764"/>
                  </a:lnTo>
                  <a:lnTo>
                    <a:pt x="2482" y="1814"/>
                  </a:lnTo>
                  <a:lnTo>
                    <a:pt x="2432" y="1864"/>
                  </a:lnTo>
                  <a:lnTo>
                    <a:pt x="2390" y="1914"/>
                  </a:lnTo>
                  <a:lnTo>
                    <a:pt x="2340" y="1972"/>
                  </a:lnTo>
                  <a:lnTo>
                    <a:pt x="2298" y="2023"/>
                  </a:lnTo>
                  <a:lnTo>
                    <a:pt x="2248" y="2073"/>
                  </a:lnTo>
                  <a:lnTo>
                    <a:pt x="2206" y="2123"/>
                  </a:lnTo>
                  <a:lnTo>
                    <a:pt x="2164" y="2181"/>
                  </a:lnTo>
                  <a:lnTo>
                    <a:pt x="2123" y="2231"/>
                  </a:lnTo>
                  <a:lnTo>
                    <a:pt x="2072" y="2290"/>
                  </a:lnTo>
                  <a:lnTo>
                    <a:pt x="2031" y="2340"/>
                  </a:lnTo>
                  <a:lnTo>
                    <a:pt x="1989" y="2399"/>
                  </a:lnTo>
                  <a:lnTo>
                    <a:pt x="1947" y="2449"/>
                  </a:lnTo>
                  <a:lnTo>
                    <a:pt x="1905" y="2507"/>
                  </a:lnTo>
                  <a:lnTo>
                    <a:pt x="1864" y="2566"/>
                  </a:lnTo>
                  <a:lnTo>
                    <a:pt x="1822" y="2616"/>
                  </a:lnTo>
                  <a:lnTo>
                    <a:pt x="1780" y="2674"/>
                  </a:lnTo>
                  <a:lnTo>
                    <a:pt x="1738" y="2733"/>
                  </a:lnTo>
                  <a:lnTo>
                    <a:pt x="1705" y="2791"/>
                  </a:lnTo>
                  <a:lnTo>
                    <a:pt x="1663" y="2841"/>
                  </a:lnTo>
                  <a:lnTo>
                    <a:pt x="1621" y="2900"/>
                  </a:lnTo>
                  <a:lnTo>
                    <a:pt x="1580" y="2958"/>
                  </a:lnTo>
                  <a:lnTo>
                    <a:pt x="1546" y="3017"/>
                  </a:lnTo>
                  <a:lnTo>
                    <a:pt x="1504" y="3075"/>
                  </a:lnTo>
                  <a:lnTo>
                    <a:pt x="1471" y="3134"/>
                  </a:lnTo>
                  <a:lnTo>
                    <a:pt x="1429" y="3192"/>
                  </a:lnTo>
                  <a:lnTo>
                    <a:pt x="1396" y="3251"/>
                  </a:lnTo>
                  <a:lnTo>
                    <a:pt x="1362" y="3317"/>
                  </a:lnTo>
                  <a:lnTo>
                    <a:pt x="1321" y="3376"/>
                  </a:lnTo>
                  <a:lnTo>
                    <a:pt x="1287" y="3434"/>
                  </a:lnTo>
                  <a:lnTo>
                    <a:pt x="1254" y="3493"/>
                  </a:lnTo>
                  <a:lnTo>
                    <a:pt x="1212" y="3560"/>
                  </a:lnTo>
                  <a:lnTo>
                    <a:pt x="1179" y="3618"/>
                  </a:lnTo>
                  <a:lnTo>
                    <a:pt x="1145" y="3677"/>
                  </a:lnTo>
                  <a:lnTo>
                    <a:pt x="1112" y="3735"/>
                  </a:lnTo>
                  <a:lnTo>
                    <a:pt x="1078" y="3802"/>
                  </a:lnTo>
                  <a:lnTo>
                    <a:pt x="1045" y="3860"/>
                  </a:lnTo>
                  <a:lnTo>
                    <a:pt x="1012" y="3927"/>
                  </a:lnTo>
                  <a:lnTo>
                    <a:pt x="978" y="3986"/>
                  </a:lnTo>
                  <a:lnTo>
                    <a:pt x="953" y="4044"/>
                  </a:lnTo>
                  <a:lnTo>
                    <a:pt x="920" y="4111"/>
                  </a:lnTo>
                  <a:lnTo>
                    <a:pt x="886" y="4170"/>
                  </a:lnTo>
                  <a:lnTo>
                    <a:pt x="853" y="4236"/>
                  </a:lnTo>
                  <a:lnTo>
                    <a:pt x="828" y="4295"/>
                  </a:lnTo>
                  <a:lnTo>
                    <a:pt x="794" y="4362"/>
                  </a:lnTo>
                  <a:lnTo>
                    <a:pt x="769" y="4429"/>
                  </a:lnTo>
                  <a:lnTo>
                    <a:pt x="736" y="4487"/>
                  </a:lnTo>
                  <a:lnTo>
                    <a:pt x="711" y="4554"/>
                  </a:lnTo>
                  <a:lnTo>
                    <a:pt x="669" y="4646"/>
                  </a:lnTo>
                  <a:lnTo>
                    <a:pt x="619" y="4746"/>
                  </a:lnTo>
                  <a:lnTo>
                    <a:pt x="577" y="4846"/>
                  </a:lnTo>
                  <a:lnTo>
                    <a:pt x="552" y="4896"/>
                  </a:lnTo>
                  <a:lnTo>
                    <a:pt x="527" y="4955"/>
                  </a:lnTo>
                  <a:lnTo>
                    <a:pt x="510" y="5005"/>
                  </a:lnTo>
                  <a:lnTo>
                    <a:pt x="502" y="5022"/>
                  </a:lnTo>
                  <a:lnTo>
                    <a:pt x="485" y="5055"/>
                  </a:lnTo>
                  <a:lnTo>
                    <a:pt x="460" y="5114"/>
                  </a:lnTo>
                  <a:lnTo>
                    <a:pt x="435" y="5164"/>
                  </a:lnTo>
                  <a:lnTo>
                    <a:pt x="410" y="5214"/>
                  </a:lnTo>
                  <a:lnTo>
                    <a:pt x="393" y="5272"/>
                  </a:lnTo>
                  <a:lnTo>
                    <a:pt x="368" y="5322"/>
                  </a:lnTo>
                  <a:lnTo>
                    <a:pt x="352" y="5381"/>
                  </a:lnTo>
                  <a:lnTo>
                    <a:pt x="326" y="5431"/>
                  </a:lnTo>
                  <a:lnTo>
                    <a:pt x="310" y="5490"/>
                  </a:lnTo>
                  <a:lnTo>
                    <a:pt x="293" y="5540"/>
                  </a:lnTo>
                  <a:lnTo>
                    <a:pt x="276" y="5598"/>
                  </a:lnTo>
                  <a:lnTo>
                    <a:pt x="268" y="5623"/>
                  </a:lnTo>
                  <a:lnTo>
                    <a:pt x="260" y="5648"/>
                  </a:lnTo>
                  <a:lnTo>
                    <a:pt x="251" y="5682"/>
                  </a:lnTo>
                  <a:lnTo>
                    <a:pt x="243" y="5707"/>
                  </a:lnTo>
                  <a:lnTo>
                    <a:pt x="235" y="5732"/>
                  </a:lnTo>
                  <a:lnTo>
                    <a:pt x="226" y="5757"/>
                  </a:lnTo>
                  <a:lnTo>
                    <a:pt x="226" y="5790"/>
                  </a:lnTo>
                  <a:lnTo>
                    <a:pt x="218" y="5815"/>
                  </a:lnTo>
                  <a:lnTo>
                    <a:pt x="218" y="5832"/>
                  </a:lnTo>
                  <a:lnTo>
                    <a:pt x="218" y="5840"/>
                  </a:lnTo>
                  <a:lnTo>
                    <a:pt x="210" y="5865"/>
                  </a:lnTo>
                  <a:lnTo>
                    <a:pt x="201" y="5891"/>
                  </a:lnTo>
                  <a:lnTo>
                    <a:pt x="193" y="5916"/>
                  </a:lnTo>
                  <a:lnTo>
                    <a:pt x="184" y="5941"/>
                  </a:lnTo>
                  <a:lnTo>
                    <a:pt x="176" y="5974"/>
                  </a:lnTo>
                  <a:lnTo>
                    <a:pt x="168" y="5999"/>
                  </a:lnTo>
                  <a:lnTo>
                    <a:pt x="159" y="6024"/>
                  </a:lnTo>
                  <a:lnTo>
                    <a:pt x="159" y="6049"/>
                  </a:lnTo>
                  <a:lnTo>
                    <a:pt x="159" y="6074"/>
                  </a:lnTo>
                  <a:lnTo>
                    <a:pt x="159" y="6099"/>
                  </a:lnTo>
                  <a:lnTo>
                    <a:pt x="159" y="6124"/>
                  </a:lnTo>
                  <a:lnTo>
                    <a:pt x="159" y="6150"/>
                  </a:lnTo>
                  <a:lnTo>
                    <a:pt x="159" y="6175"/>
                  </a:lnTo>
                  <a:lnTo>
                    <a:pt x="159" y="6175"/>
                  </a:lnTo>
                  <a:lnTo>
                    <a:pt x="159" y="6208"/>
                  </a:lnTo>
                  <a:lnTo>
                    <a:pt x="159" y="6233"/>
                  </a:lnTo>
                  <a:lnTo>
                    <a:pt x="93" y="6300"/>
                  </a:lnTo>
                  <a:lnTo>
                    <a:pt x="26" y="6241"/>
                  </a:lnTo>
                  <a:lnTo>
                    <a:pt x="17" y="6216"/>
                  </a:lnTo>
                  <a:lnTo>
                    <a:pt x="9" y="6191"/>
                  </a:lnTo>
                  <a:lnTo>
                    <a:pt x="9" y="6158"/>
                  </a:lnTo>
                  <a:lnTo>
                    <a:pt x="1" y="6133"/>
                  </a:lnTo>
                  <a:lnTo>
                    <a:pt x="1" y="6099"/>
                  </a:lnTo>
                  <a:lnTo>
                    <a:pt x="1" y="6074"/>
                  </a:lnTo>
                  <a:lnTo>
                    <a:pt x="1" y="6041"/>
                  </a:lnTo>
                  <a:lnTo>
                    <a:pt x="1" y="6016"/>
                  </a:lnTo>
                  <a:lnTo>
                    <a:pt x="1" y="5982"/>
                  </a:lnTo>
                  <a:lnTo>
                    <a:pt x="1" y="5957"/>
                  </a:lnTo>
                  <a:lnTo>
                    <a:pt x="1" y="5924"/>
                  </a:lnTo>
                  <a:lnTo>
                    <a:pt x="1" y="5899"/>
                  </a:lnTo>
                  <a:lnTo>
                    <a:pt x="1" y="5865"/>
                  </a:lnTo>
                  <a:lnTo>
                    <a:pt x="1" y="5832"/>
                  </a:lnTo>
                  <a:lnTo>
                    <a:pt x="1" y="5790"/>
                  </a:lnTo>
                  <a:lnTo>
                    <a:pt x="1" y="5765"/>
                  </a:lnTo>
                  <a:lnTo>
                    <a:pt x="1" y="5740"/>
                  </a:lnTo>
                  <a:lnTo>
                    <a:pt x="1" y="5707"/>
                  </a:lnTo>
                  <a:lnTo>
                    <a:pt x="1" y="5673"/>
                  </a:lnTo>
                  <a:lnTo>
                    <a:pt x="1" y="5648"/>
                  </a:lnTo>
                  <a:lnTo>
                    <a:pt x="9" y="5615"/>
                  </a:lnTo>
                  <a:lnTo>
                    <a:pt x="9" y="5590"/>
                  </a:lnTo>
                  <a:lnTo>
                    <a:pt x="17" y="5556"/>
                  </a:lnTo>
                  <a:lnTo>
                    <a:pt x="26" y="5523"/>
                  </a:lnTo>
                  <a:lnTo>
                    <a:pt x="34" y="5464"/>
                  </a:lnTo>
                  <a:lnTo>
                    <a:pt x="51" y="5406"/>
                  </a:lnTo>
                  <a:lnTo>
                    <a:pt x="68" y="5348"/>
                  </a:lnTo>
                  <a:lnTo>
                    <a:pt x="84" y="5281"/>
                  </a:lnTo>
                  <a:lnTo>
                    <a:pt x="101" y="5222"/>
                  </a:lnTo>
                  <a:lnTo>
                    <a:pt x="126" y="5164"/>
                  </a:lnTo>
                  <a:lnTo>
                    <a:pt x="143" y="5105"/>
                  </a:lnTo>
                  <a:lnTo>
                    <a:pt x="159" y="5047"/>
                  </a:lnTo>
                  <a:lnTo>
                    <a:pt x="184" y="4988"/>
                  </a:lnTo>
                  <a:lnTo>
                    <a:pt x="201" y="4930"/>
                  </a:lnTo>
                  <a:lnTo>
                    <a:pt x="218" y="4896"/>
                  </a:lnTo>
                  <a:lnTo>
                    <a:pt x="226" y="4871"/>
                  </a:lnTo>
                  <a:lnTo>
                    <a:pt x="243" y="4813"/>
                  </a:lnTo>
                  <a:lnTo>
                    <a:pt x="268" y="4763"/>
                  </a:lnTo>
                  <a:lnTo>
                    <a:pt x="293" y="4704"/>
                  </a:lnTo>
                  <a:lnTo>
                    <a:pt x="335" y="4604"/>
                  </a:lnTo>
                  <a:lnTo>
                    <a:pt x="385" y="4495"/>
                  </a:lnTo>
                  <a:lnTo>
                    <a:pt x="427" y="4404"/>
                  </a:lnTo>
                  <a:lnTo>
                    <a:pt x="452" y="4337"/>
                  </a:lnTo>
                  <a:lnTo>
                    <a:pt x="485" y="4270"/>
                  </a:lnTo>
                  <a:lnTo>
                    <a:pt x="519" y="4211"/>
                  </a:lnTo>
                  <a:lnTo>
                    <a:pt x="544" y="4145"/>
                  </a:lnTo>
                  <a:lnTo>
                    <a:pt x="577" y="4078"/>
                  </a:lnTo>
                  <a:lnTo>
                    <a:pt x="611" y="4011"/>
                  </a:lnTo>
                  <a:lnTo>
                    <a:pt x="636" y="3952"/>
                  </a:lnTo>
                  <a:lnTo>
                    <a:pt x="669" y="3886"/>
                  </a:lnTo>
                  <a:lnTo>
                    <a:pt x="702" y="3819"/>
                  </a:lnTo>
                  <a:lnTo>
                    <a:pt x="736" y="3760"/>
                  </a:lnTo>
                  <a:lnTo>
                    <a:pt x="769" y="3693"/>
                  </a:lnTo>
                  <a:lnTo>
                    <a:pt x="803" y="3627"/>
                  </a:lnTo>
                  <a:lnTo>
                    <a:pt x="836" y="3568"/>
                  </a:lnTo>
                  <a:lnTo>
                    <a:pt x="870" y="3501"/>
                  </a:lnTo>
                  <a:lnTo>
                    <a:pt x="911" y="3434"/>
                  </a:lnTo>
                  <a:lnTo>
                    <a:pt x="945" y="3376"/>
                  </a:lnTo>
                  <a:lnTo>
                    <a:pt x="978" y="3309"/>
                  </a:lnTo>
                  <a:lnTo>
                    <a:pt x="1012" y="3251"/>
                  </a:lnTo>
                  <a:lnTo>
                    <a:pt x="1053" y="3184"/>
                  </a:lnTo>
                  <a:lnTo>
                    <a:pt x="1087" y="3125"/>
                  </a:lnTo>
                  <a:lnTo>
                    <a:pt x="1128" y="3059"/>
                  </a:lnTo>
                  <a:lnTo>
                    <a:pt x="1162" y="3000"/>
                  </a:lnTo>
                  <a:lnTo>
                    <a:pt x="1204" y="2942"/>
                  </a:lnTo>
                  <a:lnTo>
                    <a:pt x="1245" y="2875"/>
                  </a:lnTo>
                  <a:lnTo>
                    <a:pt x="1279" y="2816"/>
                  </a:lnTo>
                  <a:lnTo>
                    <a:pt x="1321" y="2758"/>
                  </a:lnTo>
                  <a:lnTo>
                    <a:pt x="1362" y="2699"/>
                  </a:lnTo>
                  <a:lnTo>
                    <a:pt x="1396" y="2632"/>
                  </a:lnTo>
                  <a:lnTo>
                    <a:pt x="1438" y="2574"/>
                  </a:lnTo>
                  <a:lnTo>
                    <a:pt x="1479" y="2515"/>
                  </a:lnTo>
                  <a:lnTo>
                    <a:pt x="1521" y="2457"/>
                  </a:lnTo>
                  <a:lnTo>
                    <a:pt x="1563" y="2399"/>
                  </a:lnTo>
                  <a:lnTo>
                    <a:pt x="1605" y="2340"/>
                  </a:lnTo>
                  <a:lnTo>
                    <a:pt x="1646" y="2282"/>
                  </a:lnTo>
                  <a:lnTo>
                    <a:pt x="1697" y="2223"/>
                  </a:lnTo>
                  <a:lnTo>
                    <a:pt x="1738" y="2165"/>
                  </a:lnTo>
                  <a:lnTo>
                    <a:pt x="1780" y="2106"/>
                  </a:lnTo>
                  <a:lnTo>
                    <a:pt x="1830" y="2056"/>
                  </a:lnTo>
                  <a:lnTo>
                    <a:pt x="1872" y="1998"/>
                  </a:lnTo>
                  <a:lnTo>
                    <a:pt x="1922" y="1939"/>
                  </a:lnTo>
                  <a:lnTo>
                    <a:pt x="1964" y="1881"/>
                  </a:lnTo>
                  <a:lnTo>
                    <a:pt x="2014" y="1830"/>
                  </a:lnTo>
                  <a:lnTo>
                    <a:pt x="2056" y="1772"/>
                  </a:lnTo>
                  <a:lnTo>
                    <a:pt x="2106" y="1722"/>
                  </a:lnTo>
                  <a:lnTo>
                    <a:pt x="2156" y="1663"/>
                  </a:lnTo>
                  <a:lnTo>
                    <a:pt x="2198" y="1613"/>
                  </a:lnTo>
                  <a:lnTo>
                    <a:pt x="2248" y="1555"/>
                  </a:lnTo>
                  <a:lnTo>
                    <a:pt x="2298" y="1505"/>
                  </a:lnTo>
                  <a:lnTo>
                    <a:pt x="2348" y="1455"/>
                  </a:lnTo>
                  <a:lnTo>
                    <a:pt x="2398" y="1396"/>
                  </a:lnTo>
                  <a:lnTo>
                    <a:pt x="2448" y="1346"/>
                  </a:lnTo>
                  <a:lnTo>
                    <a:pt x="2507" y="1296"/>
                  </a:lnTo>
                  <a:lnTo>
                    <a:pt x="2557" y="1246"/>
                  </a:lnTo>
                  <a:lnTo>
                    <a:pt x="2607" y="1196"/>
                  </a:lnTo>
                  <a:lnTo>
                    <a:pt x="2657" y="1145"/>
                  </a:lnTo>
                  <a:lnTo>
                    <a:pt x="2716" y="1095"/>
                  </a:lnTo>
                  <a:lnTo>
                    <a:pt x="2766" y="1045"/>
                  </a:lnTo>
                  <a:lnTo>
                    <a:pt x="2824" y="995"/>
                  </a:lnTo>
                  <a:lnTo>
                    <a:pt x="2874" y="945"/>
                  </a:lnTo>
                  <a:lnTo>
                    <a:pt x="2933" y="903"/>
                  </a:lnTo>
                  <a:lnTo>
                    <a:pt x="2983" y="853"/>
                  </a:lnTo>
                  <a:lnTo>
                    <a:pt x="3042" y="811"/>
                  </a:lnTo>
                  <a:lnTo>
                    <a:pt x="3100" y="761"/>
                  </a:lnTo>
                  <a:lnTo>
                    <a:pt x="3159" y="719"/>
                  </a:lnTo>
                  <a:lnTo>
                    <a:pt x="3184" y="694"/>
                  </a:lnTo>
                  <a:lnTo>
                    <a:pt x="3209" y="678"/>
                  </a:lnTo>
                  <a:lnTo>
                    <a:pt x="3234" y="661"/>
                  </a:lnTo>
                  <a:lnTo>
                    <a:pt x="3267" y="636"/>
                  </a:lnTo>
                  <a:lnTo>
                    <a:pt x="3292" y="619"/>
                  </a:lnTo>
                  <a:lnTo>
                    <a:pt x="3326" y="594"/>
                  </a:lnTo>
                  <a:lnTo>
                    <a:pt x="3351" y="577"/>
                  </a:lnTo>
                  <a:lnTo>
                    <a:pt x="3384" y="552"/>
                  </a:lnTo>
                  <a:lnTo>
                    <a:pt x="3417" y="536"/>
                  </a:lnTo>
                  <a:lnTo>
                    <a:pt x="3451" y="519"/>
                  </a:lnTo>
                  <a:lnTo>
                    <a:pt x="3484" y="494"/>
                  </a:lnTo>
                  <a:lnTo>
                    <a:pt x="3518" y="477"/>
                  </a:lnTo>
                  <a:lnTo>
                    <a:pt x="3551" y="452"/>
                  </a:lnTo>
                  <a:lnTo>
                    <a:pt x="3585" y="435"/>
                  </a:lnTo>
                  <a:lnTo>
                    <a:pt x="3618" y="419"/>
                  </a:lnTo>
                  <a:lnTo>
                    <a:pt x="3660" y="394"/>
                  </a:lnTo>
                  <a:lnTo>
                    <a:pt x="3693" y="377"/>
                  </a:lnTo>
                  <a:lnTo>
                    <a:pt x="3727" y="360"/>
                  </a:lnTo>
                  <a:lnTo>
                    <a:pt x="3768" y="335"/>
                  </a:lnTo>
                  <a:lnTo>
                    <a:pt x="3802" y="318"/>
                  </a:lnTo>
                  <a:lnTo>
                    <a:pt x="3844" y="302"/>
                  </a:lnTo>
                  <a:lnTo>
                    <a:pt x="3877" y="285"/>
                  </a:lnTo>
                  <a:lnTo>
                    <a:pt x="3919" y="268"/>
                  </a:lnTo>
                  <a:lnTo>
                    <a:pt x="3961" y="252"/>
                  </a:lnTo>
                  <a:lnTo>
                    <a:pt x="4002" y="235"/>
                  </a:lnTo>
                  <a:lnTo>
                    <a:pt x="4036" y="218"/>
                  </a:lnTo>
                  <a:lnTo>
                    <a:pt x="4061" y="201"/>
                  </a:lnTo>
                  <a:lnTo>
                    <a:pt x="4077" y="201"/>
                  </a:lnTo>
                  <a:lnTo>
                    <a:pt x="4119" y="185"/>
                  </a:lnTo>
                  <a:lnTo>
                    <a:pt x="4161" y="168"/>
                  </a:lnTo>
                  <a:lnTo>
                    <a:pt x="4203" y="151"/>
                  </a:lnTo>
                  <a:lnTo>
                    <a:pt x="4245" y="135"/>
                  </a:lnTo>
                  <a:lnTo>
                    <a:pt x="4286" y="126"/>
                  </a:lnTo>
                  <a:lnTo>
                    <a:pt x="4328" y="110"/>
                  </a:lnTo>
                  <a:lnTo>
                    <a:pt x="4370" y="101"/>
                  </a:lnTo>
                  <a:lnTo>
                    <a:pt x="4412" y="84"/>
                  </a:lnTo>
                  <a:lnTo>
                    <a:pt x="4453" y="76"/>
                  </a:lnTo>
                  <a:lnTo>
                    <a:pt x="4495" y="59"/>
                  </a:lnTo>
                  <a:lnTo>
                    <a:pt x="4537" y="51"/>
                  </a:lnTo>
                  <a:lnTo>
                    <a:pt x="4579" y="43"/>
                  </a:lnTo>
                  <a:lnTo>
                    <a:pt x="4620" y="34"/>
                  </a:lnTo>
                  <a:lnTo>
                    <a:pt x="4662" y="26"/>
                  </a:lnTo>
                  <a:lnTo>
                    <a:pt x="4704" y="18"/>
                  </a:lnTo>
                  <a:lnTo>
                    <a:pt x="4746" y="9"/>
                  </a:lnTo>
                  <a:lnTo>
                    <a:pt x="4788" y="1"/>
                  </a:lnTo>
                  <a:lnTo>
                    <a:pt x="4829" y="1"/>
                  </a:lnTo>
                  <a:lnTo>
                    <a:pt x="4871" y="1"/>
                  </a:lnTo>
                  <a:lnTo>
                    <a:pt x="4913" y="1"/>
                  </a:lnTo>
                  <a:lnTo>
                    <a:pt x="4955" y="1"/>
                  </a:lnTo>
                  <a:lnTo>
                    <a:pt x="4996" y="1"/>
                  </a:lnTo>
                  <a:lnTo>
                    <a:pt x="5122" y="1"/>
                  </a:lnTo>
                  <a:lnTo>
                    <a:pt x="5163" y="1"/>
                  </a:lnTo>
                  <a:lnTo>
                    <a:pt x="5205" y="1"/>
                  </a:lnTo>
                  <a:lnTo>
                    <a:pt x="5247" y="1"/>
                  </a:lnTo>
                  <a:lnTo>
                    <a:pt x="5289" y="9"/>
                  </a:lnTo>
                  <a:lnTo>
                    <a:pt x="5322" y="9"/>
                  </a:lnTo>
                  <a:lnTo>
                    <a:pt x="5347" y="9"/>
                  </a:lnTo>
                  <a:lnTo>
                    <a:pt x="5364" y="9"/>
                  </a:lnTo>
                  <a:lnTo>
                    <a:pt x="5389" y="9"/>
                  </a:lnTo>
                  <a:lnTo>
                    <a:pt x="5406" y="9"/>
                  </a:lnTo>
                  <a:lnTo>
                    <a:pt x="5422" y="18"/>
                  </a:lnTo>
                  <a:lnTo>
                    <a:pt x="5448" y="26"/>
                  </a:lnTo>
                  <a:lnTo>
                    <a:pt x="5464" y="34"/>
                  </a:lnTo>
                  <a:lnTo>
                    <a:pt x="5489" y="34"/>
                  </a:lnTo>
                  <a:lnTo>
                    <a:pt x="5506" y="43"/>
                  </a:lnTo>
                  <a:lnTo>
                    <a:pt x="5523" y="51"/>
                  </a:lnTo>
                  <a:lnTo>
                    <a:pt x="5548" y="59"/>
                  </a:lnTo>
                  <a:lnTo>
                    <a:pt x="5564" y="68"/>
                  </a:lnTo>
                  <a:lnTo>
                    <a:pt x="5581" y="76"/>
                  </a:lnTo>
                  <a:lnTo>
                    <a:pt x="5598" y="84"/>
                  </a:lnTo>
                  <a:lnTo>
                    <a:pt x="5631" y="101"/>
                  </a:lnTo>
                  <a:lnTo>
                    <a:pt x="5665" y="126"/>
                  </a:lnTo>
                  <a:lnTo>
                    <a:pt x="5698" y="143"/>
                  </a:lnTo>
                  <a:lnTo>
                    <a:pt x="5732" y="168"/>
                  </a:lnTo>
                  <a:lnTo>
                    <a:pt x="5765" y="185"/>
                  </a:lnTo>
                  <a:lnTo>
                    <a:pt x="5790" y="210"/>
                  </a:lnTo>
                  <a:lnTo>
                    <a:pt x="5823" y="226"/>
                  </a:lnTo>
                  <a:lnTo>
                    <a:pt x="5849" y="252"/>
                  </a:lnTo>
                  <a:lnTo>
                    <a:pt x="5874" y="277"/>
                  </a:lnTo>
                  <a:lnTo>
                    <a:pt x="5899" y="302"/>
                  </a:lnTo>
                  <a:lnTo>
                    <a:pt x="5924" y="327"/>
                  </a:lnTo>
                  <a:lnTo>
                    <a:pt x="5949" y="352"/>
                  </a:lnTo>
                  <a:lnTo>
                    <a:pt x="5965" y="385"/>
                  </a:lnTo>
                  <a:lnTo>
                    <a:pt x="5991" y="410"/>
                  </a:lnTo>
                  <a:lnTo>
                    <a:pt x="6007" y="435"/>
                  </a:lnTo>
                  <a:lnTo>
                    <a:pt x="6024" y="469"/>
                  </a:lnTo>
                  <a:lnTo>
                    <a:pt x="6041" y="494"/>
                  </a:lnTo>
                  <a:lnTo>
                    <a:pt x="6057" y="527"/>
                  </a:lnTo>
                  <a:lnTo>
                    <a:pt x="6066" y="561"/>
                  </a:lnTo>
                  <a:lnTo>
                    <a:pt x="6082" y="586"/>
                  </a:lnTo>
                  <a:lnTo>
                    <a:pt x="6091" y="619"/>
                  </a:lnTo>
                  <a:lnTo>
                    <a:pt x="6107" y="653"/>
                  </a:lnTo>
                  <a:lnTo>
                    <a:pt x="6116" y="678"/>
                  </a:lnTo>
                  <a:lnTo>
                    <a:pt x="6124" y="711"/>
                  </a:lnTo>
                  <a:lnTo>
                    <a:pt x="6124" y="744"/>
                  </a:lnTo>
                  <a:lnTo>
                    <a:pt x="6133" y="778"/>
                  </a:lnTo>
                  <a:lnTo>
                    <a:pt x="6133" y="811"/>
                  </a:lnTo>
                  <a:lnTo>
                    <a:pt x="6133" y="845"/>
                  </a:lnTo>
                  <a:lnTo>
                    <a:pt x="6133" y="870"/>
                  </a:lnTo>
                  <a:lnTo>
                    <a:pt x="6133" y="987"/>
                  </a:lnTo>
                  <a:lnTo>
                    <a:pt x="6133" y="1020"/>
                  </a:lnTo>
                  <a:lnTo>
                    <a:pt x="6133" y="1054"/>
                  </a:lnTo>
                  <a:lnTo>
                    <a:pt x="6133" y="1087"/>
                  </a:lnTo>
                  <a:lnTo>
                    <a:pt x="6133" y="1112"/>
                  </a:lnTo>
                  <a:lnTo>
                    <a:pt x="6133" y="1145"/>
                  </a:lnTo>
                  <a:lnTo>
                    <a:pt x="6124" y="1179"/>
                  </a:lnTo>
                  <a:lnTo>
                    <a:pt x="6124" y="1212"/>
                  </a:lnTo>
                  <a:lnTo>
                    <a:pt x="6116" y="1246"/>
                  </a:lnTo>
                  <a:lnTo>
                    <a:pt x="6107" y="1279"/>
                  </a:lnTo>
                  <a:lnTo>
                    <a:pt x="6099" y="1313"/>
                  </a:lnTo>
                  <a:lnTo>
                    <a:pt x="6091" y="1346"/>
                  </a:lnTo>
                  <a:lnTo>
                    <a:pt x="6074" y="1371"/>
                  </a:lnTo>
                  <a:lnTo>
                    <a:pt x="6066" y="1404"/>
                  </a:lnTo>
                  <a:lnTo>
                    <a:pt x="6057" y="1438"/>
                  </a:lnTo>
                  <a:lnTo>
                    <a:pt x="6041" y="1471"/>
                  </a:lnTo>
                  <a:lnTo>
                    <a:pt x="6032" y="1505"/>
                  </a:lnTo>
                  <a:lnTo>
                    <a:pt x="6016" y="1538"/>
                  </a:lnTo>
                  <a:lnTo>
                    <a:pt x="6007" y="1571"/>
                  </a:lnTo>
                  <a:lnTo>
                    <a:pt x="5991" y="1597"/>
                  </a:lnTo>
                  <a:lnTo>
                    <a:pt x="5974" y="1630"/>
                  </a:lnTo>
                  <a:lnTo>
                    <a:pt x="5965" y="1663"/>
                  </a:lnTo>
                  <a:lnTo>
                    <a:pt x="5949" y="1697"/>
                  </a:lnTo>
                  <a:lnTo>
                    <a:pt x="5932" y="1730"/>
                  </a:lnTo>
                  <a:lnTo>
                    <a:pt x="5915" y="1755"/>
                  </a:lnTo>
                  <a:lnTo>
                    <a:pt x="5899" y="1789"/>
                  </a:lnTo>
                  <a:lnTo>
                    <a:pt x="5882" y="1822"/>
                  </a:lnTo>
                  <a:lnTo>
                    <a:pt x="5865" y="1856"/>
                  </a:lnTo>
                  <a:lnTo>
                    <a:pt x="5849" y="1881"/>
                  </a:lnTo>
                  <a:lnTo>
                    <a:pt x="5832" y="1914"/>
                  </a:lnTo>
                  <a:lnTo>
                    <a:pt x="5807" y="1947"/>
                  </a:lnTo>
                  <a:lnTo>
                    <a:pt x="5790" y="1981"/>
                  </a:lnTo>
                  <a:lnTo>
                    <a:pt x="5773" y="2006"/>
                  </a:lnTo>
                  <a:lnTo>
                    <a:pt x="5757" y="2039"/>
                  </a:lnTo>
                  <a:lnTo>
                    <a:pt x="5732" y="2073"/>
                  </a:lnTo>
                  <a:lnTo>
                    <a:pt x="5715" y="2106"/>
                  </a:lnTo>
                  <a:lnTo>
                    <a:pt x="5690" y="2131"/>
                  </a:lnTo>
                  <a:lnTo>
                    <a:pt x="5648" y="2198"/>
                  </a:lnTo>
                  <a:lnTo>
                    <a:pt x="5606" y="2257"/>
                  </a:lnTo>
                  <a:lnTo>
                    <a:pt x="5564" y="2315"/>
                  </a:lnTo>
                  <a:lnTo>
                    <a:pt x="5523" y="2373"/>
                  </a:lnTo>
                  <a:lnTo>
                    <a:pt x="5473" y="2432"/>
                  </a:lnTo>
                  <a:lnTo>
                    <a:pt x="5431" y="2490"/>
                  </a:lnTo>
                  <a:lnTo>
                    <a:pt x="5322" y="2557"/>
                  </a:lnTo>
                  <a:lnTo>
                    <a:pt x="5280" y="2607"/>
                  </a:lnTo>
                  <a:lnTo>
                    <a:pt x="5230" y="2666"/>
                  </a:lnTo>
                  <a:lnTo>
                    <a:pt x="5189" y="2716"/>
                  </a:lnTo>
                  <a:lnTo>
                    <a:pt x="5138" y="2774"/>
                  </a:lnTo>
                  <a:lnTo>
                    <a:pt x="5097" y="2825"/>
                  </a:lnTo>
                  <a:lnTo>
                    <a:pt x="5047" y="2875"/>
                  </a:lnTo>
                  <a:lnTo>
                    <a:pt x="5005" y="2925"/>
                  </a:lnTo>
                  <a:lnTo>
                    <a:pt x="4955" y="2975"/>
                  </a:lnTo>
                  <a:lnTo>
                    <a:pt x="4913" y="3017"/>
                  </a:lnTo>
                  <a:lnTo>
                    <a:pt x="4871" y="3067"/>
                  </a:lnTo>
                  <a:lnTo>
                    <a:pt x="4829" y="3109"/>
                  </a:lnTo>
                  <a:lnTo>
                    <a:pt x="4779" y="3150"/>
                  </a:lnTo>
                  <a:lnTo>
                    <a:pt x="4737" y="3192"/>
                  </a:lnTo>
                  <a:lnTo>
                    <a:pt x="4704" y="3234"/>
                  </a:lnTo>
                  <a:lnTo>
                    <a:pt x="4662" y="3267"/>
                  </a:lnTo>
                  <a:lnTo>
                    <a:pt x="4620" y="3301"/>
                  </a:lnTo>
                  <a:lnTo>
                    <a:pt x="4587" y="3334"/>
                  </a:lnTo>
                  <a:lnTo>
                    <a:pt x="4554" y="3368"/>
                  </a:lnTo>
                  <a:lnTo>
                    <a:pt x="4520" y="3401"/>
                  </a:lnTo>
                  <a:lnTo>
                    <a:pt x="4487" y="3426"/>
                  </a:lnTo>
                  <a:lnTo>
                    <a:pt x="4453" y="3451"/>
                  </a:lnTo>
                  <a:lnTo>
                    <a:pt x="4428" y="3476"/>
                  </a:lnTo>
                  <a:lnTo>
                    <a:pt x="4395" y="3493"/>
                  </a:lnTo>
                  <a:lnTo>
                    <a:pt x="4328" y="3551"/>
                  </a:lnTo>
                  <a:lnTo>
                    <a:pt x="4328" y="3551"/>
                  </a:lnTo>
                  <a:lnTo>
                    <a:pt x="4378" y="3535"/>
                  </a:lnTo>
                  <a:lnTo>
                    <a:pt x="4445" y="3518"/>
                  </a:lnTo>
                  <a:lnTo>
                    <a:pt x="4504" y="3501"/>
                  </a:lnTo>
                  <a:lnTo>
                    <a:pt x="4570" y="3493"/>
                  </a:lnTo>
                  <a:lnTo>
                    <a:pt x="4629" y="3476"/>
                  </a:lnTo>
                  <a:lnTo>
                    <a:pt x="4696" y="3460"/>
                  </a:lnTo>
                  <a:lnTo>
                    <a:pt x="4762" y="3443"/>
                  </a:lnTo>
                  <a:lnTo>
                    <a:pt x="4821" y="3434"/>
                  </a:lnTo>
                  <a:lnTo>
                    <a:pt x="4888" y="3418"/>
                  </a:lnTo>
                  <a:lnTo>
                    <a:pt x="4955" y="3401"/>
                  </a:lnTo>
                  <a:lnTo>
                    <a:pt x="5021" y="3393"/>
                  </a:lnTo>
                  <a:lnTo>
                    <a:pt x="5080" y="3376"/>
                  </a:lnTo>
                  <a:lnTo>
                    <a:pt x="5147" y="3368"/>
                  </a:lnTo>
                  <a:lnTo>
                    <a:pt x="5214" y="3351"/>
                  </a:lnTo>
                  <a:lnTo>
                    <a:pt x="5280" y="3343"/>
                  </a:lnTo>
                  <a:lnTo>
                    <a:pt x="5347" y="3334"/>
                  </a:lnTo>
                  <a:lnTo>
                    <a:pt x="5414" y="3326"/>
                  </a:lnTo>
                  <a:lnTo>
                    <a:pt x="5481" y="3309"/>
                  </a:lnTo>
                  <a:lnTo>
                    <a:pt x="5548" y="3301"/>
                  </a:lnTo>
                  <a:lnTo>
                    <a:pt x="5615" y="3292"/>
                  </a:lnTo>
                  <a:lnTo>
                    <a:pt x="5681" y="3284"/>
                  </a:lnTo>
                  <a:lnTo>
                    <a:pt x="5740" y="3284"/>
                  </a:lnTo>
                  <a:lnTo>
                    <a:pt x="5807" y="3276"/>
                  </a:lnTo>
                  <a:lnTo>
                    <a:pt x="5882" y="3276"/>
                  </a:lnTo>
                  <a:lnTo>
                    <a:pt x="5949" y="3267"/>
                  </a:lnTo>
                  <a:lnTo>
                    <a:pt x="6016" y="3267"/>
                  </a:lnTo>
                  <a:lnTo>
                    <a:pt x="6082" y="3267"/>
                  </a:lnTo>
                  <a:lnTo>
                    <a:pt x="6149" y="3267"/>
                  </a:lnTo>
                  <a:lnTo>
                    <a:pt x="6224" y="3267"/>
                  </a:lnTo>
                  <a:lnTo>
                    <a:pt x="6291" y="3267"/>
                  </a:lnTo>
                  <a:lnTo>
                    <a:pt x="6575" y="32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a:off x="8126200" y="4721128"/>
              <a:ext cx="129041" cy="137673"/>
            </a:xfrm>
            <a:custGeom>
              <a:avLst/>
              <a:gdLst/>
              <a:ahLst/>
              <a:cxnLst/>
              <a:rect l="l" t="t" r="r" b="b"/>
              <a:pathLst>
                <a:path w="2616" h="2791" extrusionOk="0">
                  <a:moveTo>
                    <a:pt x="2365" y="661"/>
                  </a:moveTo>
                  <a:lnTo>
                    <a:pt x="2365" y="627"/>
                  </a:lnTo>
                  <a:lnTo>
                    <a:pt x="2365" y="627"/>
                  </a:lnTo>
                  <a:lnTo>
                    <a:pt x="2365" y="602"/>
                  </a:lnTo>
                  <a:lnTo>
                    <a:pt x="2365" y="577"/>
                  </a:lnTo>
                  <a:lnTo>
                    <a:pt x="2365" y="552"/>
                  </a:lnTo>
                  <a:lnTo>
                    <a:pt x="2365" y="527"/>
                  </a:lnTo>
                  <a:lnTo>
                    <a:pt x="2357" y="502"/>
                  </a:lnTo>
                  <a:lnTo>
                    <a:pt x="2348" y="477"/>
                  </a:lnTo>
                  <a:lnTo>
                    <a:pt x="2340" y="460"/>
                  </a:lnTo>
                  <a:lnTo>
                    <a:pt x="2331" y="435"/>
                  </a:lnTo>
                  <a:lnTo>
                    <a:pt x="2331" y="427"/>
                  </a:lnTo>
                  <a:lnTo>
                    <a:pt x="2331" y="427"/>
                  </a:lnTo>
                  <a:lnTo>
                    <a:pt x="2331" y="410"/>
                  </a:lnTo>
                  <a:lnTo>
                    <a:pt x="2331" y="410"/>
                  </a:lnTo>
                  <a:lnTo>
                    <a:pt x="2323" y="402"/>
                  </a:lnTo>
                  <a:lnTo>
                    <a:pt x="2323" y="402"/>
                  </a:lnTo>
                  <a:lnTo>
                    <a:pt x="2315" y="385"/>
                  </a:lnTo>
                  <a:lnTo>
                    <a:pt x="2315" y="385"/>
                  </a:lnTo>
                  <a:lnTo>
                    <a:pt x="2315" y="377"/>
                  </a:lnTo>
                  <a:lnTo>
                    <a:pt x="2315" y="377"/>
                  </a:lnTo>
                  <a:lnTo>
                    <a:pt x="2306" y="360"/>
                  </a:lnTo>
                  <a:lnTo>
                    <a:pt x="2306" y="360"/>
                  </a:lnTo>
                  <a:lnTo>
                    <a:pt x="2298" y="352"/>
                  </a:lnTo>
                  <a:lnTo>
                    <a:pt x="2298" y="352"/>
                  </a:lnTo>
                  <a:lnTo>
                    <a:pt x="2298" y="352"/>
                  </a:lnTo>
                  <a:lnTo>
                    <a:pt x="2290" y="343"/>
                  </a:lnTo>
                  <a:lnTo>
                    <a:pt x="2290" y="343"/>
                  </a:lnTo>
                  <a:lnTo>
                    <a:pt x="2281" y="327"/>
                  </a:lnTo>
                  <a:lnTo>
                    <a:pt x="2281" y="327"/>
                  </a:lnTo>
                  <a:lnTo>
                    <a:pt x="2273" y="318"/>
                  </a:lnTo>
                  <a:lnTo>
                    <a:pt x="2273" y="318"/>
                  </a:lnTo>
                  <a:lnTo>
                    <a:pt x="2273" y="310"/>
                  </a:lnTo>
                  <a:lnTo>
                    <a:pt x="2273" y="310"/>
                  </a:lnTo>
                  <a:lnTo>
                    <a:pt x="2265" y="293"/>
                  </a:lnTo>
                  <a:lnTo>
                    <a:pt x="2265" y="293"/>
                  </a:lnTo>
                  <a:lnTo>
                    <a:pt x="2256" y="285"/>
                  </a:lnTo>
                  <a:lnTo>
                    <a:pt x="2256" y="285"/>
                  </a:lnTo>
                  <a:lnTo>
                    <a:pt x="2248" y="276"/>
                  </a:lnTo>
                  <a:lnTo>
                    <a:pt x="2248" y="276"/>
                  </a:lnTo>
                  <a:lnTo>
                    <a:pt x="2231" y="268"/>
                  </a:lnTo>
                  <a:lnTo>
                    <a:pt x="2231" y="268"/>
                  </a:lnTo>
                  <a:lnTo>
                    <a:pt x="2223" y="260"/>
                  </a:lnTo>
                  <a:lnTo>
                    <a:pt x="2223" y="260"/>
                  </a:lnTo>
                  <a:lnTo>
                    <a:pt x="2215" y="251"/>
                  </a:lnTo>
                  <a:lnTo>
                    <a:pt x="2215" y="251"/>
                  </a:lnTo>
                  <a:lnTo>
                    <a:pt x="2206" y="243"/>
                  </a:lnTo>
                  <a:lnTo>
                    <a:pt x="2206" y="243"/>
                  </a:lnTo>
                  <a:lnTo>
                    <a:pt x="2198" y="235"/>
                  </a:lnTo>
                  <a:lnTo>
                    <a:pt x="2198" y="235"/>
                  </a:lnTo>
                  <a:lnTo>
                    <a:pt x="2189" y="226"/>
                  </a:lnTo>
                  <a:lnTo>
                    <a:pt x="2189" y="226"/>
                  </a:lnTo>
                  <a:lnTo>
                    <a:pt x="2181" y="218"/>
                  </a:lnTo>
                  <a:lnTo>
                    <a:pt x="2181" y="218"/>
                  </a:lnTo>
                  <a:lnTo>
                    <a:pt x="2164" y="210"/>
                  </a:lnTo>
                  <a:lnTo>
                    <a:pt x="2164" y="210"/>
                  </a:lnTo>
                  <a:lnTo>
                    <a:pt x="2156" y="201"/>
                  </a:lnTo>
                  <a:lnTo>
                    <a:pt x="2156" y="201"/>
                  </a:lnTo>
                  <a:lnTo>
                    <a:pt x="2148" y="193"/>
                  </a:lnTo>
                  <a:lnTo>
                    <a:pt x="2148" y="193"/>
                  </a:lnTo>
                  <a:lnTo>
                    <a:pt x="2131" y="185"/>
                  </a:lnTo>
                  <a:lnTo>
                    <a:pt x="2131" y="185"/>
                  </a:lnTo>
                  <a:lnTo>
                    <a:pt x="2123" y="176"/>
                  </a:lnTo>
                  <a:lnTo>
                    <a:pt x="2123" y="176"/>
                  </a:lnTo>
                  <a:lnTo>
                    <a:pt x="2106" y="176"/>
                  </a:lnTo>
                  <a:lnTo>
                    <a:pt x="2106" y="176"/>
                  </a:lnTo>
                  <a:lnTo>
                    <a:pt x="2098" y="168"/>
                  </a:lnTo>
                  <a:lnTo>
                    <a:pt x="2098" y="168"/>
                  </a:lnTo>
                  <a:lnTo>
                    <a:pt x="2081" y="159"/>
                  </a:lnTo>
                  <a:lnTo>
                    <a:pt x="2081" y="159"/>
                  </a:lnTo>
                  <a:lnTo>
                    <a:pt x="2073" y="159"/>
                  </a:lnTo>
                  <a:lnTo>
                    <a:pt x="2073" y="159"/>
                  </a:lnTo>
                  <a:lnTo>
                    <a:pt x="2056" y="159"/>
                  </a:lnTo>
                  <a:lnTo>
                    <a:pt x="2056" y="159"/>
                  </a:lnTo>
                  <a:lnTo>
                    <a:pt x="2047" y="159"/>
                  </a:lnTo>
                  <a:lnTo>
                    <a:pt x="2047" y="159"/>
                  </a:lnTo>
                  <a:lnTo>
                    <a:pt x="2031" y="159"/>
                  </a:lnTo>
                  <a:lnTo>
                    <a:pt x="2031" y="159"/>
                  </a:lnTo>
                  <a:lnTo>
                    <a:pt x="2014" y="159"/>
                  </a:lnTo>
                  <a:lnTo>
                    <a:pt x="2014" y="159"/>
                  </a:lnTo>
                  <a:lnTo>
                    <a:pt x="1997" y="159"/>
                  </a:lnTo>
                  <a:lnTo>
                    <a:pt x="1997" y="159"/>
                  </a:lnTo>
                  <a:lnTo>
                    <a:pt x="1989" y="159"/>
                  </a:lnTo>
                  <a:lnTo>
                    <a:pt x="1989" y="159"/>
                  </a:lnTo>
                  <a:lnTo>
                    <a:pt x="1972" y="159"/>
                  </a:lnTo>
                  <a:lnTo>
                    <a:pt x="1972" y="159"/>
                  </a:lnTo>
                  <a:lnTo>
                    <a:pt x="1956" y="159"/>
                  </a:lnTo>
                  <a:lnTo>
                    <a:pt x="1956" y="159"/>
                  </a:lnTo>
                  <a:lnTo>
                    <a:pt x="1939" y="159"/>
                  </a:lnTo>
                  <a:lnTo>
                    <a:pt x="1805" y="159"/>
                  </a:lnTo>
                  <a:lnTo>
                    <a:pt x="1788" y="159"/>
                  </a:lnTo>
                  <a:lnTo>
                    <a:pt x="1788" y="159"/>
                  </a:lnTo>
                  <a:lnTo>
                    <a:pt x="1772" y="159"/>
                  </a:lnTo>
                  <a:lnTo>
                    <a:pt x="1755" y="159"/>
                  </a:lnTo>
                  <a:lnTo>
                    <a:pt x="1755" y="159"/>
                  </a:lnTo>
                  <a:lnTo>
                    <a:pt x="1738" y="159"/>
                  </a:lnTo>
                  <a:lnTo>
                    <a:pt x="1788" y="226"/>
                  </a:lnTo>
                  <a:lnTo>
                    <a:pt x="1755" y="226"/>
                  </a:lnTo>
                  <a:lnTo>
                    <a:pt x="1755" y="226"/>
                  </a:lnTo>
                  <a:lnTo>
                    <a:pt x="1722" y="235"/>
                  </a:lnTo>
                  <a:lnTo>
                    <a:pt x="1688" y="251"/>
                  </a:lnTo>
                  <a:lnTo>
                    <a:pt x="1655" y="260"/>
                  </a:lnTo>
                  <a:lnTo>
                    <a:pt x="1621" y="268"/>
                  </a:lnTo>
                  <a:lnTo>
                    <a:pt x="1588" y="285"/>
                  </a:lnTo>
                  <a:lnTo>
                    <a:pt x="1555" y="293"/>
                  </a:lnTo>
                  <a:lnTo>
                    <a:pt x="1521" y="310"/>
                  </a:lnTo>
                  <a:lnTo>
                    <a:pt x="1488" y="327"/>
                  </a:lnTo>
                  <a:lnTo>
                    <a:pt x="1463" y="335"/>
                  </a:lnTo>
                  <a:lnTo>
                    <a:pt x="1454" y="335"/>
                  </a:lnTo>
                  <a:lnTo>
                    <a:pt x="1421" y="352"/>
                  </a:lnTo>
                  <a:lnTo>
                    <a:pt x="1387" y="368"/>
                  </a:lnTo>
                  <a:lnTo>
                    <a:pt x="1354" y="385"/>
                  </a:lnTo>
                  <a:lnTo>
                    <a:pt x="1321" y="410"/>
                  </a:lnTo>
                  <a:lnTo>
                    <a:pt x="1287" y="427"/>
                  </a:lnTo>
                  <a:lnTo>
                    <a:pt x="1254" y="452"/>
                  </a:lnTo>
                  <a:lnTo>
                    <a:pt x="1220" y="469"/>
                  </a:lnTo>
                  <a:lnTo>
                    <a:pt x="1187" y="494"/>
                  </a:lnTo>
                  <a:lnTo>
                    <a:pt x="1154" y="519"/>
                  </a:lnTo>
                  <a:lnTo>
                    <a:pt x="1120" y="544"/>
                  </a:lnTo>
                  <a:lnTo>
                    <a:pt x="1087" y="560"/>
                  </a:lnTo>
                  <a:lnTo>
                    <a:pt x="1053" y="586"/>
                  </a:lnTo>
                  <a:lnTo>
                    <a:pt x="1020" y="611"/>
                  </a:lnTo>
                  <a:lnTo>
                    <a:pt x="986" y="644"/>
                  </a:lnTo>
                  <a:lnTo>
                    <a:pt x="953" y="669"/>
                  </a:lnTo>
                  <a:lnTo>
                    <a:pt x="928" y="694"/>
                  </a:lnTo>
                  <a:lnTo>
                    <a:pt x="895" y="719"/>
                  </a:lnTo>
                  <a:lnTo>
                    <a:pt x="861" y="753"/>
                  </a:lnTo>
                  <a:lnTo>
                    <a:pt x="828" y="778"/>
                  </a:lnTo>
                  <a:lnTo>
                    <a:pt x="803" y="803"/>
                  </a:lnTo>
                  <a:lnTo>
                    <a:pt x="769" y="836"/>
                  </a:lnTo>
                  <a:lnTo>
                    <a:pt x="744" y="861"/>
                  </a:lnTo>
                  <a:lnTo>
                    <a:pt x="711" y="895"/>
                  </a:lnTo>
                  <a:lnTo>
                    <a:pt x="686" y="928"/>
                  </a:lnTo>
                  <a:lnTo>
                    <a:pt x="652" y="953"/>
                  </a:lnTo>
                  <a:lnTo>
                    <a:pt x="627" y="987"/>
                  </a:lnTo>
                  <a:lnTo>
                    <a:pt x="594" y="1012"/>
                  </a:lnTo>
                  <a:lnTo>
                    <a:pt x="569" y="1045"/>
                  </a:lnTo>
                  <a:lnTo>
                    <a:pt x="544" y="1078"/>
                  </a:lnTo>
                  <a:lnTo>
                    <a:pt x="519" y="1112"/>
                  </a:lnTo>
                  <a:lnTo>
                    <a:pt x="494" y="1137"/>
                  </a:lnTo>
                  <a:lnTo>
                    <a:pt x="469" y="1170"/>
                  </a:lnTo>
                  <a:lnTo>
                    <a:pt x="443" y="1204"/>
                  </a:lnTo>
                  <a:lnTo>
                    <a:pt x="418" y="1237"/>
                  </a:lnTo>
                  <a:lnTo>
                    <a:pt x="393" y="1262"/>
                  </a:lnTo>
                  <a:lnTo>
                    <a:pt x="368" y="1296"/>
                  </a:lnTo>
                  <a:lnTo>
                    <a:pt x="343" y="1329"/>
                  </a:lnTo>
                  <a:lnTo>
                    <a:pt x="327" y="1362"/>
                  </a:lnTo>
                  <a:lnTo>
                    <a:pt x="301" y="1388"/>
                  </a:lnTo>
                  <a:lnTo>
                    <a:pt x="285" y="1421"/>
                  </a:lnTo>
                  <a:lnTo>
                    <a:pt x="260" y="1454"/>
                  </a:lnTo>
                  <a:lnTo>
                    <a:pt x="243" y="1479"/>
                  </a:lnTo>
                  <a:lnTo>
                    <a:pt x="218" y="1513"/>
                  </a:lnTo>
                  <a:lnTo>
                    <a:pt x="201" y="1546"/>
                  </a:lnTo>
                  <a:lnTo>
                    <a:pt x="185" y="1571"/>
                  </a:lnTo>
                  <a:lnTo>
                    <a:pt x="168" y="1605"/>
                  </a:lnTo>
                  <a:lnTo>
                    <a:pt x="151" y="1630"/>
                  </a:lnTo>
                  <a:lnTo>
                    <a:pt x="134" y="1663"/>
                  </a:lnTo>
                  <a:lnTo>
                    <a:pt x="134" y="1663"/>
                  </a:lnTo>
                  <a:lnTo>
                    <a:pt x="126" y="1688"/>
                  </a:lnTo>
                  <a:lnTo>
                    <a:pt x="34" y="1713"/>
                  </a:lnTo>
                  <a:lnTo>
                    <a:pt x="1" y="1630"/>
                  </a:lnTo>
                  <a:lnTo>
                    <a:pt x="17" y="1605"/>
                  </a:lnTo>
                  <a:lnTo>
                    <a:pt x="17" y="1605"/>
                  </a:lnTo>
                  <a:lnTo>
                    <a:pt x="34" y="1571"/>
                  </a:lnTo>
                  <a:lnTo>
                    <a:pt x="51" y="1538"/>
                  </a:lnTo>
                  <a:lnTo>
                    <a:pt x="68" y="1504"/>
                  </a:lnTo>
                  <a:lnTo>
                    <a:pt x="84" y="1471"/>
                  </a:lnTo>
                  <a:lnTo>
                    <a:pt x="101" y="1446"/>
                  </a:lnTo>
                  <a:lnTo>
                    <a:pt x="118" y="1413"/>
                  </a:lnTo>
                  <a:lnTo>
                    <a:pt x="143" y="1379"/>
                  </a:lnTo>
                  <a:lnTo>
                    <a:pt x="159" y="1346"/>
                  </a:lnTo>
                  <a:lnTo>
                    <a:pt x="176" y="1312"/>
                  </a:lnTo>
                  <a:lnTo>
                    <a:pt x="201" y="1279"/>
                  </a:lnTo>
                  <a:lnTo>
                    <a:pt x="226" y="1246"/>
                  </a:lnTo>
                  <a:lnTo>
                    <a:pt x="243" y="1212"/>
                  </a:lnTo>
                  <a:lnTo>
                    <a:pt x="268" y="1179"/>
                  </a:lnTo>
                  <a:lnTo>
                    <a:pt x="293" y="1145"/>
                  </a:lnTo>
                  <a:lnTo>
                    <a:pt x="318" y="1112"/>
                  </a:lnTo>
                  <a:lnTo>
                    <a:pt x="343" y="1078"/>
                  </a:lnTo>
                  <a:lnTo>
                    <a:pt x="368" y="1045"/>
                  </a:lnTo>
                  <a:lnTo>
                    <a:pt x="393" y="1012"/>
                  </a:lnTo>
                  <a:lnTo>
                    <a:pt x="418" y="978"/>
                  </a:lnTo>
                  <a:lnTo>
                    <a:pt x="443" y="945"/>
                  </a:lnTo>
                  <a:lnTo>
                    <a:pt x="469" y="911"/>
                  </a:lnTo>
                  <a:lnTo>
                    <a:pt x="502" y="878"/>
                  </a:lnTo>
                  <a:lnTo>
                    <a:pt x="527" y="845"/>
                  </a:lnTo>
                  <a:lnTo>
                    <a:pt x="552" y="811"/>
                  </a:lnTo>
                  <a:lnTo>
                    <a:pt x="586" y="778"/>
                  </a:lnTo>
                  <a:lnTo>
                    <a:pt x="619" y="744"/>
                  </a:lnTo>
                  <a:lnTo>
                    <a:pt x="644" y="711"/>
                  </a:lnTo>
                  <a:lnTo>
                    <a:pt x="677" y="677"/>
                  </a:lnTo>
                  <a:lnTo>
                    <a:pt x="711" y="652"/>
                  </a:lnTo>
                  <a:lnTo>
                    <a:pt x="736" y="619"/>
                  </a:lnTo>
                  <a:lnTo>
                    <a:pt x="769" y="586"/>
                  </a:lnTo>
                  <a:lnTo>
                    <a:pt x="803" y="560"/>
                  </a:lnTo>
                  <a:lnTo>
                    <a:pt x="836" y="527"/>
                  </a:lnTo>
                  <a:lnTo>
                    <a:pt x="870" y="502"/>
                  </a:lnTo>
                  <a:lnTo>
                    <a:pt x="903" y="469"/>
                  </a:lnTo>
                  <a:lnTo>
                    <a:pt x="936" y="444"/>
                  </a:lnTo>
                  <a:lnTo>
                    <a:pt x="970" y="410"/>
                  </a:lnTo>
                  <a:lnTo>
                    <a:pt x="1003" y="385"/>
                  </a:lnTo>
                  <a:lnTo>
                    <a:pt x="1037" y="360"/>
                  </a:lnTo>
                  <a:lnTo>
                    <a:pt x="1070" y="335"/>
                  </a:lnTo>
                  <a:lnTo>
                    <a:pt x="1103" y="310"/>
                  </a:lnTo>
                  <a:lnTo>
                    <a:pt x="1137" y="285"/>
                  </a:lnTo>
                  <a:lnTo>
                    <a:pt x="1179" y="260"/>
                  </a:lnTo>
                  <a:lnTo>
                    <a:pt x="1212" y="235"/>
                  </a:lnTo>
                  <a:lnTo>
                    <a:pt x="1245" y="218"/>
                  </a:lnTo>
                  <a:lnTo>
                    <a:pt x="1287" y="193"/>
                  </a:lnTo>
                  <a:lnTo>
                    <a:pt x="1321" y="176"/>
                  </a:lnTo>
                  <a:lnTo>
                    <a:pt x="1354" y="151"/>
                  </a:lnTo>
                  <a:lnTo>
                    <a:pt x="1362" y="151"/>
                  </a:lnTo>
                  <a:lnTo>
                    <a:pt x="1396" y="134"/>
                  </a:lnTo>
                  <a:lnTo>
                    <a:pt x="1429" y="118"/>
                  </a:lnTo>
                  <a:lnTo>
                    <a:pt x="1471" y="101"/>
                  </a:lnTo>
                  <a:lnTo>
                    <a:pt x="1504" y="84"/>
                  </a:lnTo>
                  <a:lnTo>
                    <a:pt x="1546" y="68"/>
                  </a:lnTo>
                  <a:lnTo>
                    <a:pt x="1580" y="51"/>
                  </a:lnTo>
                  <a:lnTo>
                    <a:pt x="1621" y="43"/>
                  </a:lnTo>
                  <a:lnTo>
                    <a:pt x="1663" y="26"/>
                  </a:lnTo>
                  <a:lnTo>
                    <a:pt x="1697" y="17"/>
                  </a:lnTo>
                  <a:lnTo>
                    <a:pt x="1738" y="9"/>
                  </a:lnTo>
                  <a:lnTo>
                    <a:pt x="1780" y="1"/>
                  </a:lnTo>
                  <a:lnTo>
                    <a:pt x="1797" y="1"/>
                  </a:lnTo>
                  <a:lnTo>
                    <a:pt x="1814" y="1"/>
                  </a:lnTo>
                  <a:lnTo>
                    <a:pt x="1839" y="1"/>
                  </a:lnTo>
                  <a:lnTo>
                    <a:pt x="1855" y="1"/>
                  </a:lnTo>
                  <a:lnTo>
                    <a:pt x="1880" y="1"/>
                  </a:lnTo>
                  <a:lnTo>
                    <a:pt x="1897" y="1"/>
                  </a:lnTo>
                  <a:lnTo>
                    <a:pt x="1914" y="1"/>
                  </a:lnTo>
                  <a:lnTo>
                    <a:pt x="2056" y="1"/>
                  </a:lnTo>
                  <a:lnTo>
                    <a:pt x="2073" y="1"/>
                  </a:lnTo>
                  <a:lnTo>
                    <a:pt x="2089" y="1"/>
                  </a:lnTo>
                  <a:lnTo>
                    <a:pt x="2114" y="1"/>
                  </a:lnTo>
                  <a:lnTo>
                    <a:pt x="2131" y="1"/>
                  </a:lnTo>
                  <a:lnTo>
                    <a:pt x="2148" y="1"/>
                  </a:lnTo>
                  <a:lnTo>
                    <a:pt x="2164" y="1"/>
                  </a:lnTo>
                  <a:lnTo>
                    <a:pt x="2181" y="1"/>
                  </a:lnTo>
                  <a:lnTo>
                    <a:pt x="2198" y="1"/>
                  </a:lnTo>
                  <a:lnTo>
                    <a:pt x="2215" y="9"/>
                  </a:lnTo>
                  <a:lnTo>
                    <a:pt x="2231" y="17"/>
                  </a:lnTo>
                  <a:lnTo>
                    <a:pt x="2248" y="26"/>
                  </a:lnTo>
                  <a:lnTo>
                    <a:pt x="2265" y="34"/>
                  </a:lnTo>
                  <a:lnTo>
                    <a:pt x="2281" y="34"/>
                  </a:lnTo>
                  <a:lnTo>
                    <a:pt x="2290" y="43"/>
                  </a:lnTo>
                  <a:lnTo>
                    <a:pt x="2306" y="51"/>
                  </a:lnTo>
                  <a:lnTo>
                    <a:pt x="2323" y="68"/>
                  </a:lnTo>
                  <a:lnTo>
                    <a:pt x="2340" y="76"/>
                  </a:lnTo>
                  <a:lnTo>
                    <a:pt x="2348" y="84"/>
                  </a:lnTo>
                  <a:lnTo>
                    <a:pt x="2365" y="93"/>
                  </a:lnTo>
                  <a:lnTo>
                    <a:pt x="2373" y="101"/>
                  </a:lnTo>
                  <a:lnTo>
                    <a:pt x="2390" y="118"/>
                  </a:lnTo>
                  <a:lnTo>
                    <a:pt x="2398" y="126"/>
                  </a:lnTo>
                  <a:lnTo>
                    <a:pt x="2415" y="134"/>
                  </a:lnTo>
                  <a:lnTo>
                    <a:pt x="2423" y="151"/>
                  </a:lnTo>
                  <a:lnTo>
                    <a:pt x="2440" y="159"/>
                  </a:lnTo>
                  <a:lnTo>
                    <a:pt x="2448" y="176"/>
                  </a:lnTo>
                  <a:lnTo>
                    <a:pt x="2457" y="185"/>
                  </a:lnTo>
                  <a:lnTo>
                    <a:pt x="2465" y="201"/>
                  </a:lnTo>
                  <a:lnTo>
                    <a:pt x="2474" y="218"/>
                  </a:lnTo>
                  <a:lnTo>
                    <a:pt x="2482" y="226"/>
                  </a:lnTo>
                  <a:lnTo>
                    <a:pt x="2490" y="243"/>
                  </a:lnTo>
                  <a:lnTo>
                    <a:pt x="2507" y="251"/>
                  </a:lnTo>
                  <a:lnTo>
                    <a:pt x="2515" y="268"/>
                  </a:lnTo>
                  <a:lnTo>
                    <a:pt x="2515" y="285"/>
                  </a:lnTo>
                  <a:lnTo>
                    <a:pt x="2524" y="301"/>
                  </a:lnTo>
                  <a:lnTo>
                    <a:pt x="2532" y="310"/>
                  </a:lnTo>
                  <a:lnTo>
                    <a:pt x="2540" y="327"/>
                  </a:lnTo>
                  <a:lnTo>
                    <a:pt x="2549" y="343"/>
                  </a:lnTo>
                  <a:lnTo>
                    <a:pt x="2557" y="377"/>
                  </a:lnTo>
                  <a:lnTo>
                    <a:pt x="2574" y="402"/>
                  </a:lnTo>
                  <a:lnTo>
                    <a:pt x="2582" y="435"/>
                  </a:lnTo>
                  <a:lnTo>
                    <a:pt x="2590" y="469"/>
                  </a:lnTo>
                  <a:lnTo>
                    <a:pt x="2599" y="502"/>
                  </a:lnTo>
                  <a:lnTo>
                    <a:pt x="2607" y="535"/>
                  </a:lnTo>
                  <a:lnTo>
                    <a:pt x="2607" y="569"/>
                  </a:lnTo>
                  <a:lnTo>
                    <a:pt x="2616" y="602"/>
                  </a:lnTo>
                  <a:lnTo>
                    <a:pt x="2616" y="636"/>
                  </a:lnTo>
                  <a:lnTo>
                    <a:pt x="2616" y="669"/>
                  </a:lnTo>
                  <a:lnTo>
                    <a:pt x="2616" y="702"/>
                  </a:lnTo>
                  <a:lnTo>
                    <a:pt x="2616" y="736"/>
                  </a:lnTo>
                  <a:lnTo>
                    <a:pt x="2616" y="911"/>
                  </a:lnTo>
                  <a:lnTo>
                    <a:pt x="2616" y="945"/>
                  </a:lnTo>
                  <a:lnTo>
                    <a:pt x="2616" y="978"/>
                  </a:lnTo>
                  <a:lnTo>
                    <a:pt x="2616" y="1012"/>
                  </a:lnTo>
                  <a:lnTo>
                    <a:pt x="2616" y="1045"/>
                  </a:lnTo>
                  <a:lnTo>
                    <a:pt x="2616" y="1078"/>
                  </a:lnTo>
                  <a:lnTo>
                    <a:pt x="2616" y="1112"/>
                  </a:lnTo>
                  <a:lnTo>
                    <a:pt x="2616" y="1145"/>
                  </a:lnTo>
                  <a:lnTo>
                    <a:pt x="2607" y="1179"/>
                  </a:lnTo>
                  <a:lnTo>
                    <a:pt x="2607" y="1195"/>
                  </a:lnTo>
                  <a:lnTo>
                    <a:pt x="2607" y="1212"/>
                  </a:lnTo>
                  <a:lnTo>
                    <a:pt x="2599" y="1246"/>
                  </a:lnTo>
                  <a:lnTo>
                    <a:pt x="2599" y="1279"/>
                  </a:lnTo>
                  <a:lnTo>
                    <a:pt x="2590" y="1304"/>
                  </a:lnTo>
                  <a:lnTo>
                    <a:pt x="2582" y="1337"/>
                  </a:lnTo>
                  <a:lnTo>
                    <a:pt x="2574" y="1371"/>
                  </a:lnTo>
                  <a:lnTo>
                    <a:pt x="2565" y="1396"/>
                  </a:lnTo>
                  <a:lnTo>
                    <a:pt x="2557" y="1421"/>
                  </a:lnTo>
                  <a:lnTo>
                    <a:pt x="2549" y="1454"/>
                  </a:lnTo>
                  <a:lnTo>
                    <a:pt x="2524" y="1479"/>
                  </a:lnTo>
                  <a:lnTo>
                    <a:pt x="2515" y="1504"/>
                  </a:lnTo>
                  <a:lnTo>
                    <a:pt x="2507" y="1530"/>
                  </a:lnTo>
                  <a:lnTo>
                    <a:pt x="2490" y="1555"/>
                  </a:lnTo>
                  <a:lnTo>
                    <a:pt x="2482" y="1580"/>
                  </a:lnTo>
                  <a:lnTo>
                    <a:pt x="2474" y="1596"/>
                  </a:lnTo>
                  <a:lnTo>
                    <a:pt x="2465" y="1621"/>
                  </a:lnTo>
                  <a:lnTo>
                    <a:pt x="2457" y="1646"/>
                  </a:lnTo>
                  <a:lnTo>
                    <a:pt x="2440" y="1688"/>
                  </a:lnTo>
                  <a:lnTo>
                    <a:pt x="2415" y="1722"/>
                  </a:lnTo>
                  <a:lnTo>
                    <a:pt x="2415" y="1730"/>
                  </a:lnTo>
                  <a:lnTo>
                    <a:pt x="2398" y="1763"/>
                  </a:lnTo>
                  <a:lnTo>
                    <a:pt x="2373" y="1805"/>
                  </a:lnTo>
                  <a:lnTo>
                    <a:pt x="2357" y="1847"/>
                  </a:lnTo>
                  <a:lnTo>
                    <a:pt x="2331" y="1880"/>
                  </a:lnTo>
                  <a:lnTo>
                    <a:pt x="2306" y="1922"/>
                  </a:lnTo>
                  <a:lnTo>
                    <a:pt x="2281" y="1964"/>
                  </a:lnTo>
                  <a:lnTo>
                    <a:pt x="2265" y="1997"/>
                  </a:lnTo>
                  <a:lnTo>
                    <a:pt x="2240" y="2039"/>
                  </a:lnTo>
                  <a:lnTo>
                    <a:pt x="2215" y="2073"/>
                  </a:lnTo>
                  <a:lnTo>
                    <a:pt x="2189" y="2114"/>
                  </a:lnTo>
                  <a:lnTo>
                    <a:pt x="2156" y="2148"/>
                  </a:lnTo>
                  <a:lnTo>
                    <a:pt x="2131" y="2181"/>
                  </a:lnTo>
                  <a:lnTo>
                    <a:pt x="2106" y="2223"/>
                  </a:lnTo>
                  <a:lnTo>
                    <a:pt x="2081" y="2256"/>
                  </a:lnTo>
                  <a:lnTo>
                    <a:pt x="2081" y="2256"/>
                  </a:lnTo>
                  <a:lnTo>
                    <a:pt x="2056" y="2290"/>
                  </a:lnTo>
                  <a:lnTo>
                    <a:pt x="2022" y="2323"/>
                  </a:lnTo>
                  <a:lnTo>
                    <a:pt x="1997" y="2357"/>
                  </a:lnTo>
                  <a:lnTo>
                    <a:pt x="1964" y="2390"/>
                  </a:lnTo>
                  <a:lnTo>
                    <a:pt x="1939" y="2423"/>
                  </a:lnTo>
                  <a:lnTo>
                    <a:pt x="1905" y="2457"/>
                  </a:lnTo>
                  <a:lnTo>
                    <a:pt x="1880" y="2490"/>
                  </a:lnTo>
                  <a:lnTo>
                    <a:pt x="1847" y="2524"/>
                  </a:lnTo>
                  <a:lnTo>
                    <a:pt x="1822" y="2557"/>
                  </a:lnTo>
                  <a:lnTo>
                    <a:pt x="1788" y="2591"/>
                  </a:lnTo>
                  <a:lnTo>
                    <a:pt x="1755" y="2624"/>
                  </a:lnTo>
                  <a:lnTo>
                    <a:pt x="1730" y="2657"/>
                  </a:lnTo>
                  <a:lnTo>
                    <a:pt x="1672" y="2724"/>
                  </a:lnTo>
                  <a:lnTo>
                    <a:pt x="1605" y="2783"/>
                  </a:lnTo>
                  <a:lnTo>
                    <a:pt x="1471" y="2791"/>
                  </a:lnTo>
                  <a:lnTo>
                    <a:pt x="1471" y="2649"/>
                  </a:lnTo>
                  <a:lnTo>
                    <a:pt x="1530" y="2591"/>
                  </a:lnTo>
                  <a:lnTo>
                    <a:pt x="1580" y="2524"/>
                  </a:lnTo>
                  <a:lnTo>
                    <a:pt x="1613" y="2490"/>
                  </a:lnTo>
                  <a:lnTo>
                    <a:pt x="1638" y="2457"/>
                  </a:lnTo>
                  <a:lnTo>
                    <a:pt x="1663" y="2423"/>
                  </a:lnTo>
                  <a:lnTo>
                    <a:pt x="1688" y="2390"/>
                  </a:lnTo>
                  <a:lnTo>
                    <a:pt x="1713" y="2357"/>
                  </a:lnTo>
                  <a:lnTo>
                    <a:pt x="1747" y="2323"/>
                  </a:lnTo>
                  <a:lnTo>
                    <a:pt x="1772" y="2290"/>
                  </a:lnTo>
                  <a:lnTo>
                    <a:pt x="1797" y="2256"/>
                  </a:lnTo>
                  <a:lnTo>
                    <a:pt x="1822" y="2223"/>
                  </a:lnTo>
                  <a:lnTo>
                    <a:pt x="1847" y="2190"/>
                  </a:lnTo>
                  <a:lnTo>
                    <a:pt x="1872" y="2148"/>
                  </a:lnTo>
                  <a:lnTo>
                    <a:pt x="1897" y="2114"/>
                  </a:lnTo>
                  <a:lnTo>
                    <a:pt x="1897" y="2114"/>
                  </a:lnTo>
                  <a:lnTo>
                    <a:pt x="1922" y="2081"/>
                  </a:lnTo>
                  <a:lnTo>
                    <a:pt x="1939" y="2047"/>
                  </a:lnTo>
                  <a:lnTo>
                    <a:pt x="1964" y="2014"/>
                  </a:lnTo>
                  <a:lnTo>
                    <a:pt x="1989" y="1972"/>
                  </a:lnTo>
                  <a:lnTo>
                    <a:pt x="2014" y="1939"/>
                  </a:lnTo>
                  <a:lnTo>
                    <a:pt x="2031" y="1905"/>
                  </a:lnTo>
                  <a:lnTo>
                    <a:pt x="2056" y="1864"/>
                  </a:lnTo>
                  <a:lnTo>
                    <a:pt x="2073" y="1830"/>
                  </a:lnTo>
                  <a:lnTo>
                    <a:pt x="2098" y="1797"/>
                  </a:lnTo>
                  <a:lnTo>
                    <a:pt x="2114" y="1755"/>
                  </a:lnTo>
                  <a:lnTo>
                    <a:pt x="2139" y="1722"/>
                  </a:lnTo>
                  <a:lnTo>
                    <a:pt x="2156" y="1688"/>
                  </a:lnTo>
                  <a:lnTo>
                    <a:pt x="2173" y="1646"/>
                  </a:lnTo>
                  <a:lnTo>
                    <a:pt x="2189" y="1613"/>
                  </a:lnTo>
                  <a:lnTo>
                    <a:pt x="2189" y="1613"/>
                  </a:lnTo>
                  <a:lnTo>
                    <a:pt x="2206" y="1580"/>
                  </a:lnTo>
                  <a:lnTo>
                    <a:pt x="2223" y="1538"/>
                  </a:lnTo>
                  <a:lnTo>
                    <a:pt x="2223" y="1538"/>
                  </a:lnTo>
                  <a:lnTo>
                    <a:pt x="2231" y="1521"/>
                  </a:lnTo>
                  <a:lnTo>
                    <a:pt x="2240" y="1504"/>
                  </a:lnTo>
                  <a:lnTo>
                    <a:pt x="2240" y="1504"/>
                  </a:lnTo>
                  <a:lnTo>
                    <a:pt x="2248" y="1488"/>
                  </a:lnTo>
                  <a:lnTo>
                    <a:pt x="2256" y="1463"/>
                  </a:lnTo>
                  <a:lnTo>
                    <a:pt x="2265" y="1446"/>
                  </a:lnTo>
                  <a:lnTo>
                    <a:pt x="2273" y="1421"/>
                  </a:lnTo>
                  <a:lnTo>
                    <a:pt x="2281" y="1396"/>
                  </a:lnTo>
                  <a:lnTo>
                    <a:pt x="2281" y="1379"/>
                  </a:lnTo>
                  <a:lnTo>
                    <a:pt x="2290" y="1354"/>
                  </a:lnTo>
                  <a:lnTo>
                    <a:pt x="2298" y="1329"/>
                  </a:lnTo>
                  <a:lnTo>
                    <a:pt x="2306" y="1296"/>
                  </a:lnTo>
                  <a:lnTo>
                    <a:pt x="2315" y="1271"/>
                  </a:lnTo>
                  <a:lnTo>
                    <a:pt x="2315" y="1246"/>
                  </a:lnTo>
                  <a:lnTo>
                    <a:pt x="2323" y="1220"/>
                  </a:lnTo>
                  <a:lnTo>
                    <a:pt x="2331" y="1187"/>
                  </a:lnTo>
                  <a:lnTo>
                    <a:pt x="2331" y="1162"/>
                  </a:lnTo>
                  <a:lnTo>
                    <a:pt x="2331" y="1145"/>
                  </a:lnTo>
                  <a:lnTo>
                    <a:pt x="2331" y="1129"/>
                  </a:lnTo>
                  <a:lnTo>
                    <a:pt x="2340" y="1103"/>
                  </a:lnTo>
                  <a:lnTo>
                    <a:pt x="2340" y="1070"/>
                  </a:lnTo>
                  <a:lnTo>
                    <a:pt x="2340" y="1045"/>
                  </a:lnTo>
                  <a:lnTo>
                    <a:pt x="2340" y="1012"/>
                  </a:lnTo>
                  <a:lnTo>
                    <a:pt x="2340" y="987"/>
                  </a:lnTo>
                  <a:lnTo>
                    <a:pt x="2340" y="953"/>
                  </a:lnTo>
                  <a:lnTo>
                    <a:pt x="2340" y="928"/>
                  </a:lnTo>
                  <a:lnTo>
                    <a:pt x="2340" y="895"/>
                  </a:lnTo>
                  <a:lnTo>
                    <a:pt x="2340" y="861"/>
                  </a:lnTo>
                  <a:lnTo>
                    <a:pt x="2340" y="694"/>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a:off x="5783933" y="4648617"/>
              <a:ext cx="115032" cy="73399"/>
            </a:xfrm>
            <a:custGeom>
              <a:avLst/>
              <a:gdLst/>
              <a:ahLst/>
              <a:cxnLst/>
              <a:rect l="l" t="t" r="r" b="b"/>
              <a:pathLst>
                <a:path w="2332" h="1488" extrusionOk="0">
                  <a:moveTo>
                    <a:pt x="535" y="602"/>
                  </a:moveTo>
                  <a:lnTo>
                    <a:pt x="535" y="602"/>
                  </a:lnTo>
                  <a:lnTo>
                    <a:pt x="518" y="619"/>
                  </a:lnTo>
                  <a:lnTo>
                    <a:pt x="510" y="627"/>
                  </a:lnTo>
                  <a:lnTo>
                    <a:pt x="510" y="627"/>
                  </a:lnTo>
                  <a:lnTo>
                    <a:pt x="502" y="635"/>
                  </a:lnTo>
                  <a:lnTo>
                    <a:pt x="485" y="652"/>
                  </a:lnTo>
                  <a:lnTo>
                    <a:pt x="485" y="652"/>
                  </a:lnTo>
                  <a:lnTo>
                    <a:pt x="477" y="660"/>
                  </a:lnTo>
                  <a:lnTo>
                    <a:pt x="468" y="669"/>
                  </a:lnTo>
                  <a:lnTo>
                    <a:pt x="468" y="669"/>
                  </a:lnTo>
                  <a:lnTo>
                    <a:pt x="460" y="677"/>
                  </a:lnTo>
                  <a:lnTo>
                    <a:pt x="451" y="694"/>
                  </a:lnTo>
                  <a:lnTo>
                    <a:pt x="451" y="694"/>
                  </a:lnTo>
                  <a:lnTo>
                    <a:pt x="443" y="702"/>
                  </a:lnTo>
                  <a:lnTo>
                    <a:pt x="443" y="702"/>
                  </a:lnTo>
                  <a:lnTo>
                    <a:pt x="426" y="711"/>
                  </a:lnTo>
                  <a:lnTo>
                    <a:pt x="426" y="711"/>
                  </a:lnTo>
                  <a:lnTo>
                    <a:pt x="418" y="727"/>
                  </a:lnTo>
                  <a:lnTo>
                    <a:pt x="418" y="727"/>
                  </a:lnTo>
                  <a:lnTo>
                    <a:pt x="410" y="736"/>
                  </a:lnTo>
                  <a:lnTo>
                    <a:pt x="410" y="736"/>
                  </a:lnTo>
                  <a:lnTo>
                    <a:pt x="410" y="744"/>
                  </a:lnTo>
                  <a:lnTo>
                    <a:pt x="410" y="744"/>
                  </a:lnTo>
                  <a:lnTo>
                    <a:pt x="401" y="752"/>
                  </a:lnTo>
                  <a:lnTo>
                    <a:pt x="401" y="752"/>
                  </a:lnTo>
                  <a:lnTo>
                    <a:pt x="393" y="761"/>
                  </a:lnTo>
                  <a:lnTo>
                    <a:pt x="393" y="752"/>
                  </a:lnTo>
                  <a:lnTo>
                    <a:pt x="385" y="769"/>
                  </a:lnTo>
                  <a:lnTo>
                    <a:pt x="385" y="761"/>
                  </a:lnTo>
                  <a:lnTo>
                    <a:pt x="385" y="769"/>
                  </a:lnTo>
                  <a:lnTo>
                    <a:pt x="385" y="769"/>
                  </a:lnTo>
                  <a:lnTo>
                    <a:pt x="385" y="777"/>
                  </a:lnTo>
                  <a:lnTo>
                    <a:pt x="385" y="769"/>
                  </a:lnTo>
                  <a:lnTo>
                    <a:pt x="385" y="777"/>
                  </a:lnTo>
                  <a:lnTo>
                    <a:pt x="385" y="769"/>
                  </a:lnTo>
                  <a:lnTo>
                    <a:pt x="385" y="786"/>
                  </a:lnTo>
                  <a:lnTo>
                    <a:pt x="385" y="777"/>
                  </a:lnTo>
                  <a:lnTo>
                    <a:pt x="385" y="786"/>
                  </a:lnTo>
                  <a:lnTo>
                    <a:pt x="385" y="777"/>
                  </a:lnTo>
                  <a:lnTo>
                    <a:pt x="385" y="786"/>
                  </a:lnTo>
                  <a:lnTo>
                    <a:pt x="385" y="777"/>
                  </a:lnTo>
                  <a:lnTo>
                    <a:pt x="385" y="794"/>
                  </a:lnTo>
                  <a:lnTo>
                    <a:pt x="385" y="786"/>
                  </a:lnTo>
                  <a:lnTo>
                    <a:pt x="385" y="794"/>
                  </a:lnTo>
                  <a:lnTo>
                    <a:pt x="385" y="786"/>
                  </a:lnTo>
                  <a:lnTo>
                    <a:pt x="385" y="794"/>
                  </a:lnTo>
                  <a:lnTo>
                    <a:pt x="385" y="786"/>
                  </a:lnTo>
                  <a:lnTo>
                    <a:pt x="385" y="786"/>
                  </a:lnTo>
                  <a:lnTo>
                    <a:pt x="385" y="786"/>
                  </a:lnTo>
                  <a:lnTo>
                    <a:pt x="385" y="794"/>
                  </a:lnTo>
                  <a:lnTo>
                    <a:pt x="385" y="794"/>
                  </a:lnTo>
                  <a:lnTo>
                    <a:pt x="385" y="794"/>
                  </a:lnTo>
                  <a:lnTo>
                    <a:pt x="385" y="794"/>
                  </a:lnTo>
                  <a:lnTo>
                    <a:pt x="385" y="794"/>
                  </a:lnTo>
                  <a:lnTo>
                    <a:pt x="385" y="794"/>
                  </a:lnTo>
                  <a:lnTo>
                    <a:pt x="385" y="794"/>
                  </a:lnTo>
                  <a:lnTo>
                    <a:pt x="385" y="794"/>
                  </a:lnTo>
                  <a:lnTo>
                    <a:pt x="385" y="794"/>
                  </a:lnTo>
                  <a:lnTo>
                    <a:pt x="385" y="794"/>
                  </a:lnTo>
                  <a:lnTo>
                    <a:pt x="385" y="794"/>
                  </a:lnTo>
                  <a:lnTo>
                    <a:pt x="393" y="802"/>
                  </a:lnTo>
                  <a:lnTo>
                    <a:pt x="410" y="811"/>
                  </a:lnTo>
                  <a:lnTo>
                    <a:pt x="426" y="827"/>
                  </a:lnTo>
                  <a:lnTo>
                    <a:pt x="435" y="836"/>
                  </a:lnTo>
                  <a:lnTo>
                    <a:pt x="451" y="844"/>
                  </a:lnTo>
                  <a:lnTo>
                    <a:pt x="468" y="853"/>
                  </a:lnTo>
                  <a:lnTo>
                    <a:pt x="493" y="869"/>
                  </a:lnTo>
                  <a:lnTo>
                    <a:pt x="510" y="878"/>
                  </a:lnTo>
                  <a:lnTo>
                    <a:pt x="535" y="886"/>
                  </a:lnTo>
                  <a:lnTo>
                    <a:pt x="560" y="894"/>
                  </a:lnTo>
                  <a:lnTo>
                    <a:pt x="560" y="894"/>
                  </a:lnTo>
                  <a:lnTo>
                    <a:pt x="585" y="911"/>
                  </a:lnTo>
                  <a:lnTo>
                    <a:pt x="610" y="919"/>
                  </a:lnTo>
                  <a:lnTo>
                    <a:pt x="635" y="928"/>
                  </a:lnTo>
                  <a:lnTo>
                    <a:pt x="635" y="928"/>
                  </a:lnTo>
                  <a:lnTo>
                    <a:pt x="669" y="936"/>
                  </a:lnTo>
                  <a:lnTo>
                    <a:pt x="694" y="944"/>
                  </a:lnTo>
                  <a:lnTo>
                    <a:pt x="719" y="953"/>
                  </a:lnTo>
                  <a:lnTo>
                    <a:pt x="752" y="961"/>
                  </a:lnTo>
                  <a:lnTo>
                    <a:pt x="786" y="970"/>
                  </a:lnTo>
                  <a:lnTo>
                    <a:pt x="811" y="978"/>
                  </a:lnTo>
                  <a:lnTo>
                    <a:pt x="844" y="986"/>
                  </a:lnTo>
                  <a:lnTo>
                    <a:pt x="878" y="995"/>
                  </a:lnTo>
                  <a:lnTo>
                    <a:pt x="911" y="1003"/>
                  </a:lnTo>
                  <a:lnTo>
                    <a:pt x="944" y="1011"/>
                  </a:lnTo>
                  <a:lnTo>
                    <a:pt x="978" y="1011"/>
                  </a:lnTo>
                  <a:lnTo>
                    <a:pt x="1011" y="1020"/>
                  </a:lnTo>
                  <a:lnTo>
                    <a:pt x="1045" y="1020"/>
                  </a:lnTo>
                  <a:lnTo>
                    <a:pt x="1078" y="1020"/>
                  </a:lnTo>
                  <a:lnTo>
                    <a:pt x="1120" y="1020"/>
                  </a:lnTo>
                  <a:lnTo>
                    <a:pt x="1153" y="1020"/>
                  </a:lnTo>
                  <a:lnTo>
                    <a:pt x="1187" y="1020"/>
                  </a:lnTo>
                  <a:lnTo>
                    <a:pt x="1228" y="1020"/>
                  </a:lnTo>
                  <a:lnTo>
                    <a:pt x="1287" y="1020"/>
                  </a:lnTo>
                  <a:lnTo>
                    <a:pt x="1387" y="1028"/>
                  </a:lnTo>
                  <a:lnTo>
                    <a:pt x="1487" y="1036"/>
                  </a:lnTo>
                  <a:lnTo>
                    <a:pt x="1596" y="1045"/>
                  </a:lnTo>
                  <a:lnTo>
                    <a:pt x="1796" y="1053"/>
                  </a:lnTo>
                  <a:lnTo>
                    <a:pt x="1897" y="1061"/>
                  </a:lnTo>
                  <a:lnTo>
                    <a:pt x="2005" y="1070"/>
                  </a:lnTo>
                  <a:lnTo>
                    <a:pt x="2189" y="1270"/>
                  </a:lnTo>
                  <a:lnTo>
                    <a:pt x="2055" y="1487"/>
                  </a:lnTo>
                  <a:lnTo>
                    <a:pt x="1237" y="1487"/>
                  </a:lnTo>
                  <a:lnTo>
                    <a:pt x="1195" y="1487"/>
                  </a:lnTo>
                  <a:lnTo>
                    <a:pt x="1153" y="1487"/>
                  </a:lnTo>
                  <a:lnTo>
                    <a:pt x="1111" y="1487"/>
                  </a:lnTo>
                  <a:lnTo>
                    <a:pt x="1070" y="1487"/>
                  </a:lnTo>
                  <a:lnTo>
                    <a:pt x="1028" y="1487"/>
                  </a:lnTo>
                  <a:lnTo>
                    <a:pt x="986" y="1479"/>
                  </a:lnTo>
                  <a:lnTo>
                    <a:pt x="944" y="1471"/>
                  </a:lnTo>
                  <a:lnTo>
                    <a:pt x="911" y="1471"/>
                  </a:lnTo>
                  <a:lnTo>
                    <a:pt x="869" y="1462"/>
                  </a:lnTo>
                  <a:lnTo>
                    <a:pt x="827" y="1454"/>
                  </a:lnTo>
                  <a:lnTo>
                    <a:pt x="786" y="1446"/>
                  </a:lnTo>
                  <a:lnTo>
                    <a:pt x="752" y="1437"/>
                  </a:lnTo>
                  <a:lnTo>
                    <a:pt x="710" y="1429"/>
                  </a:lnTo>
                  <a:lnTo>
                    <a:pt x="677" y="1412"/>
                  </a:lnTo>
                  <a:lnTo>
                    <a:pt x="635" y="1404"/>
                  </a:lnTo>
                  <a:lnTo>
                    <a:pt x="602" y="1396"/>
                  </a:lnTo>
                  <a:lnTo>
                    <a:pt x="560" y="1387"/>
                  </a:lnTo>
                  <a:lnTo>
                    <a:pt x="560" y="1387"/>
                  </a:lnTo>
                  <a:lnTo>
                    <a:pt x="535" y="1371"/>
                  </a:lnTo>
                  <a:lnTo>
                    <a:pt x="502" y="1354"/>
                  </a:lnTo>
                  <a:lnTo>
                    <a:pt x="468" y="1345"/>
                  </a:lnTo>
                  <a:lnTo>
                    <a:pt x="435" y="1329"/>
                  </a:lnTo>
                  <a:lnTo>
                    <a:pt x="401" y="1312"/>
                  </a:lnTo>
                  <a:lnTo>
                    <a:pt x="368" y="1295"/>
                  </a:lnTo>
                  <a:lnTo>
                    <a:pt x="335" y="1279"/>
                  </a:lnTo>
                  <a:lnTo>
                    <a:pt x="309" y="1262"/>
                  </a:lnTo>
                  <a:lnTo>
                    <a:pt x="276" y="1245"/>
                  </a:lnTo>
                  <a:lnTo>
                    <a:pt x="251" y="1220"/>
                  </a:lnTo>
                  <a:lnTo>
                    <a:pt x="218" y="1203"/>
                  </a:lnTo>
                  <a:lnTo>
                    <a:pt x="192" y="1178"/>
                  </a:lnTo>
                  <a:lnTo>
                    <a:pt x="167" y="1153"/>
                  </a:lnTo>
                  <a:lnTo>
                    <a:pt x="151" y="1145"/>
                  </a:lnTo>
                  <a:lnTo>
                    <a:pt x="142" y="1128"/>
                  </a:lnTo>
                  <a:lnTo>
                    <a:pt x="126" y="1120"/>
                  </a:lnTo>
                  <a:lnTo>
                    <a:pt x="117" y="1103"/>
                  </a:lnTo>
                  <a:lnTo>
                    <a:pt x="109" y="1095"/>
                  </a:lnTo>
                  <a:lnTo>
                    <a:pt x="92" y="1078"/>
                  </a:lnTo>
                  <a:lnTo>
                    <a:pt x="84" y="1070"/>
                  </a:lnTo>
                  <a:lnTo>
                    <a:pt x="76" y="1053"/>
                  </a:lnTo>
                  <a:lnTo>
                    <a:pt x="67" y="1036"/>
                  </a:lnTo>
                  <a:lnTo>
                    <a:pt x="59" y="1020"/>
                  </a:lnTo>
                  <a:lnTo>
                    <a:pt x="42" y="1003"/>
                  </a:lnTo>
                  <a:lnTo>
                    <a:pt x="34" y="986"/>
                  </a:lnTo>
                  <a:lnTo>
                    <a:pt x="25" y="970"/>
                  </a:lnTo>
                  <a:lnTo>
                    <a:pt x="25" y="953"/>
                  </a:lnTo>
                  <a:lnTo>
                    <a:pt x="17" y="936"/>
                  </a:lnTo>
                  <a:lnTo>
                    <a:pt x="9" y="919"/>
                  </a:lnTo>
                  <a:lnTo>
                    <a:pt x="0" y="903"/>
                  </a:lnTo>
                  <a:lnTo>
                    <a:pt x="0" y="886"/>
                  </a:lnTo>
                  <a:lnTo>
                    <a:pt x="0" y="861"/>
                  </a:lnTo>
                  <a:lnTo>
                    <a:pt x="0" y="844"/>
                  </a:lnTo>
                  <a:lnTo>
                    <a:pt x="0" y="827"/>
                  </a:lnTo>
                  <a:lnTo>
                    <a:pt x="0" y="761"/>
                  </a:lnTo>
                  <a:lnTo>
                    <a:pt x="0" y="744"/>
                  </a:lnTo>
                  <a:lnTo>
                    <a:pt x="0" y="727"/>
                  </a:lnTo>
                  <a:lnTo>
                    <a:pt x="0" y="702"/>
                  </a:lnTo>
                  <a:lnTo>
                    <a:pt x="0" y="685"/>
                  </a:lnTo>
                  <a:lnTo>
                    <a:pt x="9" y="669"/>
                  </a:lnTo>
                  <a:lnTo>
                    <a:pt x="17" y="644"/>
                  </a:lnTo>
                  <a:lnTo>
                    <a:pt x="25" y="627"/>
                  </a:lnTo>
                  <a:lnTo>
                    <a:pt x="34" y="610"/>
                  </a:lnTo>
                  <a:lnTo>
                    <a:pt x="42" y="594"/>
                  </a:lnTo>
                  <a:lnTo>
                    <a:pt x="50" y="577"/>
                  </a:lnTo>
                  <a:lnTo>
                    <a:pt x="59" y="560"/>
                  </a:lnTo>
                  <a:lnTo>
                    <a:pt x="67" y="543"/>
                  </a:lnTo>
                  <a:lnTo>
                    <a:pt x="76" y="527"/>
                  </a:lnTo>
                  <a:lnTo>
                    <a:pt x="92" y="510"/>
                  </a:lnTo>
                  <a:lnTo>
                    <a:pt x="101" y="493"/>
                  </a:lnTo>
                  <a:lnTo>
                    <a:pt x="117" y="477"/>
                  </a:lnTo>
                  <a:lnTo>
                    <a:pt x="126" y="468"/>
                  </a:lnTo>
                  <a:lnTo>
                    <a:pt x="142" y="452"/>
                  </a:lnTo>
                  <a:lnTo>
                    <a:pt x="151" y="435"/>
                  </a:lnTo>
                  <a:lnTo>
                    <a:pt x="167" y="418"/>
                  </a:lnTo>
                  <a:lnTo>
                    <a:pt x="184" y="410"/>
                  </a:lnTo>
                  <a:lnTo>
                    <a:pt x="184" y="410"/>
                  </a:lnTo>
                  <a:lnTo>
                    <a:pt x="201" y="393"/>
                  </a:lnTo>
                  <a:lnTo>
                    <a:pt x="218" y="376"/>
                  </a:lnTo>
                  <a:lnTo>
                    <a:pt x="234" y="368"/>
                  </a:lnTo>
                  <a:lnTo>
                    <a:pt x="251" y="351"/>
                  </a:lnTo>
                  <a:lnTo>
                    <a:pt x="268" y="343"/>
                  </a:lnTo>
                  <a:lnTo>
                    <a:pt x="284" y="326"/>
                  </a:lnTo>
                  <a:lnTo>
                    <a:pt x="301" y="318"/>
                  </a:lnTo>
                  <a:lnTo>
                    <a:pt x="318" y="301"/>
                  </a:lnTo>
                  <a:lnTo>
                    <a:pt x="335" y="293"/>
                  </a:lnTo>
                  <a:lnTo>
                    <a:pt x="360" y="276"/>
                  </a:lnTo>
                  <a:lnTo>
                    <a:pt x="376" y="268"/>
                  </a:lnTo>
                  <a:lnTo>
                    <a:pt x="401" y="251"/>
                  </a:lnTo>
                  <a:lnTo>
                    <a:pt x="418" y="243"/>
                  </a:lnTo>
                  <a:lnTo>
                    <a:pt x="443" y="226"/>
                  </a:lnTo>
                  <a:lnTo>
                    <a:pt x="468" y="218"/>
                  </a:lnTo>
                  <a:lnTo>
                    <a:pt x="485" y="201"/>
                  </a:lnTo>
                  <a:lnTo>
                    <a:pt x="485" y="201"/>
                  </a:lnTo>
                  <a:lnTo>
                    <a:pt x="510" y="193"/>
                  </a:lnTo>
                  <a:lnTo>
                    <a:pt x="560" y="176"/>
                  </a:lnTo>
                  <a:lnTo>
                    <a:pt x="610" y="126"/>
                  </a:lnTo>
                  <a:lnTo>
                    <a:pt x="669" y="101"/>
                  </a:lnTo>
                  <a:lnTo>
                    <a:pt x="694" y="92"/>
                  </a:lnTo>
                  <a:lnTo>
                    <a:pt x="719" y="84"/>
                  </a:lnTo>
                  <a:lnTo>
                    <a:pt x="744" y="76"/>
                  </a:lnTo>
                  <a:lnTo>
                    <a:pt x="769" y="67"/>
                  </a:lnTo>
                  <a:lnTo>
                    <a:pt x="794" y="59"/>
                  </a:lnTo>
                  <a:lnTo>
                    <a:pt x="827" y="51"/>
                  </a:lnTo>
                  <a:lnTo>
                    <a:pt x="852" y="42"/>
                  </a:lnTo>
                  <a:lnTo>
                    <a:pt x="878" y="34"/>
                  </a:lnTo>
                  <a:lnTo>
                    <a:pt x="903" y="26"/>
                  </a:lnTo>
                  <a:lnTo>
                    <a:pt x="928" y="26"/>
                  </a:lnTo>
                  <a:lnTo>
                    <a:pt x="953" y="17"/>
                  </a:lnTo>
                  <a:lnTo>
                    <a:pt x="978" y="9"/>
                  </a:lnTo>
                  <a:lnTo>
                    <a:pt x="1003" y="0"/>
                  </a:lnTo>
                  <a:lnTo>
                    <a:pt x="1028" y="0"/>
                  </a:lnTo>
                  <a:lnTo>
                    <a:pt x="1053" y="0"/>
                  </a:lnTo>
                  <a:lnTo>
                    <a:pt x="1078" y="0"/>
                  </a:lnTo>
                  <a:lnTo>
                    <a:pt x="1111" y="0"/>
                  </a:lnTo>
                  <a:lnTo>
                    <a:pt x="1136" y="0"/>
                  </a:lnTo>
                  <a:lnTo>
                    <a:pt x="1153" y="0"/>
                  </a:lnTo>
                  <a:lnTo>
                    <a:pt x="1162" y="0"/>
                  </a:lnTo>
                  <a:lnTo>
                    <a:pt x="1187" y="0"/>
                  </a:lnTo>
                  <a:lnTo>
                    <a:pt x="1212" y="0"/>
                  </a:lnTo>
                  <a:lnTo>
                    <a:pt x="1237" y="0"/>
                  </a:lnTo>
                  <a:lnTo>
                    <a:pt x="1287" y="0"/>
                  </a:lnTo>
                  <a:lnTo>
                    <a:pt x="1337" y="0"/>
                  </a:lnTo>
                  <a:lnTo>
                    <a:pt x="1537" y="0"/>
                  </a:lnTo>
                  <a:lnTo>
                    <a:pt x="1588" y="0"/>
                  </a:lnTo>
                  <a:lnTo>
                    <a:pt x="1638" y="0"/>
                  </a:lnTo>
                  <a:lnTo>
                    <a:pt x="1688" y="0"/>
                  </a:lnTo>
                  <a:lnTo>
                    <a:pt x="1738" y="0"/>
                  </a:lnTo>
                  <a:lnTo>
                    <a:pt x="1788" y="0"/>
                  </a:lnTo>
                  <a:lnTo>
                    <a:pt x="1830" y="9"/>
                  </a:lnTo>
                  <a:lnTo>
                    <a:pt x="1880" y="17"/>
                  </a:lnTo>
                  <a:lnTo>
                    <a:pt x="1930" y="26"/>
                  </a:lnTo>
                  <a:lnTo>
                    <a:pt x="1980" y="34"/>
                  </a:lnTo>
                  <a:lnTo>
                    <a:pt x="2030" y="42"/>
                  </a:lnTo>
                  <a:lnTo>
                    <a:pt x="2081" y="51"/>
                  </a:lnTo>
                  <a:lnTo>
                    <a:pt x="2131" y="59"/>
                  </a:lnTo>
                  <a:lnTo>
                    <a:pt x="2181" y="67"/>
                  </a:lnTo>
                  <a:lnTo>
                    <a:pt x="2231" y="84"/>
                  </a:lnTo>
                  <a:lnTo>
                    <a:pt x="2256" y="84"/>
                  </a:lnTo>
                  <a:lnTo>
                    <a:pt x="2273" y="84"/>
                  </a:lnTo>
                  <a:lnTo>
                    <a:pt x="2331" y="159"/>
                  </a:lnTo>
                  <a:lnTo>
                    <a:pt x="2256" y="218"/>
                  </a:lnTo>
                  <a:lnTo>
                    <a:pt x="2239" y="218"/>
                  </a:lnTo>
                  <a:lnTo>
                    <a:pt x="2206" y="218"/>
                  </a:lnTo>
                  <a:lnTo>
                    <a:pt x="2156" y="218"/>
                  </a:lnTo>
                  <a:lnTo>
                    <a:pt x="2106" y="218"/>
                  </a:lnTo>
                  <a:lnTo>
                    <a:pt x="2064" y="218"/>
                  </a:lnTo>
                  <a:lnTo>
                    <a:pt x="2014" y="218"/>
                  </a:lnTo>
                  <a:lnTo>
                    <a:pt x="1964" y="218"/>
                  </a:lnTo>
                  <a:lnTo>
                    <a:pt x="1913" y="218"/>
                  </a:lnTo>
                  <a:lnTo>
                    <a:pt x="1680" y="218"/>
                  </a:lnTo>
                  <a:lnTo>
                    <a:pt x="1629" y="218"/>
                  </a:lnTo>
                  <a:lnTo>
                    <a:pt x="1588" y="218"/>
                  </a:lnTo>
                  <a:lnTo>
                    <a:pt x="1537" y="218"/>
                  </a:lnTo>
                  <a:lnTo>
                    <a:pt x="1496" y="226"/>
                  </a:lnTo>
                  <a:lnTo>
                    <a:pt x="1454" y="226"/>
                  </a:lnTo>
                  <a:lnTo>
                    <a:pt x="1404" y="234"/>
                  </a:lnTo>
                  <a:lnTo>
                    <a:pt x="1362" y="243"/>
                  </a:lnTo>
                  <a:lnTo>
                    <a:pt x="1320" y="251"/>
                  </a:lnTo>
                  <a:lnTo>
                    <a:pt x="1279" y="268"/>
                  </a:lnTo>
                  <a:lnTo>
                    <a:pt x="1253" y="268"/>
                  </a:lnTo>
                  <a:lnTo>
                    <a:pt x="1228" y="276"/>
                  </a:lnTo>
                  <a:lnTo>
                    <a:pt x="1212" y="284"/>
                  </a:lnTo>
                  <a:lnTo>
                    <a:pt x="1212" y="284"/>
                  </a:lnTo>
                  <a:lnTo>
                    <a:pt x="1195" y="284"/>
                  </a:lnTo>
                  <a:lnTo>
                    <a:pt x="1170" y="284"/>
                  </a:lnTo>
                  <a:lnTo>
                    <a:pt x="1153" y="293"/>
                  </a:lnTo>
                  <a:lnTo>
                    <a:pt x="1128" y="301"/>
                  </a:lnTo>
                  <a:lnTo>
                    <a:pt x="1111" y="310"/>
                  </a:lnTo>
                  <a:lnTo>
                    <a:pt x="1086" y="318"/>
                  </a:lnTo>
                  <a:lnTo>
                    <a:pt x="1070" y="326"/>
                  </a:lnTo>
                  <a:lnTo>
                    <a:pt x="1045" y="335"/>
                  </a:lnTo>
                  <a:lnTo>
                    <a:pt x="1028" y="343"/>
                  </a:lnTo>
                  <a:lnTo>
                    <a:pt x="1003" y="351"/>
                  </a:lnTo>
                  <a:lnTo>
                    <a:pt x="986" y="360"/>
                  </a:lnTo>
                  <a:lnTo>
                    <a:pt x="961" y="368"/>
                  </a:lnTo>
                  <a:lnTo>
                    <a:pt x="944" y="376"/>
                  </a:lnTo>
                  <a:lnTo>
                    <a:pt x="919" y="385"/>
                  </a:lnTo>
                  <a:lnTo>
                    <a:pt x="903" y="393"/>
                  </a:lnTo>
                  <a:lnTo>
                    <a:pt x="878" y="401"/>
                  </a:lnTo>
                  <a:lnTo>
                    <a:pt x="861" y="418"/>
                  </a:lnTo>
                  <a:lnTo>
                    <a:pt x="836" y="426"/>
                  </a:lnTo>
                  <a:lnTo>
                    <a:pt x="819" y="435"/>
                  </a:lnTo>
                  <a:lnTo>
                    <a:pt x="769" y="468"/>
                  </a:lnTo>
                  <a:lnTo>
                    <a:pt x="727" y="493"/>
                  </a:lnTo>
                  <a:lnTo>
                    <a:pt x="694" y="518"/>
                  </a:lnTo>
                  <a:lnTo>
                    <a:pt x="677" y="527"/>
                  </a:lnTo>
                  <a:lnTo>
                    <a:pt x="677" y="527"/>
                  </a:lnTo>
                  <a:lnTo>
                    <a:pt x="660" y="535"/>
                  </a:lnTo>
                  <a:lnTo>
                    <a:pt x="644" y="552"/>
                  </a:lnTo>
                  <a:lnTo>
                    <a:pt x="627" y="560"/>
                  </a:lnTo>
                  <a:lnTo>
                    <a:pt x="610" y="569"/>
                  </a:lnTo>
                  <a:lnTo>
                    <a:pt x="593" y="585"/>
                  </a:lnTo>
                  <a:lnTo>
                    <a:pt x="585" y="594"/>
                  </a:lnTo>
                  <a:lnTo>
                    <a:pt x="568" y="602"/>
                  </a:lnTo>
                  <a:lnTo>
                    <a:pt x="568" y="602"/>
                  </a:lnTo>
                  <a:lnTo>
                    <a:pt x="552" y="619"/>
                  </a:lnTo>
                  <a:close/>
                  <a:moveTo>
                    <a:pt x="426" y="761"/>
                  </a:moveTo>
                  <a:lnTo>
                    <a:pt x="426" y="752"/>
                  </a:lnTo>
                  <a:lnTo>
                    <a:pt x="426" y="752"/>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5885695" y="4352307"/>
              <a:ext cx="342086" cy="236624"/>
            </a:xfrm>
            <a:custGeom>
              <a:avLst/>
              <a:gdLst/>
              <a:ahLst/>
              <a:cxnLst/>
              <a:rect l="l" t="t" r="r" b="b"/>
              <a:pathLst>
                <a:path w="6935" h="4797" extrusionOk="0">
                  <a:moveTo>
                    <a:pt x="2332" y="4771"/>
                  </a:moveTo>
                  <a:cubicBezTo>
                    <a:pt x="6935" y="4562"/>
                    <a:pt x="6926" y="569"/>
                    <a:pt x="6717" y="477"/>
                  </a:cubicBezTo>
                  <a:cubicBezTo>
                    <a:pt x="6007" y="160"/>
                    <a:pt x="5331" y="1"/>
                    <a:pt x="4570" y="68"/>
                  </a:cubicBezTo>
                  <a:cubicBezTo>
                    <a:pt x="2507" y="260"/>
                    <a:pt x="569" y="2415"/>
                    <a:pt x="34" y="4345"/>
                  </a:cubicBezTo>
                  <a:cubicBezTo>
                    <a:pt x="1" y="4454"/>
                    <a:pt x="427" y="4487"/>
                    <a:pt x="485" y="4495"/>
                  </a:cubicBezTo>
                  <a:cubicBezTo>
                    <a:pt x="1095" y="4579"/>
                    <a:pt x="1722" y="4796"/>
                    <a:pt x="2332" y="477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p:nvPr/>
          </p:nvSpPr>
          <p:spPr>
            <a:xfrm>
              <a:off x="5853139" y="4083669"/>
              <a:ext cx="332615" cy="325561"/>
            </a:xfrm>
            <a:custGeom>
              <a:avLst/>
              <a:gdLst/>
              <a:ahLst/>
              <a:cxnLst/>
              <a:rect l="l" t="t" r="r" b="b"/>
              <a:pathLst>
                <a:path w="6743" h="6600" extrusionOk="0">
                  <a:moveTo>
                    <a:pt x="853" y="2665"/>
                  </a:moveTo>
                  <a:cubicBezTo>
                    <a:pt x="3242" y="6600"/>
                    <a:pt x="6743" y="4678"/>
                    <a:pt x="6726" y="4453"/>
                  </a:cubicBezTo>
                  <a:cubicBezTo>
                    <a:pt x="6667" y="3684"/>
                    <a:pt x="6484" y="3008"/>
                    <a:pt x="6049" y="2373"/>
                  </a:cubicBezTo>
                  <a:cubicBezTo>
                    <a:pt x="4888" y="660"/>
                    <a:pt x="2064" y="0"/>
                    <a:pt x="118" y="451"/>
                  </a:cubicBezTo>
                  <a:cubicBezTo>
                    <a:pt x="1" y="476"/>
                    <a:pt x="176" y="869"/>
                    <a:pt x="201" y="919"/>
                  </a:cubicBezTo>
                  <a:cubicBezTo>
                    <a:pt x="419" y="1495"/>
                    <a:pt x="535" y="2147"/>
                    <a:pt x="853" y="2665"/>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a:off x="6840528" y="3448627"/>
              <a:ext cx="295916" cy="391118"/>
            </a:xfrm>
            <a:custGeom>
              <a:avLst/>
              <a:gdLst/>
              <a:ahLst/>
              <a:cxnLst/>
              <a:rect l="l" t="t" r="r" b="b"/>
              <a:pathLst>
                <a:path w="5999" h="7929" extrusionOk="0">
                  <a:moveTo>
                    <a:pt x="2297" y="1797"/>
                  </a:moveTo>
                  <a:cubicBezTo>
                    <a:pt x="0" y="5781"/>
                    <a:pt x="3367" y="7928"/>
                    <a:pt x="3559" y="7803"/>
                  </a:cubicBezTo>
                  <a:cubicBezTo>
                    <a:pt x="4202" y="7377"/>
                    <a:pt x="4703" y="6893"/>
                    <a:pt x="5046" y="6216"/>
                  </a:cubicBezTo>
                  <a:cubicBezTo>
                    <a:pt x="5998" y="4370"/>
                    <a:pt x="5221" y="1579"/>
                    <a:pt x="3885" y="84"/>
                  </a:cubicBezTo>
                  <a:cubicBezTo>
                    <a:pt x="3810" y="0"/>
                    <a:pt x="3551" y="343"/>
                    <a:pt x="3509" y="385"/>
                  </a:cubicBezTo>
                  <a:cubicBezTo>
                    <a:pt x="3108" y="853"/>
                    <a:pt x="2598" y="1270"/>
                    <a:pt x="2297" y="1797"/>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7155336" y="3833529"/>
              <a:ext cx="391956" cy="293005"/>
            </a:xfrm>
            <a:custGeom>
              <a:avLst/>
              <a:gdLst/>
              <a:ahLst/>
              <a:cxnLst/>
              <a:rect l="l" t="t" r="r" b="b"/>
              <a:pathLst>
                <a:path w="7946" h="5940" extrusionOk="0">
                  <a:moveTo>
                    <a:pt x="6082" y="2130"/>
                  </a:moveTo>
                  <a:cubicBezTo>
                    <a:pt x="1997" y="0"/>
                    <a:pt x="1" y="3467"/>
                    <a:pt x="134" y="3651"/>
                  </a:cubicBezTo>
                  <a:cubicBezTo>
                    <a:pt x="585" y="4277"/>
                    <a:pt x="1095" y="4754"/>
                    <a:pt x="1788" y="5079"/>
                  </a:cubicBezTo>
                  <a:cubicBezTo>
                    <a:pt x="3668" y="5940"/>
                    <a:pt x="6425" y="5038"/>
                    <a:pt x="7853" y="3643"/>
                  </a:cubicBezTo>
                  <a:cubicBezTo>
                    <a:pt x="7945" y="3559"/>
                    <a:pt x="7586" y="3317"/>
                    <a:pt x="7544" y="3283"/>
                  </a:cubicBezTo>
                  <a:cubicBezTo>
                    <a:pt x="7060" y="2899"/>
                    <a:pt x="6625" y="2406"/>
                    <a:pt x="6082" y="2130"/>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7437193" y="4569496"/>
              <a:ext cx="346230" cy="232875"/>
            </a:xfrm>
            <a:custGeom>
              <a:avLst/>
              <a:gdLst/>
              <a:ahLst/>
              <a:cxnLst/>
              <a:rect l="l" t="t" r="r" b="b"/>
              <a:pathLst>
                <a:path w="7019" h="4721" extrusionOk="0">
                  <a:moveTo>
                    <a:pt x="2315" y="4704"/>
                  </a:moveTo>
                  <a:cubicBezTo>
                    <a:pt x="6926" y="4612"/>
                    <a:pt x="7018" y="610"/>
                    <a:pt x="6809" y="510"/>
                  </a:cubicBezTo>
                  <a:cubicBezTo>
                    <a:pt x="6108" y="184"/>
                    <a:pt x="5439" y="0"/>
                    <a:pt x="4671" y="59"/>
                  </a:cubicBezTo>
                  <a:cubicBezTo>
                    <a:pt x="2607" y="201"/>
                    <a:pt x="619" y="2315"/>
                    <a:pt x="34" y="4228"/>
                  </a:cubicBezTo>
                  <a:cubicBezTo>
                    <a:pt x="1" y="4336"/>
                    <a:pt x="427" y="4386"/>
                    <a:pt x="485" y="4395"/>
                  </a:cubicBezTo>
                  <a:cubicBezTo>
                    <a:pt x="1087" y="4495"/>
                    <a:pt x="1705" y="4720"/>
                    <a:pt x="2315" y="4704"/>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5715515" y="4759061"/>
              <a:ext cx="347019" cy="320629"/>
            </a:xfrm>
            <a:custGeom>
              <a:avLst/>
              <a:gdLst/>
              <a:ahLst/>
              <a:cxnLst/>
              <a:rect l="l" t="t" r="r" b="b"/>
              <a:pathLst>
                <a:path w="7035" h="6500" extrusionOk="0">
                  <a:moveTo>
                    <a:pt x="6024" y="3751"/>
                  </a:moveTo>
                  <a:cubicBezTo>
                    <a:pt x="3351" y="0"/>
                    <a:pt x="1" y="2181"/>
                    <a:pt x="34" y="2415"/>
                  </a:cubicBezTo>
                  <a:cubicBezTo>
                    <a:pt x="151" y="3175"/>
                    <a:pt x="385" y="3826"/>
                    <a:pt x="869" y="4428"/>
                  </a:cubicBezTo>
                  <a:cubicBezTo>
                    <a:pt x="2156" y="6057"/>
                    <a:pt x="5021" y="6500"/>
                    <a:pt x="6926" y="5907"/>
                  </a:cubicBezTo>
                  <a:cubicBezTo>
                    <a:pt x="7035" y="5865"/>
                    <a:pt x="6834" y="5489"/>
                    <a:pt x="6809" y="5439"/>
                  </a:cubicBezTo>
                  <a:cubicBezTo>
                    <a:pt x="6542" y="4887"/>
                    <a:pt x="6383" y="4244"/>
                    <a:pt x="6024" y="375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6204647" y="4776770"/>
              <a:ext cx="341692" cy="239880"/>
            </a:xfrm>
            <a:custGeom>
              <a:avLst/>
              <a:gdLst/>
              <a:ahLst/>
              <a:cxnLst/>
              <a:rect l="l" t="t" r="r" b="b"/>
              <a:pathLst>
                <a:path w="6927" h="4863" extrusionOk="0">
                  <a:moveTo>
                    <a:pt x="2332" y="4821"/>
                  </a:moveTo>
                  <a:cubicBezTo>
                    <a:pt x="6926" y="4537"/>
                    <a:pt x="6859" y="544"/>
                    <a:pt x="6651" y="452"/>
                  </a:cubicBezTo>
                  <a:cubicBezTo>
                    <a:pt x="5941" y="151"/>
                    <a:pt x="5264" y="1"/>
                    <a:pt x="4495" y="84"/>
                  </a:cubicBezTo>
                  <a:cubicBezTo>
                    <a:pt x="2432" y="318"/>
                    <a:pt x="535" y="2507"/>
                    <a:pt x="34" y="4437"/>
                  </a:cubicBezTo>
                  <a:cubicBezTo>
                    <a:pt x="1" y="4553"/>
                    <a:pt x="435" y="4579"/>
                    <a:pt x="485" y="4587"/>
                  </a:cubicBezTo>
                  <a:cubicBezTo>
                    <a:pt x="1104" y="4662"/>
                    <a:pt x="1730" y="4863"/>
                    <a:pt x="2332" y="482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8551057" y="4945322"/>
              <a:ext cx="39215" cy="154148"/>
            </a:xfrm>
            <a:custGeom>
              <a:avLst/>
              <a:gdLst/>
              <a:ahLst/>
              <a:cxnLst/>
              <a:rect l="l" t="t" r="r" b="b"/>
              <a:pathLst>
                <a:path w="795" h="3125" extrusionOk="0">
                  <a:moveTo>
                    <a:pt x="385" y="42"/>
                  </a:moveTo>
                  <a:lnTo>
                    <a:pt x="427" y="76"/>
                  </a:lnTo>
                  <a:lnTo>
                    <a:pt x="485" y="109"/>
                  </a:lnTo>
                  <a:lnTo>
                    <a:pt x="544" y="151"/>
                  </a:lnTo>
                  <a:lnTo>
                    <a:pt x="586" y="176"/>
                  </a:lnTo>
                  <a:lnTo>
                    <a:pt x="594" y="184"/>
                  </a:lnTo>
                  <a:lnTo>
                    <a:pt x="627" y="226"/>
                  </a:lnTo>
                  <a:lnTo>
                    <a:pt x="652" y="268"/>
                  </a:lnTo>
                  <a:lnTo>
                    <a:pt x="686" y="309"/>
                  </a:lnTo>
                  <a:lnTo>
                    <a:pt x="702" y="335"/>
                  </a:lnTo>
                  <a:lnTo>
                    <a:pt x="711" y="360"/>
                  </a:lnTo>
                  <a:lnTo>
                    <a:pt x="719" y="401"/>
                  </a:lnTo>
                  <a:lnTo>
                    <a:pt x="728" y="451"/>
                  </a:lnTo>
                  <a:lnTo>
                    <a:pt x="744" y="502"/>
                  </a:lnTo>
                  <a:lnTo>
                    <a:pt x="753" y="543"/>
                  </a:lnTo>
                  <a:lnTo>
                    <a:pt x="761" y="593"/>
                  </a:lnTo>
                  <a:lnTo>
                    <a:pt x="769" y="644"/>
                  </a:lnTo>
                  <a:lnTo>
                    <a:pt x="769" y="685"/>
                  </a:lnTo>
                  <a:lnTo>
                    <a:pt x="778" y="736"/>
                  </a:lnTo>
                  <a:lnTo>
                    <a:pt x="786" y="777"/>
                  </a:lnTo>
                  <a:lnTo>
                    <a:pt x="794" y="827"/>
                  </a:lnTo>
                  <a:lnTo>
                    <a:pt x="794" y="878"/>
                  </a:lnTo>
                  <a:lnTo>
                    <a:pt x="794" y="919"/>
                  </a:lnTo>
                  <a:lnTo>
                    <a:pt x="794" y="969"/>
                  </a:lnTo>
                  <a:lnTo>
                    <a:pt x="794" y="1011"/>
                  </a:lnTo>
                  <a:lnTo>
                    <a:pt x="794" y="1061"/>
                  </a:lnTo>
                  <a:lnTo>
                    <a:pt x="794" y="1103"/>
                  </a:lnTo>
                  <a:lnTo>
                    <a:pt x="794" y="1153"/>
                  </a:lnTo>
                  <a:lnTo>
                    <a:pt x="794" y="1421"/>
                  </a:lnTo>
                  <a:lnTo>
                    <a:pt x="794" y="1462"/>
                  </a:lnTo>
                  <a:lnTo>
                    <a:pt x="794" y="1512"/>
                  </a:lnTo>
                  <a:lnTo>
                    <a:pt x="794" y="1554"/>
                  </a:lnTo>
                  <a:lnTo>
                    <a:pt x="786" y="1646"/>
                  </a:lnTo>
                  <a:lnTo>
                    <a:pt x="778" y="1738"/>
                  </a:lnTo>
                  <a:lnTo>
                    <a:pt x="769" y="1830"/>
                  </a:lnTo>
                  <a:lnTo>
                    <a:pt x="761" y="1913"/>
                  </a:lnTo>
                  <a:lnTo>
                    <a:pt x="753" y="2005"/>
                  </a:lnTo>
                  <a:lnTo>
                    <a:pt x="744" y="2081"/>
                  </a:lnTo>
                  <a:lnTo>
                    <a:pt x="744" y="2097"/>
                  </a:lnTo>
                  <a:lnTo>
                    <a:pt x="728" y="2181"/>
                  </a:lnTo>
                  <a:lnTo>
                    <a:pt x="711" y="2273"/>
                  </a:lnTo>
                  <a:lnTo>
                    <a:pt x="702" y="2306"/>
                  </a:lnTo>
                  <a:lnTo>
                    <a:pt x="686" y="2356"/>
                  </a:lnTo>
                  <a:lnTo>
                    <a:pt x="644" y="2532"/>
                  </a:lnTo>
                  <a:lnTo>
                    <a:pt x="636" y="2573"/>
                  </a:lnTo>
                  <a:lnTo>
                    <a:pt x="602" y="2707"/>
                  </a:lnTo>
                  <a:lnTo>
                    <a:pt x="577" y="2791"/>
                  </a:lnTo>
                  <a:lnTo>
                    <a:pt x="552" y="2874"/>
                  </a:lnTo>
                  <a:lnTo>
                    <a:pt x="235" y="3125"/>
                  </a:lnTo>
                  <a:lnTo>
                    <a:pt x="1" y="2799"/>
                  </a:lnTo>
                  <a:lnTo>
                    <a:pt x="1" y="2707"/>
                  </a:lnTo>
                  <a:lnTo>
                    <a:pt x="1" y="2615"/>
                  </a:lnTo>
                  <a:lnTo>
                    <a:pt x="1" y="2481"/>
                  </a:lnTo>
                  <a:lnTo>
                    <a:pt x="1" y="2440"/>
                  </a:lnTo>
                  <a:lnTo>
                    <a:pt x="17" y="2256"/>
                  </a:lnTo>
                  <a:lnTo>
                    <a:pt x="17" y="2206"/>
                  </a:lnTo>
                  <a:lnTo>
                    <a:pt x="17" y="2172"/>
                  </a:lnTo>
                  <a:lnTo>
                    <a:pt x="17" y="2089"/>
                  </a:lnTo>
                  <a:lnTo>
                    <a:pt x="26" y="2005"/>
                  </a:lnTo>
                  <a:lnTo>
                    <a:pt x="26" y="1989"/>
                  </a:lnTo>
                  <a:lnTo>
                    <a:pt x="34" y="1913"/>
                  </a:lnTo>
                  <a:lnTo>
                    <a:pt x="43" y="1838"/>
                  </a:lnTo>
                  <a:lnTo>
                    <a:pt x="59" y="1755"/>
                  </a:lnTo>
                  <a:lnTo>
                    <a:pt x="68" y="1671"/>
                  </a:lnTo>
                  <a:lnTo>
                    <a:pt x="76" y="1588"/>
                  </a:lnTo>
                  <a:lnTo>
                    <a:pt x="84" y="1504"/>
                  </a:lnTo>
                  <a:lnTo>
                    <a:pt x="84" y="1471"/>
                  </a:lnTo>
                  <a:lnTo>
                    <a:pt x="84" y="1429"/>
                  </a:lnTo>
                  <a:lnTo>
                    <a:pt x="84" y="1387"/>
                  </a:lnTo>
                  <a:lnTo>
                    <a:pt x="84" y="1345"/>
                  </a:lnTo>
                  <a:lnTo>
                    <a:pt x="84" y="1312"/>
                  </a:lnTo>
                  <a:lnTo>
                    <a:pt x="84" y="794"/>
                  </a:lnTo>
                  <a:lnTo>
                    <a:pt x="84" y="752"/>
                  </a:lnTo>
                  <a:lnTo>
                    <a:pt x="84" y="719"/>
                  </a:lnTo>
                  <a:lnTo>
                    <a:pt x="84" y="677"/>
                  </a:lnTo>
                  <a:lnTo>
                    <a:pt x="84" y="635"/>
                  </a:lnTo>
                  <a:lnTo>
                    <a:pt x="84" y="593"/>
                  </a:lnTo>
                  <a:lnTo>
                    <a:pt x="84" y="560"/>
                  </a:lnTo>
                  <a:lnTo>
                    <a:pt x="76" y="518"/>
                  </a:lnTo>
                  <a:lnTo>
                    <a:pt x="76" y="477"/>
                  </a:lnTo>
                  <a:lnTo>
                    <a:pt x="76" y="451"/>
                  </a:lnTo>
                  <a:lnTo>
                    <a:pt x="76" y="435"/>
                  </a:lnTo>
                  <a:lnTo>
                    <a:pt x="93" y="385"/>
                  </a:lnTo>
                  <a:lnTo>
                    <a:pt x="101" y="343"/>
                  </a:lnTo>
                  <a:lnTo>
                    <a:pt x="118" y="293"/>
                  </a:lnTo>
                  <a:lnTo>
                    <a:pt x="118" y="284"/>
                  </a:lnTo>
                  <a:lnTo>
                    <a:pt x="143" y="243"/>
                  </a:lnTo>
                  <a:lnTo>
                    <a:pt x="176" y="192"/>
                  </a:lnTo>
                  <a:lnTo>
                    <a:pt x="201" y="134"/>
                  </a:lnTo>
                  <a:lnTo>
                    <a:pt x="226" y="84"/>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8709744" y="4943645"/>
              <a:ext cx="33839" cy="142655"/>
            </a:xfrm>
            <a:custGeom>
              <a:avLst/>
              <a:gdLst/>
              <a:ahLst/>
              <a:cxnLst/>
              <a:rect l="l" t="t" r="r" b="b"/>
              <a:pathLst>
                <a:path w="686" h="2892" extrusionOk="0">
                  <a:moveTo>
                    <a:pt x="359" y="43"/>
                  </a:moveTo>
                  <a:lnTo>
                    <a:pt x="368" y="59"/>
                  </a:lnTo>
                  <a:lnTo>
                    <a:pt x="409" y="101"/>
                  </a:lnTo>
                  <a:lnTo>
                    <a:pt x="418" y="135"/>
                  </a:lnTo>
                  <a:lnTo>
                    <a:pt x="443" y="218"/>
                  </a:lnTo>
                  <a:lnTo>
                    <a:pt x="460" y="302"/>
                  </a:lnTo>
                  <a:lnTo>
                    <a:pt x="476" y="377"/>
                  </a:lnTo>
                  <a:lnTo>
                    <a:pt x="493" y="460"/>
                  </a:lnTo>
                  <a:lnTo>
                    <a:pt x="510" y="544"/>
                  </a:lnTo>
                  <a:lnTo>
                    <a:pt x="526" y="627"/>
                  </a:lnTo>
                  <a:lnTo>
                    <a:pt x="543" y="711"/>
                  </a:lnTo>
                  <a:lnTo>
                    <a:pt x="560" y="795"/>
                  </a:lnTo>
                  <a:lnTo>
                    <a:pt x="576" y="878"/>
                  </a:lnTo>
                  <a:lnTo>
                    <a:pt x="576" y="895"/>
                  </a:lnTo>
                  <a:lnTo>
                    <a:pt x="585" y="953"/>
                  </a:lnTo>
                  <a:lnTo>
                    <a:pt x="602" y="1037"/>
                  </a:lnTo>
                  <a:lnTo>
                    <a:pt x="610" y="1120"/>
                  </a:lnTo>
                  <a:lnTo>
                    <a:pt x="627" y="1204"/>
                  </a:lnTo>
                  <a:lnTo>
                    <a:pt x="635" y="1287"/>
                  </a:lnTo>
                  <a:lnTo>
                    <a:pt x="652" y="1371"/>
                  </a:lnTo>
                  <a:lnTo>
                    <a:pt x="652" y="1396"/>
                  </a:lnTo>
                  <a:lnTo>
                    <a:pt x="652" y="1455"/>
                  </a:lnTo>
                  <a:lnTo>
                    <a:pt x="660" y="1538"/>
                  </a:lnTo>
                  <a:lnTo>
                    <a:pt x="668" y="1613"/>
                  </a:lnTo>
                  <a:lnTo>
                    <a:pt x="677" y="1697"/>
                  </a:lnTo>
                  <a:lnTo>
                    <a:pt x="685" y="1780"/>
                  </a:lnTo>
                  <a:lnTo>
                    <a:pt x="685" y="1947"/>
                  </a:lnTo>
                  <a:lnTo>
                    <a:pt x="685" y="2031"/>
                  </a:lnTo>
                  <a:lnTo>
                    <a:pt x="677" y="2115"/>
                  </a:lnTo>
                  <a:lnTo>
                    <a:pt x="668" y="2282"/>
                  </a:lnTo>
                  <a:lnTo>
                    <a:pt x="668" y="2298"/>
                  </a:lnTo>
                  <a:lnTo>
                    <a:pt x="652" y="2449"/>
                  </a:lnTo>
                  <a:lnTo>
                    <a:pt x="627" y="2607"/>
                  </a:lnTo>
                  <a:lnTo>
                    <a:pt x="384" y="2891"/>
                  </a:lnTo>
                  <a:lnTo>
                    <a:pt x="125" y="2624"/>
                  </a:lnTo>
                  <a:lnTo>
                    <a:pt x="100" y="2457"/>
                  </a:lnTo>
                  <a:lnTo>
                    <a:pt x="75" y="2315"/>
                  </a:lnTo>
                  <a:lnTo>
                    <a:pt x="75" y="2298"/>
                  </a:lnTo>
                  <a:lnTo>
                    <a:pt x="59" y="2131"/>
                  </a:lnTo>
                  <a:lnTo>
                    <a:pt x="42" y="2056"/>
                  </a:lnTo>
                  <a:lnTo>
                    <a:pt x="33" y="1972"/>
                  </a:lnTo>
                  <a:lnTo>
                    <a:pt x="25" y="1897"/>
                  </a:lnTo>
                  <a:lnTo>
                    <a:pt x="17" y="1822"/>
                  </a:lnTo>
                  <a:lnTo>
                    <a:pt x="17" y="1095"/>
                  </a:lnTo>
                  <a:lnTo>
                    <a:pt x="17" y="1012"/>
                  </a:lnTo>
                  <a:lnTo>
                    <a:pt x="17" y="853"/>
                  </a:lnTo>
                  <a:lnTo>
                    <a:pt x="17" y="770"/>
                  </a:lnTo>
                  <a:lnTo>
                    <a:pt x="17" y="694"/>
                  </a:lnTo>
                  <a:lnTo>
                    <a:pt x="17" y="611"/>
                  </a:lnTo>
                  <a:lnTo>
                    <a:pt x="17" y="527"/>
                  </a:lnTo>
                  <a:lnTo>
                    <a:pt x="17" y="452"/>
                  </a:lnTo>
                  <a:lnTo>
                    <a:pt x="17" y="369"/>
                  </a:lnTo>
                  <a:lnTo>
                    <a:pt x="8" y="285"/>
                  </a:lnTo>
                  <a:lnTo>
                    <a:pt x="0" y="210"/>
                  </a:lnTo>
                  <a:lnTo>
                    <a:pt x="0" y="176"/>
                  </a:lnTo>
                  <a:lnTo>
                    <a:pt x="25" y="126"/>
                  </a:lnTo>
                  <a:lnTo>
                    <a:pt x="33" y="110"/>
                  </a:lnTo>
                  <a:lnTo>
                    <a:pt x="134" y="18"/>
                  </a:lnTo>
                  <a:lnTo>
                    <a:pt x="2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8884856" y="4939551"/>
              <a:ext cx="22691" cy="112565"/>
            </a:xfrm>
            <a:custGeom>
              <a:avLst/>
              <a:gdLst/>
              <a:ahLst/>
              <a:cxnLst/>
              <a:rect l="l" t="t" r="r" b="b"/>
              <a:pathLst>
                <a:path w="460" h="2282" extrusionOk="0">
                  <a:moveTo>
                    <a:pt x="243" y="59"/>
                  </a:moveTo>
                  <a:lnTo>
                    <a:pt x="276" y="117"/>
                  </a:lnTo>
                  <a:lnTo>
                    <a:pt x="318" y="184"/>
                  </a:lnTo>
                  <a:lnTo>
                    <a:pt x="368" y="243"/>
                  </a:lnTo>
                  <a:lnTo>
                    <a:pt x="385" y="259"/>
                  </a:lnTo>
                  <a:lnTo>
                    <a:pt x="393" y="301"/>
                  </a:lnTo>
                  <a:lnTo>
                    <a:pt x="410" y="368"/>
                  </a:lnTo>
                  <a:lnTo>
                    <a:pt x="418" y="426"/>
                  </a:lnTo>
                  <a:lnTo>
                    <a:pt x="418" y="443"/>
                  </a:lnTo>
                  <a:lnTo>
                    <a:pt x="435" y="552"/>
                  </a:lnTo>
                  <a:lnTo>
                    <a:pt x="443" y="677"/>
                  </a:lnTo>
                  <a:lnTo>
                    <a:pt x="452" y="802"/>
                  </a:lnTo>
                  <a:lnTo>
                    <a:pt x="460" y="936"/>
                  </a:lnTo>
                  <a:lnTo>
                    <a:pt x="460" y="953"/>
                  </a:lnTo>
                  <a:lnTo>
                    <a:pt x="460" y="1061"/>
                  </a:lnTo>
                  <a:lnTo>
                    <a:pt x="460" y="1187"/>
                  </a:lnTo>
                  <a:lnTo>
                    <a:pt x="460" y="1312"/>
                  </a:lnTo>
                  <a:lnTo>
                    <a:pt x="460" y="1437"/>
                  </a:lnTo>
                  <a:lnTo>
                    <a:pt x="460" y="1504"/>
                  </a:lnTo>
                  <a:lnTo>
                    <a:pt x="460" y="1563"/>
                  </a:lnTo>
                  <a:lnTo>
                    <a:pt x="452" y="1688"/>
                  </a:lnTo>
                  <a:lnTo>
                    <a:pt x="443" y="1822"/>
                  </a:lnTo>
                  <a:lnTo>
                    <a:pt x="443" y="1847"/>
                  </a:lnTo>
                  <a:lnTo>
                    <a:pt x="427" y="2072"/>
                  </a:lnTo>
                  <a:lnTo>
                    <a:pt x="251" y="2281"/>
                  </a:lnTo>
                  <a:lnTo>
                    <a:pt x="67" y="2072"/>
                  </a:lnTo>
                  <a:lnTo>
                    <a:pt x="34" y="1855"/>
                  </a:lnTo>
                  <a:lnTo>
                    <a:pt x="34" y="1822"/>
                  </a:lnTo>
                  <a:lnTo>
                    <a:pt x="26" y="1696"/>
                  </a:lnTo>
                  <a:lnTo>
                    <a:pt x="9" y="1579"/>
                  </a:lnTo>
                  <a:lnTo>
                    <a:pt x="1" y="1521"/>
                  </a:lnTo>
                  <a:lnTo>
                    <a:pt x="1" y="1454"/>
                  </a:lnTo>
                  <a:lnTo>
                    <a:pt x="1" y="1329"/>
                  </a:lnTo>
                  <a:lnTo>
                    <a:pt x="1" y="1203"/>
                  </a:lnTo>
                  <a:lnTo>
                    <a:pt x="1" y="1078"/>
                  </a:lnTo>
                  <a:lnTo>
                    <a:pt x="1" y="969"/>
                  </a:lnTo>
                  <a:lnTo>
                    <a:pt x="1" y="953"/>
                  </a:lnTo>
                  <a:lnTo>
                    <a:pt x="1" y="827"/>
                  </a:lnTo>
                  <a:lnTo>
                    <a:pt x="1" y="702"/>
                  </a:lnTo>
                  <a:lnTo>
                    <a:pt x="1" y="577"/>
                  </a:lnTo>
                  <a:lnTo>
                    <a:pt x="1" y="477"/>
                  </a:lnTo>
                  <a:lnTo>
                    <a:pt x="1" y="460"/>
                  </a:lnTo>
                  <a:lnTo>
                    <a:pt x="1" y="393"/>
                  </a:lnTo>
                  <a:lnTo>
                    <a:pt x="1" y="335"/>
                  </a:lnTo>
                  <a:lnTo>
                    <a:pt x="1" y="293"/>
                  </a:lnTo>
                  <a:lnTo>
                    <a:pt x="17" y="268"/>
                  </a:lnTo>
                  <a:lnTo>
                    <a:pt x="51" y="201"/>
                  </a:lnTo>
                  <a:lnTo>
                    <a:pt x="84" y="134"/>
                  </a:lnTo>
                  <a:lnTo>
                    <a:pt x="109" y="76"/>
                  </a:lnTo>
                  <a:lnTo>
                    <a:pt x="1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9064507" y="4943645"/>
              <a:ext cx="28906" cy="86619"/>
            </a:xfrm>
            <a:custGeom>
              <a:avLst/>
              <a:gdLst/>
              <a:ahLst/>
              <a:cxnLst/>
              <a:rect l="l" t="t" r="r" b="b"/>
              <a:pathLst>
                <a:path w="586" h="1756" extrusionOk="0">
                  <a:moveTo>
                    <a:pt x="377" y="9"/>
                  </a:moveTo>
                  <a:lnTo>
                    <a:pt x="452" y="59"/>
                  </a:lnTo>
                  <a:lnTo>
                    <a:pt x="510" y="93"/>
                  </a:lnTo>
                  <a:lnTo>
                    <a:pt x="519" y="110"/>
                  </a:lnTo>
                  <a:lnTo>
                    <a:pt x="544" y="143"/>
                  </a:lnTo>
                  <a:lnTo>
                    <a:pt x="552" y="151"/>
                  </a:lnTo>
                  <a:lnTo>
                    <a:pt x="577" y="201"/>
                  </a:lnTo>
                  <a:lnTo>
                    <a:pt x="577" y="201"/>
                  </a:lnTo>
                  <a:lnTo>
                    <a:pt x="577" y="644"/>
                  </a:lnTo>
                  <a:lnTo>
                    <a:pt x="577" y="736"/>
                  </a:lnTo>
                  <a:lnTo>
                    <a:pt x="577" y="828"/>
                  </a:lnTo>
                  <a:lnTo>
                    <a:pt x="577" y="920"/>
                  </a:lnTo>
                  <a:lnTo>
                    <a:pt x="577" y="920"/>
                  </a:lnTo>
                  <a:lnTo>
                    <a:pt x="586" y="1112"/>
                  </a:lnTo>
                  <a:lnTo>
                    <a:pt x="586" y="1204"/>
                  </a:lnTo>
                  <a:lnTo>
                    <a:pt x="586" y="1296"/>
                  </a:lnTo>
                  <a:lnTo>
                    <a:pt x="586" y="1488"/>
                  </a:lnTo>
                  <a:lnTo>
                    <a:pt x="327" y="1755"/>
                  </a:lnTo>
                  <a:lnTo>
                    <a:pt x="59" y="1505"/>
                  </a:lnTo>
                  <a:lnTo>
                    <a:pt x="59" y="1496"/>
                  </a:lnTo>
                  <a:lnTo>
                    <a:pt x="59" y="1413"/>
                  </a:lnTo>
                  <a:lnTo>
                    <a:pt x="51" y="1321"/>
                  </a:lnTo>
                  <a:lnTo>
                    <a:pt x="51" y="1229"/>
                  </a:lnTo>
                  <a:lnTo>
                    <a:pt x="43" y="1137"/>
                  </a:lnTo>
                  <a:lnTo>
                    <a:pt x="26" y="953"/>
                  </a:lnTo>
                  <a:lnTo>
                    <a:pt x="26" y="953"/>
                  </a:lnTo>
                  <a:lnTo>
                    <a:pt x="18" y="861"/>
                  </a:lnTo>
                  <a:lnTo>
                    <a:pt x="9" y="761"/>
                  </a:lnTo>
                  <a:lnTo>
                    <a:pt x="1" y="669"/>
                  </a:lnTo>
                  <a:lnTo>
                    <a:pt x="1" y="569"/>
                  </a:lnTo>
                  <a:lnTo>
                    <a:pt x="1" y="527"/>
                  </a:lnTo>
                  <a:lnTo>
                    <a:pt x="1" y="185"/>
                  </a:lnTo>
                  <a:lnTo>
                    <a:pt x="1" y="185"/>
                  </a:lnTo>
                  <a:lnTo>
                    <a:pt x="26" y="135"/>
                  </a:lnTo>
                  <a:lnTo>
                    <a:pt x="34" y="126"/>
                  </a:lnTo>
                  <a:lnTo>
                    <a:pt x="68" y="84"/>
                  </a:lnTo>
                  <a:lnTo>
                    <a:pt x="76" y="68"/>
                  </a:lnTo>
                  <a:lnTo>
                    <a:pt x="143" y="43"/>
                  </a:lnTo>
                  <a:lnTo>
                    <a:pt x="2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9266849" y="4962636"/>
              <a:ext cx="30978" cy="106350"/>
            </a:xfrm>
            <a:custGeom>
              <a:avLst/>
              <a:gdLst/>
              <a:ahLst/>
              <a:cxnLst/>
              <a:rect l="l" t="t" r="r" b="b"/>
              <a:pathLst>
                <a:path w="628" h="2156" extrusionOk="0">
                  <a:moveTo>
                    <a:pt x="485" y="25"/>
                  </a:moveTo>
                  <a:lnTo>
                    <a:pt x="569" y="100"/>
                  </a:lnTo>
                  <a:lnTo>
                    <a:pt x="585" y="109"/>
                  </a:lnTo>
                  <a:lnTo>
                    <a:pt x="602" y="159"/>
                  </a:lnTo>
                  <a:lnTo>
                    <a:pt x="627" y="226"/>
                  </a:lnTo>
                  <a:lnTo>
                    <a:pt x="627" y="226"/>
                  </a:lnTo>
                  <a:lnTo>
                    <a:pt x="627" y="276"/>
                  </a:lnTo>
                  <a:lnTo>
                    <a:pt x="627" y="334"/>
                  </a:lnTo>
                  <a:lnTo>
                    <a:pt x="627" y="393"/>
                  </a:lnTo>
                  <a:lnTo>
                    <a:pt x="627" y="669"/>
                  </a:lnTo>
                  <a:lnTo>
                    <a:pt x="627" y="727"/>
                  </a:lnTo>
                  <a:lnTo>
                    <a:pt x="627" y="1128"/>
                  </a:lnTo>
                  <a:lnTo>
                    <a:pt x="627" y="1178"/>
                  </a:lnTo>
                  <a:lnTo>
                    <a:pt x="619" y="1295"/>
                  </a:lnTo>
                  <a:lnTo>
                    <a:pt x="619" y="1345"/>
                  </a:lnTo>
                  <a:lnTo>
                    <a:pt x="611" y="1404"/>
                  </a:lnTo>
                  <a:lnTo>
                    <a:pt x="602" y="1521"/>
                  </a:lnTo>
                  <a:lnTo>
                    <a:pt x="602" y="1587"/>
                  </a:lnTo>
                  <a:lnTo>
                    <a:pt x="602" y="1638"/>
                  </a:lnTo>
                  <a:lnTo>
                    <a:pt x="577" y="1872"/>
                  </a:lnTo>
                  <a:lnTo>
                    <a:pt x="285" y="2156"/>
                  </a:lnTo>
                  <a:lnTo>
                    <a:pt x="9" y="1855"/>
                  </a:lnTo>
                  <a:lnTo>
                    <a:pt x="1" y="1621"/>
                  </a:lnTo>
                  <a:lnTo>
                    <a:pt x="1" y="1571"/>
                  </a:lnTo>
                  <a:lnTo>
                    <a:pt x="1" y="1504"/>
                  </a:lnTo>
                  <a:lnTo>
                    <a:pt x="1" y="1387"/>
                  </a:lnTo>
                  <a:lnTo>
                    <a:pt x="1" y="1270"/>
                  </a:lnTo>
                  <a:lnTo>
                    <a:pt x="1" y="1153"/>
                  </a:lnTo>
                  <a:lnTo>
                    <a:pt x="1" y="1095"/>
                  </a:lnTo>
                  <a:lnTo>
                    <a:pt x="9" y="1036"/>
                  </a:lnTo>
                  <a:lnTo>
                    <a:pt x="26" y="919"/>
                  </a:lnTo>
                  <a:lnTo>
                    <a:pt x="34" y="852"/>
                  </a:lnTo>
                  <a:lnTo>
                    <a:pt x="34" y="794"/>
                  </a:lnTo>
                  <a:lnTo>
                    <a:pt x="42" y="735"/>
                  </a:lnTo>
                  <a:lnTo>
                    <a:pt x="51" y="677"/>
                  </a:lnTo>
                  <a:lnTo>
                    <a:pt x="59" y="618"/>
                  </a:lnTo>
                  <a:lnTo>
                    <a:pt x="68" y="585"/>
                  </a:lnTo>
                  <a:lnTo>
                    <a:pt x="68" y="560"/>
                  </a:lnTo>
                  <a:lnTo>
                    <a:pt x="76" y="501"/>
                  </a:lnTo>
                  <a:lnTo>
                    <a:pt x="93" y="443"/>
                  </a:lnTo>
                  <a:lnTo>
                    <a:pt x="101" y="385"/>
                  </a:lnTo>
                  <a:lnTo>
                    <a:pt x="118" y="318"/>
                  </a:lnTo>
                  <a:lnTo>
                    <a:pt x="134" y="259"/>
                  </a:lnTo>
                  <a:lnTo>
                    <a:pt x="143" y="201"/>
                  </a:lnTo>
                  <a:lnTo>
                    <a:pt x="159" y="151"/>
                  </a:lnTo>
                  <a:lnTo>
                    <a:pt x="159" y="151"/>
                  </a:lnTo>
                  <a:lnTo>
                    <a:pt x="201" y="92"/>
                  </a:lnTo>
                  <a:lnTo>
                    <a:pt x="235" y="50"/>
                  </a:lnTo>
                  <a:lnTo>
                    <a:pt x="251" y="42"/>
                  </a:lnTo>
                  <a:lnTo>
                    <a:pt x="36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9492670" y="4977039"/>
              <a:ext cx="34677" cy="96879"/>
            </a:xfrm>
            <a:custGeom>
              <a:avLst/>
              <a:gdLst/>
              <a:ahLst/>
              <a:cxnLst/>
              <a:rect l="l" t="t" r="r" b="b"/>
              <a:pathLst>
                <a:path w="703" h="1964" extrusionOk="0">
                  <a:moveTo>
                    <a:pt x="519" y="26"/>
                  </a:moveTo>
                  <a:lnTo>
                    <a:pt x="644" y="134"/>
                  </a:lnTo>
                  <a:lnTo>
                    <a:pt x="652" y="159"/>
                  </a:lnTo>
                  <a:lnTo>
                    <a:pt x="702" y="260"/>
                  </a:lnTo>
                  <a:lnTo>
                    <a:pt x="702" y="268"/>
                  </a:lnTo>
                  <a:lnTo>
                    <a:pt x="686" y="377"/>
                  </a:lnTo>
                  <a:lnTo>
                    <a:pt x="677" y="477"/>
                  </a:lnTo>
                  <a:lnTo>
                    <a:pt x="661" y="585"/>
                  </a:lnTo>
                  <a:lnTo>
                    <a:pt x="661" y="636"/>
                  </a:lnTo>
                  <a:lnTo>
                    <a:pt x="661" y="686"/>
                  </a:lnTo>
                  <a:lnTo>
                    <a:pt x="661" y="736"/>
                  </a:lnTo>
                  <a:lnTo>
                    <a:pt x="661" y="786"/>
                  </a:lnTo>
                  <a:lnTo>
                    <a:pt x="661" y="786"/>
                  </a:lnTo>
                  <a:lnTo>
                    <a:pt x="661" y="836"/>
                  </a:lnTo>
                  <a:lnTo>
                    <a:pt x="661" y="886"/>
                  </a:lnTo>
                  <a:lnTo>
                    <a:pt x="661" y="936"/>
                  </a:lnTo>
                  <a:lnTo>
                    <a:pt x="661" y="986"/>
                  </a:lnTo>
                  <a:lnTo>
                    <a:pt x="661" y="1037"/>
                  </a:lnTo>
                  <a:lnTo>
                    <a:pt x="661" y="1087"/>
                  </a:lnTo>
                  <a:lnTo>
                    <a:pt x="661" y="1137"/>
                  </a:lnTo>
                  <a:lnTo>
                    <a:pt x="661" y="1179"/>
                  </a:lnTo>
                  <a:lnTo>
                    <a:pt x="661" y="1329"/>
                  </a:lnTo>
                  <a:lnTo>
                    <a:pt x="661" y="1329"/>
                  </a:lnTo>
                  <a:lnTo>
                    <a:pt x="652" y="1379"/>
                  </a:lnTo>
                  <a:lnTo>
                    <a:pt x="644" y="1429"/>
                  </a:lnTo>
                  <a:lnTo>
                    <a:pt x="636" y="1479"/>
                  </a:lnTo>
                  <a:lnTo>
                    <a:pt x="627" y="1521"/>
                  </a:lnTo>
                  <a:lnTo>
                    <a:pt x="627" y="1521"/>
                  </a:lnTo>
                  <a:lnTo>
                    <a:pt x="619" y="1571"/>
                  </a:lnTo>
                  <a:lnTo>
                    <a:pt x="611" y="1621"/>
                  </a:lnTo>
                  <a:lnTo>
                    <a:pt x="602" y="1671"/>
                  </a:lnTo>
                  <a:lnTo>
                    <a:pt x="352" y="1964"/>
                  </a:lnTo>
                  <a:lnTo>
                    <a:pt x="76" y="1705"/>
                  </a:lnTo>
                  <a:lnTo>
                    <a:pt x="59" y="1646"/>
                  </a:lnTo>
                  <a:lnTo>
                    <a:pt x="51" y="1596"/>
                  </a:lnTo>
                  <a:lnTo>
                    <a:pt x="34" y="1546"/>
                  </a:lnTo>
                  <a:lnTo>
                    <a:pt x="34" y="1538"/>
                  </a:lnTo>
                  <a:lnTo>
                    <a:pt x="26" y="1479"/>
                  </a:lnTo>
                  <a:lnTo>
                    <a:pt x="17" y="1421"/>
                  </a:lnTo>
                  <a:lnTo>
                    <a:pt x="9" y="1371"/>
                  </a:lnTo>
                  <a:lnTo>
                    <a:pt x="1" y="1312"/>
                  </a:lnTo>
                  <a:lnTo>
                    <a:pt x="1" y="1312"/>
                  </a:lnTo>
                  <a:lnTo>
                    <a:pt x="1" y="1254"/>
                  </a:lnTo>
                  <a:lnTo>
                    <a:pt x="1" y="1195"/>
                  </a:lnTo>
                  <a:lnTo>
                    <a:pt x="1" y="1145"/>
                  </a:lnTo>
                  <a:lnTo>
                    <a:pt x="1" y="1087"/>
                  </a:lnTo>
                  <a:lnTo>
                    <a:pt x="9" y="1028"/>
                  </a:lnTo>
                  <a:lnTo>
                    <a:pt x="17" y="970"/>
                  </a:lnTo>
                  <a:lnTo>
                    <a:pt x="17" y="920"/>
                  </a:lnTo>
                  <a:lnTo>
                    <a:pt x="26" y="861"/>
                  </a:lnTo>
                  <a:lnTo>
                    <a:pt x="34" y="811"/>
                  </a:lnTo>
                  <a:lnTo>
                    <a:pt x="42" y="752"/>
                  </a:lnTo>
                  <a:lnTo>
                    <a:pt x="51" y="702"/>
                  </a:lnTo>
                  <a:lnTo>
                    <a:pt x="51" y="702"/>
                  </a:lnTo>
                  <a:lnTo>
                    <a:pt x="59" y="644"/>
                  </a:lnTo>
                  <a:lnTo>
                    <a:pt x="68" y="594"/>
                  </a:lnTo>
                  <a:lnTo>
                    <a:pt x="84" y="535"/>
                  </a:lnTo>
                  <a:lnTo>
                    <a:pt x="93" y="485"/>
                  </a:lnTo>
                  <a:lnTo>
                    <a:pt x="118" y="377"/>
                  </a:lnTo>
                  <a:lnTo>
                    <a:pt x="143" y="276"/>
                  </a:lnTo>
                  <a:lnTo>
                    <a:pt x="168" y="168"/>
                  </a:lnTo>
                  <a:lnTo>
                    <a:pt x="168" y="159"/>
                  </a:lnTo>
                  <a:lnTo>
                    <a:pt x="251" y="76"/>
                  </a:lnTo>
                  <a:lnTo>
                    <a:pt x="268" y="59"/>
                  </a:lnTo>
                  <a:lnTo>
                    <a:pt x="4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9658361" y="4946555"/>
              <a:ext cx="31323" cy="119126"/>
            </a:xfrm>
            <a:custGeom>
              <a:avLst/>
              <a:gdLst/>
              <a:ahLst/>
              <a:cxnLst/>
              <a:rect l="l" t="t" r="r" b="b"/>
              <a:pathLst>
                <a:path w="635" h="2415" extrusionOk="0">
                  <a:moveTo>
                    <a:pt x="434" y="34"/>
                  </a:moveTo>
                  <a:lnTo>
                    <a:pt x="485" y="76"/>
                  </a:lnTo>
                  <a:lnTo>
                    <a:pt x="543" y="117"/>
                  </a:lnTo>
                  <a:lnTo>
                    <a:pt x="568" y="134"/>
                  </a:lnTo>
                  <a:lnTo>
                    <a:pt x="576" y="159"/>
                  </a:lnTo>
                  <a:lnTo>
                    <a:pt x="585" y="193"/>
                  </a:lnTo>
                  <a:lnTo>
                    <a:pt x="593" y="226"/>
                  </a:lnTo>
                  <a:lnTo>
                    <a:pt x="610" y="259"/>
                  </a:lnTo>
                  <a:lnTo>
                    <a:pt x="618" y="284"/>
                  </a:lnTo>
                  <a:lnTo>
                    <a:pt x="618" y="284"/>
                  </a:lnTo>
                  <a:lnTo>
                    <a:pt x="618" y="310"/>
                  </a:lnTo>
                  <a:lnTo>
                    <a:pt x="618" y="343"/>
                  </a:lnTo>
                  <a:lnTo>
                    <a:pt x="618" y="368"/>
                  </a:lnTo>
                  <a:lnTo>
                    <a:pt x="610" y="435"/>
                  </a:lnTo>
                  <a:lnTo>
                    <a:pt x="610" y="493"/>
                  </a:lnTo>
                  <a:lnTo>
                    <a:pt x="610" y="552"/>
                  </a:lnTo>
                  <a:lnTo>
                    <a:pt x="610" y="619"/>
                  </a:lnTo>
                  <a:lnTo>
                    <a:pt x="610" y="677"/>
                  </a:lnTo>
                  <a:lnTo>
                    <a:pt x="610" y="685"/>
                  </a:lnTo>
                  <a:lnTo>
                    <a:pt x="610" y="744"/>
                  </a:lnTo>
                  <a:lnTo>
                    <a:pt x="610" y="802"/>
                  </a:lnTo>
                  <a:lnTo>
                    <a:pt x="610" y="869"/>
                  </a:lnTo>
                  <a:lnTo>
                    <a:pt x="610" y="1187"/>
                  </a:lnTo>
                  <a:lnTo>
                    <a:pt x="610" y="1254"/>
                  </a:lnTo>
                  <a:lnTo>
                    <a:pt x="610" y="1320"/>
                  </a:lnTo>
                  <a:lnTo>
                    <a:pt x="610" y="1387"/>
                  </a:lnTo>
                  <a:lnTo>
                    <a:pt x="610" y="1446"/>
                  </a:lnTo>
                  <a:lnTo>
                    <a:pt x="610" y="1512"/>
                  </a:lnTo>
                  <a:lnTo>
                    <a:pt x="610" y="1579"/>
                  </a:lnTo>
                  <a:lnTo>
                    <a:pt x="610" y="1646"/>
                  </a:lnTo>
                  <a:lnTo>
                    <a:pt x="610" y="1705"/>
                  </a:lnTo>
                  <a:lnTo>
                    <a:pt x="618" y="1838"/>
                  </a:lnTo>
                  <a:lnTo>
                    <a:pt x="627" y="1964"/>
                  </a:lnTo>
                  <a:lnTo>
                    <a:pt x="635" y="2081"/>
                  </a:lnTo>
                  <a:lnTo>
                    <a:pt x="635" y="2089"/>
                  </a:lnTo>
                  <a:lnTo>
                    <a:pt x="368" y="2415"/>
                  </a:lnTo>
                  <a:lnTo>
                    <a:pt x="42" y="2147"/>
                  </a:lnTo>
                  <a:lnTo>
                    <a:pt x="42" y="2139"/>
                  </a:lnTo>
                  <a:lnTo>
                    <a:pt x="33" y="2022"/>
                  </a:lnTo>
                  <a:lnTo>
                    <a:pt x="25" y="1888"/>
                  </a:lnTo>
                  <a:lnTo>
                    <a:pt x="8" y="1755"/>
                  </a:lnTo>
                  <a:lnTo>
                    <a:pt x="8" y="1688"/>
                  </a:lnTo>
                  <a:lnTo>
                    <a:pt x="0" y="1621"/>
                  </a:lnTo>
                  <a:lnTo>
                    <a:pt x="0" y="1554"/>
                  </a:lnTo>
                  <a:lnTo>
                    <a:pt x="0" y="1479"/>
                  </a:lnTo>
                  <a:lnTo>
                    <a:pt x="0" y="1412"/>
                  </a:lnTo>
                  <a:lnTo>
                    <a:pt x="0" y="1345"/>
                  </a:lnTo>
                  <a:lnTo>
                    <a:pt x="0" y="1279"/>
                  </a:lnTo>
                  <a:lnTo>
                    <a:pt x="0" y="1203"/>
                  </a:lnTo>
                  <a:lnTo>
                    <a:pt x="0" y="853"/>
                  </a:lnTo>
                  <a:lnTo>
                    <a:pt x="0" y="786"/>
                  </a:lnTo>
                  <a:lnTo>
                    <a:pt x="0" y="711"/>
                  </a:lnTo>
                  <a:lnTo>
                    <a:pt x="0" y="644"/>
                  </a:lnTo>
                  <a:lnTo>
                    <a:pt x="0" y="644"/>
                  </a:lnTo>
                  <a:lnTo>
                    <a:pt x="8" y="568"/>
                  </a:lnTo>
                  <a:lnTo>
                    <a:pt x="17" y="502"/>
                  </a:lnTo>
                  <a:lnTo>
                    <a:pt x="17" y="426"/>
                  </a:lnTo>
                  <a:lnTo>
                    <a:pt x="33" y="360"/>
                  </a:lnTo>
                  <a:lnTo>
                    <a:pt x="42" y="293"/>
                  </a:lnTo>
                  <a:lnTo>
                    <a:pt x="42" y="251"/>
                  </a:lnTo>
                  <a:lnTo>
                    <a:pt x="50" y="218"/>
                  </a:lnTo>
                  <a:lnTo>
                    <a:pt x="59" y="184"/>
                  </a:lnTo>
                  <a:lnTo>
                    <a:pt x="59" y="176"/>
                  </a:lnTo>
                  <a:lnTo>
                    <a:pt x="75" y="151"/>
                  </a:lnTo>
                  <a:lnTo>
                    <a:pt x="100" y="126"/>
                  </a:lnTo>
                  <a:lnTo>
                    <a:pt x="125" y="92"/>
                  </a:lnTo>
                  <a:lnTo>
                    <a:pt x="150" y="59"/>
                  </a:lnTo>
                  <a:lnTo>
                    <a:pt x="167" y="42"/>
                  </a:lnTo>
                  <a:lnTo>
                    <a:pt x="192" y="42"/>
                  </a:lnTo>
                  <a:lnTo>
                    <a:pt x="267" y="17"/>
                  </a:lnTo>
                  <a:lnTo>
                    <a:pt x="3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9759740" y="4700953"/>
              <a:ext cx="29744" cy="140139"/>
            </a:xfrm>
            <a:custGeom>
              <a:avLst/>
              <a:gdLst/>
              <a:ahLst/>
              <a:cxnLst/>
              <a:rect l="l" t="t" r="r" b="b"/>
              <a:pathLst>
                <a:path w="603" h="2841" extrusionOk="0">
                  <a:moveTo>
                    <a:pt x="368" y="134"/>
                  </a:moveTo>
                  <a:lnTo>
                    <a:pt x="418" y="209"/>
                  </a:lnTo>
                  <a:lnTo>
                    <a:pt x="452" y="243"/>
                  </a:lnTo>
                  <a:lnTo>
                    <a:pt x="460" y="276"/>
                  </a:lnTo>
                  <a:lnTo>
                    <a:pt x="468" y="351"/>
                  </a:lnTo>
                  <a:lnTo>
                    <a:pt x="485" y="435"/>
                  </a:lnTo>
                  <a:lnTo>
                    <a:pt x="502" y="510"/>
                  </a:lnTo>
                  <a:lnTo>
                    <a:pt x="510" y="585"/>
                  </a:lnTo>
                  <a:lnTo>
                    <a:pt x="519" y="669"/>
                  </a:lnTo>
                  <a:lnTo>
                    <a:pt x="535" y="744"/>
                  </a:lnTo>
                  <a:lnTo>
                    <a:pt x="544" y="819"/>
                  </a:lnTo>
                  <a:lnTo>
                    <a:pt x="552" y="903"/>
                  </a:lnTo>
                  <a:lnTo>
                    <a:pt x="560" y="978"/>
                  </a:lnTo>
                  <a:lnTo>
                    <a:pt x="569" y="1053"/>
                  </a:lnTo>
                  <a:lnTo>
                    <a:pt x="577" y="1137"/>
                  </a:lnTo>
                  <a:lnTo>
                    <a:pt x="585" y="1212"/>
                  </a:lnTo>
                  <a:lnTo>
                    <a:pt x="594" y="1295"/>
                  </a:lnTo>
                  <a:lnTo>
                    <a:pt x="602" y="1370"/>
                  </a:lnTo>
                  <a:lnTo>
                    <a:pt x="602" y="1446"/>
                  </a:lnTo>
                  <a:lnTo>
                    <a:pt x="602" y="1529"/>
                  </a:lnTo>
                  <a:lnTo>
                    <a:pt x="602" y="1588"/>
                  </a:lnTo>
                  <a:lnTo>
                    <a:pt x="602" y="1604"/>
                  </a:lnTo>
                  <a:lnTo>
                    <a:pt x="602" y="1680"/>
                  </a:lnTo>
                  <a:lnTo>
                    <a:pt x="602" y="1763"/>
                  </a:lnTo>
                  <a:lnTo>
                    <a:pt x="602" y="1838"/>
                  </a:lnTo>
                  <a:lnTo>
                    <a:pt x="602" y="1922"/>
                  </a:lnTo>
                  <a:lnTo>
                    <a:pt x="602" y="2390"/>
                  </a:lnTo>
                  <a:lnTo>
                    <a:pt x="602" y="2465"/>
                  </a:lnTo>
                  <a:lnTo>
                    <a:pt x="602" y="2548"/>
                  </a:lnTo>
                  <a:lnTo>
                    <a:pt x="602" y="2607"/>
                  </a:lnTo>
                  <a:lnTo>
                    <a:pt x="602" y="2624"/>
                  </a:lnTo>
                  <a:lnTo>
                    <a:pt x="368" y="2841"/>
                  </a:lnTo>
                  <a:lnTo>
                    <a:pt x="151" y="2607"/>
                  </a:lnTo>
                  <a:lnTo>
                    <a:pt x="151" y="2599"/>
                  </a:lnTo>
                  <a:lnTo>
                    <a:pt x="151" y="2532"/>
                  </a:lnTo>
                  <a:lnTo>
                    <a:pt x="151" y="2005"/>
                  </a:lnTo>
                  <a:lnTo>
                    <a:pt x="151" y="1930"/>
                  </a:lnTo>
                  <a:lnTo>
                    <a:pt x="151" y="1855"/>
                  </a:lnTo>
                  <a:lnTo>
                    <a:pt x="151" y="1780"/>
                  </a:lnTo>
                  <a:lnTo>
                    <a:pt x="151" y="1705"/>
                  </a:lnTo>
                  <a:lnTo>
                    <a:pt x="151" y="1629"/>
                  </a:lnTo>
                  <a:lnTo>
                    <a:pt x="151" y="1613"/>
                  </a:lnTo>
                  <a:lnTo>
                    <a:pt x="151" y="1554"/>
                  </a:lnTo>
                  <a:lnTo>
                    <a:pt x="151" y="1479"/>
                  </a:lnTo>
                  <a:lnTo>
                    <a:pt x="151" y="1404"/>
                  </a:lnTo>
                  <a:lnTo>
                    <a:pt x="143" y="1329"/>
                  </a:lnTo>
                  <a:lnTo>
                    <a:pt x="126" y="1262"/>
                  </a:lnTo>
                  <a:lnTo>
                    <a:pt x="118" y="1187"/>
                  </a:lnTo>
                  <a:lnTo>
                    <a:pt x="118" y="1111"/>
                  </a:lnTo>
                  <a:lnTo>
                    <a:pt x="109" y="1028"/>
                  </a:lnTo>
                  <a:lnTo>
                    <a:pt x="101" y="961"/>
                  </a:lnTo>
                  <a:lnTo>
                    <a:pt x="84" y="886"/>
                  </a:lnTo>
                  <a:lnTo>
                    <a:pt x="76" y="811"/>
                  </a:lnTo>
                  <a:lnTo>
                    <a:pt x="67" y="736"/>
                  </a:lnTo>
                  <a:lnTo>
                    <a:pt x="59" y="660"/>
                  </a:lnTo>
                  <a:lnTo>
                    <a:pt x="42" y="585"/>
                  </a:lnTo>
                  <a:lnTo>
                    <a:pt x="34" y="510"/>
                  </a:lnTo>
                  <a:lnTo>
                    <a:pt x="17" y="435"/>
                  </a:lnTo>
                  <a:lnTo>
                    <a:pt x="9" y="368"/>
                  </a:lnTo>
                  <a:lnTo>
                    <a:pt x="1" y="335"/>
                  </a:lnTo>
                  <a:lnTo>
                    <a:pt x="17" y="284"/>
                  </a:lnTo>
                  <a:lnTo>
                    <a:pt x="34" y="201"/>
                  </a:lnTo>
                  <a:lnTo>
                    <a:pt x="17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9686774" y="4744214"/>
              <a:ext cx="24368" cy="80798"/>
            </a:xfrm>
            <a:custGeom>
              <a:avLst/>
              <a:gdLst/>
              <a:ahLst/>
              <a:cxnLst/>
              <a:rect l="l" t="t" r="r" b="b"/>
              <a:pathLst>
                <a:path w="494" h="1638" extrusionOk="0">
                  <a:moveTo>
                    <a:pt x="343" y="67"/>
                  </a:moveTo>
                  <a:lnTo>
                    <a:pt x="343" y="67"/>
                  </a:lnTo>
                  <a:lnTo>
                    <a:pt x="376" y="151"/>
                  </a:lnTo>
                  <a:lnTo>
                    <a:pt x="410" y="209"/>
                  </a:lnTo>
                  <a:lnTo>
                    <a:pt x="427" y="234"/>
                  </a:lnTo>
                  <a:lnTo>
                    <a:pt x="460" y="310"/>
                  </a:lnTo>
                  <a:lnTo>
                    <a:pt x="468" y="326"/>
                  </a:lnTo>
                  <a:lnTo>
                    <a:pt x="485" y="351"/>
                  </a:lnTo>
                  <a:lnTo>
                    <a:pt x="493" y="393"/>
                  </a:lnTo>
                  <a:lnTo>
                    <a:pt x="493" y="410"/>
                  </a:lnTo>
                  <a:lnTo>
                    <a:pt x="493" y="493"/>
                  </a:lnTo>
                  <a:lnTo>
                    <a:pt x="493" y="502"/>
                  </a:lnTo>
                  <a:lnTo>
                    <a:pt x="493" y="585"/>
                  </a:lnTo>
                  <a:lnTo>
                    <a:pt x="493" y="652"/>
                  </a:lnTo>
                  <a:lnTo>
                    <a:pt x="485" y="752"/>
                  </a:lnTo>
                  <a:lnTo>
                    <a:pt x="477" y="928"/>
                  </a:lnTo>
                  <a:lnTo>
                    <a:pt x="477" y="1003"/>
                  </a:lnTo>
                  <a:lnTo>
                    <a:pt x="468" y="1095"/>
                  </a:lnTo>
                  <a:lnTo>
                    <a:pt x="452" y="1270"/>
                  </a:lnTo>
                  <a:lnTo>
                    <a:pt x="435" y="1429"/>
                  </a:lnTo>
                  <a:lnTo>
                    <a:pt x="435" y="1429"/>
                  </a:lnTo>
                  <a:lnTo>
                    <a:pt x="218" y="1638"/>
                  </a:lnTo>
                  <a:lnTo>
                    <a:pt x="9" y="1421"/>
                  </a:lnTo>
                  <a:lnTo>
                    <a:pt x="9" y="1421"/>
                  </a:lnTo>
                  <a:lnTo>
                    <a:pt x="9" y="1254"/>
                  </a:lnTo>
                  <a:lnTo>
                    <a:pt x="0" y="1078"/>
                  </a:lnTo>
                  <a:lnTo>
                    <a:pt x="0" y="986"/>
                  </a:lnTo>
                  <a:lnTo>
                    <a:pt x="0" y="635"/>
                  </a:lnTo>
                  <a:lnTo>
                    <a:pt x="0" y="560"/>
                  </a:lnTo>
                  <a:lnTo>
                    <a:pt x="0" y="485"/>
                  </a:lnTo>
                  <a:lnTo>
                    <a:pt x="0" y="477"/>
                  </a:lnTo>
                  <a:lnTo>
                    <a:pt x="9" y="393"/>
                  </a:lnTo>
                  <a:lnTo>
                    <a:pt x="9" y="368"/>
                  </a:lnTo>
                  <a:lnTo>
                    <a:pt x="26" y="335"/>
                  </a:lnTo>
                  <a:lnTo>
                    <a:pt x="42" y="301"/>
                  </a:lnTo>
                  <a:lnTo>
                    <a:pt x="51" y="285"/>
                  </a:lnTo>
                  <a:lnTo>
                    <a:pt x="92" y="218"/>
                  </a:lnTo>
                  <a:lnTo>
                    <a:pt x="117" y="193"/>
                  </a:lnTo>
                  <a:lnTo>
                    <a:pt x="151" y="134"/>
                  </a:lnTo>
                  <a:lnTo>
                    <a:pt x="201" y="59"/>
                  </a:lnTo>
                  <a:lnTo>
                    <a:pt x="201" y="59"/>
                  </a:lnTo>
                  <a:lnTo>
                    <a:pt x="26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9512056" y="4750380"/>
              <a:ext cx="30534" cy="108422"/>
            </a:xfrm>
            <a:custGeom>
              <a:avLst/>
              <a:gdLst/>
              <a:ahLst/>
              <a:cxnLst/>
              <a:rect l="l" t="t" r="r" b="b"/>
              <a:pathLst>
                <a:path w="619" h="2198" extrusionOk="0">
                  <a:moveTo>
                    <a:pt x="360" y="59"/>
                  </a:moveTo>
                  <a:lnTo>
                    <a:pt x="360" y="59"/>
                  </a:lnTo>
                  <a:lnTo>
                    <a:pt x="401" y="118"/>
                  </a:lnTo>
                  <a:lnTo>
                    <a:pt x="451" y="176"/>
                  </a:lnTo>
                  <a:lnTo>
                    <a:pt x="468" y="193"/>
                  </a:lnTo>
                  <a:lnTo>
                    <a:pt x="502" y="235"/>
                  </a:lnTo>
                  <a:lnTo>
                    <a:pt x="560" y="293"/>
                  </a:lnTo>
                  <a:lnTo>
                    <a:pt x="560" y="293"/>
                  </a:lnTo>
                  <a:lnTo>
                    <a:pt x="594" y="335"/>
                  </a:lnTo>
                  <a:lnTo>
                    <a:pt x="594" y="352"/>
                  </a:lnTo>
                  <a:lnTo>
                    <a:pt x="610" y="377"/>
                  </a:lnTo>
                  <a:lnTo>
                    <a:pt x="610" y="402"/>
                  </a:lnTo>
                  <a:lnTo>
                    <a:pt x="619" y="519"/>
                  </a:lnTo>
                  <a:lnTo>
                    <a:pt x="619" y="536"/>
                  </a:lnTo>
                  <a:lnTo>
                    <a:pt x="619" y="636"/>
                  </a:lnTo>
                  <a:lnTo>
                    <a:pt x="619" y="744"/>
                  </a:lnTo>
                  <a:lnTo>
                    <a:pt x="619" y="744"/>
                  </a:lnTo>
                  <a:lnTo>
                    <a:pt x="619" y="978"/>
                  </a:lnTo>
                  <a:lnTo>
                    <a:pt x="619" y="1095"/>
                  </a:lnTo>
                  <a:lnTo>
                    <a:pt x="619" y="1212"/>
                  </a:lnTo>
                  <a:lnTo>
                    <a:pt x="619" y="1262"/>
                  </a:lnTo>
                  <a:lnTo>
                    <a:pt x="619" y="1338"/>
                  </a:lnTo>
                  <a:lnTo>
                    <a:pt x="610" y="1454"/>
                  </a:lnTo>
                  <a:lnTo>
                    <a:pt x="610" y="1513"/>
                  </a:lnTo>
                  <a:lnTo>
                    <a:pt x="610" y="1571"/>
                  </a:lnTo>
                  <a:lnTo>
                    <a:pt x="610" y="1638"/>
                  </a:lnTo>
                  <a:lnTo>
                    <a:pt x="610" y="1697"/>
                  </a:lnTo>
                  <a:lnTo>
                    <a:pt x="610" y="1755"/>
                  </a:lnTo>
                  <a:lnTo>
                    <a:pt x="610" y="1814"/>
                  </a:lnTo>
                  <a:lnTo>
                    <a:pt x="602" y="1881"/>
                  </a:lnTo>
                  <a:lnTo>
                    <a:pt x="594" y="1931"/>
                  </a:lnTo>
                  <a:lnTo>
                    <a:pt x="594" y="1939"/>
                  </a:lnTo>
                  <a:lnTo>
                    <a:pt x="309" y="2198"/>
                  </a:lnTo>
                  <a:lnTo>
                    <a:pt x="42" y="1914"/>
                  </a:lnTo>
                  <a:lnTo>
                    <a:pt x="42" y="1797"/>
                  </a:lnTo>
                  <a:lnTo>
                    <a:pt x="42" y="1739"/>
                  </a:lnTo>
                  <a:lnTo>
                    <a:pt x="42" y="1688"/>
                  </a:lnTo>
                  <a:lnTo>
                    <a:pt x="42" y="1630"/>
                  </a:lnTo>
                  <a:lnTo>
                    <a:pt x="42" y="1571"/>
                  </a:lnTo>
                  <a:lnTo>
                    <a:pt x="42" y="1513"/>
                  </a:lnTo>
                  <a:lnTo>
                    <a:pt x="42" y="1463"/>
                  </a:lnTo>
                  <a:lnTo>
                    <a:pt x="34" y="1346"/>
                  </a:lnTo>
                  <a:lnTo>
                    <a:pt x="25" y="1271"/>
                  </a:lnTo>
                  <a:lnTo>
                    <a:pt x="25" y="1229"/>
                  </a:lnTo>
                  <a:lnTo>
                    <a:pt x="25" y="1112"/>
                  </a:lnTo>
                  <a:lnTo>
                    <a:pt x="17" y="1003"/>
                  </a:lnTo>
                  <a:lnTo>
                    <a:pt x="0" y="769"/>
                  </a:lnTo>
                  <a:lnTo>
                    <a:pt x="0" y="769"/>
                  </a:lnTo>
                  <a:lnTo>
                    <a:pt x="0" y="653"/>
                  </a:lnTo>
                  <a:lnTo>
                    <a:pt x="0" y="536"/>
                  </a:lnTo>
                  <a:lnTo>
                    <a:pt x="9" y="410"/>
                  </a:lnTo>
                  <a:lnTo>
                    <a:pt x="9" y="385"/>
                  </a:lnTo>
                  <a:lnTo>
                    <a:pt x="17" y="352"/>
                  </a:lnTo>
                  <a:lnTo>
                    <a:pt x="17" y="343"/>
                  </a:lnTo>
                  <a:lnTo>
                    <a:pt x="59" y="293"/>
                  </a:lnTo>
                  <a:lnTo>
                    <a:pt x="59" y="293"/>
                  </a:lnTo>
                  <a:lnTo>
                    <a:pt x="117" y="235"/>
                  </a:lnTo>
                  <a:lnTo>
                    <a:pt x="151" y="193"/>
                  </a:lnTo>
                  <a:lnTo>
                    <a:pt x="167" y="176"/>
                  </a:lnTo>
                  <a:lnTo>
                    <a:pt x="226" y="118"/>
                  </a:lnTo>
                  <a:lnTo>
                    <a:pt x="268" y="59"/>
                  </a:lnTo>
                  <a:lnTo>
                    <a:pt x="268" y="59"/>
                  </a:lnTo>
                  <a:lnTo>
                    <a:pt x="33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9395001" y="4751613"/>
              <a:ext cx="23973" cy="98951"/>
            </a:xfrm>
            <a:custGeom>
              <a:avLst/>
              <a:gdLst/>
              <a:ahLst/>
              <a:cxnLst/>
              <a:rect l="l" t="t" r="r" b="b"/>
              <a:pathLst>
                <a:path w="486" h="2006" extrusionOk="0">
                  <a:moveTo>
                    <a:pt x="335" y="59"/>
                  </a:moveTo>
                  <a:lnTo>
                    <a:pt x="335" y="59"/>
                  </a:lnTo>
                  <a:lnTo>
                    <a:pt x="377" y="168"/>
                  </a:lnTo>
                  <a:lnTo>
                    <a:pt x="402" y="218"/>
                  </a:lnTo>
                  <a:lnTo>
                    <a:pt x="427" y="277"/>
                  </a:lnTo>
                  <a:lnTo>
                    <a:pt x="460" y="335"/>
                  </a:lnTo>
                  <a:lnTo>
                    <a:pt x="477" y="385"/>
                  </a:lnTo>
                  <a:lnTo>
                    <a:pt x="477" y="394"/>
                  </a:lnTo>
                  <a:lnTo>
                    <a:pt x="485" y="444"/>
                  </a:lnTo>
                  <a:lnTo>
                    <a:pt x="485" y="485"/>
                  </a:lnTo>
                  <a:lnTo>
                    <a:pt x="485" y="577"/>
                  </a:lnTo>
                  <a:lnTo>
                    <a:pt x="485" y="1212"/>
                  </a:lnTo>
                  <a:lnTo>
                    <a:pt x="485" y="1346"/>
                  </a:lnTo>
                  <a:lnTo>
                    <a:pt x="485" y="1563"/>
                  </a:lnTo>
                  <a:lnTo>
                    <a:pt x="485" y="1772"/>
                  </a:lnTo>
                  <a:lnTo>
                    <a:pt x="485" y="1780"/>
                  </a:lnTo>
                  <a:lnTo>
                    <a:pt x="260" y="2006"/>
                  </a:lnTo>
                  <a:lnTo>
                    <a:pt x="26" y="1780"/>
                  </a:lnTo>
                  <a:lnTo>
                    <a:pt x="26" y="1772"/>
                  </a:lnTo>
                  <a:lnTo>
                    <a:pt x="18" y="1563"/>
                  </a:lnTo>
                  <a:lnTo>
                    <a:pt x="9" y="1346"/>
                  </a:lnTo>
                  <a:lnTo>
                    <a:pt x="1" y="1221"/>
                  </a:lnTo>
                  <a:lnTo>
                    <a:pt x="1" y="1137"/>
                  </a:lnTo>
                  <a:lnTo>
                    <a:pt x="1" y="1028"/>
                  </a:lnTo>
                  <a:lnTo>
                    <a:pt x="1" y="928"/>
                  </a:lnTo>
                  <a:lnTo>
                    <a:pt x="1" y="820"/>
                  </a:lnTo>
                  <a:lnTo>
                    <a:pt x="1" y="719"/>
                  </a:lnTo>
                  <a:lnTo>
                    <a:pt x="1" y="611"/>
                  </a:lnTo>
                  <a:lnTo>
                    <a:pt x="1" y="594"/>
                  </a:lnTo>
                  <a:lnTo>
                    <a:pt x="9" y="502"/>
                  </a:lnTo>
                  <a:lnTo>
                    <a:pt x="9" y="452"/>
                  </a:lnTo>
                  <a:lnTo>
                    <a:pt x="18" y="402"/>
                  </a:lnTo>
                  <a:lnTo>
                    <a:pt x="18" y="394"/>
                  </a:lnTo>
                  <a:lnTo>
                    <a:pt x="43" y="352"/>
                  </a:lnTo>
                  <a:lnTo>
                    <a:pt x="76" y="285"/>
                  </a:lnTo>
                  <a:lnTo>
                    <a:pt x="101" y="235"/>
                  </a:lnTo>
                  <a:lnTo>
                    <a:pt x="134" y="176"/>
                  </a:lnTo>
                  <a:lnTo>
                    <a:pt x="193" y="68"/>
                  </a:lnTo>
                  <a:lnTo>
                    <a:pt x="193" y="68"/>
                  </a:lnTo>
                  <a:lnTo>
                    <a:pt x="26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8556434" y="4699276"/>
              <a:ext cx="51153" cy="114242"/>
            </a:xfrm>
            <a:custGeom>
              <a:avLst/>
              <a:gdLst/>
              <a:ahLst/>
              <a:cxnLst/>
              <a:rect l="l" t="t" r="r" b="b"/>
              <a:pathLst>
                <a:path w="1037" h="2316" extrusionOk="0">
                  <a:moveTo>
                    <a:pt x="176" y="26"/>
                  </a:moveTo>
                  <a:lnTo>
                    <a:pt x="251" y="68"/>
                  </a:lnTo>
                  <a:lnTo>
                    <a:pt x="343" y="101"/>
                  </a:lnTo>
                  <a:lnTo>
                    <a:pt x="393" y="118"/>
                  </a:lnTo>
                  <a:lnTo>
                    <a:pt x="418" y="143"/>
                  </a:lnTo>
                  <a:lnTo>
                    <a:pt x="477" y="193"/>
                  </a:lnTo>
                  <a:lnTo>
                    <a:pt x="477" y="201"/>
                  </a:lnTo>
                  <a:lnTo>
                    <a:pt x="527" y="243"/>
                  </a:lnTo>
                  <a:lnTo>
                    <a:pt x="560" y="285"/>
                  </a:lnTo>
                  <a:lnTo>
                    <a:pt x="568" y="302"/>
                  </a:lnTo>
                  <a:lnTo>
                    <a:pt x="593" y="369"/>
                  </a:lnTo>
                  <a:lnTo>
                    <a:pt x="619" y="427"/>
                  </a:lnTo>
                  <a:lnTo>
                    <a:pt x="644" y="494"/>
                  </a:lnTo>
                  <a:lnTo>
                    <a:pt x="669" y="561"/>
                  </a:lnTo>
                  <a:lnTo>
                    <a:pt x="694" y="619"/>
                  </a:lnTo>
                  <a:lnTo>
                    <a:pt x="710" y="686"/>
                  </a:lnTo>
                  <a:lnTo>
                    <a:pt x="710" y="686"/>
                  </a:lnTo>
                  <a:lnTo>
                    <a:pt x="735" y="744"/>
                  </a:lnTo>
                  <a:lnTo>
                    <a:pt x="752" y="811"/>
                  </a:lnTo>
                  <a:lnTo>
                    <a:pt x="777" y="878"/>
                  </a:lnTo>
                  <a:lnTo>
                    <a:pt x="794" y="945"/>
                  </a:lnTo>
                  <a:lnTo>
                    <a:pt x="811" y="1003"/>
                  </a:lnTo>
                  <a:lnTo>
                    <a:pt x="827" y="1070"/>
                  </a:lnTo>
                  <a:lnTo>
                    <a:pt x="852" y="1137"/>
                  </a:lnTo>
                  <a:lnTo>
                    <a:pt x="869" y="1204"/>
                  </a:lnTo>
                  <a:lnTo>
                    <a:pt x="878" y="1254"/>
                  </a:lnTo>
                  <a:lnTo>
                    <a:pt x="878" y="1262"/>
                  </a:lnTo>
                  <a:lnTo>
                    <a:pt x="894" y="1329"/>
                  </a:lnTo>
                  <a:lnTo>
                    <a:pt x="911" y="1396"/>
                  </a:lnTo>
                  <a:lnTo>
                    <a:pt x="928" y="1463"/>
                  </a:lnTo>
                  <a:lnTo>
                    <a:pt x="944" y="1530"/>
                  </a:lnTo>
                  <a:lnTo>
                    <a:pt x="961" y="1588"/>
                  </a:lnTo>
                  <a:lnTo>
                    <a:pt x="969" y="1655"/>
                  </a:lnTo>
                  <a:lnTo>
                    <a:pt x="986" y="1722"/>
                  </a:lnTo>
                  <a:lnTo>
                    <a:pt x="1011" y="1856"/>
                  </a:lnTo>
                  <a:lnTo>
                    <a:pt x="1036" y="1973"/>
                  </a:lnTo>
                  <a:lnTo>
                    <a:pt x="1036" y="1989"/>
                  </a:lnTo>
                  <a:lnTo>
                    <a:pt x="827" y="2315"/>
                  </a:lnTo>
                  <a:lnTo>
                    <a:pt x="502" y="2106"/>
                  </a:lnTo>
                  <a:lnTo>
                    <a:pt x="502" y="2098"/>
                  </a:lnTo>
                  <a:lnTo>
                    <a:pt x="477" y="1981"/>
                  </a:lnTo>
                  <a:lnTo>
                    <a:pt x="443" y="1856"/>
                  </a:lnTo>
                  <a:lnTo>
                    <a:pt x="426" y="1789"/>
                  </a:lnTo>
                  <a:lnTo>
                    <a:pt x="401" y="1730"/>
                  </a:lnTo>
                  <a:lnTo>
                    <a:pt x="385" y="1663"/>
                  </a:lnTo>
                  <a:lnTo>
                    <a:pt x="376" y="1605"/>
                  </a:lnTo>
                  <a:lnTo>
                    <a:pt x="360" y="1546"/>
                  </a:lnTo>
                  <a:lnTo>
                    <a:pt x="343" y="1480"/>
                  </a:lnTo>
                  <a:lnTo>
                    <a:pt x="318" y="1421"/>
                  </a:lnTo>
                  <a:lnTo>
                    <a:pt x="318" y="1404"/>
                  </a:lnTo>
                  <a:lnTo>
                    <a:pt x="309" y="1363"/>
                  </a:lnTo>
                  <a:lnTo>
                    <a:pt x="284" y="1304"/>
                  </a:lnTo>
                  <a:lnTo>
                    <a:pt x="268" y="1237"/>
                  </a:lnTo>
                  <a:lnTo>
                    <a:pt x="243" y="1179"/>
                  </a:lnTo>
                  <a:lnTo>
                    <a:pt x="226" y="1120"/>
                  </a:lnTo>
                  <a:lnTo>
                    <a:pt x="201" y="1062"/>
                  </a:lnTo>
                  <a:lnTo>
                    <a:pt x="184" y="1003"/>
                  </a:lnTo>
                  <a:lnTo>
                    <a:pt x="159" y="945"/>
                  </a:lnTo>
                  <a:lnTo>
                    <a:pt x="142" y="887"/>
                  </a:lnTo>
                  <a:lnTo>
                    <a:pt x="142" y="887"/>
                  </a:lnTo>
                  <a:lnTo>
                    <a:pt x="117" y="828"/>
                  </a:lnTo>
                  <a:lnTo>
                    <a:pt x="92" y="770"/>
                  </a:lnTo>
                  <a:lnTo>
                    <a:pt x="76" y="711"/>
                  </a:lnTo>
                  <a:lnTo>
                    <a:pt x="50" y="653"/>
                  </a:lnTo>
                  <a:lnTo>
                    <a:pt x="25" y="594"/>
                  </a:lnTo>
                  <a:lnTo>
                    <a:pt x="0" y="536"/>
                  </a:lnTo>
                  <a:lnTo>
                    <a:pt x="0" y="519"/>
                  </a:lnTo>
                  <a:lnTo>
                    <a:pt x="0" y="469"/>
                  </a:lnTo>
                  <a:lnTo>
                    <a:pt x="0" y="410"/>
                  </a:lnTo>
                  <a:lnTo>
                    <a:pt x="0" y="310"/>
                  </a:lnTo>
                  <a:lnTo>
                    <a:pt x="25" y="252"/>
                  </a:lnTo>
                  <a:lnTo>
                    <a:pt x="59" y="168"/>
                  </a:lnTo>
                  <a:lnTo>
                    <a:pt x="76" y="85"/>
                  </a:lnTo>
                  <a:lnTo>
                    <a:pt x="1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8719215" y="4721128"/>
              <a:ext cx="43310" cy="104722"/>
            </a:xfrm>
            <a:custGeom>
              <a:avLst/>
              <a:gdLst/>
              <a:ahLst/>
              <a:cxnLst/>
              <a:rect l="l" t="t" r="r" b="b"/>
              <a:pathLst>
                <a:path w="878" h="2123" extrusionOk="0">
                  <a:moveTo>
                    <a:pt x="435" y="68"/>
                  </a:moveTo>
                  <a:lnTo>
                    <a:pt x="460" y="93"/>
                  </a:lnTo>
                  <a:lnTo>
                    <a:pt x="535" y="176"/>
                  </a:lnTo>
                  <a:lnTo>
                    <a:pt x="535" y="193"/>
                  </a:lnTo>
                  <a:lnTo>
                    <a:pt x="560" y="310"/>
                  </a:lnTo>
                  <a:lnTo>
                    <a:pt x="585" y="418"/>
                  </a:lnTo>
                  <a:lnTo>
                    <a:pt x="610" y="535"/>
                  </a:lnTo>
                  <a:lnTo>
                    <a:pt x="635" y="644"/>
                  </a:lnTo>
                  <a:lnTo>
                    <a:pt x="685" y="878"/>
                  </a:lnTo>
                  <a:lnTo>
                    <a:pt x="735" y="1087"/>
                  </a:lnTo>
                  <a:lnTo>
                    <a:pt x="735" y="1103"/>
                  </a:lnTo>
                  <a:lnTo>
                    <a:pt x="785" y="1329"/>
                  </a:lnTo>
                  <a:lnTo>
                    <a:pt x="811" y="1446"/>
                  </a:lnTo>
                  <a:lnTo>
                    <a:pt x="836" y="1563"/>
                  </a:lnTo>
                  <a:lnTo>
                    <a:pt x="861" y="1680"/>
                  </a:lnTo>
                  <a:lnTo>
                    <a:pt x="877" y="1789"/>
                  </a:lnTo>
                  <a:lnTo>
                    <a:pt x="877" y="1797"/>
                  </a:lnTo>
                  <a:lnTo>
                    <a:pt x="660" y="2123"/>
                  </a:lnTo>
                  <a:lnTo>
                    <a:pt x="334" y="1905"/>
                  </a:lnTo>
                  <a:lnTo>
                    <a:pt x="334" y="1897"/>
                  </a:lnTo>
                  <a:lnTo>
                    <a:pt x="309" y="1789"/>
                  </a:lnTo>
                  <a:lnTo>
                    <a:pt x="284" y="1680"/>
                  </a:lnTo>
                  <a:lnTo>
                    <a:pt x="259" y="1563"/>
                  </a:lnTo>
                  <a:lnTo>
                    <a:pt x="234" y="1454"/>
                  </a:lnTo>
                  <a:lnTo>
                    <a:pt x="184" y="1220"/>
                  </a:lnTo>
                  <a:lnTo>
                    <a:pt x="184" y="1212"/>
                  </a:lnTo>
                  <a:lnTo>
                    <a:pt x="142" y="995"/>
                  </a:lnTo>
                  <a:lnTo>
                    <a:pt x="92" y="761"/>
                  </a:lnTo>
                  <a:lnTo>
                    <a:pt x="67" y="644"/>
                  </a:lnTo>
                  <a:lnTo>
                    <a:pt x="42" y="527"/>
                  </a:lnTo>
                  <a:lnTo>
                    <a:pt x="17" y="410"/>
                  </a:lnTo>
                  <a:lnTo>
                    <a:pt x="0" y="301"/>
                  </a:lnTo>
                  <a:lnTo>
                    <a:pt x="0" y="285"/>
                  </a:lnTo>
                  <a:lnTo>
                    <a:pt x="42" y="168"/>
                  </a:lnTo>
                  <a:lnTo>
                    <a:pt x="50" y="143"/>
                  </a:lnTo>
                  <a:lnTo>
                    <a:pt x="159" y="26"/>
                  </a:lnTo>
                  <a:lnTo>
                    <a:pt x="2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8940893" y="4700953"/>
              <a:ext cx="25996" cy="144678"/>
            </a:xfrm>
            <a:custGeom>
              <a:avLst/>
              <a:gdLst/>
              <a:ahLst/>
              <a:cxnLst/>
              <a:rect l="l" t="t" r="r" b="b"/>
              <a:pathLst>
                <a:path w="527" h="2933" extrusionOk="0">
                  <a:moveTo>
                    <a:pt x="410" y="67"/>
                  </a:moveTo>
                  <a:lnTo>
                    <a:pt x="410" y="76"/>
                  </a:lnTo>
                  <a:lnTo>
                    <a:pt x="443" y="226"/>
                  </a:lnTo>
                  <a:lnTo>
                    <a:pt x="443" y="243"/>
                  </a:lnTo>
                  <a:lnTo>
                    <a:pt x="485" y="393"/>
                  </a:lnTo>
                  <a:lnTo>
                    <a:pt x="494" y="443"/>
                  </a:lnTo>
                  <a:lnTo>
                    <a:pt x="519" y="652"/>
                  </a:lnTo>
                  <a:lnTo>
                    <a:pt x="519" y="719"/>
                  </a:lnTo>
                  <a:lnTo>
                    <a:pt x="527" y="878"/>
                  </a:lnTo>
                  <a:lnTo>
                    <a:pt x="527" y="1713"/>
                  </a:lnTo>
                  <a:lnTo>
                    <a:pt x="527" y="1797"/>
                  </a:lnTo>
                  <a:lnTo>
                    <a:pt x="527" y="1880"/>
                  </a:lnTo>
                  <a:lnTo>
                    <a:pt x="527" y="1964"/>
                  </a:lnTo>
                  <a:lnTo>
                    <a:pt x="527" y="2047"/>
                  </a:lnTo>
                  <a:lnTo>
                    <a:pt x="527" y="2131"/>
                  </a:lnTo>
                  <a:lnTo>
                    <a:pt x="527" y="2214"/>
                  </a:lnTo>
                  <a:lnTo>
                    <a:pt x="527" y="2298"/>
                  </a:lnTo>
                  <a:lnTo>
                    <a:pt x="519" y="2381"/>
                  </a:lnTo>
                  <a:lnTo>
                    <a:pt x="510" y="2465"/>
                  </a:lnTo>
                  <a:lnTo>
                    <a:pt x="502" y="2548"/>
                  </a:lnTo>
                  <a:lnTo>
                    <a:pt x="494" y="2632"/>
                  </a:lnTo>
                  <a:lnTo>
                    <a:pt x="485" y="2715"/>
                  </a:lnTo>
                  <a:lnTo>
                    <a:pt x="210" y="2933"/>
                  </a:lnTo>
                  <a:lnTo>
                    <a:pt x="1" y="2657"/>
                  </a:lnTo>
                  <a:lnTo>
                    <a:pt x="9" y="2573"/>
                  </a:lnTo>
                  <a:lnTo>
                    <a:pt x="26" y="2498"/>
                  </a:lnTo>
                  <a:lnTo>
                    <a:pt x="34" y="2423"/>
                  </a:lnTo>
                  <a:lnTo>
                    <a:pt x="42" y="2340"/>
                  </a:lnTo>
                  <a:lnTo>
                    <a:pt x="51" y="2256"/>
                  </a:lnTo>
                  <a:lnTo>
                    <a:pt x="59" y="2181"/>
                  </a:lnTo>
                  <a:lnTo>
                    <a:pt x="67" y="2097"/>
                  </a:lnTo>
                  <a:lnTo>
                    <a:pt x="76" y="2022"/>
                  </a:lnTo>
                  <a:lnTo>
                    <a:pt x="84" y="1939"/>
                  </a:lnTo>
                  <a:lnTo>
                    <a:pt x="93" y="1863"/>
                  </a:lnTo>
                  <a:lnTo>
                    <a:pt x="93" y="1780"/>
                  </a:lnTo>
                  <a:lnTo>
                    <a:pt x="101" y="1696"/>
                  </a:lnTo>
                  <a:lnTo>
                    <a:pt x="101" y="1621"/>
                  </a:lnTo>
                  <a:lnTo>
                    <a:pt x="101" y="1538"/>
                  </a:lnTo>
                  <a:lnTo>
                    <a:pt x="101" y="1454"/>
                  </a:lnTo>
                  <a:lnTo>
                    <a:pt x="101" y="1370"/>
                  </a:lnTo>
                  <a:lnTo>
                    <a:pt x="109" y="1212"/>
                  </a:lnTo>
                  <a:lnTo>
                    <a:pt x="118" y="1045"/>
                  </a:lnTo>
                  <a:lnTo>
                    <a:pt x="118" y="886"/>
                  </a:lnTo>
                  <a:lnTo>
                    <a:pt x="118" y="878"/>
                  </a:lnTo>
                  <a:lnTo>
                    <a:pt x="134" y="719"/>
                  </a:lnTo>
                  <a:lnTo>
                    <a:pt x="134" y="652"/>
                  </a:lnTo>
                  <a:lnTo>
                    <a:pt x="159" y="435"/>
                  </a:lnTo>
                  <a:lnTo>
                    <a:pt x="168" y="393"/>
                  </a:lnTo>
                  <a:lnTo>
                    <a:pt x="218" y="243"/>
                  </a:lnTo>
                  <a:lnTo>
                    <a:pt x="218" y="226"/>
                  </a:lnTo>
                  <a:lnTo>
                    <a:pt x="260" y="76"/>
                  </a:lnTo>
                  <a:lnTo>
                    <a:pt x="260" y="59"/>
                  </a:lnTo>
                  <a:lnTo>
                    <a:pt x="3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9118077" y="4707119"/>
              <a:ext cx="37588" cy="98112"/>
            </a:xfrm>
            <a:custGeom>
              <a:avLst/>
              <a:gdLst/>
              <a:ahLst/>
              <a:cxnLst/>
              <a:rect l="l" t="t" r="r" b="b"/>
              <a:pathLst>
                <a:path w="762" h="1989" extrusionOk="0">
                  <a:moveTo>
                    <a:pt x="753" y="93"/>
                  </a:moveTo>
                  <a:lnTo>
                    <a:pt x="753" y="101"/>
                  </a:lnTo>
                  <a:lnTo>
                    <a:pt x="753" y="210"/>
                  </a:lnTo>
                  <a:lnTo>
                    <a:pt x="753" y="226"/>
                  </a:lnTo>
                  <a:lnTo>
                    <a:pt x="761" y="318"/>
                  </a:lnTo>
                  <a:lnTo>
                    <a:pt x="761" y="385"/>
                  </a:lnTo>
                  <a:lnTo>
                    <a:pt x="753" y="435"/>
                  </a:lnTo>
                  <a:lnTo>
                    <a:pt x="736" y="535"/>
                  </a:lnTo>
                  <a:lnTo>
                    <a:pt x="711" y="644"/>
                  </a:lnTo>
                  <a:lnTo>
                    <a:pt x="703" y="719"/>
                  </a:lnTo>
                  <a:lnTo>
                    <a:pt x="694" y="753"/>
                  </a:lnTo>
                  <a:lnTo>
                    <a:pt x="653" y="961"/>
                  </a:lnTo>
                  <a:lnTo>
                    <a:pt x="611" y="1179"/>
                  </a:lnTo>
                  <a:lnTo>
                    <a:pt x="602" y="1212"/>
                  </a:lnTo>
                  <a:lnTo>
                    <a:pt x="561" y="1396"/>
                  </a:lnTo>
                  <a:lnTo>
                    <a:pt x="536" y="1504"/>
                  </a:lnTo>
                  <a:lnTo>
                    <a:pt x="519" y="1605"/>
                  </a:lnTo>
                  <a:lnTo>
                    <a:pt x="494" y="1713"/>
                  </a:lnTo>
                  <a:lnTo>
                    <a:pt x="469" y="1814"/>
                  </a:lnTo>
                  <a:lnTo>
                    <a:pt x="469" y="1822"/>
                  </a:lnTo>
                  <a:lnTo>
                    <a:pt x="168" y="1989"/>
                  </a:lnTo>
                  <a:lnTo>
                    <a:pt x="1" y="1688"/>
                  </a:lnTo>
                  <a:lnTo>
                    <a:pt x="1" y="1680"/>
                  </a:lnTo>
                  <a:lnTo>
                    <a:pt x="34" y="1588"/>
                  </a:lnTo>
                  <a:lnTo>
                    <a:pt x="68" y="1488"/>
                  </a:lnTo>
                  <a:lnTo>
                    <a:pt x="101" y="1379"/>
                  </a:lnTo>
                  <a:lnTo>
                    <a:pt x="135" y="1279"/>
                  </a:lnTo>
                  <a:lnTo>
                    <a:pt x="193" y="1095"/>
                  </a:lnTo>
                  <a:lnTo>
                    <a:pt x="201" y="1062"/>
                  </a:lnTo>
                  <a:lnTo>
                    <a:pt x="268" y="853"/>
                  </a:lnTo>
                  <a:lnTo>
                    <a:pt x="335" y="644"/>
                  </a:lnTo>
                  <a:lnTo>
                    <a:pt x="343" y="619"/>
                  </a:lnTo>
                  <a:lnTo>
                    <a:pt x="368" y="544"/>
                  </a:lnTo>
                  <a:lnTo>
                    <a:pt x="402" y="435"/>
                  </a:lnTo>
                  <a:lnTo>
                    <a:pt x="444" y="335"/>
                  </a:lnTo>
                  <a:lnTo>
                    <a:pt x="460" y="285"/>
                  </a:lnTo>
                  <a:lnTo>
                    <a:pt x="485" y="235"/>
                  </a:lnTo>
                  <a:lnTo>
                    <a:pt x="485" y="235"/>
                  </a:lnTo>
                  <a:lnTo>
                    <a:pt x="544" y="159"/>
                  </a:lnTo>
                  <a:lnTo>
                    <a:pt x="552" y="143"/>
                  </a:lnTo>
                  <a:lnTo>
                    <a:pt x="611" y="51"/>
                  </a:lnTo>
                  <a:lnTo>
                    <a:pt x="611" y="42"/>
                  </a:lnTo>
                  <a:lnTo>
                    <a:pt x="69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9267687" y="4745447"/>
              <a:ext cx="22691" cy="82870"/>
            </a:xfrm>
            <a:custGeom>
              <a:avLst/>
              <a:gdLst/>
              <a:ahLst/>
              <a:cxnLst/>
              <a:rect l="l" t="t" r="r" b="b"/>
              <a:pathLst>
                <a:path w="460" h="1680" extrusionOk="0">
                  <a:moveTo>
                    <a:pt x="351" y="67"/>
                  </a:moveTo>
                  <a:lnTo>
                    <a:pt x="351" y="67"/>
                  </a:lnTo>
                  <a:lnTo>
                    <a:pt x="376" y="159"/>
                  </a:lnTo>
                  <a:lnTo>
                    <a:pt x="401" y="209"/>
                  </a:lnTo>
                  <a:lnTo>
                    <a:pt x="418" y="243"/>
                  </a:lnTo>
                  <a:lnTo>
                    <a:pt x="443" y="310"/>
                  </a:lnTo>
                  <a:lnTo>
                    <a:pt x="452" y="335"/>
                  </a:lnTo>
                  <a:lnTo>
                    <a:pt x="460" y="393"/>
                  </a:lnTo>
                  <a:lnTo>
                    <a:pt x="460" y="427"/>
                  </a:lnTo>
                  <a:lnTo>
                    <a:pt x="460" y="510"/>
                  </a:lnTo>
                  <a:lnTo>
                    <a:pt x="460" y="594"/>
                  </a:lnTo>
                  <a:lnTo>
                    <a:pt x="460" y="652"/>
                  </a:lnTo>
                  <a:lnTo>
                    <a:pt x="460" y="686"/>
                  </a:lnTo>
                  <a:lnTo>
                    <a:pt x="460" y="769"/>
                  </a:lnTo>
                  <a:lnTo>
                    <a:pt x="460" y="861"/>
                  </a:lnTo>
                  <a:lnTo>
                    <a:pt x="460" y="945"/>
                  </a:lnTo>
                  <a:lnTo>
                    <a:pt x="460" y="1011"/>
                  </a:lnTo>
                  <a:lnTo>
                    <a:pt x="460" y="1028"/>
                  </a:lnTo>
                  <a:lnTo>
                    <a:pt x="452" y="1120"/>
                  </a:lnTo>
                  <a:lnTo>
                    <a:pt x="443" y="1296"/>
                  </a:lnTo>
                  <a:lnTo>
                    <a:pt x="426" y="1463"/>
                  </a:lnTo>
                  <a:lnTo>
                    <a:pt x="426" y="1471"/>
                  </a:lnTo>
                  <a:lnTo>
                    <a:pt x="209" y="1680"/>
                  </a:lnTo>
                  <a:lnTo>
                    <a:pt x="0" y="1463"/>
                  </a:lnTo>
                  <a:lnTo>
                    <a:pt x="0" y="995"/>
                  </a:lnTo>
                  <a:lnTo>
                    <a:pt x="0" y="928"/>
                  </a:lnTo>
                  <a:lnTo>
                    <a:pt x="0" y="836"/>
                  </a:lnTo>
                  <a:lnTo>
                    <a:pt x="0" y="753"/>
                  </a:lnTo>
                  <a:lnTo>
                    <a:pt x="0" y="661"/>
                  </a:lnTo>
                  <a:lnTo>
                    <a:pt x="0" y="627"/>
                  </a:lnTo>
                  <a:lnTo>
                    <a:pt x="9" y="569"/>
                  </a:lnTo>
                  <a:lnTo>
                    <a:pt x="17" y="485"/>
                  </a:lnTo>
                  <a:lnTo>
                    <a:pt x="34" y="393"/>
                  </a:lnTo>
                  <a:lnTo>
                    <a:pt x="34" y="360"/>
                  </a:lnTo>
                  <a:lnTo>
                    <a:pt x="51" y="310"/>
                  </a:lnTo>
                  <a:lnTo>
                    <a:pt x="67" y="276"/>
                  </a:lnTo>
                  <a:lnTo>
                    <a:pt x="101" y="218"/>
                  </a:lnTo>
                  <a:lnTo>
                    <a:pt x="126" y="184"/>
                  </a:lnTo>
                  <a:lnTo>
                    <a:pt x="159" y="134"/>
                  </a:lnTo>
                  <a:lnTo>
                    <a:pt x="201" y="59"/>
                  </a:lnTo>
                  <a:lnTo>
                    <a:pt x="201" y="59"/>
                  </a:lnTo>
                  <a:lnTo>
                    <a:pt x="27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8421277" y="4556325"/>
              <a:ext cx="42915" cy="51153"/>
            </a:xfrm>
            <a:custGeom>
              <a:avLst/>
              <a:gdLst/>
              <a:ahLst/>
              <a:cxnLst/>
              <a:rect l="l" t="t" r="r" b="b"/>
              <a:pathLst>
                <a:path w="870" h="1037" extrusionOk="0">
                  <a:moveTo>
                    <a:pt x="251" y="8"/>
                  </a:moveTo>
                  <a:lnTo>
                    <a:pt x="284" y="17"/>
                  </a:lnTo>
                  <a:lnTo>
                    <a:pt x="318" y="34"/>
                  </a:lnTo>
                  <a:lnTo>
                    <a:pt x="326" y="34"/>
                  </a:lnTo>
                  <a:lnTo>
                    <a:pt x="343" y="59"/>
                  </a:lnTo>
                  <a:lnTo>
                    <a:pt x="368" y="84"/>
                  </a:lnTo>
                  <a:lnTo>
                    <a:pt x="393" y="109"/>
                  </a:lnTo>
                  <a:lnTo>
                    <a:pt x="418" y="134"/>
                  </a:lnTo>
                  <a:lnTo>
                    <a:pt x="435" y="167"/>
                  </a:lnTo>
                  <a:lnTo>
                    <a:pt x="460" y="192"/>
                  </a:lnTo>
                  <a:lnTo>
                    <a:pt x="476" y="217"/>
                  </a:lnTo>
                  <a:lnTo>
                    <a:pt x="501" y="251"/>
                  </a:lnTo>
                  <a:lnTo>
                    <a:pt x="543" y="301"/>
                  </a:lnTo>
                  <a:lnTo>
                    <a:pt x="577" y="359"/>
                  </a:lnTo>
                  <a:lnTo>
                    <a:pt x="618" y="418"/>
                  </a:lnTo>
                  <a:lnTo>
                    <a:pt x="652" y="476"/>
                  </a:lnTo>
                  <a:lnTo>
                    <a:pt x="652" y="476"/>
                  </a:lnTo>
                  <a:lnTo>
                    <a:pt x="727" y="585"/>
                  </a:lnTo>
                  <a:lnTo>
                    <a:pt x="760" y="643"/>
                  </a:lnTo>
                  <a:lnTo>
                    <a:pt x="802" y="694"/>
                  </a:lnTo>
                  <a:lnTo>
                    <a:pt x="836" y="752"/>
                  </a:lnTo>
                  <a:lnTo>
                    <a:pt x="869" y="802"/>
                  </a:lnTo>
                  <a:lnTo>
                    <a:pt x="869" y="802"/>
                  </a:lnTo>
                  <a:lnTo>
                    <a:pt x="836" y="1036"/>
                  </a:lnTo>
                  <a:lnTo>
                    <a:pt x="602" y="1003"/>
                  </a:lnTo>
                  <a:lnTo>
                    <a:pt x="602" y="1003"/>
                  </a:lnTo>
                  <a:lnTo>
                    <a:pt x="560" y="952"/>
                  </a:lnTo>
                  <a:lnTo>
                    <a:pt x="518" y="902"/>
                  </a:lnTo>
                  <a:lnTo>
                    <a:pt x="476" y="844"/>
                  </a:lnTo>
                  <a:lnTo>
                    <a:pt x="435" y="794"/>
                  </a:lnTo>
                  <a:lnTo>
                    <a:pt x="351" y="694"/>
                  </a:lnTo>
                  <a:lnTo>
                    <a:pt x="351" y="694"/>
                  </a:lnTo>
                  <a:lnTo>
                    <a:pt x="309" y="643"/>
                  </a:lnTo>
                  <a:lnTo>
                    <a:pt x="268" y="593"/>
                  </a:lnTo>
                  <a:lnTo>
                    <a:pt x="234" y="543"/>
                  </a:lnTo>
                  <a:lnTo>
                    <a:pt x="192" y="493"/>
                  </a:lnTo>
                  <a:lnTo>
                    <a:pt x="167" y="468"/>
                  </a:lnTo>
                  <a:lnTo>
                    <a:pt x="151" y="443"/>
                  </a:lnTo>
                  <a:lnTo>
                    <a:pt x="126" y="426"/>
                  </a:lnTo>
                  <a:lnTo>
                    <a:pt x="109" y="401"/>
                  </a:lnTo>
                  <a:lnTo>
                    <a:pt x="84" y="376"/>
                  </a:lnTo>
                  <a:lnTo>
                    <a:pt x="67" y="359"/>
                  </a:lnTo>
                  <a:lnTo>
                    <a:pt x="42" y="334"/>
                  </a:lnTo>
                  <a:lnTo>
                    <a:pt x="25" y="318"/>
                  </a:lnTo>
                  <a:lnTo>
                    <a:pt x="25" y="309"/>
                  </a:lnTo>
                  <a:lnTo>
                    <a:pt x="17" y="284"/>
                  </a:lnTo>
                  <a:lnTo>
                    <a:pt x="9" y="251"/>
                  </a:lnTo>
                  <a:lnTo>
                    <a:pt x="0" y="234"/>
                  </a:lnTo>
                  <a:lnTo>
                    <a:pt x="9" y="201"/>
                  </a:lnTo>
                  <a:lnTo>
                    <a:pt x="34" y="125"/>
                  </a:lnTo>
                  <a:lnTo>
                    <a:pt x="126" y="34"/>
                  </a:lnTo>
                  <a:lnTo>
                    <a:pt x="192" y="17"/>
                  </a:lnTo>
                  <a:lnTo>
                    <a:pt x="2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8569604" y="4486675"/>
              <a:ext cx="55691" cy="77494"/>
            </a:xfrm>
            <a:custGeom>
              <a:avLst/>
              <a:gdLst/>
              <a:ahLst/>
              <a:cxnLst/>
              <a:rect l="l" t="t" r="r" b="b"/>
              <a:pathLst>
                <a:path w="1129" h="1571" extrusionOk="0">
                  <a:moveTo>
                    <a:pt x="343" y="17"/>
                  </a:moveTo>
                  <a:lnTo>
                    <a:pt x="385" y="34"/>
                  </a:lnTo>
                  <a:lnTo>
                    <a:pt x="393" y="34"/>
                  </a:lnTo>
                  <a:lnTo>
                    <a:pt x="435" y="67"/>
                  </a:lnTo>
                  <a:lnTo>
                    <a:pt x="452" y="75"/>
                  </a:lnTo>
                  <a:lnTo>
                    <a:pt x="477" y="101"/>
                  </a:lnTo>
                  <a:lnTo>
                    <a:pt x="502" y="142"/>
                  </a:lnTo>
                  <a:lnTo>
                    <a:pt x="535" y="184"/>
                  </a:lnTo>
                  <a:lnTo>
                    <a:pt x="560" y="226"/>
                  </a:lnTo>
                  <a:lnTo>
                    <a:pt x="585" y="276"/>
                  </a:lnTo>
                  <a:lnTo>
                    <a:pt x="619" y="318"/>
                  </a:lnTo>
                  <a:lnTo>
                    <a:pt x="644" y="360"/>
                  </a:lnTo>
                  <a:lnTo>
                    <a:pt x="669" y="401"/>
                  </a:lnTo>
                  <a:lnTo>
                    <a:pt x="694" y="443"/>
                  </a:lnTo>
                  <a:lnTo>
                    <a:pt x="719" y="485"/>
                  </a:lnTo>
                  <a:lnTo>
                    <a:pt x="744" y="527"/>
                  </a:lnTo>
                  <a:lnTo>
                    <a:pt x="769" y="577"/>
                  </a:lnTo>
                  <a:lnTo>
                    <a:pt x="794" y="619"/>
                  </a:lnTo>
                  <a:lnTo>
                    <a:pt x="819" y="660"/>
                  </a:lnTo>
                  <a:lnTo>
                    <a:pt x="869" y="744"/>
                  </a:lnTo>
                  <a:lnTo>
                    <a:pt x="869" y="744"/>
                  </a:lnTo>
                  <a:lnTo>
                    <a:pt x="911" y="836"/>
                  </a:lnTo>
                  <a:lnTo>
                    <a:pt x="961" y="919"/>
                  </a:lnTo>
                  <a:lnTo>
                    <a:pt x="1003" y="1011"/>
                  </a:lnTo>
                  <a:lnTo>
                    <a:pt x="1045" y="1095"/>
                  </a:lnTo>
                  <a:lnTo>
                    <a:pt x="1128" y="1270"/>
                  </a:lnTo>
                  <a:lnTo>
                    <a:pt x="1128" y="1270"/>
                  </a:lnTo>
                  <a:lnTo>
                    <a:pt x="1037" y="1571"/>
                  </a:lnTo>
                  <a:lnTo>
                    <a:pt x="744" y="1479"/>
                  </a:lnTo>
                  <a:lnTo>
                    <a:pt x="744" y="1471"/>
                  </a:lnTo>
                  <a:lnTo>
                    <a:pt x="652" y="1312"/>
                  </a:lnTo>
                  <a:lnTo>
                    <a:pt x="602" y="1228"/>
                  </a:lnTo>
                  <a:lnTo>
                    <a:pt x="552" y="1145"/>
                  </a:lnTo>
                  <a:lnTo>
                    <a:pt x="502" y="1070"/>
                  </a:lnTo>
                  <a:lnTo>
                    <a:pt x="452" y="986"/>
                  </a:lnTo>
                  <a:lnTo>
                    <a:pt x="452" y="986"/>
                  </a:lnTo>
                  <a:lnTo>
                    <a:pt x="402" y="911"/>
                  </a:lnTo>
                  <a:lnTo>
                    <a:pt x="377" y="869"/>
                  </a:lnTo>
                  <a:lnTo>
                    <a:pt x="352" y="827"/>
                  </a:lnTo>
                  <a:lnTo>
                    <a:pt x="318" y="802"/>
                  </a:lnTo>
                  <a:lnTo>
                    <a:pt x="293" y="761"/>
                  </a:lnTo>
                  <a:lnTo>
                    <a:pt x="268" y="719"/>
                  </a:lnTo>
                  <a:lnTo>
                    <a:pt x="243" y="685"/>
                  </a:lnTo>
                  <a:lnTo>
                    <a:pt x="218" y="644"/>
                  </a:lnTo>
                  <a:lnTo>
                    <a:pt x="193" y="602"/>
                  </a:lnTo>
                  <a:lnTo>
                    <a:pt x="159" y="568"/>
                  </a:lnTo>
                  <a:lnTo>
                    <a:pt x="134" y="527"/>
                  </a:lnTo>
                  <a:lnTo>
                    <a:pt x="109" y="485"/>
                  </a:lnTo>
                  <a:lnTo>
                    <a:pt x="84" y="451"/>
                  </a:lnTo>
                  <a:lnTo>
                    <a:pt x="59" y="410"/>
                  </a:lnTo>
                  <a:lnTo>
                    <a:pt x="34" y="385"/>
                  </a:lnTo>
                  <a:lnTo>
                    <a:pt x="34" y="368"/>
                  </a:lnTo>
                  <a:lnTo>
                    <a:pt x="26" y="326"/>
                  </a:lnTo>
                  <a:lnTo>
                    <a:pt x="26" y="318"/>
                  </a:lnTo>
                  <a:lnTo>
                    <a:pt x="9" y="276"/>
                  </a:lnTo>
                  <a:lnTo>
                    <a:pt x="1" y="251"/>
                  </a:lnTo>
                  <a:lnTo>
                    <a:pt x="26" y="201"/>
                  </a:lnTo>
                  <a:lnTo>
                    <a:pt x="59" y="117"/>
                  </a:lnTo>
                  <a:lnTo>
                    <a:pt x="159" y="25"/>
                  </a:lnTo>
                  <a:lnTo>
                    <a:pt x="260" y="17"/>
                  </a:lnTo>
                  <a:lnTo>
                    <a:pt x="31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8701457" y="4385701"/>
              <a:ext cx="61067" cy="112565"/>
            </a:xfrm>
            <a:custGeom>
              <a:avLst/>
              <a:gdLst/>
              <a:ahLst/>
              <a:cxnLst/>
              <a:rect l="l" t="t" r="r" b="b"/>
              <a:pathLst>
                <a:path w="1238" h="2282" extrusionOk="0">
                  <a:moveTo>
                    <a:pt x="118" y="26"/>
                  </a:moveTo>
                  <a:lnTo>
                    <a:pt x="118" y="26"/>
                  </a:lnTo>
                  <a:lnTo>
                    <a:pt x="218" y="118"/>
                  </a:lnTo>
                  <a:lnTo>
                    <a:pt x="260" y="151"/>
                  </a:lnTo>
                  <a:lnTo>
                    <a:pt x="335" y="218"/>
                  </a:lnTo>
                  <a:lnTo>
                    <a:pt x="360" y="243"/>
                  </a:lnTo>
                  <a:lnTo>
                    <a:pt x="435" y="318"/>
                  </a:lnTo>
                  <a:lnTo>
                    <a:pt x="502" y="443"/>
                  </a:lnTo>
                  <a:lnTo>
                    <a:pt x="636" y="677"/>
                  </a:lnTo>
                  <a:lnTo>
                    <a:pt x="653" y="694"/>
                  </a:lnTo>
                  <a:lnTo>
                    <a:pt x="761" y="928"/>
                  </a:lnTo>
                  <a:lnTo>
                    <a:pt x="828" y="1045"/>
                  </a:lnTo>
                  <a:lnTo>
                    <a:pt x="886" y="1170"/>
                  </a:lnTo>
                  <a:lnTo>
                    <a:pt x="920" y="1229"/>
                  </a:lnTo>
                  <a:lnTo>
                    <a:pt x="945" y="1295"/>
                  </a:lnTo>
                  <a:lnTo>
                    <a:pt x="1012" y="1421"/>
                  </a:lnTo>
                  <a:lnTo>
                    <a:pt x="1070" y="1546"/>
                  </a:lnTo>
                  <a:lnTo>
                    <a:pt x="1129" y="1671"/>
                  </a:lnTo>
                  <a:lnTo>
                    <a:pt x="1187" y="1797"/>
                  </a:lnTo>
                  <a:lnTo>
                    <a:pt x="1237" y="1914"/>
                  </a:lnTo>
                  <a:lnTo>
                    <a:pt x="1237" y="1922"/>
                  </a:lnTo>
                  <a:lnTo>
                    <a:pt x="1104" y="2281"/>
                  </a:lnTo>
                  <a:lnTo>
                    <a:pt x="736" y="2139"/>
                  </a:lnTo>
                  <a:lnTo>
                    <a:pt x="736" y="2131"/>
                  </a:lnTo>
                  <a:lnTo>
                    <a:pt x="686" y="2022"/>
                  </a:lnTo>
                  <a:lnTo>
                    <a:pt x="636" y="1897"/>
                  </a:lnTo>
                  <a:lnTo>
                    <a:pt x="577" y="1772"/>
                  </a:lnTo>
                  <a:lnTo>
                    <a:pt x="519" y="1646"/>
                  </a:lnTo>
                  <a:lnTo>
                    <a:pt x="460" y="1521"/>
                  </a:lnTo>
                  <a:lnTo>
                    <a:pt x="435" y="1463"/>
                  </a:lnTo>
                  <a:lnTo>
                    <a:pt x="410" y="1404"/>
                  </a:lnTo>
                  <a:lnTo>
                    <a:pt x="352" y="1279"/>
                  </a:lnTo>
                  <a:lnTo>
                    <a:pt x="293" y="1153"/>
                  </a:lnTo>
                  <a:lnTo>
                    <a:pt x="193" y="920"/>
                  </a:lnTo>
                  <a:lnTo>
                    <a:pt x="185" y="903"/>
                  </a:lnTo>
                  <a:lnTo>
                    <a:pt x="76" y="652"/>
                  </a:lnTo>
                  <a:lnTo>
                    <a:pt x="26" y="519"/>
                  </a:lnTo>
                  <a:lnTo>
                    <a:pt x="9" y="418"/>
                  </a:lnTo>
                  <a:lnTo>
                    <a:pt x="9" y="376"/>
                  </a:lnTo>
                  <a:lnTo>
                    <a:pt x="9" y="276"/>
                  </a:lnTo>
                  <a:lnTo>
                    <a:pt x="9" y="234"/>
                  </a:lnTo>
                  <a:lnTo>
                    <a:pt x="1" y="92"/>
                  </a:lnTo>
                  <a:lnTo>
                    <a:pt x="1" y="84"/>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8856838" y="4303719"/>
              <a:ext cx="44987" cy="83265"/>
            </a:xfrm>
            <a:custGeom>
              <a:avLst/>
              <a:gdLst/>
              <a:ahLst/>
              <a:cxnLst/>
              <a:rect l="l" t="t" r="r" b="b"/>
              <a:pathLst>
                <a:path w="912" h="1688" extrusionOk="0">
                  <a:moveTo>
                    <a:pt x="351" y="8"/>
                  </a:moveTo>
                  <a:lnTo>
                    <a:pt x="376" y="42"/>
                  </a:lnTo>
                  <a:lnTo>
                    <a:pt x="426" y="125"/>
                  </a:lnTo>
                  <a:lnTo>
                    <a:pt x="460" y="176"/>
                  </a:lnTo>
                  <a:lnTo>
                    <a:pt x="468" y="201"/>
                  </a:lnTo>
                  <a:lnTo>
                    <a:pt x="510" y="292"/>
                  </a:lnTo>
                  <a:lnTo>
                    <a:pt x="543" y="376"/>
                  </a:lnTo>
                  <a:lnTo>
                    <a:pt x="585" y="460"/>
                  </a:lnTo>
                  <a:lnTo>
                    <a:pt x="619" y="551"/>
                  </a:lnTo>
                  <a:lnTo>
                    <a:pt x="652" y="635"/>
                  </a:lnTo>
                  <a:lnTo>
                    <a:pt x="685" y="719"/>
                  </a:lnTo>
                  <a:lnTo>
                    <a:pt x="727" y="810"/>
                  </a:lnTo>
                  <a:lnTo>
                    <a:pt x="761" y="902"/>
                  </a:lnTo>
                  <a:lnTo>
                    <a:pt x="786" y="986"/>
                  </a:lnTo>
                  <a:lnTo>
                    <a:pt x="819" y="1078"/>
                  </a:lnTo>
                  <a:lnTo>
                    <a:pt x="853" y="1170"/>
                  </a:lnTo>
                  <a:lnTo>
                    <a:pt x="869" y="1211"/>
                  </a:lnTo>
                  <a:lnTo>
                    <a:pt x="878" y="1262"/>
                  </a:lnTo>
                  <a:lnTo>
                    <a:pt x="894" y="1303"/>
                  </a:lnTo>
                  <a:lnTo>
                    <a:pt x="911" y="1345"/>
                  </a:lnTo>
                  <a:lnTo>
                    <a:pt x="711" y="1688"/>
                  </a:lnTo>
                  <a:lnTo>
                    <a:pt x="376" y="1487"/>
                  </a:lnTo>
                  <a:lnTo>
                    <a:pt x="368" y="1445"/>
                  </a:lnTo>
                  <a:lnTo>
                    <a:pt x="360" y="1404"/>
                  </a:lnTo>
                  <a:lnTo>
                    <a:pt x="351" y="1362"/>
                  </a:lnTo>
                  <a:lnTo>
                    <a:pt x="335" y="1320"/>
                  </a:lnTo>
                  <a:lnTo>
                    <a:pt x="318" y="1228"/>
                  </a:lnTo>
                  <a:lnTo>
                    <a:pt x="293" y="1145"/>
                  </a:lnTo>
                  <a:lnTo>
                    <a:pt x="268" y="1061"/>
                  </a:lnTo>
                  <a:lnTo>
                    <a:pt x="243" y="978"/>
                  </a:lnTo>
                  <a:lnTo>
                    <a:pt x="218" y="886"/>
                  </a:lnTo>
                  <a:lnTo>
                    <a:pt x="193" y="802"/>
                  </a:lnTo>
                  <a:lnTo>
                    <a:pt x="159" y="719"/>
                  </a:lnTo>
                  <a:lnTo>
                    <a:pt x="134" y="635"/>
                  </a:lnTo>
                  <a:lnTo>
                    <a:pt x="109" y="543"/>
                  </a:lnTo>
                  <a:lnTo>
                    <a:pt x="76" y="460"/>
                  </a:lnTo>
                  <a:lnTo>
                    <a:pt x="51" y="376"/>
                  </a:lnTo>
                  <a:lnTo>
                    <a:pt x="42" y="351"/>
                  </a:lnTo>
                  <a:lnTo>
                    <a:pt x="25" y="284"/>
                  </a:lnTo>
                  <a:lnTo>
                    <a:pt x="9" y="192"/>
                  </a:lnTo>
                  <a:lnTo>
                    <a:pt x="0" y="150"/>
                  </a:lnTo>
                  <a:lnTo>
                    <a:pt x="51" y="92"/>
                  </a:lnTo>
                  <a:lnTo>
                    <a:pt x="92" y="59"/>
                  </a:lnTo>
                  <a:lnTo>
                    <a:pt x="218" y="8"/>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9053803" y="4230369"/>
              <a:ext cx="38377" cy="89036"/>
            </a:xfrm>
            <a:custGeom>
              <a:avLst/>
              <a:gdLst/>
              <a:ahLst/>
              <a:cxnLst/>
              <a:rect l="l" t="t" r="r" b="b"/>
              <a:pathLst>
                <a:path w="778" h="1805" extrusionOk="0">
                  <a:moveTo>
                    <a:pt x="276" y="67"/>
                  </a:moveTo>
                  <a:lnTo>
                    <a:pt x="276" y="67"/>
                  </a:lnTo>
                  <a:lnTo>
                    <a:pt x="318" y="134"/>
                  </a:lnTo>
                  <a:lnTo>
                    <a:pt x="326" y="150"/>
                  </a:lnTo>
                  <a:lnTo>
                    <a:pt x="393" y="234"/>
                  </a:lnTo>
                  <a:lnTo>
                    <a:pt x="393" y="234"/>
                  </a:lnTo>
                  <a:lnTo>
                    <a:pt x="452" y="309"/>
                  </a:lnTo>
                  <a:lnTo>
                    <a:pt x="494" y="359"/>
                  </a:lnTo>
                  <a:lnTo>
                    <a:pt x="519" y="393"/>
                  </a:lnTo>
                  <a:lnTo>
                    <a:pt x="535" y="418"/>
                  </a:lnTo>
                  <a:lnTo>
                    <a:pt x="569" y="476"/>
                  </a:lnTo>
                  <a:lnTo>
                    <a:pt x="569" y="485"/>
                  </a:lnTo>
                  <a:lnTo>
                    <a:pt x="594" y="560"/>
                  </a:lnTo>
                  <a:lnTo>
                    <a:pt x="602" y="593"/>
                  </a:lnTo>
                  <a:lnTo>
                    <a:pt x="619" y="652"/>
                  </a:lnTo>
                  <a:lnTo>
                    <a:pt x="636" y="735"/>
                  </a:lnTo>
                  <a:lnTo>
                    <a:pt x="636" y="735"/>
                  </a:lnTo>
                  <a:lnTo>
                    <a:pt x="652" y="827"/>
                  </a:lnTo>
                  <a:lnTo>
                    <a:pt x="677" y="919"/>
                  </a:lnTo>
                  <a:lnTo>
                    <a:pt x="694" y="1003"/>
                  </a:lnTo>
                  <a:lnTo>
                    <a:pt x="702" y="1053"/>
                  </a:lnTo>
                  <a:lnTo>
                    <a:pt x="711" y="1094"/>
                  </a:lnTo>
                  <a:lnTo>
                    <a:pt x="727" y="1186"/>
                  </a:lnTo>
                  <a:lnTo>
                    <a:pt x="744" y="1270"/>
                  </a:lnTo>
                  <a:lnTo>
                    <a:pt x="761" y="1362"/>
                  </a:lnTo>
                  <a:lnTo>
                    <a:pt x="778" y="1445"/>
                  </a:lnTo>
                  <a:lnTo>
                    <a:pt x="778" y="1454"/>
                  </a:lnTo>
                  <a:lnTo>
                    <a:pt x="569" y="1805"/>
                  </a:lnTo>
                  <a:lnTo>
                    <a:pt x="218" y="1596"/>
                  </a:lnTo>
                  <a:lnTo>
                    <a:pt x="218" y="1587"/>
                  </a:lnTo>
                  <a:lnTo>
                    <a:pt x="193" y="1504"/>
                  </a:lnTo>
                  <a:lnTo>
                    <a:pt x="168" y="1412"/>
                  </a:lnTo>
                  <a:lnTo>
                    <a:pt x="143" y="1320"/>
                  </a:lnTo>
                  <a:lnTo>
                    <a:pt x="118" y="1228"/>
                  </a:lnTo>
                  <a:lnTo>
                    <a:pt x="101" y="1195"/>
                  </a:lnTo>
                  <a:lnTo>
                    <a:pt x="93" y="1136"/>
                  </a:lnTo>
                  <a:lnTo>
                    <a:pt x="68" y="1044"/>
                  </a:lnTo>
                  <a:lnTo>
                    <a:pt x="51" y="952"/>
                  </a:lnTo>
                  <a:lnTo>
                    <a:pt x="26" y="861"/>
                  </a:lnTo>
                  <a:lnTo>
                    <a:pt x="26" y="861"/>
                  </a:lnTo>
                  <a:lnTo>
                    <a:pt x="9" y="769"/>
                  </a:lnTo>
                  <a:lnTo>
                    <a:pt x="1" y="710"/>
                  </a:lnTo>
                  <a:lnTo>
                    <a:pt x="1" y="677"/>
                  </a:lnTo>
                  <a:lnTo>
                    <a:pt x="1" y="593"/>
                  </a:lnTo>
                  <a:lnTo>
                    <a:pt x="1" y="585"/>
                  </a:lnTo>
                  <a:lnTo>
                    <a:pt x="1" y="518"/>
                  </a:lnTo>
                  <a:lnTo>
                    <a:pt x="9" y="485"/>
                  </a:lnTo>
                  <a:lnTo>
                    <a:pt x="17" y="434"/>
                  </a:lnTo>
                  <a:lnTo>
                    <a:pt x="42" y="384"/>
                  </a:lnTo>
                  <a:lnTo>
                    <a:pt x="68" y="284"/>
                  </a:lnTo>
                  <a:lnTo>
                    <a:pt x="68" y="284"/>
                  </a:lnTo>
                  <a:lnTo>
                    <a:pt x="101" y="184"/>
                  </a:lnTo>
                  <a:lnTo>
                    <a:pt x="109" y="159"/>
                  </a:lnTo>
                  <a:lnTo>
                    <a:pt x="126" y="84"/>
                  </a:lnTo>
                  <a:lnTo>
                    <a:pt x="126" y="84"/>
                  </a:lnTo>
                  <a:lnTo>
                    <a:pt x="1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9249979" y="4173050"/>
              <a:ext cx="24762" cy="140583"/>
            </a:xfrm>
            <a:custGeom>
              <a:avLst/>
              <a:gdLst/>
              <a:ahLst/>
              <a:cxnLst/>
              <a:rect l="l" t="t" r="r" b="b"/>
              <a:pathLst>
                <a:path w="502" h="2850" extrusionOk="0">
                  <a:moveTo>
                    <a:pt x="217" y="59"/>
                  </a:moveTo>
                  <a:lnTo>
                    <a:pt x="217" y="59"/>
                  </a:lnTo>
                  <a:lnTo>
                    <a:pt x="276" y="218"/>
                  </a:lnTo>
                  <a:lnTo>
                    <a:pt x="334" y="327"/>
                  </a:lnTo>
                  <a:lnTo>
                    <a:pt x="343" y="368"/>
                  </a:lnTo>
                  <a:lnTo>
                    <a:pt x="359" y="410"/>
                  </a:lnTo>
                  <a:lnTo>
                    <a:pt x="393" y="686"/>
                  </a:lnTo>
                  <a:lnTo>
                    <a:pt x="410" y="845"/>
                  </a:lnTo>
                  <a:lnTo>
                    <a:pt x="418" y="928"/>
                  </a:lnTo>
                  <a:lnTo>
                    <a:pt x="426" y="1003"/>
                  </a:lnTo>
                  <a:lnTo>
                    <a:pt x="435" y="1162"/>
                  </a:lnTo>
                  <a:lnTo>
                    <a:pt x="443" y="1321"/>
                  </a:lnTo>
                  <a:lnTo>
                    <a:pt x="460" y="1480"/>
                  </a:lnTo>
                  <a:lnTo>
                    <a:pt x="468" y="1638"/>
                  </a:lnTo>
                  <a:lnTo>
                    <a:pt x="468" y="1663"/>
                  </a:lnTo>
                  <a:lnTo>
                    <a:pt x="476" y="1797"/>
                  </a:lnTo>
                  <a:lnTo>
                    <a:pt x="485" y="1956"/>
                  </a:lnTo>
                  <a:lnTo>
                    <a:pt x="493" y="2114"/>
                  </a:lnTo>
                  <a:lnTo>
                    <a:pt x="501" y="2282"/>
                  </a:lnTo>
                  <a:lnTo>
                    <a:pt x="501" y="2440"/>
                  </a:lnTo>
                  <a:lnTo>
                    <a:pt x="501" y="2591"/>
                  </a:lnTo>
                  <a:lnTo>
                    <a:pt x="501" y="2599"/>
                  </a:lnTo>
                  <a:lnTo>
                    <a:pt x="259" y="2850"/>
                  </a:lnTo>
                  <a:lnTo>
                    <a:pt x="17" y="2607"/>
                  </a:lnTo>
                  <a:lnTo>
                    <a:pt x="17" y="2457"/>
                  </a:lnTo>
                  <a:lnTo>
                    <a:pt x="17" y="2298"/>
                  </a:lnTo>
                  <a:lnTo>
                    <a:pt x="17" y="2140"/>
                  </a:lnTo>
                  <a:lnTo>
                    <a:pt x="17" y="1981"/>
                  </a:lnTo>
                  <a:lnTo>
                    <a:pt x="17" y="1822"/>
                  </a:lnTo>
                  <a:lnTo>
                    <a:pt x="17" y="1688"/>
                  </a:lnTo>
                  <a:lnTo>
                    <a:pt x="17" y="1663"/>
                  </a:lnTo>
                  <a:lnTo>
                    <a:pt x="17" y="1505"/>
                  </a:lnTo>
                  <a:lnTo>
                    <a:pt x="17" y="1346"/>
                  </a:lnTo>
                  <a:lnTo>
                    <a:pt x="9" y="1187"/>
                  </a:lnTo>
                  <a:lnTo>
                    <a:pt x="0" y="1028"/>
                  </a:lnTo>
                  <a:lnTo>
                    <a:pt x="0" y="962"/>
                  </a:lnTo>
                  <a:lnTo>
                    <a:pt x="0" y="870"/>
                  </a:lnTo>
                  <a:lnTo>
                    <a:pt x="0" y="711"/>
                  </a:lnTo>
                  <a:lnTo>
                    <a:pt x="0" y="444"/>
                  </a:lnTo>
                  <a:lnTo>
                    <a:pt x="17" y="394"/>
                  </a:lnTo>
                  <a:lnTo>
                    <a:pt x="25" y="360"/>
                  </a:lnTo>
                  <a:lnTo>
                    <a:pt x="59" y="243"/>
                  </a:lnTo>
                  <a:lnTo>
                    <a:pt x="109" y="76"/>
                  </a:lnTo>
                  <a:lnTo>
                    <a:pt x="109" y="68"/>
                  </a:lnTo>
                  <a:lnTo>
                    <a:pt x="1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9407777" y="4115781"/>
              <a:ext cx="25601" cy="148426"/>
            </a:xfrm>
            <a:custGeom>
              <a:avLst/>
              <a:gdLst/>
              <a:ahLst/>
              <a:cxnLst/>
              <a:rect l="l" t="t" r="r" b="b"/>
              <a:pathLst>
                <a:path w="519" h="3009" extrusionOk="0">
                  <a:moveTo>
                    <a:pt x="260" y="9"/>
                  </a:moveTo>
                  <a:lnTo>
                    <a:pt x="285" y="34"/>
                  </a:lnTo>
                  <a:lnTo>
                    <a:pt x="285" y="101"/>
                  </a:lnTo>
                  <a:lnTo>
                    <a:pt x="293" y="184"/>
                  </a:lnTo>
                  <a:lnTo>
                    <a:pt x="302" y="268"/>
                  </a:lnTo>
                  <a:lnTo>
                    <a:pt x="310" y="352"/>
                  </a:lnTo>
                  <a:lnTo>
                    <a:pt x="310" y="393"/>
                  </a:lnTo>
                  <a:lnTo>
                    <a:pt x="310" y="435"/>
                  </a:lnTo>
                  <a:lnTo>
                    <a:pt x="318" y="519"/>
                  </a:lnTo>
                  <a:lnTo>
                    <a:pt x="327" y="602"/>
                  </a:lnTo>
                  <a:lnTo>
                    <a:pt x="335" y="686"/>
                  </a:lnTo>
                  <a:lnTo>
                    <a:pt x="352" y="769"/>
                  </a:lnTo>
                  <a:lnTo>
                    <a:pt x="360" y="828"/>
                  </a:lnTo>
                  <a:lnTo>
                    <a:pt x="360" y="853"/>
                  </a:lnTo>
                  <a:lnTo>
                    <a:pt x="360" y="945"/>
                  </a:lnTo>
                  <a:lnTo>
                    <a:pt x="368" y="1028"/>
                  </a:lnTo>
                  <a:lnTo>
                    <a:pt x="377" y="1112"/>
                  </a:lnTo>
                  <a:lnTo>
                    <a:pt x="385" y="1195"/>
                  </a:lnTo>
                  <a:lnTo>
                    <a:pt x="410" y="1371"/>
                  </a:lnTo>
                  <a:lnTo>
                    <a:pt x="427" y="1546"/>
                  </a:lnTo>
                  <a:lnTo>
                    <a:pt x="444" y="1713"/>
                  </a:lnTo>
                  <a:lnTo>
                    <a:pt x="460" y="1889"/>
                  </a:lnTo>
                  <a:lnTo>
                    <a:pt x="469" y="1964"/>
                  </a:lnTo>
                  <a:lnTo>
                    <a:pt x="477" y="2064"/>
                  </a:lnTo>
                  <a:lnTo>
                    <a:pt x="485" y="2156"/>
                  </a:lnTo>
                  <a:lnTo>
                    <a:pt x="494" y="2240"/>
                  </a:lnTo>
                  <a:lnTo>
                    <a:pt x="502" y="2323"/>
                  </a:lnTo>
                  <a:lnTo>
                    <a:pt x="510" y="2415"/>
                  </a:lnTo>
                  <a:lnTo>
                    <a:pt x="519" y="2507"/>
                  </a:lnTo>
                  <a:lnTo>
                    <a:pt x="519" y="2590"/>
                  </a:lnTo>
                  <a:lnTo>
                    <a:pt x="519" y="2682"/>
                  </a:lnTo>
                  <a:lnTo>
                    <a:pt x="519" y="2749"/>
                  </a:lnTo>
                  <a:lnTo>
                    <a:pt x="519" y="2766"/>
                  </a:lnTo>
                  <a:lnTo>
                    <a:pt x="285" y="3008"/>
                  </a:lnTo>
                  <a:lnTo>
                    <a:pt x="43" y="2774"/>
                  </a:lnTo>
                  <a:lnTo>
                    <a:pt x="43" y="2607"/>
                  </a:lnTo>
                  <a:lnTo>
                    <a:pt x="43" y="2524"/>
                  </a:lnTo>
                  <a:lnTo>
                    <a:pt x="43" y="2440"/>
                  </a:lnTo>
                  <a:lnTo>
                    <a:pt x="43" y="2357"/>
                  </a:lnTo>
                  <a:lnTo>
                    <a:pt x="43" y="2273"/>
                  </a:lnTo>
                  <a:lnTo>
                    <a:pt x="43" y="2181"/>
                  </a:lnTo>
                  <a:lnTo>
                    <a:pt x="43" y="2098"/>
                  </a:lnTo>
                  <a:lnTo>
                    <a:pt x="34" y="1997"/>
                  </a:lnTo>
                  <a:lnTo>
                    <a:pt x="34" y="1922"/>
                  </a:lnTo>
                  <a:lnTo>
                    <a:pt x="26" y="1755"/>
                  </a:lnTo>
                  <a:lnTo>
                    <a:pt x="17" y="1580"/>
                  </a:lnTo>
                  <a:lnTo>
                    <a:pt x="9" y="1404"/>
                  </a:lnTo>
                  <a:lnTo>
                    <a:pt x="1" y="1229"/>
                  </a:lnTo>
                  <a:lnTo>
                    <a:pt x="1" y="1145"/>
                  </a:lnTo>
                  <a:lnTo>
                    <a:pt x="1" y="1053"/>
                  </a:lnTo>
                  <a:lnTo>
                    <a:pt x="1" y="970"/>
                  </a:lnTo>
                  <a:lnTo>
                    <a:pt x="1" y="878"/>
                  </a:lnTo>
                  <a:lnTo>
                    <a:pt x="1" y="794"/>
                  </a:lnTo>
                  <a:lnTo>
                    <a:pt x="1" y="702"/>
                  </a:lnTo>
                  <a:lnTo>
                    <a:pt x="1" y="611"/>
                  </a:lnTo>
                  <a:lnTo>
                    <a:pt x="1" y="527"/>
                  </a:lnTo>
                  <a:lnTo>
                    <a:pt x="1" y="435"/>
                  </a:lnTo>
                  <a:lnTo>
                    <a:pt x="1" y="393"/>
                  </a:lnTo>
                  <a:lnTo>
                    <a:pt x="1" y="352"/>
                  </a:lnTo>
                  <a:lnTo>
                    <a:pt x="9" y="260"/>
                  </a:lnTo>
                  <a:lnTo>
                    <a:pt x="17" y="176"/>
                  </a:lnTo>
                  <a:lnTo>
                    <a:pt x="26" y="84"/>
                  </a:lnTo>
                  <a:lnTo>
                    <a:pt x="34" y="26"/>
                  </a:lnTo>
                  <a:lnTo>
                    <a:pt x="6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9537163" y="4122391"/>
              <a:ext cx="27673" cy="122431"/>
            </a:xfrm>
            <a:custGeom>
              <a:avLst/>
              <a:gdLst/>
              <a:ahLst/>
              <a:cxnLst/>
              <a:rect l="l" t="t" r="r" b="b"/>
              <a:pathLst>
                <a:path w="561" h="2482" extrusionOk="0">
                  <a:moveTo>
                    <a:pt x="360" y="17"/>
                  </a:moveTo>
                  <a:lnTo>
                    <a:pt x="427" y="92"/>
                  </a:lnTo>
                  <a:lnTo>
                    <a:pt x="452" y="109"/>
                  </a:lnTo>
                  <a:lnTo>
                    <a:pt x="469" y="159"/>
                  </a:lnTo>
                  <a:lnTo>
                    <a:pt x="485" y="226"/>
                  </a:lnTo>
                  <a:lnTo>
                    <a:pt x="494" y="251"/>
                  </a:lnTo>
                  <a:lnTo>
                    <a:pt x="494" y="301"/>
                  </a:lnTo>
                  <a:lnTo>
                    <a:pt x="494" y="368"/>
                  </a:lnTo>
                  <a:lnTo>
                    <a:pt x="494" y="435"/>
                  </a:lnTo>
                  <a:lnTo>
                    <a:pt x="494" y="903"/>
                  </a:lnTo>
                  <a:lnTo>
                    <a:pt x="494" y="969"/>
                  </a:lnTo>
                  <a:lnTo>
                    <a:pt x="494" y="1036"/>
                  </a:lnTo>
                  <a:lnTo>
                    <a:pt x="494" y="1103"/>
                  </a:lnTo>
                  <a:lnTo>
                    <a:pt x="494" y="1170"/>
                  </a:lnTo>
                  <a:lnTo>
                    <a:pt x="494" y="1237"/>
                  </a:lnTo>
                  <a:lnTo>
                    <a:pt x="502" y="1337"/>
                  </a:lnTo>
                  <a:lnTo>
                    <a:pt x="502" y="1370"/>
                  </a:lnTo>
                  <a:lnTo>
                    <a:pt x="511" y="1504"/>
                  </a:lnTo>
                  <a:lnTo>
                    <a:pt x="519" y="1638"/>
                  </a:lnTo>
                  <a:lnTo>
                    <a:pt x="544" y="1922"/>
                  </a:lnTo>
                  <a:lnTo>
                    <a:pt x="552" y="2055"/>
                  </a:lnTo>
                  <a:lnTo>
                    <a:pt x="561" y="2181"/>
                  </a:lnTo>
                  <a:lnTo>
                    <a:pt x="561" y="2197"/>
                  </a:lnTo>
                  <a:lnTo>
                    <a:pt x="293" y="2481"/>
                  </a:lnTo>
                  <a:lnTo>
                    <a:pt x="1" y="2214"/>
                  </a:lnTo>
                  <a:lnTo>
                    <a:pt x="1" y="2206"/>
                  </a:lnTo>
                  <a:lnTo>
                    <a:pt x="1" y="2080"/>
                  </a:lnTo>
                  <a:lnTo>
                    <a:pt x="1" y="1938"/>
                  </a:lnTo>
                  <a:lnTo>
                    <a:pt x="1" y="1663"/>
                  </a:lnTo>
                  <a:lnTo>
                    <a:pt x="1" y="1036"/>
                  </a:lnTo>
                  <a:lnTo>
                    <a:pt x="1" y="969"/>
                  </a:lnTo>
                  <a:lnTo>
                    <a:pt x="1" y="894"/>
                  </a:lnTo>
                  <a:lnTo>
                    <a:pt x="1" y="827"/>
                  </a:lnTo>
                  <a:lnTo>
                    <a:pt x="1" y="761"/>
                  </a:lnTo>
                  <a:lnTo>
                    <a:pt x="1" y="685"/>
                  </a:lnTo>
                  <a:lnTo>
                    <a:pt x="1" y="619"/>
                  </a:lnTo>
                  <a:lnTo>
                    <a:pt x="1" y="543"/>
                  </a:lnTo>
                  <a:lnTo>
                    <a:pt x="9" y="477"/>
                  </a:lnTo>
                  <a:lnTo>
                    <a:pt x="9" y="401"/>
                  </a:lnTo>
                  <a:lnTo>
                    <a:pt x="18" y="334"/>
                  </a:lnTo>
                  <a:lnTo>
                    <a:pt x="26" y="259"/>
                  </a:lnTo>
                  <a:lnTo>
                    <a:pt x="34" y="218"/>
                  </a:lnTo>
                  <a:lnTo>
                    <a:pt x="43" y="192"/>
                  </a:lnTo>
                  <a:lnTo>
                    <a:pt x="76" y="126"/>
                  </a:lnTo>
                  <a:lnTo>
                    <a:pt x="101" y="76"/>
                  </a:lnTo>
                  <a:lnTo>
                    <a:pt x="126" y="59"/>
                  </a:lnTo>
                  <a:lnTo>
                    <a:pt x="21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9697922" y="4071682"/>
              <a:ext cx="23085" cy="143444"/>
            </a:xfrm>
            <a:custGeom>
              <a:avLst/>
              <a:gdLst/>
              <a:ahLst/>
              <a:cxnLst/>
              <a:rect l="l" t="t" r="r" b="b"/>
              <a:pathLst>
                <a:path w="468" h="2908" extrusionOk="0">
                  <a:moveTo>
                    <a:pt x="284" y="68"/>
                  </a:moveTo>
                  <a:lnTo>
                    <a:pt x="284" y="76"/>
                  </a:lnTo>
                  <a:lnTo>
                    <a:pt x="326" y="176"/>
                  </a:lnTo>
                  <a:lnTo>
                    <a:pt x="351" y="226"/>
                  </a:lnTo>
                  <a:lnTo>
                    <a:pt x="384" y="302"/>
                  </a:lnTo>
                  <a:lnTo>
                    <a:pt x="384" y="393"/>
                  </a:lnTo>
                  <a:lnTo>
                    <a:pt x="393" y="552"/>
                  </a:lnTo>
                  <a:lnTo>
                    <a:pt x="401" y="719"/>
                  </a:lnTo>
                  <a:lnTo>
                    <a:pt x="418" y="861"/>
                  </a:lnTo>
                  <a:lnTo>
                    <a:pt x="426" y="1045"/>
                  </a:lnTo>
                  <a:lnTo>
                    <a:pt x="434" y="1371"/>
                  </a:lnTo>
                  <a:lnTo>
                    <a:pt x="451" y="1655"/>
                  </a:lnTo>
                  <a:lnTo>
                    <a:pt x="451" y="1697"/>
                  </a:lnTo>
                  <a:lnTo>
                    <a:pt x="460" y="2022"/>
                  </a:lnTo>
                  <a:lnTo>
                    <a:pt x="468" y="2657"/>
                  </a:lnTo>
                  <a:lnTo>
                    <a:pt x="468" y="2666"/>
                  </a:lnTo>
                  <a:lnTo>
                    <a:pt x="234" y="2908"/>
                  </a:lnTo>
                  <a:lnTo>
                    <a:pt x="0" y="2666"/>
                  </a:lnTo>
                  <a:lnTo>
                    <a:pt x="0" y="2657"/>
                  </a:lnTo>
                  <a:lnTo>
                    <a:pt x="8" y="2022"/>
                  </a:lnTo>
                  <a:lnTo>
                    <a:pt x="17" y="1697"/>
                  </a:lnTo>
                  <a:lnTo>
                    <a:pt x="17" y="1647"/>
                  </a:lnTo>
                  <a:lnTo>
                    <a:pt x="25" y="1371"/>
                  </a:lnTo>
                  <a:lnTo>
                    <a:pt x="33" y="1045"/>
                  </a:lnTo>
                  <a:lnTo>
                    <a:pt x="33" y="861"/>
                  </a:lnTo>
                  <a:lnTo>
                    <a:pt x="33" y="719"/>
                  </a:lnTo>
                  <a:lnTo>
                    <a:pt x="42" y="561"/>
                  </a:lnTo>
                  <a:lnTo>
                    <a:pt x="42" y="393"/>
                  </a:lnTo>
                  <a:lnTo>
                    <a:pt x="42" y="302"/>
                  </a:lnTo>
                  <a:lnTo>
                    <a:pt x="75" y="235"/>
                  </a:lnTo>
                  <a:lnTo>
                    <a:pt x="92" y="176"/>
                  </a:lnTo>
                  <a:lnTo>
                    <a:pt x="134" y="76"/>
                  </a:lnTo>
                  <a:lnTo>
                    <a:pt x="134" y="68"/>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9764673" y="4088158"/>
              <a:ext cx="21901" cy="117103"/>
            </a:xfrm>
            <a:custGeom>
              <a:avLst/>
              <a:gdLst/>
              <a:ahLst/>
              <a:cxnLst/>
              <a:rect l="l" t="t" r="r" b="b"/>
              <a:pathLst>
                <a:path w="444" h="2374" extrusionOk="0">
                  <a:moveTo>
                    <a:pt x="444" y="76"/>
                  </a:moveTo>
                  <a:lnTo>
                    <a:pt x="444" y="761"/>
                  </a:lnTo>
                  <a:lnTo>
                    <a:pt x="444" y="895"/>
                  </a:lnTo>
                  <a:lnTo>
                    <a:pt x="444" y="1028"/>
                  </a:lnTo>
                  <a:lnTo>
                    <a:pt x="444" y="1104"/>
                  </a:lnTo>
                  <a:lnTo>
                    <a:pt x="444" y="1162"/>
                  </a:lnTo>
                  <a:lnTo>
                    <a:pt x="444" y="1304"/>
                  </a:lnTo>
                  <a:lnTo>
                    <a:pt x="435" y="1421"/>
                  </a:lnTo>
                  <a:lnTo>
                    <a:pt x="435" y="1438"/>
                  </a:lnTo>
                  <a:lnTo>
                    <a:pt x="419" y="1572"/>
                  </a:lnTo>
                  <a:lnTo>
                    <a:pt x="410" y="1663"/>
                  </a:lnTo>
                  <a:lnTo>
                    <a:pt x="402" y="1705"/>
                  </a:lnTo>
                  <a:lnTo>
                    <a:pt x="377" y="1839"/>
                  </a:lnTo>
                  <a:lnTo>
                    <a:pt x="360" y="1939"/>
                  </a:lnTo>
                  <a:lnTo>
                    <a:pt x="352" y="1972"/>
                  </a:lnTo>
                  <a:lnTo>
                    <a:pt x="327" y="2115"/>
                  </a:lnTo>
                  <a:lnTo>
                    <a:pt x="302" y="2248"/>
                  </a:lnTo>
                  <a:lnTo>
                    <a:pt x="126" y="2373"/>
                  </a:lnTo>
                  <a:lnTo>
                    <a:pt x="1" y="2198"/>
                  </a:lnTo>
                  <a:lnTo>
                    <a:pt x="18" y="2056"/>
                  </a:lnTo>
                  <a:lnTo>
                    <a:pt x="34" y="1922"/>
                  </a:lnTo>
                  <a:lnTo>
                    <a:pt x="34" y="1889"/>
                  </a:lnTo>
                  <a:lnTo>
                    <a:pt x="43" y="1797"/>
                  </a:lnTo>
                  <a:lnTo>
                    <a:pt x="59" y="1663"/>
                  </a:lnTo>
                  <a:lnTo>
                    <a:pt x="59" y="1622"/>
                  </a:lnTo>
                  <a:lnTo>
                    <a:pt x="76" y="1530"/>
                  </a:lnTo>
                  <a:lnTo>
                    <a:pt x="93" y="1396"/>
                  </a:lnTo>
                  <a:lnTo>
                    <a:pt x="93" y="1379"/>
                  </a:lnTo>
                  <a:lnTo>
                    <a:pt x="118" y="1262"/>
                  </a:lnTo>
                  <a:lnTo>
                    <a:pt x="143" y="1137"/>
                  </a:lnTo>
                  <a:lnTo>
                    <a:pt x="151" y="1070"/>
                  </a:lnTo>
                  <a:lnTo>
                    <a:pt x="168" y="1003"/>
                  </a:lnTo>
                  <a:lnTo>
                    <a:pt x="185" y="870"/>
                  </a:lnTo>
                  <a:lnTo>
                    <a:pt x="210" y="736"/>
                  </a:lnTo>
                  <a:lnTo>
                    <a:pt x="210" y="711"/>
                  </a:lnTo>
                  <a:lnTo>
                    <a:pt x="235" y="602"/>
                  </a:lnTo>
                  <a:lnTo>
                    <a:pt x="252" y="469"/>
                  </a:lnTo>
                  <a:lnTo>
                    <a:pt x="277" y="335"/>
                  </a:lnTo>
                  <a:lnTo>
                    <a:pt x="293" y="201"/>
                  </a:lnTo>
                  <a:lnTo>
                    <a:pt x="310" y="76"/>
                  </a:lnTo>
                  <a:lnTo>
                    <a:pt x="310" y="68"/>
                  </a:lnTo>
                  <a:lnTo>
                    <a:pt x="38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9735027" y="4404643"/>
              <a:ext cx="26440" cy="128646"/>
            </a:xfrm>
            <a:custGeom>
              <a:avLst/>
              <a:gdLst/>
              <a:ahLst/>
              <a:cxnLst/>
              <a:rect l="l" t="t" r="r" b="b"/>
              <a:pathLst>
                <a:path w="536" h="2608" extrusionOk="0">
                  <a:moveTo>
                    <a:pt x="418" y="68"/>
                  </a:moveTo>
                  <a:lnTo>
                    <a:pt x="418" y="76"/>
                  </a:lnTo>
                  <a:lnTo>
                    <a:pt x="468" y="201"/>
                  </a:lnTo>
                  <a:lnTo>
                    <a:pt x="477" y="218"/>
                  </a:lnTo>
                  <a:lnTo>
                    <a:pt x="510" y="293"/>
                  </a:lnTo>
                  <a:lnTo>
                    <a:pt x="535" y="368"/>
                  </a:lnTo>
                  <a:lnTo>
                    <a:pt x="535" y="377"/>
                  </a:lnTo>
                  <a:lnTo>
                    <a:pt x="527" y="519"/>
                  </a:lnTo>
                  <a:lnTo>
                    <a:pt x="518" y="661"/>
                  </a:lnTo>
                  <a:lnTo>
                    <a:pt x="510" y="811"/>
                  </a:lnTo>
                  <a:lnTo>
                    <a:pt x="510" y="853"/>
                  </a:lnTo>
                  <a:lnTo>
                    <a:pt x="502" y="953"/>
                  </a:lnTo>
                  <a:lnTo>
                    <a:pt x="493" y="1095"/>
                  </a:lnTo>
                  <a:lnTo>
                    <a:pt x="485" y="1246"/>
                  </a:lnTo>
                  <a:lnTo>
                    <a:pt x="477" y="1388"/>
                  </a:lnTo>
                  <a:lnTo>
                    <a:pt x="468" y="1530"/>
                  </a:lnTo>
                  <a:lnTo>
                    <a:pt x="468" y="1530"/>
                  </a:lnTo>
                  <a:lnTo>
                    <a:pt x="460" y="1680"/>
                  </a:lnTo>
                  <a:lnTo>
                    <a:pt x="452" y="1822"/>
                  </a:lnTo>
                  <a:lnTo>
                    <a:pt x="443" y="1964"/>
                  </a:lnTo>
                  <a:lnTo>
                    <a:pt x="435" y="2114"/>
                  </a:lnTo>
                  <a:lnTo>
                    <a:pt x="418" y="2390"/>
                  </a:lnTo>
                  <a:lnTo>
                    <a:pt x="418" y="2398"/>
                  </a:lnTo>
                  <a:lnTo>
                    <a:pt x="201" y="2607"/>
                  </a:lnTo>
                  <a:lnTo>
                    <a:pt x="0" y="2390"/>
                  </a:lnTo>
                  <a:lnTo>
                    <a:pt x="0" y="2373"/>
                  </a:lnTo>
                  <a:lnTo>
                    <a:pt x="9" y="2098"/>
                  </a:lnTo>
                  <a:lnTo>
                    <a:pt x="9" y="1947"/>
                  </a:lnTo>
                  <a:lnTo>
                    <a:pt x="9" y="1797"/>
                  </a:lnTo>
                  <a:lnTo>
                    <a:pt x="9" y="1655"/>
                  </a:lnTo>
                  <a:lnTo>
                    <a:pt x="17" y="1505"/>
                  </a:lnTo>
                  <a:lnTo>
                    <a:pt x="17" y="1505"/>
                  </a:lnTo>
                  <a:lnTo>
                    <a:pt x="25" y="1363"/>
                  </a:lnTo>
                  <a:lnTo>
                    <a:pt x="34" y="1221"/>
                  </a:lnTo>
                  <a:lnTo>
                    <a:pt x="42" y="1070"/>
                  </a:lnTo>
                  <a:lnTo>
                    <a:pt x="51" y="920"/>
                  </a:lnTo>
                  <a:lnTo>
                    <a:pt x="59" y="820"/>
                  </a:lnTo>
                  <a:lnTo>
                    <a:pt x="59" y="778"/>
                  </a:lnTo>
                  <a:lnTo>
                    <a:pt x="76" y="627"/>
                  </a:lnTo>
                  <a:lnTo>
                    <a:pt x="92" y="485"/>
                  </a:lnTo>
                  <a:lnTo>
                    <a:pt x="109" y="335"/>
                  </a:lnTo>
                  <a:lnTo>
                    <a:pt x="109" y="335"/>
                  </a:lnTo>
                  <a:lnTo>
                    <a:pt x="142" y="268"/>
                  </a:lnTo>
                  <a:lnTo>
                    <a:pt x="184" y="193"/>
                  </a:lnTo>
                  <a:lnTo>
                    <a:pt x="201" y="185"/>
                  </a:lnTo>
                  <a:lnTo>
                    <a:pt x="268" y="68"/>
                  </a:lnTo>
                  <a:lnTo>
                    <a:pt x="268" y="59"/>
                  </a:lnTo>
                  <a:lnTo>
                    <a:pt x="34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9716419" y="4344069"/>
              <a:ext cx="44987" cy="121642"/>
            </a:xfrm>
            <a:custGeom>
              <a:avLst/>
              <a:gdLst/>
              <a:ahLst/>
              <a:cxnLst/>
              <a:rect l="l" t="t" r="r" b="b"/>
              <a:pathLst>
                <a:path w="912" h="2466" extrusionOk="0">
                  <a:moveTo>
                    <a:pt x="753" y="26"/>
                  </a:moveTo>
                  <a:lnTo>
                    <a:pt x="870" y="118"/>
                  </a:lnTo>
                  <a:lnTo>
                    <a:pt x="886" y="193"/>
                  </a:lnTo>
                  <a:lnTo>
                    <a:pt x="912" y="285"/>
                  </a:lnTo>
                  <a:lnTo>
                    <a:pt x="903" y="335"/>
                  </a:lnTo>
                  <a:lnTo>
                    <a:pt x="878" y="477"/>
                  </a:lnTo>
                  <a:lnTo>
                    <a:pt x="853" y="611"/>
                  </a:lnTo>
                  <a:lnTo>
                    <a:pt x="828" y="753"/>
                  </a:lnTo>
                  <a:lnTo>
                    <a:pt x="803" y="886"/>
                  </a:lnTo>
                  <a:lnTo>
                    <a:pt x="778" y="1028"/>
                  </a:lnTo>
                  <a:lnTo>
                    <a:pt x="753" y="1162"/>
                  </a:lnTo>
                  <a:lnTo>
                    <a:pt x="719" y="1304"/>
                  </a:lnTo>
                  <a:lnTo>
                    <a:pt x="703" y="1404"/>
                  </a:lnTo>
                  <a:lnTo>
                    <a:pt x="694" y="1438"/>
                  </a:lnTo>
                  <a:lnTo>
                    <a:pt x="636" y="1713"/>
                  </a:lnTo>
                  <a:lnTo>
                    <a:pt x="577" y="1981"/>
                  </a:lnTo>
                  <a:lnTo>
                    <a:pt x="519" y="2248"/>
                  </a:lnTo>
                  <a:lnTo>
                    <a:pt x="519" y="2256"/>
                  </a:lnTo>
                  <a:lnTo>
                    <a:pt x="210" y="2465"/>
                  </a:lnTo>
                  <a:lnTo>
                    <a:pt x="1" y="2156"/>
                  </a:lnTo>
                  <a:lnTo>
                    <a:pt x="1" y="2139"/>
                  </a:lnTo>
                  <a:lnTo>
                    <a:pt x="51" y="1880"/>
                  </a:lnTo>
                  <a:lnTo>
                    <a:pt x="101" y="1605"/>
                  </a:lnTo>
                  <a:lnTo>
                    <a:pt x="160" y="1329"/>
                  </a:lnTo>
                  <a:lnTo>
                    <a:pt x="160" y="1304"/>
                  </a:lnTo>
                  <a:lnTo>
                    <a:pt x="185" y="1195"/>
                  </a:lnTo>
                  <a:lnTo>
                    <a:pt x="210" y="1062"/>
                  </a:lnTo>
                  <a:lnTo>
                    <a:pt x="243" y="920"/>
                  </a:lnTo>
                  <a:lnTo>
                    <a:pt x="268" y="786"/>
                  </a:lnTo>
                  <a:lnTo>
                    <a:pt x="293" y="652"/>
                  </a:lnTo>
                  <a:lnTo>
                    <a:pt x="318" y="519"/>
                  </a:lnTo>
                  <a:lnTo>
                    <a:pt x="343" y="377"/>
                  </a:lnTo>
                  <a:lnTo>
                    <a:pt x="369" y="243"/>
                  </a:lnTo>
                  <a:lnTo>
                    <a:pt x="377" y="193"/>
                  </a:lnTo>
                  <a:lnTo>
                    <a:pt x="435" y="118"/>
                  </a:lnTo>
                  <a:lnTo>
                    <a:pt x="477" y="51"/>
                  </a:lnTo>
                  <a:lnTo>
                    <a:pt x="61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9526903" y="4346141"/>
              <a:ext cx="21063" cy="65556"/>
            </a:xfrm>
            <a:custGeom>
              <a:avLst/>
              <a:gdLst/>
              <a:ahLst/>
              <a:cxnLst/>
              <a:rect l="l" t="t" r="r" b="b"/>
              <a:pathLst>
                <a:path w="427" h="1329" extrusionOk="0">
                  <a:moveTo>
                    <a:pt x="92" y="1"/>
                  </a:moveTo>
                  <a:lnTo>
                    <a:pt x="351" y="26"/>
                  </a:lnTo>
                  <a:lnTo>
                    <a:pt x="393" y="34"/>
                  </a:lnTo>
                  <a:lnTo>
                    <a:pt x="418" y="101"/>
                  </a:lnTo>
                  <a:lnTo>
                    <a:pt x="426" y="126"/>
                  </a:lnTo>
                  <a:lnTo>
                    <a:pt x="426" y="176"/>
                  </a:lnTo>
                  <a:lnTo>
                    <a:pt x="418" y="243"/>
                  </a:lnTo>
                  <a:lnTo>
                    <a:pt x="409" y="310"/>
                  </a:lnTo>
                  <a:lnTo>
                    <a:pt x="401" y="385"/>
                  </a:lnTo>
                  <a:lnTo>
                    <a:pt x="401" y="452"/>
                  </a:lnTo>
                  <a:lnTo>
                    <a:pt x="393" y="527"/>
                  </a:lnTo>
                  <a:lnTo>
                    <a:pt x="384" y="594"/>
                  </a:lnTo>
                  <a:lnTo>
                    <a:pt x="376" y="711"/>
                  </a:lnTo>
                  <a:lnTo>
                    <a:pt x="376" y="736"/>
                  </a:lnTo>
                  <a:lnTo>
                    <a:pt x="368" y="878"/>
                  </a:lnTo>
                  <a:lnTo>
                    <a:pt x="351" y="1153"/>
                  </a:lnTo>
                  <a:lnTo>
                    <a:pt x="351" y="1162"/>
                  </a:lnTo>
                  <a:lnTo>
                    <a:pt x="167" y="1329"/>
                  </a:lnTo>
                  <a:lnTo>
                    <a:pt x="0" y="1153"/>
                  </a:lnTo>
                  <a:lnTo>
                    <a:pt x="0" y="1145"/>
                  </a:lnTo>
                  <a:lnTo>
                    <a:pt x="0" y="861"/>
                  </a:lnTo>
                  <a:lnTo>
                    <a:pt x="0" y="719"/>
                  </a:lnTo>
                  <a:lnTo>
                    <a:pt x="0" y="285"/>
                  </a:lnTo>
                  <a:lnTo>
                    <a:pt x="0" y="209"/>
                  </a:lnTo>
                  <a:lnTo>
                    <a:pt x="0" y="134"/>
                  </a:lnTo>
                  <a:lnTo>
                    <a:pt x="0" y="84"/>
                  </a:lnTo>
                  <a:lnTo>
                    <a:pt x="8" y="67"/>
                  </a:lnTo>
                  <a:lnTo>
                    <a:pt x="5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9390069" y="4457818"/>
              <a:ext cx="31372" cy="70933"/>
            </a:xfrm>
            <a:custGeom>
              <a:avLst/>
              <a:gdLst/>
              <a:ahLst/>
              <a:cxnLst/>
              <a:rect l="l" t="t" r="r" b="b"/>
              <a:pathLst>
                <a:path w="636" h="1438" extrusionOk="0">
                  <a:moveTo>
                    <a:pt x="310" y="42"/>
                  </a:moveTo>
                  <a:lnTo>
                    <a:pt x="310" y="42"/>
                  </a:lnTo>
                  <a:lnTo>
                    <a:pt x="351" y="84"/>
                  </a:lnTo>
                  <a:lnTo>
                    <a:pt x="427" y="159"/>
                  </a:lnTo>
                  <a:lnTo>
                    <a:pt x="427" y="159"/>
                  </a:lnTo>
                  <a:lnTo>
                    <a:pt x="527" y="251"/>
                  </a:lnTo>
                  <a:lnTo>
                    <a:pt x="552" y="285"/>
                  </a:lnTo>
                  <a:lnTo>
                    <a:pt x="569" y="301"/>
                  </a:lnTo>
                  <a:lnTo>
                    <a:pt x="594" y="351"/>
                  </a:lnTo>
                  <a:lnTo>
                    <a:pt x="619" y="427"/>
                  </a:lnTo>
                  <a:lnTo>
                    <a:pt x="619" y="435"/>
                  </a:lnTo>
                  <a:lnTo>
                    <a:pt x="627" y="502"/>
                  </a:lnTo>
                  <a:lnTo>
                    <a:pt x="635" y="552"/>
                  </a:lnTo>
                  <a:lnTo>
                    <a:pt x="635" y="569"/>
                  </a:lnTo>
                  <a:lnTo>
                    <a:pt x="635" y="644"/>
                  </a:lnTo>
                  <a:lnTo>
                    <a:pt x="635" y="719"/>
                  </a:lnTo>
                  <a:lnTo>
                    <a:pt x="635" y="794"/>
                  </a:lnTo>
                  <a:lnTo>
                    <a:pt x="635" y="1178"/>
                  </a:lnTo>
                  <a:lnTo>
                    <a:pt x="427" y="1437"/>
                  </a:lnTo>
                  <a:lnTo>
                    <a:pt x="159" y="1229"/>
                  </a:lnTo>
                  <a:lnTo>
                    <a:pt x="159" y="1220"/>
                  </a:lnTo>
                  <a:lnTo>
                    <a:pt x="143" y="1153"/>
                  </a:lnTo>
                  <a:lnTo>
                    <a:pt x="126" y="1087"/>
                  </a:lnTo>
                  <a:lnTo>
                    <a:pt x="109" y="1020"/>
                  </a:lnTo>
                  <a:lnTo>
                    <a:pt x="92" y="953"/>
                  </a:lnTo>
                  <a:lnTo>
                    <a:pt x="76" y="911"/>
                  </a:lnTo>
                  <a:lnTo>
                    <a:pt x="76" y="878"/>
                  </a:lnTo>
                  <a:lnTo>
                    <a:pt x="51" y="811"/>
                  </a:lnTo>
                  <a:lnTo>
                    <a:pt x="34" y="744"/>
                  </a:lnTo>
                  <a:lnTo>
                    <a:pt x="17" y="677"/>
                  </a:lnTo>
                  <a:lnTo>
                    <a:pt x="17" y="660"/>
                  </a:lnTo>
                  <a:lnTo>
                    <a:pt x="9" y="610"/>
                  </a:lnTo>
                  <a:lnTo>
                    <a:pt x="1" y="552"/>
                  </a:lnTo>
                  <a:lnTo>
                    <a:pt x="1" y="535"/>
                  </a:lnTo>
                  <a:lnTo>
                    <a:pt x="1" y="460"/>
                  </a:lnTo>
                  <a:lnTo>
                    <a:pt x="9" y="410"/>
                  </a:lnTo>
                  <a:lnTo>
                    <a:pt x="17" y="393"/>
                  </a:lnTo>
                  <a:lnTo>
                    <a:pt x="34" y="343"/>
                  </a:lnTo>
                  <a:lnTo>
                    <a:pt x="92" y="234"/>
                  </a:lnTo>
                  <a:lnTo>
                    <a:pt x="92" y="234"/>
                  </a:lnTo>
                  <a:lnTo>
                    <a:pt x="143" y="134"/>
                  </a:lnTo>
                  <a:lnTo>
                    <a:pt x="168" y="76"/>
                  </a:lnTo>
                  <a:lnTo>
                    <a:pt x="168" y="76"/>
                  </a:lnTo>
                  <a:lnTo>
                    <a:pt x="2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9204647" y="4414558"/>
              <a:ext cx="41632" cy="118287"/>
            </a:xfrm>
            <a:custGeom>
              <a:avLst/>
              <a:gdLst/>
              <a:ahLst/>
              <a:cxnLst/>
              <a:rect l="l" t="t" r="r" b="b"/>
              <a:pathLst>
                <a:path w="844" h="2398" extrusionOk="0">
                  <a:moveTo>
                    <a:pt x="176" y="67"/>
                  </a:moveTo>
                  <a:lnTo>
                    <a:pt x="176" y="76"/>
                  </a:lnTo>
                  <a:lnTo>
                    <a:pt x="201" y="134"/>
                  </a:lnTo>
                  <a:lnTo>
                    <a:pt x="234" y="192"/>
                  </a:lnTo>
                  <a:lnTo>
                    <a:pt x="268" y="251"/>
                  </a:lnTo>
                  <a:lnTo>
                    <a:pt x="284" y="276"/>
                  </a:lnTo>
                  <a:lnTo>
                    <a:pt x="301" y="318"/>
                  </a:lnTo>
                  <a:lnTo>
                    <a:pt x="334" y="376"/>
                  </a:lnTo>
                  <a:lnTo>
                    <a:pt x="359" y="418"/>
                  </a:lnTo>
                  <a:lnTo>
                    <a:pt x="376" y="435"/>
                  </a:lnTo>
                  <a:lnTo>
                    <a:pt x="401" y="493"/>
                  </a:lnTo>
                  <a:lnTo>
                    <a:pt x="426" y="543"/>
                  </a:lnTo>
                  <a:lnTo>
                    <a:pt x="426" y="560"/>
                  </a:lnTo>
                  <a:lnTo>
                    <a:pt x="443" y="619"/>
                  </a:lnTo>
                  <a:lnTo>
                    <a:pt x="460" y="685"/>
                  </a:lnTo>
                  <a:lnTo>
                    <a:pt x="476" y="752"/>
                  </a:lnTo>
                  <a:lnTo>
                    <a:pt x="493" y="811"/>
                  </a:lnTo>
                  <a:lnTo>
                    <a:pt x="527" y="928"/>
                  </a:lnTo>
                  <a:lnTo>
                    <a:pt x="527" y="936"/>
                  </a:lnTo>
                  <a:lnTo>
                    <a:pt x="568" y="1070"/>
                  </a:lnTo>
                  <a:lnTo>
                    <a:pt x="602" y="1195"/>
                  </a:lnTo>
                  <a:lnTo>
                    <a:pt x="635" y="1329"/>
                  </a:lnTo>
                  <a:lnTo>
                    <a:pt x="669" y="1446"/>
                  </a:lnTo>
                  <a:lnTo>
                    <a:pt x="710" y="1579"/>
                  </a:lnTo>
                  <a:lnTo>
                    <a:pt x="777" y="1847"/>
                  </a:lnTo>
                  <a:lnTo>
                    <a:pt x="811" y="1972"/>
                  </a:lnTo>
                  <a:lnTo>
                    <a:pt x="844" y="2097"/>
                  </a:lnTo>
                  <a:lnTo>
                    <a:pt x="844" y="2106"/>
                  </a:lnTo>
                  <a:lnTo>
                    <a:pt x="677" y="2398"/>
                  </a:lnTo>
                  <a:lnTo>
                    <a:pt x="393" y="2223"/>
                  </a:lnTo>
                  <a:lnTo>
                    <a:pt x="393" y="2214"/>
                  </a:lnTo>
                  <a:lnTo>
                    <a:pt x="359" y="2089"/>
                  </a:lnTo>
                  <a:lnTo>
                    <a:pt x="326" y="1964"/>
                  </a:lnTo>
                  <a:lnTo>
                    <a:pt x="251" y="1705"/>
                  </a:lnTo>
                  <a:lnTo>
                    <a:pt x="209" y="1571"/>
                  </a:lnTo>
                  <a:lnTo>
                    <a:pt x="184" y="1446"/>
                  </a:lnTo>
                  <a:lnTo>
                    <a:pt x="142" y="1320"/>
                  </a:lnTo>
                  <a:lnTo>
                    <a:pt x="109" y="1187"/>
                  </a:lnTo>
                  <a:lnTo>
                    <a:pt x="75" y="1053"/>
                  </a:lnTo>
                  <a:lnTo>
                    <a:pt x="75" y="1045"/>
                  </a:lnTo>
                  <a:lnTo>
                    <a:pt x="50" y="919"/>
                  </a:lnTo>
                  <a:lnTo>
                    <a:pt x="42" y="852"/>
                  </a:lnTo>
                  <a:lnTo>
                    <a:pt x="25" y="786"/>
                  </a:lnTo>
                  <a:lnTo>
                    <a:pt x="9" y="719"/>
                  </a:lnTo>
                  <a:lnTo>
                    <a:pt x="0" y="652"/>
                  </a:lnTo>
                  <a:lnTo>
                    <a:pt x="0" y="635"/>
                  </a:lnTo>
                  <a:lnTo>
                    <a:pt x="0" y="485"/>
                  </a:lnTo>
                  <a:lnTo>
                    <a:pt x="9" y="435"/>
                  </a:lnTo>
                  <a:lnTo>
                    <a:pt x="17" y="368"/>
                  </a:lnTo>
                  <a:lnTo>
                    <a:pt x="17" y="318"/>
                  </a:lnTo>
                  <a:lnTo>
                    <a:pt x="17" y="293"/>
                  </a:lnTo>
                  <a:lnTo>
                    <a:pt x="25" y="218"/>
                  </a:lnTo>
                  <a:lnTo>
                    <a:pt x="34" y="151"/>
                  </a:lnTo>
                  <a:lnTo>
                    <a:pt x="42" y="92"/>
                  </a:lnTo>
                  <a:lnTo>
                    <a:pt x="42" y="76"/>
                  </a:lnTo>
                  <a:lnTo>
                    <a:pt x="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8988296" y="4470199"/>
              <a:ext cx="47009" cy="115426"/>
            </a:xfrm>
            <a:custGeom>
              <a:avLst/>
              <a:gdLst/>
              <a:ahLst/>
              <a:cxnLst/>
              <a:rect l="l" t="t" r="r" b="b"/>
              <a:pathLst>
                <a:path w="953" h="2340" extrusionOk="0">
                  <a:moveTo>
                    <a:pt x="218" y="50"/>
                  </a:moveTo>
                  <a:lnTo>
                    <a:pt x="218" y="50"/>
                  </a:lnTo>
                  <a:lnTo>
                    <a:pt x="243" y="75"/>
                  </a:lnTo>
                  <a:lnTo>
                    <a:pt x="276" y="109"/>
                  </a:lnTo>
                  <a:lnTo>
                    <a:pt x="276" y="109"/>
                  </a:lnTo>
                  <a:lnTo>
                    <a:pt x="301" y="134"/>
                  </a:lnTo>
                  <a:lnTo>
                    <a:pt x="343" y="159"/>
                  </a:lnTo>
                  <a:lnTo>
                    <a:pt x="351" y="167"/>
                  </a:lnTo>
                  <a:lnTo>
                    <a:pt x="368" y="217"/>
                  </a:lnTo>
                  <a:lnTo>
                    <a:pt x="376" y="234"/>
                  </a:lnTo>
                  <a:lnTo>
                    <a:pt x="393" y="284"/>
                  </a:lnTo>
                  <a:lnTo>
                    <a:pt x="410" y="343"/>
                  </a:lnTo>
                  <a:lnTo>
                    <a:pt x="410" y="343"/>
                  </a:lnTo>
                  <a:lnTo>
                    <a:pt x="435" y="401"/>
                  </a:lnTo>
                  <a:lnTo>
                    <a:pt x="451" y="468"/>
                  </a:lnTo>
                  <a:lnTo>
                    <a:pt x="477" y="526"/>
                  </a:lnTo>
                  <a:lnTo>
                    <a:pt x="477" y="535"/>
                  </a:lnTo>
                  <a:lnTo>
                    <a:pt x="485" y="593"/>
                  </a:lnTo>
                  <a:lnTo>
                    <a:pt x="510" y="660"/>
                  </a:lnTo>
                  <a:lnTo>
                    <a:pt x="527" y="719"/>
                  </a:lnTo>
                  <a:lnTo>
                    <a:pt x="543" y="785"/>
                  </a:lnTo>
                  <a:lnTo>
                    <a:pt x="568" y="844"/>
                  </a:lnTo>
                  <a:lnTo>
                    <a:pt x="585" y="911"/>
                  </a:lnTo>
                  <a:lnTo>
                    <a:pt x="610" y="978"/>
                  </a:lnTo>
                  <a:lnTo>
                    <a:pt x="627" y="1044"/>
                  </a:lnTo>
                  <a:lnTo>
                    <a:pt x="669" y="1170"/>
                  </a:lnTo>
                  <a:lnTo>
                    <a:pt x="719" y="1303"/>
                  </a:lnTo>
                  <a:lnTo>
                    <a:pt x="761" y="1420"/>
                  </a:lnTo>
                  <a:lnTo>
                    <a:pt x="761" y="1429"/>
                  </a:lnTo>
                  <a:lnTo>
                    <a:pt x="802" y="1562"/>
                  </a:lnTo>
                  <a:lnTo>
                    <a:pt x="819" y="1629"/>
                  </a:lnTo>
                  <a:lnTo>
                    <a:pt x="844" y="1696"/>
                  </a:lnTo>
                  <a:lnTo>
                    <a:pt x="861" y="1763"/>
                  </a:lnTo>
                  <a:lnTo>
                    <a:pt x="886" y="1830"/>
                  </a:lnTo>
                  <a:lnTo>
                    <a:pt x="903" y="1897"/>
                  </a:lnTo>
                  <a:lnTo>
                    <a:pt x="919" y="1963"/>
                  </a:lnTo>
                  <a:lnTo>
                    <a:pt x="936" y="2030"/>
                  </a:lnTo>
                  <a:lnTo>
                    <a:pt x="953" y="2089"/>
                  </a:lnTo>
                  <a:lnTo>
                    <a:pt x="953" y="2097"/>
                  </a:lnTo>
                  <a:lnTo>
                    <a:pt x="819" y="2339"/>
                  </a:lnTo>
                  <a:lnTo>
                    <a:pt x="568" y="2206"/>
                  </a:lnTo>
                  <a:lnTo>
                    <a:pt x="568" y="2197"/>
                  </a:lnTo>
                  <a:lnTo>
                    <a:pt x="560" y="2139"/>
                  </a:lnTo>
                  <a:lnTo>
                    <a:pt x="535" y="2080"/>
                  </a:lnTo>
                  <a:lnTo>
                    <a:pt x="518" y="2013"/>
                  </a:lnTo>
                  <a:lnTo>
                    <a:pt x="493" y="1955"/>
                  </a:lnTo>
                  <a:lnTo>
                    <a:pt x="477" y="1888"/>
                  </a:lnTo>
                  <a:lnTo>
                    <a:pt x="451" y="1821"/>
                  </a:lnTo>
                  <a:lnTo>
                    <a:pt x="435" y="1763"/>
                  </a:lnTo>
                  <a:lnTo>
                    <a:pt x="410" y="1696"/>
                  </a:lnTo>
                  <a:lnTo>
                    <a:pt x="360" y="1571"/>
                  </a:lnTo>
                  <a:lnTo>
                    <a:pt x="360" y="1562"/>
                  </a:lnTo>
                  <a:lnTo>
                    <a:pt x="318" y="1437"/>
                  </a:lnTo>
                  <a:lnTo>
                    <a:pt x="268" y="1312"/>
                  </a:lnTo>
                  <a:lnTo>
                    <a:pt x="226" y="1178"/>
                  </a:lnTo>
                  <a:lnTo>
                    <a:pt x="201" y="1111"/>
                  </a:lnTo>
                  <a:lnTo>
                    <a:pt x="176" y="1044"/>
                  </a:lnTo>
                  <a:lnTo>
                    <a:pt x="151" y="986"/>
                  </a:lnTo>
                  <a:lnTo>
                    <a:pt x="134" y="919"/>
                  </a:lnTo>
                  <a:lnTo>
                    <a:pt x="109" y="852"/>
                  </a:lnTo>
                  <a:lnTo>
                    <a:pt x="92" y="777"/>
                  </a:lnTo>
                  <a:lnTo>
                    <a:pt x="84" y="719"/>
                  </a:lnTo>
                  <a:lnTo>
                    <a:pt x="67" y="652"/>
                  </a:lnTo>
                  <a:lnTo>
                    <a:pt x="67" y="643"/>
                  </a:lnTo>
                  <a:lnTo>
                    <a:pt x="51" y="577"/>
                  </a:lnTo>
                  <a:lnTo>
                    <a:pt x="34" y="510"/>
                  </a:lnTo>
                  <a:lnTo>
                    <a:pt x="17" y="443"/>
                  </a:lnTo>
                  <a:lnTo>
                    <a:pt x="17" y="443"/>
                  </a:lnTo>
                  <a:lnTo>
                    <a:pt x="9" y="368"/>
                  </a:lnTo>
                  <a:lnTo>
                    <a:pt x="0" y="318"/>
                  </a:lnTo>
                  <a:lnTo>
                    <a:pt x="0" y="301"/>
                  </a:lnTo>
                  <a:lnTo>
                    <a:pt x="0" y="242"/>
                  </a:lnTo>
                  <a:lnTo>
                    <a:pt x="9" y="226"/>
                  </a:lnTo>
                  <a:lnTo>
                    <a:pt x="34" y="184"/>
                  </a:lnTo>
                  <a:lnTo>
                    <a:pt x="51" y="151"/>
                  </a:lnTo>
                  <a:lnTo>
                    <a:pt x="51" y="151"/>
                  </a:lnTo>
                  <a:lnTo>
                    <a:pt x="76" y="109"/>
                  </a:lnTo>
                  <a:lnTo>
                    <a:pt x="92" y="75"/>
                  </a:lnTo>
                  <a:lnTo>
                    <a:pt x="92" y="75"/>
                  </a:lnTo>
                  <a:lnTo>
                    <a:pt x="14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a:off x="8842435" y="4520020"/>
              <a:ext cx="24762" cy="80453"/>
            </a:xfrm>
            <a:custGeom>
              <a:avLst/>
              <a:gdLst/>
              <a:ahLst/>
              <a:cxnLst/>
              <a:rect l="l" t="t" r="r" b="b"/>
              <a:pathLst>
                <a:path w="502" h="1631" extrusionOk="0">
                  <a:moveTo>
                    <a:pt x="368" y="26"/>
                  </a:moveTo>
                  <a:lnTo>
                    <a:pt x="468" y="101"/>
                  </a:lnTo>
                  <a:lnTo>
                    <a:pt x="468" y="101"/>
                  </a:lnTo>
                  <a:lnTo>
                    <a:pt x="476" y="151"/>
                  </a:lnTo>
                  <a:lnTo>
                    <a:pt x="493" y="193"/>
                  </a:lnTo>
                  <a:lnTo>
                    <a:pt x="501" y="227"/>
                  </a:lnTo>
                  <a:lnTo>
                    <a:pt x="501" y="235"/>
                  </a:lnTo>
                  <a:lnTo>
                    <a:pt x="485" y="277"/>
                  </a:lnTo>
                  <a:lnTo>
                    <a:pt x="476" y="318"/>
                  </a:lnTo>
                  <a:lnTo>
                    <a:pt x="468" y="360"/>
                  </a:lnTo>
                  <a:lnTo>
                    <a:pt x="460" y="402"/>
                  </a:lnTo>
                  <a:lnTo>
                    <a:pt x="451" y="444"/>
                  </a:lnTo>
                  <a:lnTo>
                    <a:pt x="443" y="486"/>
                  </a:lnTo>
                  <a:lnTo>
                    <a:pt x="443" y="519"/>
                  </a:lnTo>
                  <a:lnTo>
                    <a:pt x="434" y="561"/>
                  </a:lnTo>
                  <a:lnTo>
                    <a:pt x="426" y="602"/>
                  </a:lnTo>
                  <a:lnTo>
                    <a:pt x="418" y="653"/>
                  </a:lnTo>
                  <a:lnTo>
                    <a:pt x="418" y="686"/>
                  </a:lnTo>
                  <a:lnTo>
                    <a:pt x="418" y="728"/>
                  </a:lnTo>
                  <a:lnTo>
                    <a:pt x="418" y="770"/>
                  </a:lnTo>
                  <a:lnTo>
                    <a:pt x="418" y="811"/>
                  </a:lnTo>
                  <a:lnTo>
                    <a:pt x="418" y="853"/>
                  </a:lnTo>
                  <a:lnTo>
                    <a:pt x="418" y="887"/>
                  </a:lnTo>
                  <a:lnTo>
                    <a:pt x="418" y="903"/>
                  </a:lnTo>
                  <a:lnTo>
                    <a:pt x="418" y="945"/>
                  </a:lnTo>
                  <a:lnTo>
                    <a:pt x="418" y="987"/>
                  </a:lnTo>
                  <a:lnTo>
                    <a:pt x="418" y="1029"/>
                  </a:lnTo>
                  <a:lnTo>
                    <a:pt x="418" y="1070"/>
                  </a:lnTo>
                  <a:lnTo>
                    <a:pt x="418" y="1154"/>
                  </a:lnTo>
                  <a:lnTo>
                    <a:pt x="418" y="1246"/>
                  </a:lnTo>
                  <a:lnTo>
                    <a:pt x="418" y="1329"/>
                  </a:lnTo>
                  <a:lnTo>
                    <a:pt x="418" y="1421"/>
                  </a:lnTo>
                  <a:lnTo>
                    <a:pt x="217" y="1630"/>
                  </a:lnTo>
                  <a:lnTo>
                    <a:pt x="8" y="1430"/>
                  </a:lnTo>
                  <a:lnTo>
                    <a:pt x="8" y="1421"/>
                  </a:lnTo>
                  <a:lnTo>
                    <a:pt x="0" y="1338"/>
                  </a:lnTo>
                  <a:lnTo>
                    <a:pt x="0" y="1246"/>
                  </a:lnTo>
                  <a:lnTo>
                    <a:pt x="0" y="1154"/>
                  </a:lnTo>
                  <a:lnTo>
                    <a:pt x="0" y="1070"/>
                  </a:lnTo>
                  <a:lnTo>
                    <a:pt x="0" y="753"/>
                  </a:lnTo>
                  <a:lnTo>
                    <a:pt x="0" y="703"/>
                  </a:lnTo>
                  <a:lnTo>
                    <a:pt x="0" y="653"/>
                  </a:lnTo>
                  <a:lnTo>
                    <a:pt x="0" y="611"/>
                  </a:lnTo>
                  <a:lnTo>
                    <a:pt x="0" y="561"/>
                  </a:lnTo>
                  <a:lnTo>
                    <a:pt x="0" y="511"/>
                  </a:lnTo>
                  <a:lnTo>
                    <a:pt x="0" y="469"/>
                  </a:lnTo>
                  <a:lnTo>
                    <a:pt x="0" y="419"/>
                  </a:lnTo>
                  <a:lnTo>
                    <a:pt x="0" y="377"/>
                  </a:lnTo>
                  <a:lnTo>
                    <a:pt x="8" y="327"/>
                  </a:lnTo>
                  <a:lnTo>
                    <a:pt x="17" y="277"/>
                  </a:lnTo>
                  <a:lnTo>
                    <a:pt x="25" y="235"/>
                  </a:lnTo>
                  <a:lnTo>
                    <a:pt x="33" y="185"/>
                  </a:lnTo>
                  <a:lnTo>
                    <a:pt x="42" y="135"/>
                  </a:lnTo>
                  <a:lnTo>
                    <a:pt x="42" y="118"/>
                  </a:lnTo>
                  <a:lnTo>
                    <a:pt x="59" y="93"/>
                  </a:lnTo>
                  <a:lnTo>
                    <a:pt x="92" y="51"/>
                  </a:lnTo>
                  <a:lnTo>
                    <a:pt x="125" y="9"/>
                  </a:lnTo>
                  <a:lnTo>
                    <a:pt x="125" y="9"/>
                  </a:lnTo>
                  <a:lnTo>
                    <a:pt x="25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4"/>
            <p:cNvSpPr/>
            <p:nvPr/>
          </p:nvSpPr>
          <p:spPr>
            <a:xfrm>
              <a:off x="9209185" y="4613150"/>
              <a:ext cx="31767" cy="49919"/>
            </a:xfrm>
            <a:custGeom>
              <a:avLst/>
              <a:gdLst/>
              <a:ahLst/>
              <a:cxnLst/>
              <a:rect l="l" t="t" r="r" b="b"/>
              <a:pathLst>
                <a:path w="644" h="1012" extrusionOk="0">
                  <a:moveTo>
                    <a:pt x="460" y="26"/>
                  </a:moveTo>
                  <a:lnTo>
                    <a:pt x="460" y="26"/>
                  </a:lnTo>
                  <a:lnTo>
                    <a:pt x="526" y="85"/>
                  </a:lnTo>
                  <a:lnTo>
                    <a:pt x="543" y="93"/>
                  </a:lnTo>
                  <a:lnTo>
                    <a:pt x="610" y="143"/>
                  </a:lnTo>
                  <a:lnTo>
                    <a:pt x="610" y="143"/>
                  </a:lnTo>
                  <a:lnTo>
                    <a:pt x="635" y="160"/>
                  </a:lnTo>
                  <a:lnTo>
                    <a:pt x="643" y="176"/>
                  </a:lnTo>
                  <a:lnTo>
                    <a:pt x="643" y="193"/>
                  </a:lnTo>
                  <a:lnTo>
                    <a:pt x="643" y="235"/>
                  </a:lnTo>
                  <a:lnTo>
                    <a:pt x="643" y="235"/>
                  </a:lnTo>
                  <a:lnTo>
                    <a:pt x="643" y="277"/>
                  </a:lnTo>
                  <a:lnTo>
                    <a:pt x="643" y="310"/>
                  </a:lnTo>
                  <a:lnTo>
                    <a:pt x="643" y="327"/>
                  </a:lnTo>
                  <a:lnTo>
                    <a:pt x="635" y="360"/>
                  </a:lnTo>
                  <a:lnTo>
                    <a:pt x="635" y="402"/>
                  </a:lnTo>
                  <a:lnTo>
                    <a:pt x="627" y="444"/>
                  </a:lnTo>
                  <a:lnTo>
                    <a:pt x="618" y="486"/>
                  </a:lnTo>
                  <a:lnTo>
                    <a:pt x="618" y="502"/>
                  </a:lnTo>
                  <a:lnTo>
                    <a:pt x="618" y="536"/>
                  </a:lnTo>
                  <a:lnTo>
                    <a:pt x="610" y="577"/>
                  </a:lnTo>
                  <a:lnTo>
                    <a:pt x="602" y="619"/>
                  </a:lnTo>
                  <a:lnTo>
                    <a:pt x="593" y="661"/>
                  </a:lnTo>
                  <a:lnTo>
                    <a:pt x="585" y="703"/>
                  </a:lnTo>
                  <a:lnTo>
                    <a:pt x="585" y="745"/>
                  </a:lnTo>
                  <a:lnTo>
                    <a:pt x="585" y="745"/>
                  </a:lnTo>
                  <a:lnTo>
                    <a:pt x="267" y="1012"/>
                  </a:lnTo>
                  <a:lnTo>
                    <a:pt x="0" y="703"/>
                  </a:lnTo>
                  <a:lnTo>
                    <a:pt x="0" y="511"/>
                  </a:lnTo>
                  <a:lnTo>
                    <a:pt x="0" y="460"/>
                  </a:lnTo>
                  <a:lnTo>
                    <a:pt x="0" y="435"/>
                  </a:lnTo>
                  <a:lnTo>
                    <a:pt x="0" y="410"/>
                  </a:lnTo>
                  <a:lnTo>
                    <a:pt x="0" y="369"/>
                  </a:lnTo>
                  <a:lnTo>
                    <a:pt x="8" y="318"/>
                  </a:lnTo>
                  <a:lnTo>
                    <a:pt x="17" y="268"/>
                  </a:lnTo>
                  <a:lnTo>
                    <a:pt x="25" y="218"/>
                  </a:lnTo>
                  <a:lnTo>
                    <a:pt x="25" y="218"/>
                  </a:lnTo>
                  <a:lnTo>
                    <a:pt x="34" y="176"/>
                  </a:lnTo>
                  <a:lnTo>
                    <a:pt x="50" y="126"/>
                  </a:lnTo>
                  <a:lnTo>
                    <a:pt x="50" y="126"/>
                  </a:lnTo>
                  <a:lnTo>
                    <a:pt x="67" y="85"/>
                  </a:lnTo>
                  <a:lnTo>
                    <a:pt x="75" y="68"/>
                  </a:lnTo>
                  <a:lnTo>
                    <a:pt x="92" y="51"/>
                  </a:lnTo>
                  <a:lnTo>
                    <a:pt x="117" y="43"/>
                  </a:lnTo>
                  <a:lnTo>
                    <a:pt x="125" y="43"/>
                  </a:lnTo>
                  <a:lnTo>
                    <a:pt x="217" y="26"/>
                  </a:lnTo>
                  <a:lnTo>
                    <a:pt x="226" y="26"/>
                  </a:lnTo>
                  <a:lnTo>
                    <a:pt x="318" y="1"/>
                  </a:lnTo>
                  <a:lnTo>
                    <a:pt x="3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9384692" y="4597514"/>
              <a:ext cx="21901" cy="52386"/>
            </a:xfrm>
            <a:custGeom>
              <a:avLst/>
              <a:gdLst/>
              <a:ahLst/>
              <a:cxnLst/>
              <a:rect l="l" t="t" r="r" b="b"/>
              <a:pathLst>
                <a:path w="444" h="1062" extrusionOk="0">
                  <a:moveTo>
                    <a:pt x="260" y="59"/>
                  </a:moveTo>
                  <a:lnTo>
                    <a:pt x="260" y="59"/>
                  </a:lnTo>
                  <a:lnTo>
                    <a:pt x="318" y="193"/>
                  </a:lnTo>
                  <a:lnTo>
                    <a:pt x="327" y="209"/>
                  </a:lnTo>
                  <a:lnTo>
                    <a:pt x="369" y="301"/>
                  </a:lnTo>
                  <a:lnTo>
                    <a:pt x="369" y="310"/>
                  </a:lnTo>
                  <a:lnTo>
                    <a:pt x="377" y="343"/>
                  </a:lnTo>
                  <a:lnTo>
                    <a:pt x="394" y="385"/>
                  </a:lnTo>
                  <a:lnTo>
                    <a:pt x="402" y="402"/>
                  </a:lnTo>
                  <a:lnTo>
                    <a:pt x="402" y="418"/>
                  </a:lnTo>
                  <a:lnTo>
                    <a:pt x="410" y="443"/>
                  </a:lnTo>
                  <a:lnTo>
                    <a:pt x="419" y="477"/>
                  </a:lnTo>
                  <a:lnTo>
                    <a:pt x="419" y="510"/>
                  </a:lnTo>
                  <a:lnTo>
                    <a:pt x="419" y="518"/>
                  </a:lnTo>
                  <a:lnTo>
                    <a:pt x="427" y="594"/>
                  </a:lnTo>
                  <a:lnTo>
                    <a:pt x="435" y="661"/>
                  </a:lnTo>
                  <a:lnTo>
                    <a:pt x="435" y="694"/>
                  </a:lnTo>
                  <a:lnTo>
                    <a:pt x="444" y="836"/>
                  </a:lnTo>
                  <a:lnTo>
                    <a:pt x="277" y="1062"/>
                  </a:lnTo>
                  <a:lnTo>
                    <a:pt x="51" y="886"/>
                  </a:lnTo>
                  <a:lnTo>
                    <a:pt x="26" y="744"/>
                  </a:lnTo>
                  <a:lnTo>
                    <a:pt x="18" y="711"/>
                  </a:lnTo>
                  <a:lnTo>
                    <a:pt x="9" y="644"/>
                  </a:lnTo>
                  <a:lnTo>
                    <a:pt x="1" y="569"/>
                  </a:lnTo>
                  <a:lnTo>
                    <a:pt x="1" y="435"/>
                  </a:lnTo>
                  <a:lnTo>
                    <a:pt x="1" y="410"/>
                  </a:lnTo>
                  <a:lnTo>
                    <a:pt x="18" y="360"/>
                  </a:lnTo>
                  <a:lnTo>
                    <a:pt x="26" y="326"/>
                  </a:lnTo>
                  <a:lnTo>
                    <a:pt x="26" y="318"/>
                  </a:lnTo>
                  <a:lnTo>
                    <a:pt x="59" y="226"/>
                  </a:lnTo>
                  <a:lnTo>
                    <a:pt x="68" y="209"/>
                  </a:lnTo>
                  <a:lnTo>
                    <a:pt x="118" y="67"/>
                  </a:lnTo>
                  <a:lnTo>
                    <a:pt x="118" y="67"/>
                  </a:lnTo>
                  <a:lnTo>
                    <a:pt x="17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9598181" y="4499451"/>
              <a:ext cx="32162" cy="135207"/>
            </a:xfrm>
            <a:custGeom>
              <a:avLst/>
              <a:gdLst/>
              <a:ahLst/>
              <a:cxnLst/>
              <a:rect l="l" t="t" r="r" b="b"/>
              <a:pathLst>
                <a:path w="652" h="2741" extrusionOk="0">
                  <a:moveTo>
                    <a:pt x="418" y="0"/>
                  </a:moveTo>
                  <a:lnTo>
                    <a:pt x="560" y="101"/>
                  </a:lnTo>
                  <a:lnTo>
                    <a:pt x="585" y="159"/>
                  </a:lnTo>
                  <a:lnTo>
                    <a:pt x="635" y="251"/>
                  </a:lnTo>
                  <a:lnTo>
                    <a:pt x="635" y="318"/>
                  </a:lnTo>
                  <a:lnTo>
                    <a:pt x="635" y="468"/>
                  </a:lnTo>
                  <a:lnTo>
                    <a:pt x="644" y="618"/>
                  </a:lnTo>
                  <a:lnTo>
                    <a:pt x="652" y="777"/>
                  </a:lnTo>
                  <a:lnTo>
                    <a:pt x="652" y="928"/>
                  </a:lnTo>
                  <a:lnTo>
                    <a:pt x="652" y="1078"/>
                  </a:lnTo>
                  <a:lnTo>
                    <a:pt x="652" y="1237"/>
                  </a:lnTo>
                  <a:lnTo>
                    <a:pt x="652" y="1471"/>
                  </a:lnTo>
                  <a:lnTo>
                    <a:pt x="644" y="1546"/>
                  </a:lnTo>
                  <a:lnTo>
                    <a:pt x="627" y="1771"/>
                  </a:lnTo>
                  <a:lnTo>
                    <a:pt x="619" y="1855"/>
                  </a:lnTo>
                  <a:lnTo>
                    <a:pt x="593" y="2097"/>
                  </a:lnTo>
                  <a:lnTo>
                    <a:pt x="552" y="2465"/>
                  </a:lnTo>
                  <a:lnTo>
                    <a:pt x="318" y="2740"/>
                  </a:lnTo>
                  <a:lnTo>
                    <a:pt x="92" y="2465"/>
                  </a:lnTo>
                  <a:lnTo>
                    <a:pt x="50" y="2097"/>
                  </a:lnTo>
                  <a:lnTo>
                    <a:pt x="25" y="1847"/>
                  </a:lnTo>
                  <a:lnTo>
                    <a:pt x="17" y="1771"/>
                  </a:lnTo>
                  <a:lnTo>
                    <a:pt x="0" y="1537"/>
                  </a:lnTo>
                  <a:lnTo>
                    <a:pt x="0" y="1471"/>
                  </a:lnTo>
                  <a:lnTo>
                    <a:pt x="0" y="1153"/>
                  </a:lnTo>
                  <a:lnTo>
                    <a:pt x="0" y="1078"/>
                  </a:lnTo>
                  <a:lnTo>
                    <a:pt x="9" y="919"/>
                  </a:lnTo>
                  <a:lnTo>
                    <a:pt x="9" y="802"/>
                  </a:lnTo>
                  <a:lnTo>
                    <a:pt x="9" y="769"/>
                  </a:lnTo>
                  <a:lnTo>
                    <a:pt x="17" y="610"/>
                  </a:lnTo>
                  <a:lnTo>
                    <a:pt x="34" y="460"/>
                  </a:lnTo>
                  <a:lnTo>
                    <a:pt x="42" y="301"/>
                  </a:lnTo>
                  <a:lnTo>
                    <a:pt x="42" y="243"/>
                  </a:lnTo>
                  <a:lnTo>
                    <a:pt x="92" y="151"/>
                  </a:lnTo>
                  <a:lnTo>
                    <a:pt x="126" y="92"/>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9690534" y="4550948"/>
              <a:ext cx="31372" cy="85781"/>
            </a:xfrm>
            <a:custGeom>
              <a:avLst/>
              <a:gdLst/>
              <a:ahLst/>
              <a:cxnLst/>
              <a:rect l="l" t="t" r="r" b="b"/>
              <a:pathLst>
                <a:path w="636" h="1739" extrusionOk="0">
                  <a:moveTo>
                    <a:pt x="568" y="42"/>
                  </a:moveTo>
                  <a:lnTo>
                    <a:pt x="635" y="92"/>
                  </a:lnTo>
                  <a:lnTo>
                    <a:pt x="635" y="109"/>
                  </a:lnTo>
                  <a:lnTo>
                    <a:pt x="635" y="159"/>
                  </a:lnTo>
                  <a:lnTo>
                    <a:pt x="635" y="209"/>
                  </a:lnTo>
                  <a:lnTo>
                    <a:pt x="627" y="260"/>
                  </a:lnTo>
                  <a:lnTo>
                    <a:pt x="602" y="351"/>
                  </a:lnTo>
                  <a:lnTo>
                    <a:pt x="577" y="443"/>
                  </a:lnTo>
                  <a:lnTo>
                    <a:pt x="552" y="535"/>
                  </a:lnTo>
                  <a:lnTo>
                    <a:pt x="535" y="635"/>
                  </a:lnTo>
                  <a:lnTo>
                    <a:pt x="510" y="727"/>
                  </a:lnTo>
                  <a:lnTo>
                    <a:pt x="493" y="819"/>
                  </a:lnTo>
                  <a:lnTo>
                    <a:pt x="476" y="911"/>
                  </a:lnTo>
                  <a:lnTo>
                    <a:pt x="460" y="978"/>
                  </a:lnTo>
                  <a:lnTo>
                    <a:pt x="451" y="1011"/>
                  </a:lnTo>
                  <a:lnTo>
                    <a:pt x="435" y="1103"/>
                  </a:lnTo>
                  <a:lnTo>
                    <a:pt x="418" y="1195"/>
                  </a:lnTo>
                  <a:lnTo>
                    <a:pt x="401" y="1295"/>
                  </a:lnTo>
                  <a:lnTo>
                    <a:pt x="384" y="1387"/>
                  </a:lnTo>
                  <a:lnTo>
                    <a:pt x="376" y="1488"/>
                  </a:lnTo>
                  <a:lnTo>
                    <a:pt x="359" y="1571"/>
                  </a:lnTo>
                  <a:lnTo>
                    <a:pt x="359" y="1588"/>
                  </a:lnTo>
                  <a:lnTo>
                    <a:pt x="151" y="1738"/>
                  </a:lnTo>
                  <a:lnTo>
                    <a:pt x="0" y="1529"/>
                  </a:lnTo>
                  <a:lnTo>
                    <a:pt x="0" y="1521"/>
                  </a:lnTo>
                  <a:lnTo>
                    <a:pt x="9" y="1429"/>
                  </a:lnTo>
                  <a:lnTo>
                    <a:pt x="25" y="1329"/>
                  </a:lnTo>
                  <a:lnTo>
                    <a:pt x="34" y="1237"/>
                  </a:lnTo>
                  <a:lnTo>
                    <a:pt x="50" y="1137"/>
                  </a:lnTo>
                  <a:lnTo>
                    <a:pt x="67" y="1036"/>
                  </a:lnTo>
                  <a:lnTo>
                    <a:pt x="84" y="936"/>
                  </a:lnTo>
                  <a:lnTo>
                    <a:pt x="84" y="911"/>
                  </a:lnTo>
                  <a:lnTo>
                    <a:pt x="92" y="844"/>
                  </a:lnTo>
                  <a:lnTo>
                    <a:pt x="117" y="744"/>
                  </a:lnTo>
                  <a:lnTo>
                    <a:pt x="134" y="644"/>
                  </a:lnTo>
                  <a:lnTo>
                    <a:pt x="151" y="544"/>
                  </a:lnTo>
                  <a:lnTo>
                    <a:pt x="176" y="452"/>
                  </a:lnTo>
                  <a:lnTo>
                    <a:pt x="201" y="351"/>
                  </a:lnTo>
                  <a:lnTo>
                    <a:pt x="226" y="251"/>
                  </a:lnTo>
                  <a:lnTo>
                    <a:pt x="251" y="159"/>
                  </a:lnTo>
                  <a:lnTo>
                    <a:pt x="259" y="101"/>
                  </a:lnTo>
                  <a:lnTo>
                    <a:pt x="293" y="67"/>
                  </a:lnTo>
                  <a:lnTo>
                    <a:pt x="318" y="17"/>
                  </a:lnTo>
                  <a:lnTo>
                    <a:pt x="326" y="9"/>
                  </a:lnTo>
                  <a:lnTo>
                    <a:pt x="4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9737888" y="4290105"/>
              <a:ext cx="12036" cy="35072"/>
            </a:xfrm>
            <a:custGeom>
              <a:avLst/>
              <a:gdLst/>
              <a:ahLst/>
              <a:cxnLst/>
              <a:rect l="l" t="t" r="r" b="b"/>
              <a:pathLst>
                <a:path w="244" h="711" extrusionOk="0">
                  <a:moveTo>
                    <a:pt x="135" y="51"/>
                  </a:moveTo>
                  <a:lnTo>
                    <a:pt x="151" y="159"/>
                  </a:lnTo>
                  <a:lnTo>
                    <a:pt x="168" y="234"/>
                  </a:lnTo>
                  <a:lnTo>
                    <a:pt x="176" y="293"/>
                  </a:lnTo>
                  <a:lnTo>
                    <a:pt x="185" y="351"/>
                  </a:lnTo>
                  <a:lnTo>
                    <a:pt x="193" y="393"/>
                  </a:lnTo>
                  <a:lnTo>
                    <a:pt x="210" y="452"/>
                  </a:lnTo>
                  <a:lnTo>
                    <a:pt x="218" y="518"/>
                  </a:lnTo>
                  <a:lnTo>
                    <a:pt x="243" y="610"/>
                  </a:lnTo>
                  <a:lnTo>
                    <a:pt x="168" y="711"/>
                  </a:lnTo>
                  <a:lnTo>
                    <a:pt x="68" y="644"/>
                  </a:lnTo>
                  <a:lnTo>
                    <a:pt x="51" y="552"/>
                  </a:lnTo>
                  <a:lnTo>
                    <a:pt x="43" y="485"/>
                  </a:lnTo>
                  <a:lnTo>
                    <a:pt x="34" y="426"/>
                  </a:lnTo>
                  <a:lnTo>
                    <a:pt x="34" y="376"/>
                  </a:lnTo>
                  <a:lnTo>
                    <a:pt x="26" y="326"/>
                  </a:lnTo>
                  <a:lnTo>
                    <a:pt x="18" y="259"/>
                  </a:lnTo>
                  <a:lnTo>
                    <a:pt x="9" y="184"/>
                  </a:lnTo>
                  <a:lnTo>
                    <a:pt x="1" y="76"/>
                  </a:lnTo>
                  <a:lnTo>
                    <a:pt x="5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9749036" y="4920609"/>
              <a:ext cx="41238" cy="164014"/>
            </a:xfrm>
            <a:custGeom>
              <a:avLst/>
              <a:gdLst/>
              <a:ahLst/>
              <a:cxnLst/>
              <a:rect l="l" t="t" r="r" b="b"/>
              <a:pathLst>
                <a:path w="836" h="3325" extrusionOk="0">
                  <a:moveTo>
                    <a:pt x="251" y="67"/>
                  </a:moveTo>
                  <a:lnTo>
                    <a:pt x="318" y="150"/>
                  </a:lnTo>
                  <a:lnTo>
                    <a:pt x="410" y="234"/>
                  </a:lnTo>
                  <a:lnTo>
                    <a:pt x="443" y="259"/>
                  </a:lnTo>
                  <a:lnTo>
                    <a:pt x="477" y="409"/>
                  </a:lnTo>
                  <a:lnTo>
                    <a:pt x="502" y="501"/>
                  </a:lnTo>
                  <a:lnTo>
                    <a:pt x="518" y="593"/>
                  </a:lnTo>
                  <a:lnTo>
                    <a:pt x="543" y="777"/>
                  </a:lnTo>
                  <a:lnTo>
                    <a:pt x="569" y="961"/>
                  </a:lnTo>
                  <a:lnTo>
                    <a:pt x="594" y="1153"/>
                  </a:lnTo>
                  <a:lnTo>
                    <a:pt x="619" y="1337"/>
                  </a:lnTo>
                  <a:lnTo>
                    <a:pt x="644" y="1521"/>
                  </a:lnTo>
                  <a:lnTo>
                    <a:pt x="685" y="1888"/>
                  </a:lnTo>
                  <a:lnTo>
                    <a:pt x="736" y="2256"/>
                  </a:lnTo>
                  <a:lnTo>
                    <a:pt x="761" y="2448"/>
                  </a:lnTo>
                  <a:lnTo>
                    <a:pt x="786" y="2632"/>
                  </a:lnTo>
                  <a:lnTo>
                    <a:pt x="811" y="2815"/>
                  </a:lnTo>
                  <a:lnTo>
                    <a:pt x="836" y="2999"/>
                  </a:lnTo>
                  <a:lnTo>
                    <a:pt x="577" y="3325"/>
                  </a:lnTo>
                  <a:lnTo>
                    <a:pt x="251" y="3066"/>
                  </a:lnTo>
                  <a:lnTo>
                    <a:pt x="234" y="2882"/>
                  </a:lnTo>
                  <a:lnTo>
                    <a:pt x="209" y="2698"/>
                  </a:lnTo>
                  <a:lnTo>
                    <a:pt x="193" y="2506"/>
                  </a:lnTo>
                  <a:lnTo>
                    <a:pt x="176" y="2323"/>
                  </a:lnTo>
                  <a:lnTo>
                    <a:pt x="142" y="1955"/>
                  </a:lnTo>
                  <a:lnTo>
                    <a:pt x="101" y="1587"/>
                  </a:lnTo>
                  <a:lnTo>
                    <a:pt x="84" y="1395"/>
                  </a:lnTo>
                  <a:lnTo>
                    <a:pt x="67" y="1211"/>
                  </a:lnTo>
                  <a:lnTo>
                    <a:pt x="51" y="1028"/>
                  </a:lnTo>
                  <a:lnTo>
                    <a:pt x="25" y="844"/>
                  </a:lnTo>
                  <a:lnTo>
                    <a:pt x="9" y="660"/>
                  </a:lnTo>
                  <a:lnTo>
                    <a:pt x="0" y="568"/>
                  </a:lnTo>
                  <a:lnTo>
                    <a:pt x="0" y="326"/>
                  </a:lnTo>
                  <a:lnTo>
                    <a:pt x="25" y="284"/>
                  </a:lnTo>
                  <a:lnTo>
                    <a:pt x="84" y="184"/>
                  </a:lnTo>
                  <a:lnTo>
                    <a:pt x="126" y="75"/>
                  </a:lnTo>
                  <a:lnTo>
                    <a:pt x="1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8193384" y="4366760"/>
              <a:ext cx="92341" cy="82476"/>
            </a:xfrm>
            <a:custGeom>
              <a:avLst/>
              <a:gdLst/>
              <a:ahLst/>
              <a:cxnLst/>
              <a:rect l="l" t="t" r="r" b="b"/>
              <a:pathLst>
                <a:path w="1872" h="1672" extrusionOk="0">
                  <a:moveTo>
                    <a:pt x="201" y="9"/>
                  </a:moveTo>
                  <a:lnTo>
                    <a:pt x="493" y="201"/>
                  </a:lnTo>
                  <a:lnTo>
                    <a:pt x="577" y="251"/>
                  </a:lnTo>
                  <a:lnTo>
                    <a:pt x="727" y="351"/>
                  </a:lnTo>
                  <a:lnTo>
                    <a:pt x="811" y="410"/>
                  </a:lnTo>
                  <a:lnTo>
                    <a:pt x="911" y="476"/>
                  </a:lnTo>
                  <a:lnTo>
                    <a:pt x="995" y="543"/>
                  </a:lnTo>
                  <a:lnTo>
                    <a:pt x="1036" y="577"/>
                  </a:lnTo>
                  <a:lnTo>
                    <a:pt x="1070" y="602"/>
                  </a:lnTo>
                  <a:lnTo>
                    <a:pt x="1145" y="669"/>
                  </a:lnTo>
                  <a:lnTo>
                    <a:pt x="1220" y="727"/>
                  </a:lnTo>
                  <a:lnTo>
                    <a:pt x="1279" y="786"/>
                  </a:lnTo>
                  <a:lnTo>
                    <a:pt x="1387" y="886"/>
                  </a:lnTo>
                  <a:lnTo>
                    <a:pt x="1546" y="1028"/>
                  </a:lnTo>
                  <a:lnTo>
                    <a:pt x="1588" y="1078"/>
                  </a:lnTo>
                  <a:lnTo>
                    <a:pt x="1847" y="1320"/>
                  </a:lnTo>
                  <a:lnTo>
                    <a:pt x="1872" y="1663"/>
                  </a:lnTo>
                  <a:lnTo>
                    <a:pt x="1538" y="1671"/>
                  </a:lnTo>
                  <a:lnTo>
                    <a:pt x="1262" y="1437"/>
                  </a:lnTo>
                  <a:lnTo>
                    <a:pt x="1212" y="1395"/>
                  </a:lnTo>
                  <a:lnTo>
                    <a:pt x="1053" y="1262"/>
                  </a:lnTo>
                  <a:lnTo>
                    <a:pt x="944" y="1161"/>
                  </a:lnTo>
                  <a:lnTo>
                    <a:pt x="886" y="1111"/>
                  </a:lnTo>
                  <a:lnTo>
                    <a:pt x="811" y="1045"/>
                  </a:lnTo>
                  <a:lnTo>
                    <a:pt x="744" y="978"/>
                  </a:lnTo>
                  <a:lnTo>
                    <a:pt x="711" y="953"/>
                  </a:lnTo>
                  <a:lnTo>
                    <a:pt x="669" y="911"/>
                  </a:lnTo>
                  <a:lnTo>
                    <a:pt x="602" y="844"/>
                  </a:lnTo>
                  <a:lnTo>
                    <a:pt x="518" y="760"/>
                  </a:lnTo>
                  <a:lnTo>
                    <a:pt x="443" y="677"/>
                  </a:lnTo>
                  <a:lnTo>
                    <a:pt x="326" y="552"/>
                  </a:lnTo>
                  <a:lnTo>
                    <a:pt x="259" y="476"/>
                  </a:lnTo>
                  <a:lnTo>
                    <a:pt x="25" y="226"/>
                  </a:lnTo>
                  <a:lnTo>
                    <a:pt x="17" y="217"/>
                  </a:lnTo>
                  <a:lnTo>
                    <a:pt x="0" y="17"/>
                  </a:lnTo>
                  <a:lnTo>
                    <a:pt x="20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8410967" y="4254244"/>
              <a:ext cx="94413" cy="118337"/>
            </a:xfrm>
            <a:custGeom>
              <a:avLst/>
              <a:gdLst/>
              <a:ahLst/>
              <a:cxnLst/>
              <a:rect l="l" t="t" r="r" b="b"/>
              <a:pathLst>
                <a:path w="1914" h="2399" extrusionOk="0">
                  <a:moveTo>
                    <a:pt x="318" y="34"/>
                  </a:moveTo>
                  <a:lnTo>
                    <a:pt x="468" y="93"/>
                  </a:lnTo>
                  <a:lnTo>
                    <a:pt x="477" y="118"/>
                  </a:lnTo>
                  <a:lnTo>
                    <a:pt x="577" y="243"/>
                  </a:lnTo>
                  <a:lnTo>
                    <a:pt x="677" y="377"/>
                  </a:lnTo>
                  <a:lnTo>
                    <a:pt x="769" y="502"/>
                  </a:lnTo>
                  <a:lnTo>
                    <a:pt x="802" y="552"/>
                  </a:lnTo>
                  <a:lnTo>
                    <a:pt x="961" y="761"/>
                  </a:lnTo>
                  <a:lnTo>
                    <a:pt x="1145" y="1028"/>
                  </a:lnTo>
                  <a:lnTo>
                    <a:pt x="1245" y="1153"/>
                  </a:lnTo>
                  <a:lnTo>
                    <a:pt x="1279" y="1212"/>
                  </a:lnTo>
                  <a:lnTo>
                    <a:pt x="1337" y="1287"/>
                  </a:lnTo>
                  <a:lnTo>
                    <a:pt x="1429" y="1412"/>
                  </a:lnTo>
                  <a:lnTo>
                    <a:pt x="1521" y="1538"/>
                  </a:lnTo>
                  <a:lnTo>
                    <a:pt x="1571" y="1605"/>
                  </a:lnTo>
                  <a:lnTo>
                    <a:pt x="1621" y="1663"/>
                  </a:lnTo>
                  <a:lnTo>
                    <a:pt x="1671" y="1730"/>
                  </a:lnTo>
                  <a:lnTo>
                    <a:pt x="1721" y="1797"/>
                  </a:lnTo>
                  <a:lnTo>
                    <a:pt x="1763" y="1855"/>
                  </a:lnTo>
                  <a:lnTo>
                    <a:pt x="1813" y="1922"/>
                  </a:lnTo>
                  <a:lnTo>
                    <a:pt x="1863" y="1981"/>
                  </a:lnTo>
                  <a:lnTo>
                    <a:pt x="1905" y="2031"/>
                  </a:lnTo>
                  <a:lnTo>
                    <a:pt x="1913" y="2039"/>
                  </a:lnTo>
                  <a:lnTo>
                    <a:pt x="1880" y="2398"/>
                  </a:lnTo>
                  <a:lnTo>
                    <a:pt x="1529" y="2365"/>
                  </a:lnTo>
                  <a:lnTo>
                    <a:pt x="1521" y="2356"/>
                  </a:lnTo>
                  <a:lnTo>
                    <a:pt x="1471" y="2306"/>
                  </a:lnTo>
                  <a:lnTo>
                    <a:pt x="1421" y="2240"/>
                  </a:lnTo>
                  <a:lnTo>
                    <a:pt x="1370" y="2181"/>
                  </a:lnTo>
                  <a:lnTo>
                    <a:pt x="1320" y="2114"/>
                  </a:lnTo>
                  <a:lnTo>
                    <a:pt x="1262" y="2047"/>
                  </a:lnTo>
                  <a:lnTo>
                    <a:pt x="1212" y="1989"/>
                  </a:lnTo>
                  <a:lnTo>
                    <a:pt x="1162" y="1922"/>
                  </a:lnTo>
                  <a:lnTo>
                    <a:pt x="1111" y="1864"/>
                  </a:lnTo>
                  <a:lnTo>
                    <a:pt x="1011" y="1730"/>
                  </a:lnTo>
                  <a:lnTo>
                    <a:pt x="903" y="1605"/>
                  </a:lnTo>
                  <a:lnTo>
                    <a:pt x="844" y="1529"/>
                  </a:lnTo>
                  <a:lnTo>
                    <a:pt x="802" y="1479"/>
                  </a:lnTo>
                  <a:lnTo>
                    <a:pt x="702" y="1346"/>
                  </a:lnTo>
                  <a:lnTo>
                    <a:pt x="510" y="1087"/>
                  </a:lnTo>
                  <a:lnTo>
                    <a:pt x="351" y="878"/>
                  </a:lnTo>
                  <a:lnTo>
                    <a:pt x="318" y="836"/>
                  </a:lnTo>
                  <a:lnTo>
                    <a:pt x="226" y="711"/>
                  </a:lnTo>
                  <a:lnTo>
                    <a:pt x="126" y="577"/>
                  </a:lnTo>
                  <a:lnTo>
                    <a:pt x="34" y="452"/>
                  </a:lnTo>
                  <a:lnTo>
                    <a:pt x="17" y="435"/>
                  </a:lnTo>
                  <a:lnTo>
                    <a:pt x="0" y="276"/>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8678816" y="4108382"/>
              <a:ext cx="51547" cy="127364"/>
            </a:xfrm>
            <a:custGeom>
              <a:avLst/>
              <a:gdLst/>
              <a:ahLst/>
              <a:cxnLst/>
              <a:rect l="l" t="t" r="r" b="b"/>
              <a:pathLst>
                <a:path w="1045" h="2582" extrusionOk="0">
                  <a:moveTo>
                    <a:pt x="201" y="50"/>
                  </a:moveTo>
                  <a:lnTo>
                    <a:pt x="201" y="50"/>
                  </a:lnTo>
                  <a:lnTo>
                    <a:pt x="251" y="101"/>
                  </a:lnTo>
                  <a:lnTo>
                    <a:pt x="259" y="109"/>
                  </a:lnTo>
                  <a:lnTo>
                    <a:pt x="318" y="159"/>
                  </a:lnTo>
                  <a:lnTo>
                    <a:pt x="318" y="167"/>
                  </a:lnTo>
                  <a:lnTo>
                    <a:pt x="343" y="243"/>
                  </a:lnTo>
                  <a:lnTo>
                    <a:pt x="360" y="309"/>
                  </a:lnTo>
                  <a:lnTo>
                    <a:pt x="385" y="385"/>
                  </a:lnTo>
                  <a:lnTo>
                    <a:pt x="401" y="451"/>
                  </a:lnTo>
                  <a:lnTo>
                    <a:pt x="427" y="518"/>
                  </a:lnTo>
                  <a:lnTo>
                    <a:pt x="452" y="593"/>
                  </a:lnTo>
                  <a:lnTo>
                    <a:pt x="468" y="652"/>
                  </a:lnTo>
                  <a:lnTo>
                    <a:pt x="468" y="660"/>
                  </a:lnTo>
                  <a:lnTo>
                    <a:pt x="493" y="735"/>
                  </a:lnTo>
                  <a:lnTo>
                    <a:pt x="518" y="802"/>
                  </a:lnTo>
                  <a:lnTo>
                    <a:pt x="535" y="869"/>
                  </a:lnTo>
                  <a:lnTo>
                    <a:pt x="560" y="944"/>
                  </a:lnTo>
                  <a:lnTo>
                    <a:pt x="585" y="1011"/>
                  </a:lnTo>
                  <a:lnTo>
                    <a:pt x="610" y="1086"/>
                  </a:lnTo>
                  <a:lnTo>
                    <a:pt x="635" y="1153"/>
                  </a:lnTo>
                  <a:lnTo>
                    <a:pt x="660" y="1220"/>
                  </a:lnTo>
                  <a:lnTo>
                    <a:pt x="686" y="1295"/>
                  </a:lnTo>
                  <a:lnTo>
                    <a:pt x="702" y="1354"/>
                  </a:lnTo>
                  <a:lnTo>
                    <a:pt x="736" y="1429"/>
                  </a:lnTo>
                  <a:lnTo>
                    <a:pt x="786" y="1571"/>
                  </a:lnTo>
                  <a:lnTo>
                    <a:pt x="836" y="1705"/>
                  </a:lnTo>
                  <a:lnTo>
                    <a:pt x="886" y="1847"/>
                  </a:lnTo>
                  <a:lnTo>
                    <a:pt x="944" y="1980"/>
                  </a:lnTo>
                  <a:lnTo>
                    <a:pt x="995" y="2122"/>
                  </a:lnTo>
                  <a:lnTo>
                    <a:pt x="1045" y="2248"/>
                  </a:lnTo>
                  <a:lnTo>
                    <a:pt x="1045" y="2256"/>
                  </a:lnTo>
                  <a:lnTo>
                    <a:pt x="894" y="2582"/>
                  </a:lnTo>
                  <a:lnTo>
                    <a:pt x="569" y="2431"/>
                  </a:lnTo>
                  <a:lnTo>
                    <a:pt x="569" y="2415"/>
                  </a:lnTo>
                  <a:lnTo>
                    <a:pt x="527" y="2289"/>
                  </a:lnTo>
                  <a:lnTo>
                    <a:pt x="485" y="2147"/>
                  </a:lnTo>
                  <a:lnTo>
                    <a:pt x="435" y="1997"/>
                  </a:lnTo>
                  <a:lnTo>
                    <a:pt x="393" y="1855"/>
                  </a:lnTo>
                  <a:lnTo>
                    <a:pt x="351" y="1713"/>
                  </a:lnTo>
                  <a:lnTo>
                    <a:pt x="310" y="1562"/>
                  </a:lnTo>
                  <a:lnTo>
                    <a:pt x="293" y="1487"/>
                  </a:lnTo>
                  <a:lnTo>
                    <a:pt x="268" y="1420"/>
                  </a:lnTo>
                  <a:lnTo>
                    <a:pt x="251" y="1345"/>
                  </a:lnTo>
                  <a:lnTo>
                    <a:pt x="234" y="1270"/>
                  </a:lnTo>
                  <a:lnTo>
                    <a:pt x="218" y="1203"/>
                  </a:lnTo>
                  <a:lnTo>
                    <a:pt x="193" y="1128"/>
                  </a:lnTo>
                  <a:lnTo>
                    <a:pt x="176" y="1053"/>
                  </a:lnTo>
                  <a:lnTo>
                    <a:pt x="159" y="978"/>
                  </a:lnTo>
                  <a:lnTo>
                    <a:pt x="143" y="911"/>
                  </a:lnTo>
                  <a:lnTo>
                    <a:pt x="126" y="836"/>
                  </a:lnTo>
                  <a:lnTo>
                    <a:pt x="109" y="761"/>
                  </a:lnTo>
                  <a:lnTo>
                    <a:pt x="109" y="752"/>
                  </a:lnTo>
                  <a:lnTo>
                    <a:pt x="92" y="685"/>
                  </a:lnTo>
                  <a:lnTo>
                    <a:pt x="76" y="610"/>
                  </a:lnTo>
                  <a:lnTo>
                    <a:pt x="59" y="535"/>
                  </a:lnTo>
                  <a:lnTo>
                    <a:pt x="42" y="468"/>
                  </a:lnTo>
                  <a:lnTo>
                    <a:pt x="34" y="393"/>
                  </a:lnTo>
                  <a:lnTo>
                    <a:pt x="17" y="318"/>
                  </a:lnTo>
                  <a:lnTo>
                    <a:pt x="0" y="243"/>
                  </a:lnTo>
                  <a:lnTo>
                    <a:pt x="0" y="234"/>
                  </a:lnTo>
                  <a:lnTo>
                    <a:pt x="34" y="159"/>
                  </a:lnTo>
                  <a:lnTo>
                    <a:pt x="34" y="151"/>
                  </a:lnTo>
                  <a:lnTo>
                    <a:pt x="59" y="84"/>
                  </a:lnTo>
                  <a:lnTo>
                    <a:pt x="59" y="75"/>
                  </a:lnTo>
                  <a:lnTo>
                    <a:pt x="10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8999839" y="3987628"/>
              <a:ext cx="50314" cy="104722"/>
            </a:xfrm>
            <a:custGeom>
              <a:avLst/>
              <a:gdLst/>
              <a:ahLst/>
              <a:cxnLst/>
              <a:rect l="l" t="t" r="r" b="b"/>
              <a:pathLst>
                <a:path w="1020" h="2123" extrusionOk="0">
                  <a:moveTo>
                    <a:pt x="476" y="59"/>
                  </a:moveTo>
                  <a:lnTo>
                    <a:pt x="518" y="109"/>
                  </a:lnTo>
                  <a:lnTo>
                    <a:pt x="535" y="134"/>
                  </a:lnTo>
                  <a:lnTo>
                    <a:pt x="543" y="159"/>
                  </a:lnTo>
                  <a:lnTo>
                    <a:pt x="560" y="218"/>
                  </a:lnTo>
                  <a:lnTo>
                    <a:pt x="577" y="276"/>
                  </a:lnTo>
                  <a:lnTo>
                    <a:pt x="585" y="343"/>
                  </a:lnTo>
                  <a:lnTo>
                    <a:pt x="602" y="402"/>
                  </a:lnTo>
                  <a:lnTo>
                    <a:pt x="618" y="460"/>
                  </a:lnTo>
                  <a:lnTo>
                    <a:pt x="644" y="577"/>
                  </a:lnTo>
                  <a:lnTo>
                    <a:pt x="677" y="694"/>
                  </a:lnTo>
                  <a:lnTo>
                    <a:pt x="702" y="811"/>
                  </a:lnTo>
                  <a:lnTo>
                    <a:pt x="735" y="928"/>
                  </a:lnTo>
                  <a:lnTo>
                    <a:pt x="769" y="1045"/>
                  </a:lnTo>
                  <a:lnTo>
                    <a:pt x="794" y="1120"/>
                  </a:lnTo>
                  <a:lnTo>
                    <a:pt x="802" y="1162"/>
                  </a:lnTo>
                  <a:lnTo>
                    <a:pt x="844" y="1279"/>
                  </a:lnTo>
                  <a:lnTo>
                    <a:pt x="877" y="1396"/>
                  </a:lnTo>
                  <a:lnTo>
                    <a:pt x="911" y="1513"/>
                  </a:lnTo>
                  <a:lnTo>
                    <a:pt x="953" y="1630"/>
                  </a:lnTo>
                  <a:lnTo>
                    <a:pt x="986" y="1747"/>
                  </a:lnTo>
                  <a:lnTo>
                    <a:pt x="1019" y="1847"/>
                  </a:lnTo>
                  <a:lnTo>
                    <a:pt x="1019" y="1864"/>
                  </a:lnTo>
                  <a:lnTo>
                    <a:pt x="903" y="2122"/>
                  </a:lnTo>
                  <a:lnTo>
                    <a:pt x="644" y="2006"/>
                  </a:lnTo>
                  <a:lnTo>
                    <a:pt x="644" y="1997"/>
                  </a:lnTo>
                  <a:lnTo>
                    <a:pt x="593" y="1889"/>
                  </a:lnTo>
                  <a:lnTo>
                    <a:pt x="552" y="1780"/>
                  </a:lnTo>
                  <a:lnTo>
                    <a:pt x="502" y="1663"/>
                  </a:lnTo>
                  <a:lnTo>
                    <a:pt x="451" y="1546"/>
                  </a:lnTo>
                  <a:lnTo>
                    <a:pt x="410" y="1429"/>
                  </a:lnTo>
                  <a:lnTo>
                    <a:pt x="360" y="1312"/>
                  </a:lnTo>
                  <a:lnTo>
                    <a:pt x="343" y="1270"/>
                  </a:lnTo>
                  <a:lnTo>
                    <a:pt x="318" y="1195"/>
                  </a:lnTo>
                  <a:lnTo>
                    <a:pt x="268" y="1078"/>
                  </a:lnTo>
                  <a:lnTo>
                    <a:pt x="226" y="961"/>
                  </a:lnTo>
                  <a:lnTo>
                    <a:pt x="184" y="836"/>
                  </a:lnTo>
                  <a:lnTo>
                    <a:pt x="142" y="719"/>
                  </a:lnTo>
                  <a:lnTo>
                    <a:pt x="109" y="602"/>
                  </a:lnTo>
                  <a:lnTo>
                    <a:pt x="84" y="544"/>
                  </a:lnTo>
                  <a:lnTo>
                    <a:pt x="67" y="477"/>
                  </a:lnTo>
                  <a:lnTo>
                    <a:pt x="50" y="418"/>
                  </a:lnTo>
                  <a:lnTo>
                    <a:pt x="25" y="360"/>
                  </a:lnTo>
                  <a:lnTo>
                    <a:pt x="9" y="301"/>
                  </a:lnTo>
                  <a:lnTo>
                    <a:pt x="0" y="268"/>
                  </a:lnTo>
                  <a:lnTo>
                    <a:pt x="9" y="234"/>
                  </a:lnTo>
                  <a:lnTo>
                    <a:pt x="17" y="168"/>
                  </a:lnTo>
                  <a:lnTo>
                    <a:pt x="34" y="101"/>
                  </a:lnTo>
                  <a:lnTo>
                    <a:pt x="92" y="84"/>
                  </a:lnTo>
                  <a:lnTo>
                    <a:pt x="376" y="9"/>
                  </a:lnTo>
                  <a:lnTo>
                    <a:pt x="43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9212440" y="3904808"/>
              <a:ext cx="37144" cy="142211"/>
            </a:xfrm>
            <a:custGeom>
              <a:avLst/>
              <a:gdLst/>
              <a:ahLst/>
              <a:cxnLst/>
              <a:rect l="l" t="t" r="r" b="b"/>
              <a:pathLst>
                <a:path w="753" h="2883" extrusionOk="0">
                  <a:moveTo>
                    <a:pt x="402" y="193"/>
                  </a:moveTo>
                  <a:lnTo>
                    <a:pt x="410" y="234"/>
                  </a:lnTo>
                  <a:lnTo>
                    <a:pt x="419" y="268"/>
                  </a:lnTo>
                  <a:lnTo>
                    <a:pt x="427" y="301"/>
                  </a:lnTo>
                  <a:lnTo>
                    <a:pt x="435" y="326"/>
                  </a:lnTo>
                  <a:lnTo>
                    <a:pt x="435" y="335"/>
                  </a:lnTo>
                  <a:lnTo>
                    <a:pt x="435" y="376"/>
                  </a:lnTo>
                  <a:lnTo>
                    <a:pt x="435" y="410"/>
                  </a:lnTo>
                  <a:lnTo>
                    <a:pt x="435" y="443"/>
                  </a:lnTo>
                  <a:lnTo>
                    <a:pt x="435" y="769"/>
                  </a:lnTo>
                  <a:lnTo>
                    <a:pt x="435" y="802"/>
                  </a:lnTo>
                  <a:lnTo>
                    <a:pt x="435" y="844"/>
                  </a:lnTo>
                  <a:lnTo>
                    <a:pt x="435" y="878"/>
                  </a:lnTo>
                  <a:lnTo>
                    <a:pt x="435" y="919"/>
                  </a:lnTo>
                  <a:lnTo>
                    <a:pt x="435" y="953"/>
                  </a:lnTo>
                  <a:lnTo>
                    <a:pt x="435" y="995"/>
                  </a:lnTo>
                  <a:lnTo>
                    <a:pt x="435" y="1028"/>
                  </a:lnTo>
                  <a:lnTo>
                    <a:pt x="435" y="1070"/>
                  </a:lnTo>
                  <a:lnTo>
                    <a:pt x="444" y="1145"/>
                  </a:lnTo>
                  <a:lnTo>
                    <a:pt x="460" y="1220"/>
                  </a:lnTo>
                  <a:lnTo>
                    <a:pt x="469" y="1304"/>
                  </a:lnTo>
                  <a:lnTo>
                    <a:pt x="486" y="1379"/>
                  </a:lnTo>
                  <a:lnTo>
                    <a:pt x="494" y="1454"/>
                  </a:lnTo>
                  <a:lnTo>
                    <a:pt x="511" y="1529"/>
                  </a:lnTo>
                  <a:lnTo>
                    <a:pt x="519" y="1596"/>
                  </a:lnTo>
                  <a:lnTo>
                    <a:pt x="519" y="1613"/>
                  </a:lnTo>
                  <a:lnTo>
                    <a:pt x="536" y="1688"/>
                  </a:lnTo>
                  <a:lnTo>
                    <a:pt x="552" y="1763"/>
                  </a:lnTo>
                  <a:lnTo>
                    <a:pt x="569" y="1838"/>
                  </a:lnTo>
                  <a:lnTo>
                    <a:pt x="586" y="1922"/>
                  </a:lnTo>
                  <a:lnTo>
                    <a:pt x="602" y="1997"/>
                  </a:lnTo>
                  <a:lnTo>
                    <a:pt x="653" y="2156"/>
                  </a:lnTo>
                  <a:lnTo>
                    <a:pt x="686" y="2306"/>
                  </a:lnTo>
                  <a:lnTo>
                    <a:pt x="719" y="2448"/>
                  </a:lnTo>
                  <a:lnTo>
                    <a:pt x="753" y="2582"/>
                  </a:lnTo>
                  <a:lnTo>
                    <a:pt x="753" y="2599"/>
                  </a:lnTo>
                  <a:lnTo>
                    <a:pt x="561" y="2883"/>
                  </a:lnTo>
                  <a:lnTo>
                    <a:pt x="268" y="2690"/>
                  </a:lnTo>
                  <a:lnTo>
                    <a:pt x="268" y="2682"/>
                  </a:lnTo>
                  <a:lnTo>
                    <a:pt x="243" y="2548"/>
                  </a:lnTo>
                  <a:lnTo>
                    <a:pt x="210" y="2398"/>
                  </a:lnTo>
                  <a:lnTo>
                    <a:pt x="176" y="2248"/>
                  </a:lnTo>
                  <a:lnTo>
                    <a:pt x="151" y="2089"/>
                  </a:lnTo>
                  <a:lnTo>
                    <a:pt x="135" y="2014"/>
                  </a:lnTo>
                  <a:lnTo>
                    <a:pt x="118" y="1930"/>
                  </a:lnTo>
                  <a:lnTo>
                    <a:pt x="101" y="1855"/>
                  </a:lnTo>
                  <a:lnTo>
                    <a:pt x="85" y="1771"/>
                  </a:lnTo>
                  <a:lnTo>
                    <a:pt x="76" y="1688"/>
                  </a:lnTo>
                  <a:lnTo>
                    <a:pt x="76" y="1671"/>
                  </a:lnTo>
                  <a:lnTo>
                    <a:pt x="68" y="1604"/>
                  </a:lnTo>
                  <a:lnTo>
                    <a:pt x="51" y="1529"/>
                  </a:lnTo>
                  <a:lnTo>
                    <a:pt x="43" y="1446"/>
                  </a:lnTo>
                  <a:lnTo>
                    <a:pt x="26" y="1362"/>
                  </a:lnTo>
                  <a:lnTo>
                    <a:pt x="18" y="1279"/>
                  </a:lnTo>
                  <a:lnTo>
                    <a:pt x="9" y="1195"/>
                  </a:lnTo>
                  <a:lnTo>
                    <a:pt x="1" y="1111"/>
                  </a:lnTo>
                  <a:lnTo>
                    <a:pt x="1" y="1070"/>
                  </a:lnTo>
                  <a:lnTo>
                    <a:pt x="1" y="1028"/>
                  </a:lnTo>
                  <a:lnTo>
                    <a:pt x="1" y="986"/>
                  </a:lnTo>
                  <a:lnTo>
                    <a:pt x="1" y="944"/>
                  </a:lnTo>
                  <a:lnTo>
                    <a:pt x="1" y="903"/>
                  </a:lnTo>
                  <a:lnTo>
                    <a:pt x="1" y="535"/>
                  </a:lnTo>
                  <a:lnTo>
                    <a:pt x="1" y="493"/>
                  </a:lnTo>
                  <a:lnTo>
                    <a:pt x="1" y="452"/>
                  </a:lnTo>
                  <a:lnTo>
                    <a:pt x="1" y="410"/>
                  </a:lnTo>
                  <a:lnTo>
                    <a:pt x="1" y="368"/>
                  </a:lnTo>
                  <a:lnTo>
                    <a:pt x="1" y="335"/>
                  </a:lnTo>
                  <a:lnTo>
                    <a:pt x="1" y="293"/>
                  </a:lnTo>
                  <a:lnTo>
                    <a:pt x="1" y="276"/>
                  </a:lnTo>
                  <a:lnTo>
                    <a:pt x="18" y="251"/>
                  </a:lnTo>
                  <a:lnTo>
                    <a:pt x="34" y="218"/>
                  </a:lnTo>
                  <a:lnTo>
                    <a:pt x="59" y="176"/>
                  </a:lnTo>
                  <a:lnTo>
                    <a:pt x="76" y="142"/>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9416459" y="3858637"/>
              <a:ext cx="27229" cy="124108"/>
            </a:xfrm>
            <a:custGeom>
              <a:avLst/>
              <a:gdLst/>
              <a:ahLst/>
              <a:cxnLst/>
              <a:rect l="l" t="t" r="r" b="b"/>
              <a:pathLst>
                <a:path w="552" h="2516" extrusionOk="0">
                  <a:moveTo>
                    <a:pt x="359" y="9"/>
                  </a:moveTo>
                  <a:lnTo>
                    <a:pt x="468" y="93"/>
                  </a:lnTo>
                  <a:lnTo>
                    <a:pt x="476" y="93"/>
                  </a:lnTo>
                  <a:lnTo>
                    <a:pt x="501" y="168"/>
                  </a:lnTo>
                  <a:lnTo>
                    <a:pt x="535" y="235"/>
                  </a:lnTo>
                  <a:lnTo>
                    <a:pt x="535" y="235"/>
                  </a:lnTo>
                  <a:lnTo>
                    <a:pt x="535" y="301"/>
                  </a:lnTo>
                  <a:lnTo>
                    <a:pt x="535" y="368"/>
                  </a:lnTo>
                  <a:lnTo>
                    <a:pt x="535" y="444"/>
                  </a:lnTo>
                  <a:lnTo>
                    <a:pt x="535" y="510"/>
                  </a:lnTo>
                  <a:lnTo>
                    <a:pt x="535" y="577"/>
                  </a:lnTo>
                  <a:lnTo>
                    <a:pt x="535" y="644"/>
                  </a:lnTo>
                  <a:lnTo>
                    <a:pt x="535" y="1195"/>
                  </a:lnTo>
                  <a:lnTo>
                    <a:pt x="535" y="1262"/>
                  </a:lnTo>
                  <a:lnTo>
                    <a:pt x="535" y="1329"/>
                  </a:lnTo>
                  <a:lnTo>
                    <a:pt x="535" y="1404"/>
                  </a:lnTo>
                  <a:lnTo>
                    <a:pt x="535" y="1471"/>
                  </a:lnTo>
                  <a:lnTo>
                    <a:pt x="535" y="1538"/>
                  </a:lnTo>
                  <a:lnTo>
                    <a:pt x="535" y="1605"/>
                  </a:lnTo>
                  <a:lnTo>
                    <a:pt x="535" y="1680"/>
                  </a:lnTo>
                  <a:lnTo>
                    <a:pt x="535" y="1747"/>
                  </a:lnTo>
                  <a:lnTo>
                    <a:pt x="535" y="1814"/>
                  </a:lnTo>
                  <a:lnTo>
                    <a:pt x="535" y="1880"/>
                  </a:lnTo>
                  <a:lnTo>
                    <a:pt x="535" y="1956"/>
                  </a:lnTo>
                  <a:lnTo>
                    <a:pt x="535" y="2022"/>
                  </a:lnTo>
                  <a:lnTo>
                    <a:pt x="543" y="2089"/>
                  </a:lnTo>
                  <a:lnTo>
                    <a:pt x="552" y="2156"/>
                  </a:lnTo>
                  <a:lnTo>
                    <a:pt x="552" y="2223"/>
                  </a:lnTo>
                  <a:lnTo>
                    <a:pt x="552" y="2231"/>
                  </a:lnTo>
                  <a:lnTo>
                    <a:pt x="318" y="2515"/>
                  </a:lnTo>
                  <a:lnTo>
                    <a:pt x="34" y="2281"/>
                  </a:lnTo>
                  <a:lnTo>
                    <a:pt x="34" y="2273"/>
                  </a:lnTo>
                  <a:lnTo>
                    <a:pt x="34" y="2215"/>
                  </a:lnTo>
                  <a:lnTo>
                    <a:pt x="25" y="2139"/>
                  </a:lnTo>
                  <a:lnTo>
                    <a:pt x="17" y="2064"/>
                  </a:lnTo>
                  <a:lnTo>
                    <a:pt x="9" y="1997"/>
                  </a:lnTo>
                  <a:lnTo>
                    <a:pt x="0" y="1922"/>
                  </a:lnTo>
                  <a:lnTo>
                    <a:pt x="0" y="1855"/>
                  </a:lnTo>
                  <a:lnTo>
                    <a:pt x="0" y="1780"/>
                  </a:lnTo>
                  <a:lnTo>
                    <a:pt x="0" y="1705"/>
                  </a:lnTo>
                  <a:lnTo>
                    <a:pt x="0" y="1638"/>
                  </a:lnTo>
                  <a:lnTo>
                    <a:pt x="0" y="1563"/>
                  </a:lnTo>
                  <a:lnTo>
                    <a:pt x="0" y="1488"/>
                  </a:lnTo>
                  <a:lnTo>
                    <a:pt x="0" y="1421"/>
                  </a:lnTo>
                  <a:lnTo>
                    <a:pt x="0" y="1346"/>
                  </a:lnTo>
                  <a:lnTo>
                    <a:pt x="0" y="1279"/>
                  </a:lnTo>
                  <a:lnTo>
                    <a:pt x="0" y="769"/>
                  </a:lnTo>
                  <a:lnTo>
                    <a:pt x="0" y="702"/>
                  </a:lnTo>
                  <a:lnTo>
                    <a:pt x="0" y="627"/>
                  </a:lnTo>
                  <a:lnTo>
                    <a:pt x="0" y="552"/>
                  </a:lnTo>
                  <a:lnTo>
                    <a:pt x="0" y="485"/>
                  </a:lnTo>
                  <a:lnTo>
                    <a:pt x="0" y="410"/>
                  </a:lnTo>
                  <a:lnTo>
                    <a:pt x="0" y="343"/>
                  </a:lnTo>
                  <a:lnTo>
                    <a:pt x="0" y="268"/>
                  </a:lnTo>
                  <a:lnTo>
                    <a:pt x="0" y="193"/>
                  </a:lnTo>
                  <a:lnTo>
                    <a:pt x="0" y="193"/>
                  </a:lnTo>
                  <a:lnTo>
                    <a:pt x="42" y="126"/>
                  </a:lnTo>
                  <a:lnTo>
                    <a:pt x="84" y="68"/>
                  </a:lnTo>
                  <a:lnTo>
                    <a:pt x="92" y="68"/>
                  </a:lnTo>
                  <a:lnTo>
                    <a:pt x="2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9606814" y="3854099"/>
              <a:ext cx="24812" cy="146355"/>
            </a:xfrm>
            <a:custGeom>
              <a:avLst/>
              <a:gdLst/>
              <a:ahLst/>
              <a:cxnLst/>
              <a:rect l="l" t="t" r="r" b="b"/>
              <a:pathLst>
                <a:path w="503" h="2967" extrusionOk="0">
                  <a:moveTo>
                    <a:pt x="193" y="1"/>
                  </a:moveTo>
                  <a:lnTo>
                    <a:pt x="410" y="9"/>
                  </a:lnTo>
                  <a:lnTo>
                    <a:pt x="444" y="9"/>
                  </a:lnTo>
                  <a:lnTo>
                    <a:pt x="469" y="51"/>
                  </a:lnTo>
                  <a:lnTo>
                    <a:pt x="469" y="1028"/>
                  </a:lnTo>
                  <a:lnTo>
                    <a:pt x="469" y="1195"/>
                  </a:lnTo>
                  <a:lnTo>
                    <a:pt x="469" y="1363"/>
                  </a:lnTo>
                  <a:lnTo>
                    <a:pt x="469" y="1538"/>
                  </a:lnTo>
                  <a:lnTo>
                    <a:pt x="469" y="1622"/>
                  </a:lnTo>
                  <a:lnTo>
                    <a:pt x="469" y="1705"/>
                  </a:lnTo>
                  <a:lnTo>
                    <a:pt x="469" y="1789"/>
                  </a:lnTo>
                  <a:lnTo>
                    <a:pt x="469" y="1872"/>
                  </a:lnTo>
                  <a:lnTo>
                    <a:pt x="469" y="1956"/>
                  </a:lnTo>
                  <a:lnTo>
                    <a:pt x="469" y="2039"/>
                  </a:lnTo>
                  <a:lnTo>
                    <a:pt x="469" y="2123"/>
                  </a:lnTo>
                  <a:lnTo>
                    <a:pt x="469" y="2206"/>
                  </a:lnTo>
                  <a:lnTo>
                    <a:pt x="469" y="2290"/>
                  </a:lnTo>
                  <a:lnTo>
                    <a:pt x="477" y="2373"/>
                  </a:lnTo>
                  <a:lnTo>
                    <a:pt x="477" y="2457"/>
                  </a:lnTo>
                  <a:lnTo>
                    <a:pt x="485" y="2540"/>
                  </a:lnTo>
                  <a:lnTo>
                    <a:pt x="494" y="2624"/>
                  </a:lnTo>
                  <a:lnTo>
                    <a:pt x="502" y="2708"/>
                  </a:lnTo>
                  <a:lnTo>
                    <a:pt x="260" y="2967"/>
                  </a:lnTo>
                  <a:lnTo>
                    <a:pt x="1" y="2733"/>
                  </a:lnTo>
                  <a:lnTo>
                    <a:pt x="1" y="2649"/>
                  </a:lnTo>
                  <a:lnTo>
                    <a:pt x="1" y="1964"/>
                  </a:lnTo>
                  <a:lnTo>
                    <a:pt x="1" y="1872"/>
                  </a:lnTo>
                  <a:lnTo>
                    <a:pt x="1" y="1789"/>
                  </a:lnTo>
                  <a:lnTo>
                    <a:pt x="1" y="1705"/>
                  </a:lnTo>
                  <a:lnTo>
                    <a:pt x="1" y="1622"/>
                  </a:lnTo>
                  <a:lnTo>
                    <a:pt x="1" y="1530"/>
                  </a:lnTo>
                  <a:lnTo>
                    <a:pt x="9" y="1363"/>
                  </a:lnTo>
                  <a:lnTo>
                    <a:pt x="18" y="1187"/>
                  </a:lnTo>
                  <a:lnTo>
                    <a:pt x="26" y="1020"/>
                  </a:lnTo>
                  <a:lnTo>
                    <a:pt x="34" y="845"/>
                  </a:lnTo>
                  <a:lnTo>
                    <a:pt x="43" y="678"/>
                  </a:lnTo>
                  <a:lnTo>
                    <a:pt x="51" y="510"/>
                  </a:lnTo>
                  <a:lnTo>
                    <a:pt x="59" y="335"/>
                  </a:lnTo>
                  <a:lnTo>
                    <a:pt x="76" y="168"/>
                  </a:lnTo>
                  <a:lnTo>
                    <a:pt x="84" y="34"/>
                  </a:lnTo>
                  <a:lnTo>
                    <a:pt x="1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9714852" y="3820753"/>
              <a:ext cx="31323" cy="144283"/>
            </a:xfrm>
            <a:custGeom>
              <a:avLst/>
              <a:gdLst/>
              <a:ahLst/>
              <a:cxnLst/>
              <a:rect l="l" t="t" r="r" b="b"/>
              <a:pathLst>
                <a:path w="635" h="2925" extrusionOk="0">
                  <a:moveTo>
                    <a:pt x="443" y="75"/>
                  </a:moveTo>
                  <a:lnTo>
                    <a:pt x="568" y="242"/>
                  </a:lnTo>
                  <a:lnTo>
                    <a:pt x="618" y="293"/>
                  </a:lnTo>
                  <a:lnTo>
                    <a:pt x="627" y="401"/>
                  </a:lnTo>
                  <a:lnTo>
                    <a:pt x="627" y="443"/>
                  </a:lnTo>
                  <a:lnTo>
                    <a:pt x="635" y="560"/>
                  </a:lnTo>
                  <a:lnTo>
                    <a:pt x="635" y="602"/>
                  </a:lnTo>
                  <a:lnTo>
                    <a:pt x="635" y="719"/>
                  </a:lnTo>
                  <a:lnTo>
                    <a:pt x="635" y="877"/>
                  </a:lnTo>
                  <a:lnTo>
                    <a:pt x="635" y="1036"/>
                  </a:lnTo>
                  <a:lnTo>
                    <a:pt x="635" y="1153"/>
                  </a:lnTo>
                  <a:lnTo>
                    <a:pt x="635" y="1203"/>
                  </a:lnTo>
                  <a:lnTo>
                    <a:pt x="635" y="1362"/>
                  </a:lnTo>
                  <a:lnTo>
                    <a:pt x="635" y="1479"/>
                  </a:lnTo>
                  <a:lnTo>
                    <a:pt x="635" y="1780"/>
                  </a:lnTo>
                  <a:lnTo>
                    <a:pt x="627" y="2005"/>
                  </a:lnTo>
                  <a:lnTo>
                    <a:pt x="627" y="2039"/>
                  </a:lnTo>
                  <a:lnTo>
                    <a:pt x="593" y="2323"/>
                  </a:lnTo>
                  <a:lnTo>
                    <a:pt x="593" y="2323"/>
                  </a:lnTo>
                  <a:lnTo>
                    <a:pt x="560" y="2640"/>
                  </a:lnTo>
                  <a:lnTo>
                    <a:pt x="318" y="2924"/>
                  </a:lnTo>
                  <a:lnTo>
                    <a:pt x="67" y="2640"/>
                  </a:lnTo>
                  <a:lnTo>
                    <a:pt x="33" y="2323"/>
                  </a:lnTo>
                  <a:lnTo>
                    <a:pt x="33" y="2323"/>
                  </a:lnTo>
                  <a:lnTo>
                    <a:pt x="8" y="2030"/>
                  </a:lnTo>
                  <a:lnTo>
                    <a:pt x="8" y="1997"/>
                  </a:lnTo>
                  <a:lnTo>
                    <a:pt x="0" y="1771"/>
                  </a:lnTo>
                  <a:lnTo>
                    <a:pt x="0" y="1679"/>
                  </a:lnTo>
                  <a:lnTo>
                    <a:pt x="0" y="1512"/>
                  </a:lnTo>
                  <a:lnTo>
                    <a:pt x="0" y="1479"/>
                  </a:lnTo>
                  <a:lnTo>
                    <a:pt x="8" y="1354"/>
                  </a:lnTo>
                  <a:lnTo>
                    <a:pt x="8" y="1195"/>
                  </a:lnTo>
                  <a:lnTo>
                    <a:pt x="8" y="1145"/>
                  </a:lnTo>
                  <a:lnTo>
                    <a:pt x="17" y="1028"/>
                  </a:lnTo>
                  <a:lnTo>
                    <a:pt x="33" y="869"/>
                  </a:lnTo>
                  <a:lnTo>
                    <a:pt x="42" y="702"/>
                  </a:lnTo>
                  <a:lnTo>
                    <a:pt x="50" y="585"/>
                  </a:lnTo>
                  <a:lnTo>
                    <a:pt x="50" y="543"/>
                  </a:lnTo>
                  <a:lnTo>
                    <a:pt x="67" y="426"/>
                  </a:lnTo>
                  <a:lnTo>
                    <a:pt x="75" y="384"/>
                  </a:lnTo>
                  <a:lnTo>
                    <a:pt x="92" y="276"/>
                  </a:lnTo>
                  <a:lnTo>
                    <a:pt x="150" y="226"/>
                  </a:lnTo>
                  <a:lnTo>
                    <a:pt x="284" y="67"/>
                  </a:lnTo>
                  <a:lnTo>
                    <a:pt x="3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9833534" y="3833085"/>
              <a:ext cx="21852" cy="111332"/>
            </a:xfrm>
            <a:custGeom>
              <a:avLst/>
              <a:gdLst/>
              <a:ahLst/>
              <a:cxnLst/>
              <a:rect l="l" t="t" r="r" b="b"/>
              <a:pathLst>
                <a:path w="443" h="2257" extrusionOk="0">
                  <a:moveTo>
                    <a:pt x="443" y="76"/>
                  </a:moveTo>
                  <a:lnTo>
                    <a:pt x="443" y="84"/>
                  </a:lnTo>
                  <a:lnTo>
                    <a:pt x="443" y="201"/>
                  </a:lnTo>
                  <a:lnTo>
                    <a:pt x="443" y="586"/>
                  </a:lnTo>
                  <a:lnTo>
                    <a:pt x="443" y="719"/>
                  </a:lnTo>
                  <a:lnTo>
                    <a:pt x="443" y="736"/>
                  </a:lnTo>
                  <a:lnTo>
                    <a:pt x="434" y="836"/>
                  </a:lnTo>
                  <a:lnTo>
                    <a:pt x="418" y="1095"/>
                  </a:lnTo>
                  <a:lnTo>
                    <a:pt x="418" y="1220"/>
                  </a:lnTo>
                  <a:lnTo>
                    <a:pt x="409" y="1346"/>
                  </a:lnTo>
                  <a:lnTo>
                    <a:pt x="401" y="1479"/>
                  </a:lnTo>
                  <a:lnTo>
                    <a:pt x="393" y="1546"/>
                  </a:lnTo>
                  <a:lnTo>
                    <a:pt x="393" y="1605"/>
                  </a:lnTo>
                  <a:lnTo>
                    <a:pt x="384" y="1730"/>
                  </a:lnTo>
                  <a:lnTo>
                    <a:pt x="368" y="1864"/>
                  </a:lnTo>
                  <a:lnTo>
                    <a:pt x="359" y="1922"/>
                  </a:lnTo>
                  <a:lnTo>
                    <a:pt x="351" y="1989"/>
                  </a:lnTo>
                  <a:lnTo>
                    <a:pt x="343" y="2048"/>
                  </a:lnTo>
                  <a:lnTo>
                    <a:pt x="343" y="2106"/>
                  </a:lnTo>
                  <a:lnTo>
                    <a:pt x="343" y="2114"/>
                  </a:lnTo>
                  <a:lnTo>
                    <a:pt x="150" y="2256"/>
                  </a:lnTo>
                  <a:lnTo>
                    <a:pt x="0" y="2064"/>
                  </a:lnTo>
                  <a:lnTo>
                    <a:pt x="0" y="2056"/>
                  </a:lnTo>
                  <a:lnTo>
                    <a:pt x="8" y="2006"/>
                  </a:lnTo>
                  <a:lnTo>
                    <a:pt x="25" y="1947"/>
                  </a:lnTo>
                  <a:lnTo>
                    <a:pt x="33" y="1880"/>
                  </a:lnTo>
                  <a:lnTo>
                    <a:pt x="42" y="1822"/>
                  </a:lnTo>
                  <a:lnTo>
                    <a:pt x="58" y="1697"/>
                  </a:lnTo>
                  <a:lnTo>
                    <a:pt x="75" y="1571"/>
                  </a:lnTo>
                  <a:lnTo>
                    <a:pt x="84" y="1513"/>
                  </a:lnTo>
                  <a:lnTo>
                    <a:pt x="92" y="1446"/>
                  </a:lnTo>
                  <a:lnTo>
                    <a:pt x="117" y="1321"/>
                  </a:lnTo>
                  <a:lnTo>
                    <a:pt x="134" y="1195"/>
                  </a:lnTo>
                  <a:lnTo>
                    <a:pt x="150" y="1062"/>
                  </a:lnTo>
                  <a:lnTo>
                    <a:pt x="175" y="811"/>
                  </a:lnTo>
                  <a:lnTo>
                    <a:pt x="192" y="711"/>
                  </a:lnTo>
                  <a:lnTo>
                    <a:pt x="192" y="686"/>
                  </a:lnTo>
                  <a:lnTo>
                    <a:pt x="217" y="561"/>
                  </a:lnTo>
                  <a:lnTo>
                    <a:pt x="217" y="527"/>
                  </a:lnTo>
                  <a:lnTo>
                    <a:pt x="242" y="435"/>
                  </a:lnTo>
                  <a:lnTo>
                    <a:pt x="259" y="335"/>
                  </a:lnTo>
                  <a:lnTo>
                    <a:pt x="267" y="310"/>
                  </a:lnTo>
                  <a:lnTo>
                    <a:pt x="292" y="185"/>
                  </a:lnTo>
                  <a:lnTo>
                    <a:pt x="317" y="68"/>
                  </a:lnTo>
                  <a:lnTo>
                    <a:pt x="317" y="59"/>
                  </a:lnTo>
                  <a:lnTo>
                    <a:pt x="3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7932934" y="4147943"/>
              <a:ext cx="83314" cy="58946"/>
            </a:xfrm>
            <a:custGeom>
              <a:avLst/>
              <a:gdLst/>
              <a:ahLst/>
              <a:cxnLst/>
              <a:rect l="l" t="t" r="r" b="b"/>
              <a:pathLst>
                <a:path w="1689" h="1195" extrusionOk="0">
                  <a:moveTo>
                    <a:pt x="93" y="9"/>
                  </a:moveTo>
                  <a:lnTo>
                    <a:pt x="193" y="42"/>
                  </a:lnTo>
                  <a:lnTo>
                    <a:pt x="293" y="84"/>
                  </a:lnTo>
                  <a:lnTo>
                    <a:pt x="352" y="101"/>
                  </a:lnTo>
                  <a:lnTo>
                    <a:pt x="402" y="117"/>
                  </a:lnTo>
                  <a:lnTo>
                    <a:pt x="502" y="151"/>
                  </a:lnTo>
                  <a:lnTo>
                    <a:pt x="535" y="159"/>
                  </a:lnTo>
                  <a:lnTo>
                    <a:pt x="602" y="184"/>
                  </a:lnTo>
                  <a:lnTo>
                    <a:pt x="711" y="226"/>
                  </a:lnTo>
                  <a:lnTo>
                    <a:pt x="719" y="226"/>
                  </a:lnTo>
                  <a:lnTo>
                    <a:pt x="803" y="268"/>
                  </a:lnTo>
                  <a:lnTo>
                    <a:pt x="895" y="326"/>
                  </a:lnTo>
                  <a:lnTo>
                    <a:pt x="961" y="360"/>
                  </a:lnTo>
                  <a:lnTo>
                    <a:pt x="986" y="376"/>
                  </a:lnTo>
                  <a:lnTo>
                    <a:pt x="1070" y="435"/>
                  </a:lnTo>
                  <a:lnTo>
                    <a:pt x="1162" y="493"/>
                  </a:lnTo>
                  <a:lnTo>
                    <a:pt x="1245" y="543"/>
                  </a:lnTo>
                  <a:lnTo>
                    <a:pt x="1254" y="543"/>
                  </a:lnTo>
                  <a:lnTo>
                    <a:pt x="1337" y="602"/>
                  </a:lnTo>
                  <a:lnTo>
                    <a:pt x="1421" y="660"/>
                  </a:lnTo>
                  <a:lnTo>
                    <a:pt x="1513" y="719"/>
                  </a:lnTo>
                  <a:lnTo>
                    <a:pt x="1605" y="777"/>
                  </a:lnTo>
                  <a:lnTo>
                    <a:pt x="1688" y="1120"/>
                  </a:lnTo>
                  <a:lnTo>
                    <a:pt x="1346" y="1195"/>
                  </a:lnTo>
                  <a:lnTo>
                    <a:pt x="1254" y="1145"/>
                  </a:lnTo>
                  <a:lnTo>
                    <a:pt x="1162" y="1095"/>
                  </a:lnTo>
                  <a:lnTo>
                    <a:pt x="1062" y="1036"/>
                  </a:lnTo>
                  <a:lnTo>
                    <a:pt x="978" y="986"/>
                  </a:lnTo>
                  <a:lnTo>
                    <a:pt x="970" y="986"/>
                  </a:lnTo>
                  <a:lnTo>
                    <a:pt x="878" y="936"/>
                  </a:lnTo>
                  <a:lnTo>
                    <a:pt x="794" y="877"/>
                  </a:lnTo>
                  <a:lnTo>
                    <a:pt x="702" y="819"/>
                  </a:lnTo>
                  <a:lnTo>
                    <a:pt x="677" y="802"/>
                  </a:lnTo>
                  <a:lnTo>
                    <a:pt x="611" y="752"/>
                  </a:lnTo>
                  <a:lnTo>
                    <a:pt x="527" y="694"/>
                  </a:lnTo>
                  <a:lnTo>
                    <a:pt x="452" y="635"/>
                  </a:lnTo>
                  <a:lnTo>
                    <a:pt x="443" y="627"/>
                  </a:lnTo>
                  <a:lnTo>
                    <a:pt x="368" y="543"/>
                  </a:lnTo>
                  <a:lnTo>
                    <a:pt x="310" y="493"/>
                  </a:lnTo>
                  <a:lnTo>
                    <a:pt x="293" y="460"/>
                  </a:lnTo>
                  <a:lnTo>
                    <a:pt x="218" y="376"/>
                  </a:lnTo>
                  <a:lnTo>
                    <a:pt x="184" y="334"/>
                  </a:lnTo>
                  <a:lnTo>
                    <a:pt x="151" y="284"/>
                  </a:lnTo>
                  <a:lnTo>
                    <a:pt x="84" y="192"/>
                  </a:lnTo>
                  <a:lnTo>
                    <a:pt x="17" y="117"/>
                  </a:lnTo>
                  <a:lnTo>
                    <a:pt x="17" y="109"/>
                  </a:lnTo>
                  <a:lnTo>
                    <a:pt x="1" y="17"/>
                  </a:lnTo>
                  <a:lnTo>
                    <a:pt x="93"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8153823" y="4012341"/>
              <a:ext cx="79565" cy="96485"/>
            </a:xfrm>
            <a:custGeom>
              <a:avLst/>
              <a:gdLst/>
              <a:ahLst/>
              <a:cxnLst/>
              <a:rect l="l" t="t" r="r" b="b"/>
              <a:pathLst>
                <a:path w="1613" h="1956" extrusionOk="0">
                  <a:moveTo>
                    <a:pt x="101" y="34"/>
                  </a:moveTo>
                  <a:lnTo>
                    <a:pt x="109" y="34"/>
                  </a:lnTo>
                  <a:lnTo>
                    <a:pt x="226" y="101"/>
                  </a:lnTo>
                  <a:lnTo>
                    <a:pt x="301" y="134"/>
                  </a:lnTo>
                  <a:lnTo>
                    <a:pt x="360" y="168"/>
                  </a:lnTo>
                  <a:lnTo>
                    <a:pt x="443" y="210"/>
                  </a:lnTo>
                  <a:lnTo>
                    <a:pt x="502" y="251"/>
                  </a:lnTo>
                  <a:lnTo>
                    <a:pt x="552" y="285"/>
                  </a:lnTo>
                  <a:lnTo>
                    <a:pt x="594" y="335"/>
                  </a:lnTo>
                  <a:lnTo>
                    <a:pt x="677" y="419"/>
                  </a:lnTo>
                  <a:lnTo>
                    <a:pt x="777" y="535"/>
                  </a:lnTo>
                  <a:lnTo>
                    <a:pt x="836" y="602"/>
                  </a:lnTo>
                  <a:lnTo>
                    <a:pt x="953" y="753"/>
                  </a:lnTo>
                  <a:lnTo>
                    <a:pt x="1036" y="861"/>
                  </a:lnTo>
                  <a:lnTo>
                    <a:pt x="1120" y="962"/>
                  </a:lnTo>
                  <a:lnTo>
                    <a:pt x="1187" y="1045"/>
                  </a:lnTo>
                  <a:lnTo>
                    <a:pt x="1203" y="1070"/>
                  </a:lnTo>
                  <a:lnTo>
                    <a:pt x="1287" y="1187"/>
                  </a:lnTo>
                  <a:lnTo>
                    <a:pt x="1371" y="1296"/>
                  </a:lnTo>
                  <a:lnTo>
                    <a:pt x="1446" y="1413"/>
                  </a:lnTo>
                  <a:lnTo>
                    <a:pt x="1529" y="1521"/>
                  </a:lnTo>
                  <a:lnTo>
                    <a:pt x="1604" y="1630"/>
                  </a:lnTo>
                  <a:lnTo>
                    <a:pt x="1613" y="1638"/>
                  </a:lnTo>
                  <a:lnTo>
                    <a:pt x="1563" y="1956"/>
                  </a:lnTo>
                  <a:lnTo>
                    <a:pt x="1245" y="1914"/>
                  </a:lnTo>
                  <a:lnTo>
                    <a:pt x="1237" y="1906"/>
                  </a:lnTo>
                  <a:lnTo>
                    <a:pt x="1153" y="1814"/>
                  </a:lnTo>
                  <a:lnTo>
                    <a:pt x="1070" y="1705"/>
                  </a:lnTo>
                  <a:lnTo>
                    <a:pt x="978" y="1605"/>
                  </a:lnTo>
                  <a:lnTo>
                    <a:pt x="894" y="1496"/>
                  </a:lnTo>
                  <a:lnTo>
                    <a:pt x="802" y="1396"/>
                  </a:lnTo>
                  <a:lnTo>
                    <a:pt x="786" y="1371"/>
                  </a:lnTo>
                  <a:lnTo>
                    <a:pt x="719" y="1287"/>
                  </a:lnTo>
                  <a:lnTo>
                    <a:pt x="627" y="1187"/>
                  </a:lnTo>
                  <a:lnTo>
                    <a:pt x="535" y="1078"/>
                  </a:lnTo>
                  <a:lnTo>
                    <a:pt x="418" y="936"/>
                  </a:lnTo>
                  <a:lnTo>
                    <a:pt x="360" y="870"/>
                  </a:lnTo>
                  <a:lnTo>
                    <a:pt x="268" y="744"/>
                  </a:lnTo>
                  <a:lnTo>
                    <a:pt x="193" y="652"/>
                  </a:lnTo>
                  <a:lnTo>
                    <a:pt x="159" y="602"/>
                  </a:lnTo>
                  <a:lnTo>
                    <a:pt x="134" y="544"/>
                  </a:lnTo>
                  <a:lnTo>
                    <a:pt x="109" y="477"/>
                  </a:lnTo>
                  <a:lnTo>
                    <a:pt x="84" y="385"/>
                  </a:lnTo>
                  <a:lnTo>
                    <a:pt x="59" y="318"/>
                  </a:lnTo>
                  <a:lnTo>
                    <a:pt x="42" y="243"/>
                  </a:lnTo>
                  <a:lnTo>
                    <a:pt x="0" y="109"/>
                  </a:lnTo>
                  <a:lnTo>
                    <a:pt x="0" y="101"/>
                  </a:lnTo>
                  <a:lnTo>
                    <a:pt x="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8311671" y="3919211"/>
              <a:ext cx="103884" cy="112565"/>
            </a:xfrm>
            <a:custGeom>
              <a:avLst/>
              <a:gdLst/>
              <a:ahLst/>
              <a:cxnLst/>
              <a:rect l="l" t="t" r="r" b="b"/>
              <a:pathLst>
                <a:path w="2106" h="2282" extrusionOk="0">
                  <a:moveTo>
                    <a:pt x="1696" y="2148"/>
                  </a:moveTo>
                  <a:lnTo>
                    <a:pt x="1646" y="2081"/>
                  </a:lnTo>
                  <a:lnTo>
                    <a:pt x="1587" y="2014"/>
                  </a:lnTo>
                  <a:lnTo>
                    <a:pt x="1587" y="2014"/>
                  </a:lnTo>
                  <a:lnTo>
                    <a:pt x="1537" y="1956"/>
                  </a:lnTo>
                  <a:lnTo>
                    <a:pt x="1479" y="1889"/>
                  </a:lnTo>
                  <a:lnTo>
                    <a:pt x="1420" y="1822"/>
                  </a:lnTo>
                  <a:lnTo>
                    <a:pt x="1370" y="1755"/>
                  </a:lnTo>
                  <a:lnTo>
                    <a:pt x="1353" y="1747"/>
                  </a:lnTo>
                  <a:lnTo>
                    <a:pt x="1312" y="1697"/>
                  </a:lnTo>
                  <a:lnTo>
                    <a:pt x="1262" y="1630"/>
                  </a:lnTo>
                  <a:lnTo>
                    <a:pt x="1211" y="1563"/>
                  </a:lnTo>
                  <a:lnTo>
                    <a:pt x="1153" y="1496"/>
                  </a:lnTo>
                  <a:lnTo>
                    <a:pt x="1103" y="1429"/>
                  </a:lnTo>
                  <a:lnTo>
                    <a:pt x="1044" y="1362"/>
                  </a:lnTo>
                  <a:lnTo>
                    <a:pt x="994" y="1296"/>
                  </a:lnTo>
                  <a:lnTo>
                    <a:pt x="936" y="1237"/>
                  </a:lnTo>
                  <a:lnTo>
                    <a:pt x="877" y="1170"/>
                  </a:lnTo>
                  <a:lnTo>
                    <a:pt x="827" y="1112"/>
                  </a:lnTo>
                  <a:lnTo>
                    <a:pt x="794" y="1070"/>
                  </a:lnTo>
                  <a:lnTo>
                    <a:pt x="769" y="1045"/>
                  </a:lnTo>
                  <a:lnTo>
                    <a:pt x="710" y="987"/>
                  </a:lnTo>
                  <a:lnTo>
                    <a:pt x="652" y="920"/>
                  </a:lnTo>
                  <a:lnTo>
                    <a:pt x="593" y="861"/>
                  </a:lnTo>
                  <a:lnTo>
                    <a:pt x="535" y="794"/>
                  </a:lnTo>
                  <a:lnTo>
                    <a:pt x="476" y="736"/>
                  </a:lnTo>
                  <a:lnTo>
                    <a:pt x="460" y="719"/>
                  </a:lnTo>
                  <a:lnTo>
                    <a:pt x="418" y="669"/>
                  </a:lnTo>
                  <a:lnTo>
                    <a:pt x="359" y="611"/>
                  </a:lnTo>
                  <a:lnTo>
                    <a:pt x="301" y="544"/>
                  </a:lnTo>
                  <a:lnTo>
                    <a:pt x="242" y="485"/>
                  </a:lnTo>
                  <a:lnTo>
                    <a:pt x="209" y="452"/>
                  </a:lnTo>
                  <a:lnTo>
                    <a:pt x="184" y="418"/>
                  </a:lnTo>
                  <a:lnTo>
                    <a:pt x="159" y="377"/>
                  </a:lnTo>
                  <a:lnTo>
                    <a:pt x="142" y="335"/>
                  </a:lnTo>
                  <a:lnTo>
                    <a:pt x="100" y="260"/>
                  </a:lnTo>
                  <a:lnTo>
                    <a:pt x="100" y="260"/>
                  </a:lnTo>
                  <a:lnTo>
                    <a:pt x="50" y="185"/>
                  </a:lnTo>
                  <a:lnTo>
                    <a:pt x="0" y="109"/>
                  </a:lnTo>
                  <a:lnTo>
                    <a:pt x="0" y="101"/>
                  </a:lnTo>
                  <a:lnTo>
                    <a:pt x="0" y="9"/>
                  </a:lnTo>
                  <a:lnTo>
                    <a:pt x="92" y="1"/>
                  </a:lnTo>
                  <a:lnTo>
                    <a:pt x="100" y="1"/>
                  </a:lnTo>
                  <a:lnTo>
                    <a:pt x="175" y="34"/>
                  </a:lnTo>
                  <a:lnTo>
                    <a:pt x="259" y="76"/>
                  </a:lnTo>
                  <a:lnTo>
                    <a:pt x="259" y="76"/>
                  </a:lnTo>
                  <a:lnTo>
                    <a:pt x="343" y="109"/>
                  </a:lnTo>
                  <a:lnTo>
                    <a:pt x="384" y="126"/>
                  </a:lnTo>
                  <a:lnTo>
                    <a:pt x="426" y="151"/>
                  </a:lnTo>
                  <a:lnTo>
                    <a:pt x="468" y="168"/>
                  </a:lnTo>
                  <a:lnTo>
                    <a:pt x="501" y="193"/>
                  </a:lnTo>
                  <a:lnTo>
                    <a:pt x="576" y="251"/>
                  </a:lnTo>
                  <a:lnTo>
                    <a:pt x="643" y="310"/>
                  </a:lnTo>
                  <a:lnTo>
                    <a:pt x="710" y="368"/>
                  </a:lnTo>
                  <a:lnTo>
                    <a:pt x="760" y="402"/>
                  </a:lnTo>
                  <a:lnTo>
                    <a:pt x="777" y="418"/>
                  </a:lnTo>
                  <a:lnTo>
                    <a:pt x="844" y="477"/>
                  </a:lnTo>
                  <a:lnTo>
                    <a:pt x="911" y="544"/>
                  </a:lnTo>
                  <a:lnTo>
                    <a:pt x="977" y="602"/>
                  </a:lnTo>
                  <a:lnTo>
                    <a:pt x="1044" y="661"/>
                  </a:lnTo>
                  <a:lnTo>
                    <a:pt x="1103" y="719"/>
                  </a:lnTo>
                  <a:lnTo>
                    <a:pt x="1136" y="744"/>
                  </a:lnTo>
                  <a:lnTo>
                    <a:pt x="1170" y="786"/>
                  </a:lnTo>
                  <a:lnTo>
                    <a:pt x="1228" y="845"/>
                  </a:lnTo>
                  <a:lnTo>
                    <a:pt x="1295" y="911"/>
                  </a:lnTo>
                  <a:lnTo>
                    <a:pt x="1353" y="978"/>
                  </a:lnTo>
                  <a:lnTo>
                    <a:pt x="1412" y="1045"/>
                  </a:lnTo>
                  <a:lnTo>
                    <a:pt x="1470" y="1104"/>
                  </a:lnTo>
                  <a:lnTo>
                    <a:pt x="1529" y="1170"/>
                  </a:lnTo>
                  <a:lnTo>
                    <a:pt x="1587" y="1237"/>
                  </a:lnTo>
                  <a:lnTo>
                    <a:pt x="1646" y="1312"/>
                  </a:lnTo>
                  <a:lnTo>
                    <a:pt x="1704" y="1379"/>
                  </a:lnTo>
                  <a:lnTo>
                    <a:pt x="1754" y="1429"/>
                  </a:lnTo>
                  <a:lnTo>
                    <a:pt x="1763" y="1446"/>
                  </a:lnTo>
                  <a:lnTo>
                    <a:pt x="1813" y="1521"/>
                  </a:lnTo>
                  <a:lnTo>
                    <a:pt x="1863" y="1596"/>
                  </a:lnTo>
                  <a:lnTo>
                    <a:pt x="1913" y="1672"/>
                  </a:lnTo>
                  <a:lnTo>
                    <a:pt x="1963" y="1747"/>
                  </a:lnTo>
                  <a:lnTo>
                    <a:pt x="1963" y="1747"/>
                  </a:lnTo>
                  <a:lnTo>
                    <a:pt x="2013" y="1822"/>
                  </a:lnTo>
                  <a:lnTo>
                    <a:pt x="2055" y="1897"/>
                  </a:lnTo>
                  <a:lnTo>
                    <a:pt x="2105" y="1972"/>
                  </a:lnTo>
                  <a:lnTo>
                    <a:pt x="2055" y="2281"/>
                  </a:lnTo>
                  <a:lnTo>
                    <a:pt x="1754" y="2215"/>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8197922" y="4197369"/>
              <a:ext cx="50314" cy="56529"/>
            </a:xfrm>
            <a:custGeom>
              <a:avLst/>
              <a:gdLst/>
              <a:ahLst/>
              <a:cxnLst/>
              <a:rect l="l" t="t" r="r" b="b"/>
              <a:pathLst>
                <a:path w="1020" h="1146" extrusionOk="0">
                  <a:moveTo>
                    <a:pt x="276" y="17"/>
                  </a:moveTo>
                  <a:lnTo>
                    <a:pt x="301" y="17"/>
                  </a:lnTo>
                  <a:lnTo>
                    <a:pt x="309" y="34"/>
                  </a:lnTo>
                  <a:lnTo>
                    <a:pt x="334" y="59"/>
                  </a:lnTo>
                  <a:lnTo>
                    <a:pt x="351" y="93"/>
                  </a:lnTo>
                  <a:lnTo>
                    <a:pt x="376" y="118"/>
                  </a:lnTo>
                  <a:lnTo>
                    <a:pt x="401" y="143"/>
                  </a:lnTo>
                  <a:lnTo>
                    <a:pt x="418" y="176"/>
                  </a:lnTo>
                  <a:lnTo>
                    <a:pt x="443" y="201"/>
                  </a:lnTo>
                  <a:lnTo>
                    <a:pt x="460" y="226"/>
                  </a:lnTo>
                  <a:lnTo>
                    <a:pt x="485" y="251"/>
                  </a:lnTo>
                  <a:lnTo>
                    <a:pt x="535" y="310"/>
                  </a:lnTo>
                  <a:lnTo>
                    <a:pt x="577" y="360"/>
                  </a:lnTo>
                  <a:lnTo>
                    <a:pt x="627" y="418"/>
                  </a:lnTo>
                  <a:lnTo>
                    <a:pt x="677" y="469"/>
                  </a:lnTo>
                  <a:lnTo>
                    <a:pt x="694" y="494"/>
                  </a:lnTo>
                  <a:lnTo>
                    <a:pt x="719" y="527"/>
                  </a:lnTo>
                  <a:lnTo>
                    <a:pt x="769" y="577"/>
                  </a:lnTo>
                  <a:lnTo>
                    <a:pt x="819" y="636"/>
                  </a:lnTo>
                  <a:lnTo>
                    <a:pt x="928" y="736"/>
                  </a:lnTo>
                  <a:lnTo>
                    <a:pt x="1020" y="845"/>
                  </a:lnTo>
                  <a:lnTo>
                    <a:pt x="1020" y="845"/>
                  </a:lnTo>
                  <a:lnTo>
                    <a:pt x="1003" y="1145"/>
                  </a:lnTo>
                  <a:lnTo>
                    <a:pt x="694" y="1129"/>
                  </a:lnTo>
                  <a:lnTo>
                    <a:pt x="694" y="1129"/>
                  </a:lnTo>
                  <a:lnTo>
                    <a:pt x="602" y="1020"/>
                  </a:lnTo>
                  <a:lnTo>
                    <a:pt x="510" y="911"/>
                  </a:lnTo>
                  <a:lnTo>
                    <a:pt x="460" y="853"/>
                  </a:lnTo>
                  <a:lnTo>
                    <a:pt x="410" y="794"/>
                  </a:lnTo>
                  <a:lnTo>
                    <a:pt x="385" y="753"/>
                  </a:lnTo>
                  <a:lnTo>
                    <a:pt x="368" y="736"/>
                  </a:lnTo>
                  <a:lnTo>
                    <a:pt x="318" y="677"/>
                  </a:lnTo>
                  <a:lnTo>
                    <a:pt x="276" y="611"/>
                  </a:lnTo>
                  <a:lnTo>
                    <a:pt x="226" y="552"/>
                  </a:lnTo>
                  <a:lnTo>
                    <a:pt x="184" y="494"/>
                  </a:lnTo>
                  <a:lnTo>
                    <a:pt x="159" y="460"/>
                  </a:lnTo>
                  <a:lnTo>
                    <a:pt x="142" y="427"/>
                  </a:lnTo>
                  <a:lnTo>
                    <a:pt x="117" y="393"/>
                  </a:lnTo>
                  <a:lnTo>
                    <a:pt x="92" y="368"/>
                  </a:lnTo>
                  <a:lnTo>
                    <a:pt x="76" y="335"/>
                  </a:lnTo>
                  <a:lnTo>
                    <a:pt x="50" y="302"/>
                  </a:lnTo>
                  <a:lnTo>
                    <a:pt x="34" y="268"/>
                  </a:lnTo>
                  <a:lnTo>
                    <a:pt x="9" y="235"/>
                  </a:lnTo>
                  <a:lnTo>
                    <a:pt x="0" y="210"/>
                  </a:lnTo>
                  <a:lnTo>
                    <a:pt x="9" y="193"/>
                  </a:lnTo>
                  <a:lnTo>
                    <a:pt x="25" y="134"/>
                  </a:lnTo>
                  <a:lnTo>
                    <a:pt x="2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7752050" y="4290499"/>
              <a:ext cx="126130" cy="47848"/>
            </a:xfrm>
            <a:custGeom>
              <a:avLst/>
              <a:gdLst/>
              <a:ahLst/>
              <a:cxnLst/>
              <a:rect l="l" t="t" r="r" b="b"/>
              <a:pathLst>
                <a:path w="2557" h="970" extrusionOk="0">
                  <a:moveTo>
                    <a:pt x="393" y="9"/>
                  </a:moveTo>
                  <a:lnTo>
                    <a:pt x="468" y="17"/>
                  </a:lnTo>
                  <a:lnTo>
                    <a:pt x="543" y="34"/>
                  </a:lnTo>
                  <a:lnTo>
                    <a:pt x="618" y="51"/>
                  </a:lnTo>
                  <a:lnTo>
                    <a:pt x="694" y="68"/>
                  </a:lnTo>
                  <a:lnTo>
                    <a:pt x="769" y="93"/>
                  </a:lnTo>
                  <a:lnTo>
                    <a:pt x="844" y="109"/>
                  </a:lnTo>
                  <a:lnTo>
                    <a:pt x="844" y="109"/>
                  </a:lnTo>
                  <a:lnTo>
                    <a:pt x="911" y="126"/>
                  </a:lnTo>
                  <a:lnTo>
                    <a:pt x="986" y="151"/>
                  </a:lnTo>
                  <a:lnTo>
                    <a:pt x="1061" y="176"/>
                  </a:lnTo>
                  <a:lnTo>
                    <a:pt x="1128" y="193"/>
                  </a:lnTo>
                  <a:lnTo>
                    <a:pt x="1203" y="218"/>
                  </a:lnTo>
                  <a:lnTo>
                    <a:pt x="1278" y="243"/>
                  </a:lnTo>
                  <a:lnTo>
                    <a:pt x="1420" y="285"/>
                  </a:lnTo>
                  <a:lnTo>
                    <a:pt x="1546" y="327"/>
                  </a:lnTo>
                  <a:lnTo>
                    <a:pt x="1571" y="335"/>
                  </a:lnTo>
                  <a:lnTo>
                    <a:pt x="1713" y="385"/>
                  </a:lnTo>
                  <a:lnTo>
                    <a:pt x="1855" y="427"/>
                  </a:lnTo>
                  <a:lnTo>
                    <a:pt x="1997" y="477"/>
                  </a:lnTo>
                  <a:lnTo>
                    <a:pt x="2064" y="502"/>
                  </a:lnTo>
                  <a:lnTo>
                    <a:pt x="2139" y="519"/>
                  </a:lnTo>
                  <a:lnTo>
                    <a:pt x="2206" y="544"/>
                  </a:lnTo>
                  <a:lnTo>
                    <a:pt x="2281" y="569"/>
                  </a:lnTo>
                  <a:lnTo>
                    <a:pt x="2348" y="586"/>
                  </a:lnTo>
                  <a:lnTo>
                    <a:pt x="2406" y="602"/>
                  </a:lnTo>
                  <a:lnTo>
                    <a:pt x="2423" y="602"/>
                  </a:lnTo>
                  <a:lnTo>
                    <a:pt x="2557" y="836"/>
                  </a:lnTo>
                  <a:lnTo>
                    <a:pt x="2323" y="970"/>
                  </a:lnTo>
                  <a:lnTo>
                    <a:pt x="2306" y="970"/>
                  </a:lnTo>
                  <a:lnTo>
                    <a:pt x="2247" y="953"/>
                  </a:lnTo>
                  <a:lnTo>
                    <a:pt x="2172" y="928"/>
                  </a:lnTo>
                  <a:lnTo>
                    <a:pt x="2097" y="911"/>
                  </a:lnTo>
                  <a:lnTo>
                    <a:pt x="2030" y="886"/>
                  </a:lnTo>
                  <a:lnTo>
                    <a:pt x="1955" y="870"/>
                  </a:lnTo>
                  <a:lnTo>
                    <a:pt x="1880" y="845"/>
                  </a:lnTo>
                  <a:lnTo>
                    <a:pt x="1738" y="803"/>
                  </a:lnTo>
                  <a:lnTo>
                    <a:pt x="1588" y="761"/>
                  </a:lnTo>
                  <a:lnTo>
                    <a:pt x="1446" y="719"/>
                  </a:lnTo>
                  <a:lnTo>
                    <a:pt x="1420" y="711"/>
                  </a:lnTo>
                  <a:lnTo>
                    <a:pt x="1303" y="669"/>
                  </a:lnTo>
                  <a:lnTo>
                    <a:pt x="1161" y="627"/>
                  </a:lnTo>
                  <a:lnTo>
                    <a:pt x="1086" y="602"/>
                  </a:lnTo>
                  <a:lnTo>
                    <a:pt x="1011" y="586"/>
                  </a:lnTo>
                  <a:lnTo>
                    <a:pt x="944" y="560"/>
                  </a:lnTo>
                  <a:lnTo>
                    <a:pt x="877" y="544"/>
                  </a:lnTo>
                  <a:lnTo>
                    <a:pt x="802" y="519"/>
                  </a:lnTo>
                  <a:lnTo>
                    <a:pt x="735" y="502"/>
                  </a:lnTo>
                  <a:lnTo>
                    <a:pt x="735" y="502"/>
                  </a:lnTo>
                  <a:lnTo>
                    <a:pt x="660" y="477"/>
                  </a:lnTo>
                  <a:lnTo>
                    <a:pt x="593" y="460"/>
                  </a:lnTo>
                  <a:lnTo>
                    <a:pt x="518" y="435"/>
                  </a:lnTo>
                  <a:lnTo>
                    <a:pt x="451" y="418"/>
                  </a:lnTo>
                  <a:lnTo>
                    <a:pt x="376" y="402"/>
                  </a:lnTo>
                  <a:lnTo>
                    <a:pt x="309" y="385"/>
                  </a:lnTo>
                  <a:lnTo>
                    <a:pt x="259" y="368"/>
                  </a:lnTo>
                  <a:lnTo>
                    <a:pt x="243" y="360"/>
                  </a:lnTo>
                  <a:lnTo>
                    <a:pt x="209" y="335"/>
                  </a:lnTo>
                  <a:lnTo>
                    <a:pt x="176" y="302"/>
                  </a:lnTo>
                  <a:lnTo>
                    <a:pt x="142" y="276"/>
                  </a:lnTo>
                  <a:lnTo>
                    <a:pt x="109" y="251"/>
                  </a:lnTo>
                  <a:lnTo>
                    <a:pt x="50" y="201"/>
                  </a:lnTo>
                  <a:lnTo>
                    <a:pt x="50" y="201"/>
                  </a:lnTo>
                  <a:lnTo>
                    <a:pt x="0" y="126"/>
                  </a:lnTo>
                  <a:lnTo>
                    <a:pt x="75" y="68"/>
                  </a:lnTo>
                  <a:lnTo>
                    <a:pt x="84" y="68"/>
                  </a:lnTo>
                  <a:lnTo>
                    <a:pt x="159" y="51"/>
                  </a:lnTo>
                  <a:lnTo>
                    <a:pt x="201" y="34"/>
                  </a:lnTo>
                  <a:lnTo>
                    <a:pt x="243" y="26"/>
                  </a:lnTo>
                  <a:lnTo>
                    <a:pt x="284" y="9"/>
                  </a:lnTo>
                  <a:lnTo>
                    <a:pt x="318" y="1"/>
                  </a:lnTo>
                  <a:lnTo>
                    <a:pt x="34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8564277" y="3960844"/>
              <a:ext cx="49870" cy="90713"/>
            </a:xfrm>
            <a:custGeom>
              <a:avLst/>
              <a:gdLst/>
              <a:ahLst/>
              <a:cxnLst/>
              <a:rect l="l" t="t" r="r" b="b"/>
              <a:pathLst>
                <a:path w="1011" h="1839" extrusionOk="0">
                  <a:moveTo>
                    <a:pt x="384" y="42"/>
                  </a:moveTo>
                  <a:lnTo>
                    <a:pt x="401" y="42"/>
                  </a:lnTo>
                  <a:lnTo>
                    <a:pt x="426" y="84"/>
                  </a:lnTo>
                  <a:lnTo>
                    <a:pt x="460" y="134"/>
                  </a:lnTo>
                  <a:lnTo>
                    <a:pt x="493" y="168"/>
                  </a:lnTo>
                  <a:lnTo>
                    <a:pt x="493" y="176"/>
                  </a:lnTo>
                  <a:lnTo>
                    <a:pt x="501" y="226"/>
                  </a:lnTo>
                  <a:lnTo>
                    <a:pt x="510" y="276"/>
                  </a:lnTo>
                  <a:lnTo>
                    <a:pt x="526" y="326"/>
                  </a:lnTo>
                  <a:lnTo>
                    <a:pt x="543" y="376"/>
                  </a:lnTo>
                  <a:lnTo>
                    <a:pt x="551" y="418"/>
                  </a:lnTo>
                  <a:lnTo>
                    <a:pt x="568" y="468"/>
                  </a:lnTo>
                  <a:lnTo>
                    <a:pt x="585" y="518"/>
                  </a:lnTo>
                  <a:lnTo>
                    <a:pt x="602" y="569"/>
                  </a:lnTo>
                  <a:lnTo>
                    <a:pt x="618" y="619"/>
                  </a:lnTo>
                  <a:lnTo>
                    <a:pt x="635" y="661"/>
                  </a:lnTo>
                  <a:lnTo>
                    <a:pt x="652" y="711"/>
                  </a:lnTo>
                  <a:lnTo>
                    <a:pt x="668" y="761"/>
                  </a:lnTo>
                  <a:lnTo>
                    <a:pt x="685" y="811"/>
                  </a:lnTo>
                  <a:lnTo>
                    <a:pt x="710" y="853"/>
                  </a:lnTo>
                  <a:lnTo>
                    <a:pt x="727" y="903"/>
                  </a:lnTo>
                  <a:lnTo>
                    <a:pt x="744" y="945"/>
                  </a:lnTo>
                  <a:lnTo>
                    <a:pt x="744" y="953"/>
                  </a:lnTo>
                  <a:lnTo>
                    <a:pt x="769" y="1003"/>
                  </a:lnTo>
                  <a:lnTo>
                    <a:pt x="785" y="1045"/>
                  </a:lnTo>
                  <a:lnTo>
                    <a:pt x="810" y="1095"/>
                  </a:lnTo>
                  <a:lnTo>
                    <a:pt x="827" y="1145"/>
                  </a:lnTo>
                  <a:lnTo>
                    <a:pt x="852" y="1195"/>
                  </a:lnTo>
                  <a:lnTo>
                    <a:pt x="877" y="1237"/>
                  </a:lnTo>
                  <a:lnTo>
                    <a:pt x="919" y="1337"/>
                  </a:lnTo>
                  <a:lnTo>
                    <a:pt x="961" y="1429"/>
                  </a:lnTo>
                  <a:lnTo>
                    <a:pt x="1011" y="1521"/>
                  </a:lnTo>
                  <a:lnTo>
                    <a:pt x="1011" y="1529"/>
                  </a:lnTo>
                  <a:lnTo>
                    <a:pt x="902" y="1838"/>
                  </a:lnTo>
                  <a:lnTo>
                    <a:pt x="593" y="1738"/>
                  </a:lnTo>
                  <a:lnTo>
                    <a:pt x="593" y="1730"/>
                  </a:lnTo>
                  <a:lnTo>
                    <a:pt x="543" y="1638"/>
                  </a:lnTo>
                  <a:lnTo>
                    <a:pt x="493" y="1546"/>
                  </a:lnTo>
                  <a:lnTo>
                    <a:pt x="443" y="1446"/>
                  </a:lnTo>
                  <a:lnTo>
                    <a:pt x="418" y="1396"/>
                  </a:lnTo>
                  <a:lnTo>
                    <a:pt x="393" y="1346"/>
                  </a:lnTo>
                  <a:lnTo>
                    <a:pt x="368" y="1295"/>
                  </a:lnTo>
                  <a:lnTo>
                    <a:pt x="343" y="1245"/>
                  </a:lnTo>
                  <a:lnTo>
                    <a:pt x="318" y="1195"/>
                  </a:lnTo>
                  <a:lnTo>
                    <a:pt x="301" y="1145"/>
                  </a:lnTo>
                  <a:lnTo>
                    <a:pt x="301" y="1137"/>
                  </a:lnTo>
                  <a:lnTo>
                    <a:pt x="276" y="1095"/>
                  </a:lnTo>
                  <a:lnTo>
                    <a:pt x="259" y="1036"/>
                  </a:lnTo>
                  <a:lnTo>
                    <a:pt x="234" y="986"/>
                  </a:lnTo>
                  <a:lnTo>
                    <a:pt x="217" y="936"/>
                  </a:lnTo>
                  <a:lnTo>
                    <a:pt x="192" y="886"/>
                  </a:lnTo>
                  <a:lnTo>
                    <a:pt x="176" y="828"/>
                  </a:lnTo>
                  <a:lnTo>
                    <a:pt x="150" y="777"/>
                  </a:lnTo>
                  <a:lnTo>
                    <a:pt x="134" y="727"/>
                  </a:lnTo>
                  <a:lnTo>
                    <a:pt x="117" y="669"/>
                  </a:lnTo>
                  <a:lnTo>
                    <a:pt x="100" y="619"/>
                  </a:lnTo>
                  <a:lnTo>
                    <a:pt x="75" y="560"/>
                  </a:lnTo>
                  <a:lnTo>
                    <a:pt x="59" y="510"/>
                  </a:lnTo>
                  <a:lnTo>
                    <a:pt x="42" y="452"/>
                  </a:lnTo>
                  <a:lnTo>
                    <a:pt x="33" y="393"/>
                  </a:lnTo>
                  <a:lnTo>
                    <a:pt x="17" y="343"/>
                  </a:lnTo>
                  <a:lnTo>
                    <a:pt x="0" y="285"/>
                  </a:lnTo>
                  <a:lnTo>
                    <a:pt x="0" y="276"/>
                  </a:lnTo>
                  <a:lnTo>
                    <a:pt x="8" y="226"/>
                  </a:lnTo>
                  <a:lnTo>
                    <a:pt x="25" y="159"/>
                  </a:lnTo>
                  <a:lnTo>
                    <a:pt x="25" y="109"/>
                  </a:lnTo>
                  <a:lnTo>
                    <a:pt x="42" y="101"/>
                  </a:lnTo>
                  <a:lnTo>
                    <a:pt x="134" y="26"/>
                  </a:lnTo>
                  <a:lnTo>
                    <a:pt x="2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8662340" y="3688457"/>
              <a:ext cx="72166" cy="133579"/>
            </a:xfrm>
            <a:custGeom>
              <a:avLst/>
              <a:gdLst/>
              <a:ahLst/>
              <a:cxnLst/>
              <a:rect l="l" t="t" r="r" b="b"/>
              <a:pathLst>
                <a:path w="1463" h="2708" extrusionOk="0">
                  <a:moveTo>
                    <a:pt x="167" y="34"/>
                  </a:moveTo>
                  <a:lnTo>
                    <a:pt x="351" y="126"/>
                  </a:lnTo>
                  <a:lnTo>
                    <a:pt x="502" y="301"/>
                  </a:lnTo>
                  <a:lnTo>
                    <a:pt x="627" y="552"/>
                  </a:lnTo>
                  <a:lnTo>
                    <a:pt x="769" y="853"/>
                  </a:lnTo>
                  <a:lnTo>
                    <a:pt x="911" y="1153"/>
                  </a:lnTo>
                  <a:lnTo>
                    <a:pt x="1053" y="1454"/>
                  </a:lnTo>
                  <a:lnTo>
                    <a:pt x="1053" y="1471"/>
                  </a:lnTo>
                  <a:lnTo>
                    <a:pt x="1187" y="1755"/>
                  </a:lnTo>
                  <a:lnTo>
                    <a:pt x="1253" y="1905"/>
                  </a:lnTo>
                  <a:lnTo>
                    <a:pt x="1329" y="2064"/>
                  </a:lnTo>
                  <a:lnTo>
                    <a:pt x="1395" y="2214"/>
                  </a:lnTo>
                  <a:lnTo>
                    <a:pt x="1454" y="2356"/>
                  </a:lnTo>
                  <a:lnTo>
                    <a:pt x="1462" y="2365"/>
                  </a:lnTo>
                  <a:lnTo>
                    <a:pt x="1329" y="2707"/>
                  </a:lnTo>
                  <a:lnTo>
                    <a:pt x="994" y="2582"/>
                  </a:lnTo>
                  <a:lnTo>
                    <a:pt x="986" y="2565"/>
                  </a:lnTo>
                  <a:lnTo>
                    <a:pt x="928" y="2423"/>
                  </a:lnTo>
                  <a:lnTo>
                    <a:pt x="852" y="2273"/>
                  </a:lnTo>
                  <a:lnTo>
                    <a:pt x="786" y="2122"/>
                  </a:lnTo>
                  <a:lnTo>
                    <a:pt x="719" y="1972"/>
                  </a:lnTo>
                  <a:lnTo>
                    <a:pt x="585" y="1688"/>
                  </a:lnTo>
                  <a:lnTo>
                    <a:pt x="577" y="1671"/>
                  </a:lnTo>
                  <a:lnTo>
                    <a:pt x="435" y="1371"/>
                  </a:lnTo>
                  <a:lnTo>
                    <a:pt x="293" y="1070"/>
                  </a:lnTo>
                  <a:lnTo>
                    <a:pt x="159" y="769"/>
                  </a:lnTo>
                  <a:lnTo>
                    <a:pt x="34" y="518"/>
                  </a:lnTo>
                  <a:lnTo>
                    <a:pt x="0" y="285"/>
                  </a:lnTo>
                  <a:lnTo>
                    <a:pt x="42" y="84"/>
                  </a:lnTo>
                  <a:lnTo>
                    <a:pt x="7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8878691" y="3538058"/>
              <a:ext cx="76260" cy="180933"/>
            </a:xfrm>
            <a:custGeom>
              <a:avLst/>
              <a:gdLst/>
              <a:ahLst/>
              <a:cxnLst/>
              <a:rect l="l" t="t" r="r" b="b"/>
              <a:pathLst>
                <a:path w="1546" h="3668" extrusionOk="0">
                  <a:moveTo>
                    <a:pt x="201" y="17"/>
                  </a:moveTo>
                  <a:lnTo>
                    <a:pt x="201" y="25"/>
                  </a:lnTo>
                  <a:lnTo>
                    <a:pt x="226" y="67"/>
                  </a:lnTo>
                  <a:lnTo>
                    <a:pt x="259" y="117"/>
                  </a:lnTo>
                  <a:lnTo>
                    <a:pt x="276" y="134"/>
                  </a:lnTo>
                  <a:lnTo>
                    <a:pt x="301" y="167"/>
                  </a:lnTo>
                  <a:lnTo>
                    <a:pt x="334" y="218"/>
                  </a:lnTo>
                  <a:lnTo>
                    <a:pt x="376" y="251"/>
                  </a:lnTo>
                  <a:lnTo>
                    <a:pt x="376" y="259"/>
                  </a:lnTo>
                  <a:lnTo>
                    <a:pt x="393" y="318"/>
                  </a:lnTo>
                  <a:lnTo>
                    <a:pt x="410" y="368"/>
                  </a:lnTo>
                  <a:lnTo>
                    <a:pt x="426" y="418"/>
                  </a:lnTo>
                  <a:lnTo>
                    <a:pt x="443" y="468"/>
                  </a:lnTo>
                  <a:lnTo>
                    <a:pt x="460" y="527"/>
                  </a:lnTo>
                  <a:lnTo>
                    <a:pt x="460" y="527"/>
                  </a:lnTo>
                  <a:lnTo>
                    <a:pt x="476" y="577"/>
                  </a:lnTo>
                  <a:lnTo>
                    <a:pt x="493" y="627"/>
                  </a:lnTo>
                  <a:lnTo>
                    <a:pt x="518" y="677"/>
                  </a:lnTo>
                  <a:lnTo>
                    <a:pt x="535" y="735"/>
                  </a:lnTo>
                  <a:lnTo>
                    <a:pt x="552" y="786"/>
                  </a:lnTo>
                  <a:lnTo>
                    <a:pt x="560" y="811"/>
                  </a:lnTo>
                  <a:lnTo>
                    <a:pt x="568" y="836"/>
                  </a:lnTo>
                  <a:lnTo>
                    <a:pt x="585" y="886"/>
                  </a:lnTo>
                  <a:lnTo>
                    <a:pt x="602" y="944"/>
                  </a:lnTo>
                  <a:lnTo>
                    <a:pt x="635" y="1045"/>
                  </a:lnTo>
                  <a:lnTo>
                    <a:pt x="677" y="1153"/>
                  </a:lnTo>
                  <a:lnTo>
                    <a:pt x="710" y="1253"/>
                  </a:lnTo>
                  <a:lnTo>
                    <a:pt x="752" y="1362"/>
                  </a:lnTo>
                  <a:lnTo>
                    <a:pt x="794" y="1462"/>
                  </a:lnTo>
                  <a:lnTo>
                    <a:pt x="827" y="1571"/>
                  </a:lnTo>
                  <a:lnTo>
                    <a:pt x="869" y="1671"/>
                  </a:lnTo>
                  <a:lnTo>
                    <a:pt x="911" y="1780"/>
                  </a:lnTo>
                  <a:lnTo>
                    <a:pt x="953" y="1880"/>
                  </a:lnTo>
                  <a:lnTo>
                    <a:pt x="994" y="1989"/>
                  </a:lnTo>
                  <a:lnTo>
                    <a:pt x="1036" y="2089"/>
                  </a:lnTo>
                  <a:lnTo>
                    <a:pt x="1111" y="2264"/>
                  </a:lnTo>
                  <a:lnTo>
                    <a:pt x="1120" y="2298"/>
                  </a:lnTo>
                  <a:lnTo>
                    <a:pt x="1212" y="2507"/>
                  </a:lnTo>
                  <a:lnTo>
                    <a:pt x="1295" y="2715"/>
                  </a:lnTo>
                  <a:lnTo>
                    <a:pt x="1379" y="2924"/>
                  </a:lnTo>
                  <a:lnTo>
                    <a:pt x="1420" y="3033"/>
                  </a:lnTo>
                  <a:lnTo>
                    <a:pt x="1462" y="3133"/>
                  </a:lnTo>
                  <a:lnTo>
                    <a:pt x="1504" y="3242"/>
                  </a:lnTo>
                  <a:lnTo>
                    <a:pt x="1537" y="3325"/>
                  </a:lnTo>
                  <a:lnTo>
                    <a:pt x="1546" y="3342"/>
                  </a:lnTo>
                  <a:lnTo>
                    <a:pt x="1395" y="3668"/>
                  </a:lnTo>
                  <a:lnTo>
                    <a:pt x="1070" y="3526"/>
                  </a:lnTo>
                  <a:lnTo>
                    <a:pt x="1061" y="3509"/>
                  </a:lnTo>
                  <a:lnTo>
                    <a:pt x="1028" y="3417"/>
                  </a:lnTo>
                  <a:lnTo>
                    <a:pt x="986" y="3317"/>
                  </a:lnTo>
                  <a:lnTo>
                    <a:pt x="953" y="3208"/>
                  </a:lnTo>
                  <a:lnTo>
                    <a:pt x="911" y="3108"/>
                  </a:lnTo>
                  <a:lnTo>
                    <a:pt x="827" y="2899"/>
                  </a:lnTo>
                  <a:lnTo>
                    <a:pt x="752" y="2690"/>
                  </a:lnTo>
                  <a:lnTo>
                    <a:pt x="669" y="2481"/>
                  </a:lnTo>
                  <a:lnTo>
                    <a:pt x="652" y="2448"/>
                  </a:lnTo>
                  <a:lnTo>
                    <a:pt x="585" y="2264"/>
                  </a:lnTo>
                  <a:lnTo>
                    <a:pt x="543" y="2164"/>
                  </a:lnTo>
                  <a:lnTo>
                    <a:pt x="501" y="2055"/>
                  </a:lnTo>
                  <a:lnTo>
                    <a:pt x="460" y="1955"/>
                  </a:lnTo>
                  <a:lnTo>
                    <a:pt x="426" y="1847"/>
                  </a:lnTo>
                  <a:lnTo>
                    <a:pt x="384" y="1746"/>
                  </a:lnTo>
                  <a:lnTo>
                    <a:pt x="343" y="1638"/>
                  </a:lnTo>
                  <a:lnTo>
                    <a:pt x="309" y="1537"/>
                  </a:lnTo>
                  <a:lnTo>
                    <a:pt x="268" y="1429"/>
                  </a:lnTo>
                  <a:lnTo>
                    <a:pt x="234" y="1329"/>
                  </a:lnTo>
                  <a:lnTo>
                    <a:pt x="201" y="1220"/>
                  </a:lnTo>
                  <a:lnTo>
                    <a:pt x="167" y="1111"/>
                  </a:lnTo>
                  <a:lnTo>
                    <a:pt x="151" y="1061"/>
                  </a:lnTo>
                  <a:lnTo>
                    <a:pt x="126" y="1003"/>
                  </a:lnTo>
                  <a:lnTo>
                    <a:pt x="126" y="978"/>
                  </a:lnTo>
                  <a:lnTo>
                    <a:pt x="117" y="944"/>
                  </a:lnTo>
                  <a:lnTo>
                    <a:pt x="100" y="886"/>
                  </a:lnTo>
                  <a:lnTo>
                    <a:pt x="84" y="836"/>
                  </a:lnTo>
                  <a:lnTo>
                    <a:pt x="75" y="777"/>
                  </a:lnTo>
                  <a:lnTo>
                    <a:pt x="59" y="719"/>
                  </a:lnTo>
                  <a:lnTo>
                    <a:pt x="50" y="669"/>
                  </a:lnTo>
                  <a:lnTo>
                    <a:pt x="50" y="669"/>
                  </a:lnTo>
                  <a:lnTo>
                    <a:pt x="34" y="610"/>
                  </a:lnTo>
                  <a:lnTo>
                    <a:pt x="25" y="552"/>
                  </a:lnTo>
                  <a:lnTo>
                    <a:pt x="17" y="493"/>
                  </a:lnTo>
                  <a:lnTo>
                    <a:pt x="9" y="435"/>
                  </a:lnTo>
                  <a:lnTo>
                    <a:pt x="0" y="385"/>
                  </a:lnTo>
                  <a:lnTo>
                    <a:pt x="0" y="368"/>
                  </a:lnTo>
                  <a:lnTo>
                    <a:pt x="9" y="318"/>
                  </a:lnTo>
                  <a:lnTo>
                    <a:pt x="25" y="259"/>
                  </a:lnTo>
                  <a:lnTo>
                    <a:pt x="34" y="218"/>
                  </a:lnTo>
                  <a:lnTo>
                    <a:pt x="34" y="192"/>
                  </a:lnTo>
                  <a:lnTo>
                    <a:pt x="50" y="134"/>
                  </a:lnTo>
                  <a:lnTo>
                    <a:pt x="59" y="84"/>
                  </a:lnTo>
                  <a:lnTo>
                    <a:pt x="59" y="75"/>
                  </a:lnTo>
                  <a:lnTo>
                    <a:pt x="10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8845296" y="3918422"/>
              <a:ext cx="28906" cy="91946"/>
            </a:xfrm>
            <a:custGeom>
              <a:avLst/>
              <a:gdLst/>
              <a:ahLst/>
              <a:cxnLst/>
              <a:rect l="l" t="t" r="r" b="b"/>
              <a:pathLst>
                <a:path w="586" h="1864" extrusionOk="0">
                  <a:moveTo>
                    <a:pt x="168" y="67"/>
                  </a:moveTo>
                  <a:lnTo>
                    <a:pt x="168" y="75"/>
                  </a:lnTo>
                  <a:lnTo>
                    <a:pt x="184" y="117"/>
                  </a:lnTo>
                  <a:lnTo>
                    <a:pt x="201" y="176"/>
                  </a:lnTo>
                  <a:lnTo>
                    <a:pt x="218" y="226"/>
                  </a:lnTo>
                  <a:lnTo>
                    <a:pt x="226" y="267"/>
                  </a:lnTo>
                  <a:lnTo>
                    <a:pt x="226" y="267"/>
                  </a:lnTo>
                  <a:lnTo>
                    <a:pt x="251" y="318"/>
                  </a:lnTo>
                  <a:lnTo>
                    <a:pt x="268" y="368"/>
                  </a:lnTo>
                  <a:lnTo>
                    <a:pt x="276" y="401"/>
                  </a:lnTo>
                  <a:lnTo>
                    <a:pt x="285" y="418"/>
                  </a:lnTo>
                  <a:lnTo>
                    <a:pt x="293" y="468"/>
                  </a:lnTo>
                  <a:lnTo>
                    <a:pt x="310" y="510"/>
                  </a:lnTo>
                  <a:lnTo>
                    <a:pt x="310" y="510"/>
                  </a:lnTo>
                  <a:lnTo>
                    <a:pt x="318" y="560"/>
                  </a:lnTo>
                  <a:lnTo>
                    <a:pt x="335" y="610"/>
                  </a:lnTo>
                  <a:lnTo>
                    <a:pt x="343" y="652"/>
                  </a:lnTo>
                  <a:lnTo>
                    <a:pt x="351" y="702"/>
                  </a:lnTo>
                  <a:lnTo>
                    <a:pt x="368" y="752"/>
                  </a:lnTo>
                  <a:lnTo>
                    <a:pt x="376" y="802"/>
                  </a:lnTo>
                  <a:lnTo>
                    <a:pt x="376" y="802"/>
                  </a:lnTo>
                  <a:lnTo>
                    <a:pt x="385" y="844"/>
                  </a:lnTo>
                  <a:lnTo>
                    <a:pt x="402" y="894"/>
                  </a:lnTo>
                  <a:lnTo>
                    <a:pt x="410" y="944"/>
                  </a:lnTo>
                  <a:lnTo>
                    <a:pt x="418" y="994"/>
                  </a:lnTo>
                  <a:lnTo>
                    <a:pt x="435" y="1044"/>
                  </a:lnTo>
                  <a:lnTo>
                    <a:pt x="460" y="1136"/>
                  </a:lnTo>
                  <a:lnTo>
                    <a:pt x="468" y="1170"/>
                  </a:lnTo>
                  <a:lnTo>
                    <a:pt x="485" y="1236"/>
                  </a:lnTo>
                  <a:lnTo>
                    <a:pt x="510" y="1337"/>
                  </a:lnTo>
                  <a:lnTo>
                    <a:pt x="535" y="1437"/>
                  </a:lnTo>
                  <a:lnTo>
                    <a:pt x="560" y="1546"/>
                  </a:lnTo>
                  <a:lnTo>
                    <a:pt x="585" y="1637"/>
                  </a:lnTo>
                  <a:lnTo>
                    <a:pt x="585" y="1646"/>
                  </a:lnTo>
                  <a:lnTo>
                    <a:pt x="477" y="1863"/>
                  </a:lnTo>
                  <a:lnTo>
                    <a:pt x="259" y="1746"/>
                  </a:lnTo>
                  <a:lnTo>
                    <a:pt x="259" y="1738"/>
                  </a:lnTo>
                  <a:lnTo>
                    <a:pt x="234" y="1637"/>
                  </a:lnTo>
                  <a:lnTo>
                    <a:pt x="209" y="1537"/>
                  </a:lnTo>
                  <a:lnTo>
                    <a:pt x="176" y="1429"/>
                  </a:lnTo>
                  <a:lnTo>
                    <a:pt x="151" y="1328"/>
                  </a:lnTo>
                  <a:lnTo>
                    <a:pt x="134" y="1262"/>
                  </a:lnTo>
                  <a:lnTo>
                    <a:pt x="126" y="1228"/>
                  </a:lnTo>
                  <a:lnTo>
                    <a:pt x="101" y="1120"/>
                  </a:lnTo>
                  <a:lnTo>
                    <a:pt x="92" y="1069"/>
                  </a:lnTo>
                  <a:lnTo>
                    <a:pt x="84" y="1019"/>
                  </a:lnTo>
                  <a:lnTo>
                    <a:pt x="67" y="969"/>
                  </a:lnTo>
                  <a:lnTo>
                    <a:pt x="59" y="919"/>
                  </a:lnTo>
                  <a:lnTo>
                    <a:pt x="51" y="869"/>
                  </a:lnTo>
                  <a:lnTo>
                    <a:pt x="51" y="869"/>
                  </a:lnTo>
                  <a:lnTo>
                    <a:pt x="42" y="810"/>
                  </a:lnTo>
                  <a:lnTo>
                    <a:pt x="34" y="760"/>
                  </a:lnTo>
                  <a:lnTo>
                    <a:pt x="26" y="710"/>
                  </a:lnTo>
                  <a:lnTo>
                    <a:pt x="17" y="660"/>
                  </a:lnTo>
                  <a:lnTo>
                    <a:pt x="9" y="610"/>
                  </a:lnTo>
                  <a:lnTo>
                    <a:pt x="1" y="560"/>
                  </a:lnTo>
                  <a:lnTo>
                    <a:pt x="1" y="426"/>
                  </a:lnTo>
                  <a:lnTo>
                    <a:pt x="1" y="393"/>
                  </a:lnTo>
                  <a:lnTo>
                    <a:pt x="1" y="343"/>
                  </a:lnTo>
                  <a:lnTo>
                    <a:pt x="1" y="284"/>
                  </a:lnTo>
                  <a:lnTo>
                    <a:pt x="1" y="284"/>
                  </a:lnTo>
                  <a:lnTo>
                    <a:pt x="9" y="234"/>
                  </a:lnTo>
                  <a:lnTo>
                    <a:pt x="17" y="184"/>
                  </a:lnTo>
                  <a:lnTo>
                    <a:pt x="26" y="125"/>
                  </a:lnTo>
                  <a:lnTo>
                    <a:pt x="26" y="75"/>
                  </a:lnTo>
                  <a:lnTo>
                    <a:pt x="26" y="75"/>
                  </a:lnTo>
                  <a:lnTo>
                    <a:pt x="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9124687" y="3704933"/>
              <a:ext cx="39215" cy="101023"/>
            </a:xfrm>
            <a:custGeom>
              <a:avLst/>
              <a:gdLst/>
              <a:ahLst/>
              <a:cxnLst/>
              <a:rect l="l" t="t" r="r" b="b"/>
              <a:pathLst>
                <a:path w="795" h="2048" extrusionOk="0">
                  <a:moveTo>
                    <a:pt x="209" y="51"/>
                  </a:moveTo>
                  <a:lnTo>
                    <a:pt x="268" y="101"/>
                  </a:lnTo>
                  <a:lnTo>
                    <a:pt x="310" y="134"/>
                  </a:lnTo>
                  <a:lnTo>
                    <a:pt x="318" y="151"/>
                  </a:lnTo>
                  <a:lnTo>
                    <a:pt x="343" y="210"/>
                  </a:lnTo>
                  <a:lnTo>
                    <a:pt x="360" y="260"/>
                  </a:lnTo>
                  <a:lnTo>
                    <a:pt x="376" y="293"/>
                  </a:lnTo>
                  <a:lnTo>
                    <a:pt x="376" y="310"/>
                  </a:lnTo>
                  <a:lnTo>
                    <a:pt x="393" y="368"/>
                  </a:lnTo>
                  <a:lnTo>
                    <a:pt x="402" y="418"/>
                  </a:lnTo>
                  <a:lnTo>
                    <a:pt x="418" y="477"/>
                  </a:lnTo>
                  <a:lnTo>
                    <a:pt x="427" y="535"/>
                  </a:lnTo>
                  <a:lnTo>
                    <a:pt x="443" y="585"/>
                  </a:lnTo>
                  <a:lnTo>
                    <a:pt x="452" y="636"/>
                  </a:lnTo>
                  <a:lnTo>
                    <a:pt x="468" y="694"/>
                  </a:lnTo>
                  <a:lnTo>
                    <a:pt x="485" y="753"/>
                  </a:lnTo>
                  <a:lnTo>
                    <a:pt x="502" y="803"/>
                  </a:lnTo>
                  <a:lnTo>
                    <a:pt x="510" y="861"/>
                  </a:lnTo>
                  <a:lnTo>
                    <a:pt x="527" y="911"/>
                  </a:lnTo>
                  <a:lnTo>
                    <a:pt x="560" y="1020"/>
                  </a:lnTo>
                  <a:lnTo>
                    <a:pt x="594" y="1128"/>
                  </a:lnTo>
                  <a:lnTo>
                    <a:pt x="594" y="1137"/>
                  </a:lnTo>
                  <a:lnTo>
                    <a:pt x="619" y="1237"/>
                  </a:lnTo>
                  <a:lnTo>
                    <a:pt x="661" y="1346"/>
                  </a:lnTo>
                  <a:lnTo>
                    <a:pt x="727" y="1563"/>
                  </a:lnTo>
                  <a:lnTo>
                    <a:pt x="761" y="1680"/>
                  </a:lnTo>
                  <a:lnTo>
                    <a:pt x="794" y="1780"/>
                  </a:lnTo>
                  <a:lnTo>
                    <a:pt x="794" y="1788"/>
                  </a:lnTo>
                  <a:lnTo>
                    <a:pt x="652" y="2047"/>
                  </a:lnTo>
                  <a:lnTo>
                    <a:pt x="402" y="1914"/>
                  </a:lnTo>
                  <a:lnTo>
                    <a:pt x="402" y="1905"/>
                  </a:lnTo>
                  <a:lnTo>
                    <a:pt x="368" y="1797"/>
                  </a:lnTo>
                  <a:lnTo>
                    <a:pt x="335" y="1688"/>
                  </a:lnTo>
                  <a:lnTo>
                    <a:pt x="268" y="1463"/>
                  </a:lnTo>
                  <a:lnTo>
                    <a:pt x="234" y="1354"/>
                  </a:lnTo>
                  <a:lnTo>
                    <a:pt x="201" y="1245"/>
                  </a:lnTo>
                  <a:lnTo>
                    <a:pt x="201" y="1237"/>
                  </a:lnTo>
                  <a:lnTo>
                    <a:pt x="176" y="1120"/>
                  </a:lnTo>
                  <a:lnTo>
                    <a:pt x="143" y="1012"/>
                  </a:lnTo>
                  <a:lnTo>
                    <a:pt x="126" y="953"/>
                  </a:lnTo>
                  <a:lnTo>
                    <a:pt x="109" y="895"/>
                  </a:lnTo>
                  <a:lnTo>
                    <a:pt x="101" y="836"/>
                  </a:lnTo>
                  <a:lnTo>
                    <a:pt x="84" y="778"/>
                  </a:lnTo>
                  <a:lnTo>
                    <a:pt x="67" y="727"/>
                  </a:lnTo>
                  <a:lnTo>
                    <a:pt x="59" y="669"/>
                  </a:lnTo>
                  <a:lnTo>
                    <a:pt x="42" y="611"/>
                  </a:lnTo>
                  <a:lnTo>
                    <a:pt x="34" y="569"/>
                  </a:lnTo>
                  <a:lnTo>
                    <a:pt x="17" y="510"/>
                  </a:lnTo>
                  <a:lnTo>
                    <a:pt x="9" y="452"/>
                  </a:lnTo>
                  <a:lnTo>
                    <a:pt x="1" y="393"/>
                  </a:lnTo>
                  <a:lnTo>
                    <a:pt x="1" y="368"/>
                  </a:lnTo>
                  <a:lnTo>
                    <a:pt x="1" y="326"/>
                  </a:lnTo>
                  <a:lnTo>
                    <a:pt x="1" y="268"/>
                  </a:lnTo>
                  <a:lnTo>
                    <a:pt x="1" y="210"/>
                  </a:lnTo>
                  <a:lnTo>
                    <a:pt x="1" y="184"/>
                  </a:lnTo>
                  <a:lnTo>
                    <a:pt x="34" y="143"/>
                  </a:lnTo>
                  <a:lnTo>
                    <a:pt x="67" y="76"/>
                  </a:lnTo>
                  <a:lnTo>
                    <a:pt x="1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9347647" y="3547923"/>
              <a:ext cx="28067" cy="130274"/>
            </a:xfrm>
            <a:custGeom>
              <a:avLst/>
              <a:gdLst/>
              <a:ahLst/>
              <a:cxnLst/>
              <a:rect l="l" t="t" r="r" b="b"/>
              <a:pathLst>
                <a:path w="569" h="2641" extrusionOk="0">
                  <a:moveTo>
                    <a:pt x="318" y="34"/>
                  </a:moveTo>
                  <a:lnTo>
                    <a:pt x="343" y="68"/>
                  </a:lnTo>
                  <a:lnTo>
                    <a:pt x="343" y="84"/>
                  </a:lnTo>
                  <a:lnTo>
                    <a:pt x="343" y="118"/>
                  </a:lnTo>
                  <a:lnTo>
                    <a:pt x="343" y="151"/>
                  </a:lnTo>
                  <a:lnTo>
                    <a:pt x="343" y="302"/>
                  </a:lnTo>
                  <a:lnTo>
                    <a:pt x="343" y="335"/>
                  </a:lnTo>
                  <a:lnTo>
                    <a:pt x="343" y="368"/>
                  </a:lnTo>
                  <a:lnTo>
                    <a:pt x="343" y="402"/>
                  </a:lnTo>
                  <a:lnTo>
                    <a:pt x="343" y="435"/>
                  </a:lnTo>
                  <a:lnTo>
                    <a:pt x="343" y="477"/>
                  </a:lnTo>
                  <a:lnTo>
                    <a:pt x="343" y="510"/>
                  </a:lnTo>
                  <a:lnTo>
                    <a:pt x="343" y="552"/>
                  </a:lnTo>
                  <a:lnTo>
                    <a:pt x="343" y="845"/>
                  </a:lnTo>
                  <a:lnTo>
                    <a:pt x="343" y="886"/>
                  </a:lnTo>
                  <a:lnTo>
                    <a:pt x="343" y="920"/>
                  </a:lnTo>
                  <a:lnTo>
                    <a:pt x="343" y="962"/>
                  </a:lnTo>
                  <a:lnTo>
                    <a:pt x="343" y="995"/>
                  </a:lnTo>
                  <a:lnTo>
                    <a:pt x="343" y="1037"/>
                  </a:lnTo>
                  <a:lnTo>
                    <a:pt x="343" y="1070"/>
                  </a:lnTo>
                  <a:lnTo>
                    <a:pt x="351" y="1145"/>
                  </a:lnTo>
                  <a:lnTo>
                    <a:pt x="359" y="1220"/>
                  </a:lnTo>
                  <a:lnTo>
                    <a:pt x="368" y="1304"/>
                  </a:lnTo>
                  <a:lnTo>
                    <a:pt x="376" y="1379"/>
                  </a:lnTo>
                  <a:lnTo>
                    <a:pt x="384" y="1454"/>
                  </a:lnTo>
                  <a:lnTo>
                    <a:pt x="393" y="1505"/>
                  </a:lnTo>
                  <a:lnTo>
                    <a:pt x="393" y="1530"/>
                  </a:lnTo>
                  <a:lnTo>
                    <a:pt x="409" y="1605"/>
                  </a:lnTo>
                  <a:lnTo>
                    <a:pt x="418" y="1680"/>
                  </a:lnTo>
                  <a:lnTo>
                    <a:pt x="435" y="1755"/>
                  </a:lnTo>
                  <a:lnTo>
                    <a:pt x="451" y="1830"/>
                  </a:lnTo>
                  <a:lnTo>
                    <a:pt x="460" y="1906"/>
                  </a:lnTo>
                  <a:lnTo>
                    <a:pt x="476" y="1981"/>
                  </a:lnTo>
                  <a:lnTo>
                    <a:pt x="493" y="2056"/>
                  </a:lnTo>
                  <a:lnTo>
                    <a:pt x="510" y="2131"/>
                  </a:lnTo>
                  <a:lnTo>
                    <a:pt x="543" y="2281"/>
                  </a:lnTo>
                  <a:lnTo>
                    <a:pt x="568" y="2415"/>
                  </a:lnTo>
                  <a:lnTo>
                    <a:pt x="568" y="2432"/>
                  </a:lnTo>
                  <a:lnTo>
                    <a:pt x="426" y="2641"/>
                  </a:lnTo>
                  <a:lnTo>
                    <a:pt x="209" y="2499"/>
                  </a:lnTo>
                  <a:lnTo>
                    <a:pt x="209" y="2490"/>
                  </a:lnTo>
                  <a:lnTo>
                    <a:pt x="184" y="2357"/>
                  </a:lnTo>
                  <a:lnTo>
                    <a:pt x="159" y="2206"/>
                  </a:lnTo>
                  <a:lnTo>
                    <a:pt x="142" y="2123"/>
                  </a:lnTo>
                  <a:lnTo>
                    <a:pt x="125" y="2048"/>
                  </a:lnTo>
                  <a:lnTo>
                    <a:pt x="109" y="1972"/>
                  </a:lnTo>
                  <a:lnTo>
                    <a:pt x="92" y="1897"/>
                  </a:lnTo>
                  <a:lnTo>
                    <a:pt x="84" y="1814"/>
                  </a:lnTo>
                  <a:lnTo>
                    <a:pt x="67" y="1738"/>
                  </a:lnTo>
                  <a:lnTo>
                    <a:pt x="59" y="1663"/>
                  </a:lnTo>
                  <a:lnTo>
                    <a:pt x="42" y="1580"/>
                  </a:lnTo>
                  <a:lnTo>
                    <a:pt x="42" y="1555"/>
                  </a:lnTo>
                  <a:lnTo>
                    <a:pt x="34" y="1505"/>
                  </a:lnTo>
                  <a:lnTo>
                    <a:pt x="25" y="1421"/>
                  </a:lnTo>
                  <a:lnTo>
                    <a:pt x="17" y="1337"/>
                  </a:lnTo>
                  <a:lnTo>
                    <a:pt x="8" y="1262"/>
                  </a:lnTo>
                  <a:lnTo>
                    <a:pt x="0" y="1179"/>
                  </a:lnTo>
                  <a:lnTo>
                    <a:pt x="0" y="1095"/>
                  </a:lnTo>
                  <a:lnTo>
                    <a:pt x="0" y="1062"/>
                  </a:lnTo>
                  <a:lnTo>
                    <a:pt x="0" y="1020"/>
                  </a:lnTo>
                  <a:lnTo>
                    <a:pt x="0" y="619"/>
                  </a:lnTo>
                  <a:lnTo>
                    <a:pt x="0" y="577"/>
                  </a:lnTo>
                  <a:lnTo>
                    <a:pt x="0" y="535"/>
                  </a:lnTo>
                  <a:lnTo>
                    <a:pt x="0" y="494"/>
                  </a:lnTo>
                  <a:lnTo>
                    <a:pt x="0" y="460"/>
                  </a:lnTo>
                  <a:lnTo>
                    <a:pt x="0" y="418"/>
                  </a:lnTo>
                  <a:lnTo>
                    <a:pt x="0" y="377"/>
                  </a:lnTo>
                  <a:lnTo>
                    <a:pt x="0" y="335"/>
                  </a:lnTo>
                  <a:lnTo>
                    <a:pt x="0" y="302"/>
                  </a:lnTo>
                  <a:lnTo>
                    <a:pt x="0" y="268"/>
                  </a:lnTo>
                  <a:lnTo>
                    <a:pt x="0" y="260"/>
                  </a:lnTo>
                  <a:lnTo>
                    <a:pt x="17" y="218"/>
                  </a:lnTo>
                  <a:lnTo>
                    <a:pt x="25" y="185"/>
                  </a:lnTo>
                  <a:lnTo>
                    <a:pt x="34" y="143"/>
                  </a:lnTo>
                  <a:lnTo>
                    <a:pt x="50" y="101"/>
                  </a:lnTo>
                  <a:lnTo>
                    <a:pt x="59" y="68"/>
                  </a:lnTo>
                  <a:lnTo>
                    <a:pt x="75" y="26"/>
                  </a:lnTo>
                  <a:lnTo>
                    <a:pt x="75" y="18"/>
                  </a:lnTo>
                  <a:lnTo>
                    <a:pt x="1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9599020" y="3489026"/>
              <a:ext cx="41238" cy="156220"/>
            </a:xfrm>
            <a:custGeom>
              <a:avLst/>
              <a:gdLst/>
              <a:ahLst/>
              <a:cxnLst/>
              <a:rect l="l" t="t" r="r" b="b"/>
              <a:pathLst>
                <a:path w="836" h="3167" extrusionOk="0">
                  <a:moveTo>
                    <a:pt x="384" y="9"/>
                  </a:moveTo>
                  <a:lnTo>
                    <a:pt x="418" y="67"/>
                  </a:lnTo>
                  <a:lnTo>
                    <a:pt x="468" y="151"/>
                  </a:lnTo>
                  <a:lnTo>
                    <a:pt x="485" y="176"/>
                  </a:lnTo>
                  <a:lnTo>
                    <a:pt x="493" y="242"/>
                  </a:lnTo>
                  <a:lnTo>
                    <a:pt x="510" y="334"/>
                  </a:lnTo>
                  <a:lnTo>
                    <a:pt x="526" y="435"/>
                  </a:lnTo>
                  <a:lnTo>
                    <a:pt x="543" y="526"/>
                  </a:lnTo>
                  <a:lnTo>
                    <a:pt x="560" y="618"/>
                  </a:lnTo>
                  <a:lnTo>
                    <a:pt x="576" y="710"/>
                  </a:lnTo>
                  <a:lnTo>
                    <a:pt x="593" y="802"/>
                  </a:lnTo>
                  <a:lnTo>
                    <a:pt x="610" y="902"/>
                  </a:lnTo>
                  <a:lnTo>
                    <a:pt x="635" y="1086"/>
                  </a:lnTo>
                  <a:lnTo>
                    <a:pt x="643" y="1145"/>
                  </a:lnTo>
                  <a:lnTo>
                    <a:pt x="660" y="1270"/>
                  </a:lnTo>
                  <a:lnTo>
                    <a:pt x="685" y="1462"/>
                  </a:lnTo>
                  <a:lnTo>
                    <a:pt x="710" y="1646"/>
                  </a:lnTo>
                  <a:lnTo>
                    <a:pt x="727" y="1830"/>
                  </a:lnTo>
                  <a:lnTo>
                    <a:pt x="752" y="2022"/>
                  </a:lnTo>
                  <a:lnTo>
                    <a:pt x="769" y="2114"/>
                  </a:lnTo>
                  <a:lnTo>
                    <a:pt x="777" y="2181"/>
                  </a:lnTo>
                  <a:lnTo>
                    <a:pt x="777" y="2206"/>
                  </a:lnTo>
                  <a:lnTo>
                    <a:pt x="785" y="2298"/>
                  </a:lnTo>
                  <a:lnTo>
                    <a:pt x="794" y="2389"/>
                  </a:lnTo>
                  <a:lnTo>
                    <a:pt x="794" y="2481"/>
                  </a:lnTo>
                  <a:lnTo>
                    <a:pt x="802" y="2573"/>
                  </a:lnTo>
                  <a:lnTo>
                    <a:pt x="810" y="2640"/>
                  </a:lnTo>
                  <a:lnTo>
                    <a:pt x="810" y="2665"/>
                  </a:lnTo>
                  <a:lnTo>
                    <a:pt x="819" y="2757"/>
                  </a:lnTo>
                  <a:lnTo>
                    <a:pt x="827" y="2849"/>
                  </a:lnTo>
                  <a:lnTo>
                    <a:pt x="835" y="2941"/>
                  </a:lnTo>
                  <a:lnTo>
                    <a:pt x="693" y="3166"/>
                  </a:lnTo>
                  <a:lnTo>
                    <a:pt x="468" y="3008"/>
                  </a:lnTo>
                  <a:lnTo>
                    <a:pt x="443" y="2916"/>
                  </a:lnTo>
                  <a:lnTo>
                    <a:pt x="418" y="2824"/>
                  </a:lnTo>
                  <a:lnTo>
                    <a:pt x="393" y="2732"/>
                  </a:lnTo>
                  <a:lnTo>
                    <a:pt x="384" y="2707"/>
                  </a:lnTo>
                  <a:lnTo>
                    <a:pt x="368" y="2640"/>
                  </a:lnTo>
                  <a:lnTo>
                    <a:pt x="343" y="2548"/>
                  </a:lnTo>
                  <a:lnTo>
                    <a:pt x="326" y="2456"/>
                  </a:lnTo>
                  <a:lnTo>
                    <a:pt x="301" y="2364"/>
                  </a:lnTo>
                  <a:lnTo>
                    <a:pt x="284" y="2272"/>
                  </a:lnTo>
                  <a:lnTo>
                    <a:pt x="284" y="2256"/>
                  </a:lnTo>
                  <a:lnTo>
                    <a:pt x="267" y="2181"/>
                  </a:lnTo>
                  <a:lnTo>
                    <a:pt x="259" y="2080"/>
                  </a:lnTo>
                  <a:lnTo>
                    <a:pt x="226" y="1897"/>
                  </a:lnTo>
                  <a:lnTo>
                    <a:pt x="201" y="1713"/>
                  </a:lnTo>
                  <a:lnTo>
                    <a:pt x="176" y="1529"/>
                  </a:lnTo>
                  <a:lnTo>
                    <a:pt x="150" y="1337"/>
                  </a:lnTo>
                  <a:lnTo>
                    <a:pt x="134" y="1220"/>
                  </a:lnTo>
                  <a:lnTo>
                    <a:pt x="125" y="1153"/>
                  </a:lnTo>
                  <a:lnTo>
                    <a:pt x="100" y="969"/>
                  </a:lnTo>
                  <a:lnTo>
                    <a:pt x="92" y="877"/>
                  </a:lnTo>
                  <a:lnTo>
                    <a:pt x="75" y="785"/>
                  </a:lnTo>
                  <a:lnTo>
                    <a:pt x="67" y="694"/>
                  </a:lnTo>
                  <a:lnTo>
                    <a:pt x="50" y="602"/>
                  </a:lnTo>
                  <a:lnTo>
                    <a:pt x="33" y="510"/>
                  </a:lnTo>
                  <a:lnTo>
                    <a:pt x="25" y="426"/>
                  </a:lnTo>
                  <a:lnTo>
                    <a:pt x="8" y="334"/>
                  </a:lnTo>
                  <a:lnTo>
                    <a:pt x="0" y="267"/>
                  </a:lnTo>
                  <a:lnTo>
                    <a:pt x="0" y="242"/>
                  </a:lnTo>
                  <a:lnTo>
                    <a:pt x="17" y="142"/>
                  </a:lnTo>
                  <a:lnTo>
                    <a:pt x="25" y="75"/>
                  </a:lnTo>
                  <a:lnTo>
                    <a:pt x="75" y="42"/>
                  </a:lnTo>
                  <a:lnTo>
                    <a:pt x="134" y="25"/>
                  </a:lnTo>
                  <a:lnTo>
                    <a:pt x="267" y="0"/>
                  </a:lnTo>
                  <a:lnTo>
                    <a:pt x="33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9517827" y="3669910"/>
              <a:ext cx="17758" cy="59785"/>
            </a:xfrm>
            <a:custGeom>
              <a:avLst/>
              <a:gdLst/>
              <a:ahLst/>
              <a:cxnLst/>
              <a:rect l="l" t="t" r="r" b="b"/>
              <a:pathLst>
                <a:path w="360" h="1212" extrusionOk="0">
                  <a:moveTo>
                    <a:pt x="351" y="34"/>
                  </a:moveTo>
                  <a:lnTo>
                    <a:pt x="351" y="67"/>
                  </a:lnTo>
                  <a:lnTo>
                    <a:pt x="351" y="101"/>
                  </a:lnTo>
                  <a:lnTo>
                    <a:pt x="351" y="134"/>
                  </a:lnTo>
                  <a:lnTo>
                    <a:pt x="351" y="168"/>
                  </a:lnTo>
                  <a:lnTo>
                    <a:pt x="351" y="168"/>
                  </a:lnTo>
                  <a:lnTo>
                    <a:pt x="351" y="201"/>
                  </a:lnTo>
                  <a:lnTo>
                    <a:pt x="351" y="235"/>
                  </a:lnTo>
                  <a:lnTo>
                    <a:pt x="360" y="260"/>
                  </a:lnTo>
                  <a:lnTo>
                    <a:pt x="360" y="268"/>
                  </a:lnTo>
                  <a:lnTo>
                    <a:pt x="360" y="301"/>
                  </a:lnTo>
                  <a:lnTo>
                    <a:pt x="360" y="326"/>
                  </a:lnTo>
                  <a:lnTo>
                    <a:pt x="360" y="343"/>
                  </a:lnTo>
                  <a:lnTo>
                    <a:pt x="360" y="360"/>
                  </a:lnTo>
                  <a:lnTo>
                    <a:pt x="360" y="393"/>
                  </a:lnTo>
                  <a:lnTo>
                    <a:pt x="360" y="418"/>
                  </a:lnTo>
                  <a:lnTo>
                    <a:pt x="360" y="485"/>
                  </a:lnTo>
                  <a:lnTo>
                    <a:pt x="360" y="544"/>
                  </a:lnTo>
                  <a:lnTo>
                    <a:pt x="360" y="602"/>
                  </a:lnTo>
                  <a:lnTo>
                    <a:pt x="360" y="661"/>
                  </a:lnTo>
                  <a:lnTo>
                    <a:pt x="360" y="727"/>
                  </a:lnTo>
                  <a:lnTo>
                    <a:pt x="360" y="752"/>
                  </a:lnTo>
                  <a:lnTo>
                    <a:pt x="360" y="786"/>
                  </a:lnTo>
                  <a:lnTo>
                    <a:pt x="360" y="844"/>
                  </a:lnTo>
                  <a:lnTo>
                    <a:pt x="360" y="911"/>
                  </a:lnTo>
                  <a:lnTo>
                    <a:pt x="360" y="1036"/>
                  </a:lnTo>
                  <a:lnTo>
                    <a:pt x="167" y="1212"/>
                  </a:lnTo>
                  <a:lnTo>
                    <a:pt x="0" y="1028"/>
                  </a:lnTo>
                  <a:lnTo>
                    <a:pt x="0" y="1020"/>
                  </a:lnTo>
                  <a:lnTo>
                    <a:pt x="0" y="961"/>
                  </a:lnTo>
                  <a:lnTo>
                    <a:pt x="0" y="886"/>
                  </a:lnTo>
                  <a:lnTo>
                    <a:pt x="9" y="819"/>
                  </a:lnTo>
                  <a:lnTo>
                    <a:pt x="17" y="752"/>
                  </a:lnTo>
                  <a:lnTo>
                    <a:pt x="17" y="719"/>
                  </a:lnTo>
                  <a:lnTo>
                    <a:pt x="17" y="694"/>
                  </a:lnTo>
                  <a:lnTo>
                    <a:pt x="25" y="627"/>
                  </a:lnTo>
                  <a:lnTo>
                    <a:pt x="34" y="560"/>
                  </a:lnTo>
                  <a:lnTo>
                    <a:pt x="50" y="493"/>
                  </a:lnTo>
                  <a:lnTo>
                    <a:pt x="50" y="477"/>
                  </a:lnTo>
                  <a:lnTo>
                    <a:pt x="59" y="435"/>
                  </a:lnTo>
                  <a:lnTo>
                    <a:pt x="76" y="368"/>
                  </a:lnTo>
                  <a:lnTo>
                    <a:pt x="84" y="335"/>
                  </a:lnTo>
                  <a:lnTo>
                    <a:pt x="101" y="310"/>
                  </a:lnTo>
                  <a:lnTo>
                    <a:pt x="101" y="293"/>
                  </a:lnTo>
                  <a:lnTo>
                    <a:pt x="109" y="276"/>
                  </a:lnTo>
                  <a:lnTo>
                    <a:pt x="126" y="243"/>
                  </a:lnTo>
                  <a:lnTo>
                    <a:pt x="142" y="218"/>
                  </a:lnTo>
                  <a:lnTo>
                    <a:pt x="142" y="209"/>
                  </a:lnTo>
                  <a:lnTo>
                    <a:pt x="159" y="184"/>
                  </a:lnTo>
                  <a:lnTo>
                    <a:pt x="176" y="159"/>
                  </a:lnTo>
                  <a:lnTo>
                    <a:pt x="201" y="126"/>
                  </a:lnTo>
                  <a:lnTo>
                    <a:pt x="201" y="126"/>
                  </a:lnTo>
                  <a:lnTo>
                    <a:pt x="218" y="101"/>
                  </a:lnTo>
                  <a:lnTo>
                    <a:pt x="234" y="76"/>
                  </a:lnTo>
                  <a:lnTo>
                    <a:pt x="259" y="42"/>
                  </a:lnTo>
                  <a:lnTo>
                    <a:pt x="276" y="17"/>
                  </a:lnTo>
                  <a:lnTo>
                    <a:pt x="276" y="17"/>
                  </a:lnTo>
                  <a:lnTo>
                    <a:pt x="3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9739960" y="3556999"/>
              <a:ext cx="16969" cy="135651"/>
            </a:xfrm>
            <a:custGeom>
              <a:avLst/>
              <a:gdLst/>
              <a:ahLst/>
              <a:cxnLst/>
              <a:rect l="l" t="t" r="r" b="b"/>
              <a:pathLst>
                <a:path w="344" h="2750" extrusionOk="0">
                  <a:moveTo>
                    <a:pt x="218" y="67"/>
                  </a:moveTo>
                  <a:lnTo>
                    <a:pt x="218" y="76"/>
                  </a:lnTo>
                  <a:lnTo>
                    <a:pt x="260" y="226"/>
                  </a:lnTo>
                  <a:lnTo>
                    <a:pt x="260" y="226"/>
                  </a:lnTo>
                  <a:lnTo>
                    <a:pt x="301" y="377"/>
                  </a:lnTo>
                  <a:lnTo>
                    <a:pt x="301" y="393"/>
                  </a:lnTo>
                  <a:lnTo>
                    <a:pt x="318" y="535"/>
                  </a:lnTo>
                  <a:lnTo>
                    <a:pt x="335" y="644"/>
                  </a:lnTo>
                  <a:lnTo>
                    <a:pt x="335" y="694"/>
                  </a:lnTo>
                  <a:lnTo>
                    <a:pt x="343" y="853"/>
                  </a:lnTo>
                  <a:lnTo>
                    <a:pt x="343" y="894"/>
                  </a:lnTo>
                  <a:lnTo>
                    <a:pt x="343" y="1011"/>
                  </a:lnTo>
                  <a:lnTo>
                    <a:pt x="343" y="1170"/>
                  </a:lnTo>
                  <a:lnTo>
                    <a:pt x="343" y="1329"/>
                  </a:lnTo>
                  <a:lnTo>
                    <a:pt x="343" y="1479"/>
                  </a:lnTo>
                  <a:lnTo>
                    <a:pt x="343" y="1638"/>
                  </a:lnTo>
                  <a:lnTo>
                    <a:pt x="343" y="1955"/>
                  </a:lnTo>
                  <a:lnTo>
                    <a:pt x="343" y="2582"/>
                  </a:lnTo>
                  <a:lnTo>
                    <a:pt x="168" y="2749"/>
                  </a:lnTo>
                  <a:lnTo>
                    <a:pt x="1" y="2582"/>
                  </a:lnTo>
                  <a:lnTo>
                    <a:pt x="1" y="2265"/>
                  </a:lnTo>
                  <a:lnTo>
                    <a:pt x="1" y="1955"/>
                  </a:lnTo>
                  <a:lnTo>
                    <a:pt x="1" y="1638"/>
                  </a:lnTo>
                  <a:lnTo>
                    <a:pt x="1" y="1488"/>
                  </a:lnTo>
                  <a:lnTo>
                    <a:pt x="1" y="1329"/>
                  </a:lnTo>
                  <a:lnTo>
                    <a:pt x="1" y="1170"/>
                  </a:lnTo>
                  <a:lnTo>
                    <a:pt x="1" y="1011"/>
                  </a:lnTo>
                  <a:lnTo>
                    <a:pt x="1" y="903"/>
                  </a:lnTo>
                  <a:lnTo>
                    <a:pt x="1" y="644"/>
                  </a:lnTo>
                  <a:lnTo>
                    <a:pt x="1" y="544"/>
                  </a:lnTo>
                  <a:lnTo>
                    <a:pt x="1" y="402"/>
                  </a:lnTo>
                  <a:lnTo>
                    <a:pt x="1" y="385"/>
                  </a:lnTo>
                  <a:lnTo>
                    <a:pt x="34" y="226"/>
                  </a:lnTo>
                  <a:lnTo>
                    <a:pt x="34" y="226"/>
                  </a:lnTo>
                  <a:lnTo>
                    <a:pt x="67" y="76"/>
                  </a:lnTo>
                  <a:lnTo>
                    <a:pt x="67" y="67"/>
                  </a:lnTo>
                  <a:lnTo>
                    <a:pt x="1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9766350" y="3291617"/>
              <a:ext cx="29695" cy="170229"/>
            </a:xfrm>
            <a:custGeom>
              <a:avLst/>
              <a:gdLst/>
              <a:ahLst/>
              <a:cxnLst/>
              <a:rect l="l" t="t" r="r" b="b"/>
              <a:pathLst>
                <a:path w="602" h="3451" extrusionOk="0">
                  <a:moveTo>
                    <a:pt x="552" y="51"/>
                  </a:moveTo>
                  <a:lnTo>
                    <a:pt x="585" y="118"/>
                  </a:lnTo>
                  <a:lnTo>
                    <a:pt x="602" y="151"/>
                  </a:lnTo>
                  <a:lnTo>
                    <a:pt x="602" y="176"/>
                  </a:lnTo>
                  <a:lnTo>
                    <a:pt x="602" y="218"/>
                  </a:lnTo>
                  <a:lnTo>
                    <a:pt x="602" y="226"/>
                  </a:lnTo>
                  <a:lnTo>
                    <a:pt x="593" y="268"/>
                  </a:lnTo>
                  <a:lnTo>
                    <a:pt x="585" y="318"/>
                  </a:lnTo>
                  <a:lnTo>
                    <a:pt x="568" y="360"/>
                  </a:lnTo>
                  <a:lnTo>
                    <a:pt x="560" y="410"/>
                  </a:lnTo>
                  <a:lnTo>
                    <a:pt x="552" y="452"/>
                  </a:lnTo>
                  <a:lnTo>
                    <a:pt x="543" y="502"/>
                  </a:lnTo>
                  <a:lnTo>
                    <a:pt x="535" y="552"/>
                  </a:lnTo>
                  <a:lnTo>
                    <a:pt x="527" y="594"/>
                  </a:lnTo>
                  <a:lnTo>
                    <a:pt x="527" y="644"/>
                  </a:lnTo>
                  <a:lnTo>
                    <a:pt x="518" y="694"/>
                  </a:lnTo>
                  <a:lnTo>
                    <a:pt x="518" y="719"/>
                  </a:lnTo>
                  <a:lnTo>
                    <a:pt x="518" y="736"/>
                  </a:lnTo>
                  <a:lnTo>
                    <a:pt x="510" y="786"/>
                  </a:lnTo>
                  <a:lnTo>
                    <a:pt x="510" y="836"/>
                  </a:lnTo>
                  <a:lnTo>
                    <a:pt x="510" y="878"/>
                  </a:lnTo>
                  <a:lnTo>
                    <a:pt x="510" y="928"/>
                  </a:lnTo>
                  <a:lnTo>
                    <a:pt x="510" y="978"/>
                  </a:lnTo>
                  <a:lnTo>
                    <a:pt x="510" y="1028"/>
                  </a:lnTo>
                  <a:lnTo>
                    <a:pt x="510" y="1070"/>
                  </a:lnTo>
                  <a:lnTo>
                    <a:pt x="510" y="1120"/>
                  </a:lnTo>
                  <a:lnTo>
                    <a:pt x="510" y="1170"/>
                  </a:lnTo>
                  <a:lnTo>
                    <a:pt x="510" y="1220"/>
                  </a:lnTo>
                  <a:lnTo>
                    <a:pt x="510" y="1262"/>
                  </a:lnTo>
                  <a:lnTo>
                    <a:pt x="510" y="1713"/>
                  </a:lnTo>
                  <a:lnTo>
                    <a:pt x="510" y="1788"/>
                  </a:lnTo>
                  <a:lnTo>
                    <a:pt x="510" y="2306"/>
                  </a:lnTo>
                  <a:lnTo>
                    <a:pt x="510" y="2415"/>
                  </a:lnTo>
                  <a:lnTo>
                    <a:pt x="510" y="2615"/>
                  </a:lnTo>
                  <a:lnTo>
                    <a:pt x="510" y="2649"/>
                  </a:lnTo>
                  <a:lnTo>
                    <a:pt x="510" y="2816"/>
                  </a:lnTo>
                  <a:lnTo>
                    <a:pt x="510" y="3016"/>
                  </a:lnTo>
                  <a:lnTo>
                    <a:pt x="510" y="3209"/>
                  </a:lnTo>
                  <a:lnTo>
                    <a:pt x="293" y="3451"/>
                  </a:lnTo>
                  <a:lnTo>
                    <a:pt x="59" y="3225"/>
                  </a:lnTo>
                  <a:lnTo>
                    <a:pt x="50" y="3133"/>
                  </a:lnTo>
                  <a:lnTo>
                    <a:pt x="42" y="3033"/>
                  </a:lnTo>
                  <a:lnTo>
                    <a:pt x="34" y="2833"/>
                  </a:lnTo>
                  <a:lnTo>
                    <a:pt x="17" y="2674"/>
                  </a:lnTo>
                  <a:lnTo>
                    <a:pt x="17" y="2632"/>
                  </a:lnTo>
                  <a:lnTo>
                    <a:pt x="9" y="2432"/>
                  </a:lnTo>
                  <a:lnTo>
                    <a:pt x="0" y="2323"/>
                  </a:lnTo>
                  <a:lnTo>
                    <a:pt x="0" y="2223"/>
                  </a:lnTo>
                  <a:lnTo>
                    <a:pt x="0" y="2114"/>
                  </a:lnTo>
                  <a:lnTo>
                    <a:pt x="0" y="2014"/>
                  </a:lnTo>
                  <a:lnTo>
                    <a:pt x="0" y="1905"/>
                  </a:lnTo>
                  <a:lnTo>
                    <a:pt x="0" y="1805"/>
                  </a:lnTo>
                  <a:lnTo>
                    <a:pt x="0" y="1780"/>
                  </a:lnTo>
                  <a:lnTo>
                    <a:pt x="0" y="1696"/>
                  </a:lnTo>
                  <a:lnTo>
                    <a:pt x="0" y="1646"/>
                  </a:lnTo>
                  <a:lnTo>
                    <a:pt x="0" y="1596"/>
                  </a:lnTo>
                  <a:lnTo>
                    <a:pt x="0" y="1546"/>
                  </a:lnTo>
                  <a:lnTo>
                    <a:pt x="0" y="1488"/>
                  </a:lnTo>
                  <a:lnTo>
                    <a:pt x="0" y="1437"/>
                  </a:lnTo>
                  <a:lnTo>
                    <a:pt x="0" y="1387"/>
                  </a:lnTo>
                  <a:lnTo>
                    <a:pt x="0" y="1337"/>
                  </a:lnTo>
                  <a:lnTo>
                    <a:pt x="0" y="1279"/>
                  </a:lnTo>
                  <a:lnTo>
                    <a:pt x="0" y="1229"/>
                  </a:lnTo>
                  <a:lnTo>
                    <a:pt x="9" y="1178"/>
                  </a:lnTo>
                  <a:lnTo>
                    <a:pt x="9" y="1178"/>
                  </a:lnTo>
                  <a:lnTo>
                    <a:pt x="17" y="1128"/>
                  </a:lnTo>
                  <a:lnTo>
                    <a:pt x="25" y="1078"/>
                  </a:lnTo>
                  <a:lnTo>
                    <a:pt x="34" y="1028"/>
                  </a:lnTo>
                  <a:lnTo>
                    <a:pt x="42" y="970"/>
                  </a:lnTo>
                  <a:lnTo>
                    <a:pt x="50" y="920"/>
                  </a:lnTo>
                  <a:lnTo>
                    <a:pt x="59" y="869"/>
                  </a:lnTo>
                  <a:lnTo>
                    <a:pt x="67" y="819"/>
                  </a:lnTo>
                  <a:lnTo>
                    <a:pt x="75" y="761"/>
                  </a:lnTo>
                  <a:lnTo>
                    <a:pt x="92" y="711"/>
                  </a:lnTo>
                  <a:lnTo>
                    <a:pt x="101" y="661"/>
                  </a:lnTo>
                  <a:lnTo>
                    <a:pt x="101" y="644"/>
                  </a:lnTo>
                  <a:lnTo>
                    <a:pt x="109" y="610"/>
                  </a:lnTo>
                  <a:lnTo>
                    <a:pt x="126" y="560"/>
                  </a:lnTo>
                  <a:lnTo>
                    <a:pt x="134" y="510"/>
                  </a:lnTo>
                  <a:lnTo>
                    <a:pt x="151" y="460"/>
                  </a:lnTo>
                  <a:lnTo>
                    <a:pt x="167" y="410"/>
                  </a:lnTo>
                  <a:lnTo>
                    <a:pt x="184" y="360"/>
                  </a:lnTo>
                  <a:lnTo>
                    <a:pt x="192" y="310"/>
                  </a:lnTo>
                  <a:lnTo>
                    <a:pt x="209" y="260"/>
                  </a:lnTo>
                  <a:lnTo>
                    <a:pt x="234" y="209"/>
                  </a:lnTo>
                  <a:lnTo>
                    <a:pt x="251" y="159"/>
                  </a:lnTo>
                  <a:lnTo>
                    <a:pt x="268" y="109"/>
                  </a:lnTo>
                  <a:lnTo>
                    <a:pt x="268" y="101"/>
                  </a:lnTo>
                  <a:lnTo>
                    <a:pt x="301" y="67"/>
                  </a:lnTo>
                  <a:lnTo>
                    <a:pt x="318" y="42"/>
                  </a:lnTo>
                  <a:lnTo>
                    <a:pt x="351" y="34"/>
                  </a:lnTo>
                  <a:lnTo>
                    <a:pt x="4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9667832" y="3261972"/>
              <a:ext cx="18596" cy="135601"/>
            </a:xfrm>
            <a:custGeom>
              <a:avLst/>
              <a:gdLst/>
              <a:ahLst/>
              <a:cxnLst/>
              <a:rect l="l" t="t" r="r" b="b"/>
              <a:pathLst>
                <a:path w="377" h="2749" extrusionOk="0">
                  <a:moveTo>
                    <a:pt x="318" y="0"/>
                  </a:moveTo>
                  <a:lnTo>
                    <a:pt x="351" y="34"/>
                  </a:lnTo>
                  <a:lnTo>
                    <a:pt x="359" y="326"/>
                  </a:lnTo>
                  <a:lnTo>
                    <a:pt x="368" y="610"/>
                  </a:lnTo>
                  <a:lnTo>
                    <a:pt x="368" y="652"/>
                  </a:lnTo>
                  <a:lnTo>
                    <a:pt x="376" y="969"/>
                  </a:lnTo>
                  <a:lnTo>
                    <a:pt x="376" y="986"/>
                  </a:lnTo>
                  <a:lnTo>
                    <a:pt x="376" y="1295"/>
                  </a:lnTo>
                  <a:lnTo>
                    <a:pt x="376" y="1337"/>
                  </a:lnTo>
                  <a:lnTo>
                    <a:pt x="368" y="1621"/>
                  </a:lnTo>
                  <a:lnTo>
                    <a:pt x="368" y="1713"/>
                  </a:lnTo>
                  <a:lnTo>
                    <a:pt x="368" y="1779"/>
                  </a:lnTo>
                  <a:lnTo>
                    <a:pt x="368" y="1938"/>
                  </a:lnTo>
                  <a:lnTo>
                    <a:pt x="359" y="2097"/>
                  </a:lnTo>
                  <a:lnTo>
                    <a:pt x="359" y="2114"/>
                  </a:lnTo>
                  <a:lnTo>
                    <a:pt x="351" y="2264"/>
                  </a:lnTo>
                  <a:lnTo>
                    <a:pt x="343" y="2423"/>
                  </a:lnTo>
                  <a:lnTo>
                    <a:pt x="334" y="2581"/>
                  </a:lnTo>
                  <a:lnTo>
                    <a:pt x="167" y="2749"/>
                  </a:lnTo>
                  <a:lnTo>
                    <a:pt x="0" y="2573"/>
                  </a:lnTo>
                  <a:lnTo>
                    <a:pt x="0" y="2089"/>
                  </a:lnTo>
                  <a:lnTo>
                    <a:pt x="0" y="1930"/>
                  </a:lnTo>
                  <a:lnTo>
                    <a:pt x="0" y="1771"/>
                  </a:lnTo>
                  <a:lnTo>
                    <a:pt x="0" y="1696"/>
                  </a:lnTo>
                  <a:lnTo>
                    <a:pt x="0" y="1604"/>
                  </a:lnTo>
                  <a:lnTo>
                    <a:pt x="9" y="1328"/>
                  </a:lnTo>
                  <a:lnTo>
                    <a:pt x="9" y="1278"/>
                  </a:lnTo>
                  <a:lnTo>
                    <a:pt x="34" y="978"/>
                  </a:lnTo>
                  <a:lnTo>
                    <a:pt x="34" y="961"/>
                  </a:lnTo>
                  <a:lnTo>
                    <a:pt x="67" y="635"/>
                  </a:lnTo>
                  <a:lnTo>
                    <a:pt x="67" y="602"/>
                  </a:lnTo>
                  <a:lnTo>
                    <a:pt x="100" y="318"/>
                  </a:lnTo>
                  <a:lnTo>
                    <a:pt x="134" y="25"/>
                  </a:lnTo>
                  <a:lnTo>
                    <a:pt x="167"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9430468" y="3223644"/>
              <a:ext cx="21901" cy="123269"/>
            </a:xfrm>
            <a:custGeom>
              <a:avLst/>
              <a:gdLst/>
              <a:ahLst/>
              <a:cxnLst/>
              <a:rect l="l" t="t" r="r" b="b"/>
              <a:pathLst>
                <a:path w="444" h="2499" extrusionOk="0">
                  <a:moveTo>
                    <a:pt x="318" y="75"/>
                  </a:moveTo>
                  <a:lnTo>
                    <a:pt x="318" y="92"/>
                  </a:lnTo>
                  <a:lnTo>
                    <a:pt x="334" y="151"/>
                  </a:lnTo>
                  <a:lnTo>
                    <a:pt x="343" y="217"/>
                  </a:lnTo>
                  <a:lnTo>
                    <a:pt x="359" y="293"/>
                  </a:lnTo>
                  <a:lnTo>
                    <a:pt x="368" y="318"/>
                  </a:lnTo>
                  <a:lnTo>
                    <a:pt x="376" y="359"/>
                  </a:lnTo>
                  <a:lnTo>
                    <a:pt x="393" y="426"/>
                  </a:lnTo>
                  <a:lnTo>
                    <a:pt x="410" y="485"/>
                  </a:lnTo>
                  <a:lnTo>
                    <a:pt x="410" y="501"/>
                  </a:lnTo>
                  <a:lnTo>
                    <a:pt x="418" y="568"/>
                  </a:lnTo>
                  <a:lnTo>
                    <a:pt x="426" y="618"/>
                  </a:lnTo>
                  <a:lnTo>
                    <a:pt x="426" y="702"/>
                  </a:lnTo>
                  <a:lnTo>
                    <a:pt x="426" y="769"/>
                  </a:lnTo>
                  <a:lnTo>
                    <a:pt x="426" y="844"/>
                  </a:lnTo>
                  <a:lnTo>
                    <a:pt x="426" y="911"/>
                  </a:lnTo>
                  <a:lnTo>
                    <a:pt x="435" y="1036"/>
                  </a:lnTo>
                  <a:lnTo>
                    <a:pt x="435" y="1044"/>
                  </a:lnTo>
                  <a:lnTo>
                    <a:pt x="435" y="1186"/>
                  </a:lnTo>
                  <a:lnTo>
                    <a:pt x="435" y="1320"/>
                  </a:lnTo>
                  <a:lnTo>
                    <a:pt x="435" y="1454"/>
                  </a:lnTo>
                  <a:lnTo>
                    <a:pt x="435" y="1587"/>
                  </a:lnTo>
                  <a:lnTo>
                    <a:pt x="435" y="1587"/>
                  </a:lnTo>
                  <a:lnTo>
                    <a:pt x="435" y="1729"/>
                  </a:lnTo>
                  <a:lnTo>
                    <a:pt x="443" y="2005"/>
                  </a:lnTo>
                  <a:lnTo>
                    <a:pt x="443" y="2147"/>
                  </a:lnTo>
                  <a:lnTo>
                    <a:pt x="443" y="2272"/>
                  </a:lnTo>
                  <a:lnTo>
                    <a:pt x="443" y="2289"/>
                  </a:lnTo>
                  <a:lnTo>
                    <a:pt x="243" y="2498"/>
                  </a:lnTo>
                  <a:lnTo>
                    <a:pt x="34" y="2298"/>
                  </a:lnTo>
                  <a:lnTo>
                    <a:pt x="34" y="2281"/>
                  </a:lnTo>
                  <a:lnTo>
                    <a:pt x="25" y="2156"/>
                  </a:lnTo>
                  <a:lnTo>
                    <a:pt x="17" y="2013"/>
                  </a:lnTo>
                  <a:lnTo>
                    <a:pt x="9" y="1738"/>
                  </a:lnTo>
                  <a:lnTo>
                    <a:pt x="0" y="1596"/>
                  </a:lnTo>
                  <a:lnTo>
                    <a:pt x="0" y="1596"/>
                  </a:lnTo>
                  <a:lnTo>
                    <a:pt x="0" y="1462"/>
                  </a:lnTo>
                  <a:lnTo>
                    <a:pt x="0" y="1328"/>
                  </a:lnTo>
                  <a:lnTo>
                    <a:pt x="0" y="1186"/>
                  </a:lnTo>
                  <a:lnTo>
                    <a:pt x="0" y="1044"/>
                  </a:lnTo>
                  <a:lnTo>
                    <a:pt x="0" y="1036"/>
                  </a:lnTo>
                  <a:lnTo>
                    <a:pt x="0" y="902"/>
                  </a:lnTo>
                  <a:lnTo>
                    <a:pt x="0" y="836"/>
                  </a:lnTo>
                  <a:lnTo>
                    <a:pt x="0" y="769"/>
                  </a:lnTo>
                  <a:lnTo>
                    <a:pt x="0" y="694"/>
                  </a:lnTo>
                  <a:lnTo>
                    <a:pt x="0" y="618"/>
                  </a:lnTo>
                  <a:lnTo>
                    <a:pt x="0" y="610"/>
                  </a:lnTo>
                  <a:lnTo>
                    <a:pt x="17" y="552"/>
                  </a:lnTo>
                  <a:lnTo>
                    <a:pt x="25" y="485"/>
                  </a:lnTo>
                  <a:lnTo>
                    <a:pt x="25" y="468"/>
                  </a:lnTo>
                  <a:lnTo>
                    <a:pt x="42" y="410"/>
                  </a:lnTo>
                  <a:lnTo>
                    <a:pt x="67" y="343"/>
                  </a:lnTo>
                  <a:lnTo>
                    <a:pt x="75" y="301"/>
                  </a:lnTo>
                  <a:lnTo>
                    <a:pt x="92" y="276"/>
                  </a:lnTo>
                  <a:lnTo>
                    <a:pt x="109" y="201"/>
                  </a:lnTo>
                  <a:lnTo>
                    <a:pt x="134" y="134"/>
                  </a:lnTo>
                  <a:lnTo>
                    <a:pt x="151" y="75"/>
                  </a:lnTo>
                  <a:lnTo>
                    <a:pt x="151" y="67"/>
                  </a:lnTo>
                  <a:lnTo>
                    <a:pt x="217"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9127597" y="3371972"/>
              <a:ext cx="35861" cy="111332"/>
            </a:xfrm>
            <a:custGeom>
              <a:avLst/>
              <a:gdLst/>
              <a:ahLst/>
              <a:cxnLst/>
              <a:rect l="l" t="t" r="r" b="b"/>
              <a:pathLst>
                <a:path w="727" h="2257" extrusionOk="0">
                  <a:moveTo>
                    <a:pt x="284" y="59"/>
                  </a:moveTo>
                  <a:lnTo>
                    <a:pt x="284" y="67"/>
                  </a:lnTo>
                  <a:lnTo>
                    <a:pt x="317" y="118"/>
                  </a:lnTo>
                  <a:lnTo>
                    <a:pt x="351" y="176"/>
                  </a:lnTo>
                  <a:lnTo>
                    <a:pt x="393" y="235"/>
                  </a:lnTo>
                  <a:lnTo>
                    <a:pt x="393" y="235"/>
                  </a:lnTo>
                  <a:lnTo>
                    <a:pt x="426" y="293"/>
                  </a:lnTo>
                  <a:lnTo>
                    <a:pt x="476" y="360"/>
                  </a:lnTo>
                  <a:lnTo>
                    <a:pt x="501" y="402"/>
                  </a:lnTo>
                  <a:lnTo>
                    <a:pt x="510" y="418"/>
                  </a:lnTo>
                  <a:lnTo>
                    <a:pt x="535" y="477"/>
                  </a:lnTo>
                  <a:lnTo>
                    <a:pt x="543" y="527"/>
                  </a:lnTo>
                  <a:lnTo>
                    <a:pt x="560" y="627"/>
                  </a:lnTo>
                  <a:lnTo>
                    <a:pt x="560" y="636"/>
                  </a:lnTo>
                  <a:lnTo>
                    <a:pt x="585" y="761"/>
                  </a:lnTo>
                  <a:lnTo>
                    <a:pt x="593" y="844"/>
                  </a:lnTo>
                  <a:lnTo>
                    <a:pt x="593" y="886"/>
                  </a:lnTo>
                  <a:lnTo>
                    <a:pt x="610" y="1003"/>
                  </a:lnTo>
                  <a:lnTo>
                    <a:pt x="627" y="1128"/>
                  </a:lnTo>
                  <a:lnTo>
                    <a:pt x="643" y="1254"/>
                  </a:lnTo>
                  <a:lnTo>
                    <a:pt x="652" y="1354"/>
                  </a:lnTo>
                  <a:lnTo>
                    <a:pt x="668" y="1504"/>
                  </a:lnTo>
                  <a:lnTo>
                    <a:pt x="702" y="1755"/>
                  </a:lnTo>
                  <a:lnTo>
                    <a:pt x="710" y="1880"/>
                  </a:lnTo>
                  <a:lnTo>
                    <a:pt x="727" y="1997"/>
                  </a:lnTo>
                  <a:lnTo>
                    <a:pt x="727" y="2006"/>
                  </a:lnTo>
                  <a:lnTo>
                    <a:pt x="543" y="2256"/>
                  </a:lnTo>
                  <a:lnTo>
                    <a:pt x="292" y="2072"/>
                  </a:lnTo>
                  <a:lnTo>
                    <a:pt x="292" y="2064"/>
                  </a:lnTo>
                  <a:lnTo>
                    <a:pt x="267" y="1955"/>
                  </a:lnTo>
                  <a:lnTo>
                    <a:pt x="234" y="1830"/>
                  </a:lnTo>
                  <a:lnTo>
                    <a:pt x="184" y="1588"/>
                  </a:lnTo>
                  <a:lnTo>
                    <a:pt x="150" y="1446"/>
                  </a:lnTo>
                  <a:lnTo>
                    <a:pt x="125" y="1346"/>
                  </a:lnTo>
                  <a:lnTo>
                    <a:pt x="100" y="1220"/>
                  </a:lnTo>
                  <a:lnTo>
                    <a:pt x="75" y="1095"/>
                  </a:lnTo>
                  <a:lnTo>
                    <a:pt x="50" y="978"/>
                  </a:lnTo>
                  <a:lnTo>
                    <a:pt x="42" y="936"/>
                  </a:lnTo>
                  <a:lnTo>
                    <a:pt x="33" y="853"/>
                  </a:lnTo>
                  <a:lnTo>
                    <a:pt x="17" y="727"/>
                  </a:lnTo>
                  <a:lnTo>
                    <a:pt x="17" y="711"/>
                  </a:lnTo>
                  <a:lnTo>
                    <a:pt x="0" y="602"/>
                  </a:lnTo>
                  <a:lnTo>
                    <a:pt x="0" y="552"/>
                  </a:lnTo>
                  <a:lnTo>
                    <a:pt x="8" y="494"/>
                  </a:lnTo>
                  <a:lnTo>
                    <a:pt x="17" y="468"/>
                  </a:lnTo>
                  <a:lnTo>
                    <a:pt x="25" y="418"/>
                  </a:lnTo>
                  <a:lnTo>
                    <a:pt x="59" y="335"/>
                  </a:lnTo>
                  <a:lnTo>
                    <a:pt x="75" y="276"/>
                  </a:lnTo>
                  <a:lnTo>
                    <a:pt x="75" y="276"/>
                  </a:lnTo>
                  <a:lnTo>
                    <a:pt x="100" y="209"/>
                  </a:lnTo>
                  <a:lnTo>
                    <a:pt x="125" y="143"/>
                  </a:lnTo>
                  <a:lnTo>
                    <a:pt x="142" y="84"/>
                  </a:lnTo>
                  <a:lnTo>
                    <a:pt x="142" y="76"/>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8843668" y="3295317"/>
              <a:ext cx="54408" cy="115426"/>
            </a:xfrm>
            <a:custGeom>
              <a:avLst/>
              <a:gdLst/>
              <a:ahLst/>
              <a:cxnLst/>
              <a:rect l="l" t="t" r="r" b="b"/>
              <a:pathLst>
                <a:path w="1103" h="2340" extrusionOk="0">
                  <a:moveTo>
                    <a:pt x="368" y="68"/>
                  </a:moveTo>
                  <a:lnTo>
                    <a:pt x="393" y="93"/>
                  </a:lnTo>
                  <a:lnTo>
                    <a:pt x="435" y="143"/>
                  </a:lnTo>
                  <a:lnTo>
                    <a:pt x="485" y="210"/>
                  </a:lnTo>
                  <a:lnTo>
                    <a:pt x="501" y="226"/>
                  </a:lnTo>
                  <a:lnTo>
                    <a:pt x="577" y="469"/>
                  </a:lnTo>
                  <a:lnTo>
                    <a:pt x="668" y="736"/>
                  </a:lnTo>
                  <a:lnTo>
                    <a:pt x="760" y="1003"/>
                  </a:lnTo>
                  <a:lnTo>
                    <a:pt x="852" y="1271"/>
                  </a:lnTo>
                  <a:lnTo>
                    <a:pt x="936" y="1530"/>
                  </a:lnTo>
                  <a:lnTo>
                    <a:pt x="1019" y="1797"/>
                  </a:lnTo>
                  <a:lnTo>
                    <a:pt x="1103" y="2056"/>
                  </a:lnTo>
                  <a:lnTo>
                    <a:pt x="1103" y="2064"/>
                  </a:lnTo>
                  <a:lnTo>
                    <a:pt x="978" y="2340"/>
                  </a:lnTo>
                  <a:lnTo>
                    <a:pt x="702" y="2206"/>
                  </a:lnTo>
                  <a:lnTo>
                    <a:pt x="702" y="2198"/>
                  </a:lnTo>
                  <a:lnTo>
                    <a:pt x="602" y="1947"/>
                  </a:lnTo>
                  <a:lnTo>
                    <a:pt x="501" y="1688"/>
                  </a:lnTo>
                  <a:lnTo>
                    <a:pt x="401" y="1429"/>
                  </a:lnTo>
                  <a:lnTo>
                    <a:pt x="301" y="1162"/>
                  </a:lnTo>
                  <a:lnTo>
                    <a:pt x="201" y="903"/>
                  </a:lnTo>
                  <a:lnTo>
                    <a:pt x="92" y="644"/>
                  </a:lnTo>
                  <a:lnTo>
                    <a:pt x="0" y="402"/>
                  </a:lnTo>
                  <a:lnTo>
                    <a:pt x="0" y="377"/>
                  </a:lnTo>
                  <a:lnTo>
                    <a:pt x="0" y="302"/>
                  </a:lnTo>
                  <a:lnTo>
                    <a:pt x="0" y="193"/>
                  </a:lnTo>
                  <a:lnTo>
                    <a:pt x="84" y="51"/>
                  </a:lnTo>
                  <a:lnTo>
                    <a:pt x="2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8551501" y="3481183"/>
              <a:ext cx="59390" cy="86570"/>
            </a:xfrm>
            <a:custGeom>
              <a:avLst/>
              <a:gdLst/>
              <a:ahLst/>
              <a:cxnLst/>
              <a:rect l="l" t="t" r="r" b="b"/>
              <a:pathLst>
                <a:path w="1204" h="1755" extrusionOk="0">
                  <a:moveTo>
                    <a:pt x="125" y="51"/>
                  </a:moveTo>
                  <a:lnTo>
                    <a:pt x="125" y="51"/>
                  </a:lnTo>
                  <a:lnTo>
                    <a:pt x="167" y="84"/>
                  </a:lnTo>
                  <a:lnTo>
                    <a:pt x="209" y="117"/>
                  </a:lnTo>
                  <a:lnTo>
                    <a:pt x="251" y="159"/>
                  </a:lnTo>
                  <a:lnTo>
                    <a:pt x="251" y="159"/>
                  </a:lnTo>
                  <a:lnTo>
                    <a:pt x="301" y="193"/>
                  </a:lnTo>
                  <a:lnTo>
                    <a:pt x="343" y="234"/>
                  </a:lnTo>
                  <a:lnTo>
                    <a:pt x="343" y="234"/>
                  </a:lnTo>
                  <a:lnTo>
                    <a:pt x="384" y="276"/>
                  </a:lnTo>
                  <a:lnTo>
                    <a:pt x="418" y="301"/>
                  </a:lnTo>
                  <a:lnTo>
                    <a:pt x="451" y="360"/>
                  </a:lnTo>
                  <a:lnTo>
                    <a:pt x="518" y="452"/>
                  </a:lnTo>
                  <a:lnTo>
                    <a:pt x="577" y="543"/>
                  </a:lnTo>
                  <a:lnTo>
                    <a:pt x="610" y="585"/>
                  </a:lnTo>
                  <a:lnTo>
                    <a:pt x="643" y="635"/>
                  </a:lnTo>
                  <a:lnTo>
                    <a:pt x="702" y="719"/>
                  </a:lnTo>
                  <a:lnTo>
                    <a:pt x="760" y="811"/>
                  </a:lnTo>
                  <a:lnTo>
                    <a:pt x="827" y="903"/>
                  </a:lnTo>
                  <a:lnTo>
                    <a:pt x="869" y="970"/>
                  </a:lnTo>
                  <a:lnTo>
                    <a:pt x="886" y="995"/>
                  </a:lnTo>
                  <a:lnTo>
                    <a:pt x="952" y="1086"/>
                  </a:lnTo>
                  <a:lnTo>
                    <a:pt x="1011" y="1178"/>
                  </a:lnTo>
                  <a:lnTo>
                    <a:pt x="1078" y="1270"/>
                  </a:lnTo>
                  <a:lnTo>
                    <a:pt x="1145" y="1354"/>
                  </a:lnTo>
                  <a:lnTo>
                    <a:pt x="1203" y="1437"/>
                  </a:lnTo>
                  <a:lnTo>
                    <a:pt x="1203" y="1446"/>
                  </a:lnTo>
                  <a:lnTo>
                    <a:pt x="1153" y="1755"/>
                  </a:lnTo>
                  <a:lnTo>
                    <a:pt x="852" y="1705"/>
                  </a:lnTo>
                  <a:lnTo>
                    <a:pt x="844" y="1696"/>
                  </a:lnTo>
                  <a:lnTo>
                    <a:pt x="785" y="1613"/>
                  </a:lnTo>
                  <a:lnTo>
                    <a:pt x="719" y="1521"/>
                  </a:lnTo>
                  <a:lnTo>
                    <a:pt x="652" y="1429"/>
                  </a:lnTo>
                  <a:lnTo>
                    <a:pt x="585" y="1337"/>
                  </a:lnTo>
                  <a:lnTo>
                    <a:pt x="526" y="1237"/>
                  </a:lnTo>
                  <a:lnTo>
                    <a:pt x="501" y="1212"/>
                  </a:lnTo>
                  <a:lnTo>
                    <a:pt x="460" y="1145"/>
                  </a:lnTo>
                  <a:lnTo>
                    <a:pt x="401" y="1053"/>
                  </a:lnTo>
                  <a:lnTo>
                    <a:pt x="334" y="953"/>
                  </a:lnTo>
                  <a:lnTo>
                    <a:pt x="276" y="861"/>
                  </a:lnTo>
                  <a:lnTo>
                    <a:pt x="251" y="802"/>
                  </a:lnTo>
                  <a:lnTo>
                    <a:pt x="226" y="761"/>
                  </a:lnTo>
                  <a:lnTo>
                    <a:pt x="167" y="660"/>
                  </a:lnTo>
                  <a:lnTo>
                    <a:pt x="109" y="552"/>
                  </a:lnTo>
                  <a:lnTo>
                    <a:pt x="75" y="485"/>
                  </a:lnTo>
                  <a:lnTo>
                    <a:pt x="67" y="443"/>
                  </a:lnTo>
                  <a:lnTo>
                    <a:pt x="50" y="393"/>
                  </a:lnTo>
                  <a:lnTo>
                    <a:pt x="50" y="393"/>
                  </a:lnTo>
                  <a:lnTo>
                    <a:pt x="42" y="335"/>
                  </a:lnTo>
                  <a:lnTo>
                    <a:pt x="34" y="268"/>
                  </a:lnTo>
                  <a:lnTo>
                    <a:pt x="34" y="268"/>
                  </a:lnTo>
                  <a:lnTo>
                    <a:pt x="25" y="209"/>
                  </a:lnTo>
                  <a:lnTo>
                    <a:pt x="17" y="151"/>
                  </a:lnTo>
                  <a:lnTo>
                    <a:pt x="0" y="101"/>
                  </a:lnTo>
                  <a:lnTo>
                    <a:pt x="0" y="92"/>
                  </a:lnTo>
                  <a:lnTo>
                    <a:pt x="25"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8371012" y="3699605"/>
              <a:ext cx="79565" cy="93180"/>
            </a:xfrm>
            <a:custGeom>
              <a:avLst/>
              <a:gdLst/>
              <a:ahLst/>
              <a:cxnLst/>
              <a:rect l="l" t="t" r="r" b="b"/>
              <a:pathLst>
                <a:path w="1613" h="1889" extrusionOk="0">
                  <a:moveTo>
                    <a:pt x="92" y="8"/>
                  </a:moveTo>
                  <a:lnTo>
                    <a:pt x="100" y="8"/>
                  </a:lnTo>
                  <a:lnTo>
                    <a:pt x="292" y="117"/>
                  </a:lnTo>
                  <a:lnTo>
                    <a:pt x="434" y="184"/>
                  </a:lnTo>
                  <a:lnTo>
                    <a:pt x="501" y="226"/>
                  </a:lnTo>
                  <a:lnTo>
                    <a:pt x="551" y="259"/>
                  </a:lnTo>
                  <a:lnTo>
                    <a:pt x="585" y="292"/>
                  </a:lnTo>
                  <a:lnTo>
                    <a:pt x="668" y="384"/>
                  </a:lnTo>
                  <a:lnTo>
                    <a:pt x="827" y="560"/>
                  </a:lnTo>
                  <a:lnTo>
                    <a:pt x="927" y="685"/>
                  </a:lnTo>
                  <a:lnTo>
                    <a:pt x="1111" y="894"/>
                  </a:lnTo>
                  <a:lnTo>
                    <a:pt x="1178" y="978"/>
                  </a:lnTo>
                  <a:lnTo>
                    <a:pt x="1278" y="1094"/>
                  </a:lnTo>
                  <a:lnTo>
                    <a:pt x="1445" y="1303"/>
                  </a:lnTo>
                  <a:lnTo>
                    <a:pt x="1604" y="1504"/>
                  </a:lnTo>
                  <a:lnTo>
                    <a:pt x="1612" y="1512"/>
                  </a:lnTo>
                  <a:lnTo>
                    <a:pt x="1587" y="1888"/>
                  </a:lnTo>
                  <a:lnTo>
                    <a:pt x="1203" y="1855"/>
                  </a:lnTo>
                  <a:lnTo>
                    <a:pt x="1195" y="1846"/>
                  </a:lnTo>
                  <a:lnTo>
                    <a:pt x="1028" y="1654"/>
                  </a:lnTo>
                  <a:lnTo>
                    <a:pt x="852" y="1454"/>
                  </a:lnTo>
                  <a:lnTo>
                    <a:pt x="752" y="1337"/>
                  </a:lnTo>
                  <a:lnTo>
                    <a:pt x="677" y="1253"/>
                  </a:lnTo>
                  <a:lnTo>
                    <a:pt x="510" y="1044"/>
                  </a:lnTo>
                  <a:lnTo>
                    <a:pt x="409" y="919"/>
                  </a:lnTo>
                  <a:lnTo>
                    <a:pt x="259" y="735"/>
                  </a:lnTo>
                  <a:lnTo>
                    <a:pt x="184" y="627"/>
                  </a:lnTo>
                  <a:lnTo>
                    <a:pt x="159" y="593"/>
                  </a:lnTo>
                  <a:lnTo>
                    <a:pt x="134" y="535"/>
                  </a:lnTo>
                  <a:lnTo>
                    <a:pt x="109" y="468"/>
                  </a:lnTo>
                  <a:lnTo>
                    <a:pt x="67" y="309"/>
                  </a:lnTo>
                  <a:lnTo>
                    <a:pt x="0" y="100"/>
                  </a:lnTo>
                  <a:lnTo>
                    <a:pt x="0" y="92"/>
                  </a:lnTo>
                  <a:lnTo>
                    <a:pt x="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8094877" y="3749031"/>
              <a:ext cx="92390" cy="88247"/>
            </a:xfrm>
            <a:custGeom>
              <a:avLst/>
              <a:gdLst/>
              <a:ahLst/>
              <a:cxnLst/>
              <a:rect l="l" t="t" r="r" b="b"/>
              <a:pathLst>
                <a:path w="1873" h="1789" extrusionOk="0">
                  <a:moveTo>
                    <a:pt x="226" y="17"/>
                  </a:moveTo>
                  <a:lnTo>
                    <a:pt x="260" y="26"/>
                  </a:lnTo>
                  <a:lnTo>
                    <a:pt x="302" y="34"/>
                  </a:lnTo>
                  <a:lnTo>
                    <a:pt x="335" y="42"/>
                  </a:lnTo>
                  <a:lnTo>
                    <a:pt x="377" y="51"/>
                  </a:lnTo>
                  <a:lnTo>
                    <a:pt x="393" y="51"/>
                  </a:lnTo>
                  <a:lnTo>
                    <a:pt x="410" y="67"/>
                  </a:lnTo>
                  <a:lnTo>
                    <a:pt x="444" y="84"/>
                  </a:lnTo>
                  <a:lnTo>
                    <a:pt x="477" y="109"/>
                  </a:lnTo>
                  <a:lnTo>
                    <a:pt x="535" y="151"/>
                  </a:lnTo>
                  <a:lnTo>
                    <a:pt x="594" y="201"/>
                  </a:lnTo>
                  <a:lnTo>
                    <a:pt x="652" y="243"/>
                  </a:lnTo>
                  <a:lnTo>
                    <a:pt x="711" y="293"/>
                  </a:lnTo>
                  <a:lnTo>
                    <a:pt x="769" y="343"/>
                  </a:lnTo>
                  <a:lnTo>
                    <a:pt x="828" y="393"/>
                  </a:lnTo>
                  <a:lnTo>
                    <a:pt x="886" y="435"/>
                  </a:lnTo>
                  <a:lnTo>
                    <a:pt x="936" y="485"/>
                  </a:lnTo>
                  <a:lnTo>
                    <a:pt x="995" y="535"/>
                  </a:lnTo>
                  <a:lnTo>
                    <a:pt x="1045" y="594"/>
                  </a:lnTo>
                  <a:lnTo>
                    <a:pt x="1104" y="644"/>
                  </a:lnTo>
                  <a:lnTo>
                    <a:pt x="1154" y="694"/>
                  </a:lnTo>
                  <a:lnTo>
                    <a:pt x="1204" y="744"/>
                  </a:lnTo>
                  <a:lnTo>
                    <a:pt x="1254" y="803"/>
                  </a:lnTo>
                  <a:lnTo>
                    <a:pt x="1296" y="844"/>
                  </a:lnTo>
                  <a:lnTo>
                    <a:pt x="1304" y="853"/>
                  </a:lnTo>
                  <a:lnTo>
                    <a:pt x="1354" y="911"/>
                  </a:lnTo>
                  <a:lnTo>
                    <a:pt x="1404" y="961"/>
                  </a:lnTo>
                  <a:lnTo>
                    <a:pt x="1454" y="1020"/>
                  </a:lnTo>
                  <a:lnTo>
                    <a:pt x="1505" y="1078"/>
                  </a:lnTo>
                  <a:lnTo>
                    <a:pt x="1546" y="1128"/>
                  </a:lnTo>
                  <a:lnTo>
                    <a:pt x="1596" y="1187"/>
                  </a:lnTo>
                  <a:lnTo>
                    <a:pt x="1647" y="1245"/>
                  </a:lnTo>
                  <a:lnTo>
                    <a:pt x="1688" y="1304"/>
                  </a:lnTo>
                  <a:lnTo>
                    <a:pt x="1738" y="1362"/>
                  </a:lnTo>
                  <a:lnTo>
                    <a:pt x="1780" y="1421"/>
                  </a:lnTo>
                  <a:lnTo>
                    <a:pt x="1822" y="1479"/>
                  </a:lnTo>
                  <a:lnTo>
                    <a:pt x="1864" y="1529"/>
                  </a:lnTo>
                  <a:lnTo>
                    <a:pt x="1872" y="1538"/>
                  </a:lnTo>
                  <a:lnTo>
                    <a:pt x="1847" y="1788"/>
                  </a:lnTo>
                  <a:lnTo>
                    <a:pt x="1596" y="1763"/>
                  </a:lnTo>
                  <a:lnTo>
                    <a:pt x="1588" y="1755"/>
                  </a:lnTo>
                  <a:lnTo>
                    <a:pt x="1546" y="1705"/>
                  </a:lnTo>
                  <a:lnTo>
                    <a:pt x="1496" y="1655"/>
                  </a:lnTo>
                  <a:lnTo>
                    <a:pt x="1454" y="1596"/>
                  </a:lnTo>
                  <a:lnTo>
                    <a:pt x="1404" y="1546"/>
                  </a:lnTo>
                  <a:lnTo>
                    <a:pt x="1354" y="1496"/>
                  </a:lnTo>
                  <a:lnTo>
                    <a:pt x="1312" y="1437"/>
                  </a:lnTo>
                  <a:lnTo>
                    <a:pt x="1262" y="1387"/>
                  </a:lnTo>
                  <a:lnTo>
                    <a:pt x="1212" y="1337"/>
                  </a:lnTo>
                  <a:lnTo>
                    <a:pt x="1162" y="1287"/>
                  </a:lnTo>
                  <a:lnTo>
                    <a:pt x="1112" y="1237"/>
                  </a:lnTo>
                  <a:lnTo>
                    <a:pt x="1062" y="1187"/>
                  </a:lnTo>
                  <a:lnTo>
                    <a:pt x="1012" y="1145"/>
                  </a:lnTo>
                  <a:lnTo>
                    <a:pt x="1003" y="1137"/>
                  </a:lnTo>
                  <a:lnTo>
                    <a:pt x="962" y="1095"/>
                  </a:lnTo>
                  <a:lnTo>
                    <a:pt x="911" y="1045"/>
                  </a:lnTo>
                  <a:lnTo>
                    <a:pt x="861" y="1003"/>
                  </a:lnTo>
                  <a:lnTo>
                    <a:pt x="811" y="953"/>
                  </a:lnTo>
                  <a:lnTo>
                    <a:pt x="753" y="911"/>
                  </a:lnTo>
                  <a:lnTo>
                    <a:pt x="703" y="869"/>
                  </a:lnTo>
                  <a:lnTo>
                    <a:pt x="652" y="819"/>
                  </a:lnTo>
                  <a:lnTo>
                    <a:pt x="594" y="777"/>
                  </a:lnTo>
                  <a:lnTo>
                    <a:pt x="544" y="736"/>
                  </a:lnTo>
                  <a:lnTo>
                    <a:pt x="485" y="694"/>
                  </a:lnTo>
                  <a:lnTo>
                    <a:pt x="435" y="652"/>
                  </a:lnTo>
                  <a:lnTo>
                    <a:pt x="377" y="619"/>
                  </a:lnTo>
                  <a:lnTo>
                    <a:pt x="318" y="577"/>
                  </a:lnTo>
                  <a:lnTo>
                    <a:pt x="268" y="535"/>
                  </a:lnTo>
                  <a:lnTo>
                    <a:pt x="210" y="502"/>
                  </a:lnTo>
                  <a:lnTo>
                    <a:pt x="176" y="485"/>
                  </a:lnTo>
                  <a:lnTo>
                    <a:pt x="151" y="468"/>
                  </a:lnTo>
                  <a:lnTo>
                    <a:pt x="126" y="452"/>
                  </a:lnTo>
                  <a:lnTo>
                    <a:pt x="126" y="443"/>
                  </a:lnTo>
                  <a:lnTo>
                    <a:pt x="101" y="418"/>
                  </a:lnTo>
                  <a:lnTo>
                    <a:pt x="76" y="385"/>
                  </a:lnTo>
                  <a:lnTo>
                    <a:pt x="51" y="360"/>
                  </a:lnTo>
                  <a:lnTo>
                    <a:pt x="26" y="326"/>
                  </a:lnTo>
                  <a:lnTo>
                    <a:pt x="18" y="318"/>
                  </a:lnTo>
                  <a:lnTo>
                    <a:pt x="18" y="285"/>
                  </a:lnTo>
                  <a:lnTo>
                    <a:pt x="9" y="226"/>
                  </a:lnTo>
                  <a:lnTo>
                    <a:pt x="1" y="168"/>
                  </a:lnTo>
                  <a:lnTo>
                    <a:pt x="68" y="59"/>
                  </a:lnTo>
                  <a:lnTo>
                    <a:pt x="118" y="42"/>
                  </a:lnTo>
                  <a:lnTo>
                    <a:pt x="176" y="17"/>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7905311" y="3874718"/>
              <a:ext cx="97718" cy="85337"/>
            </a:xfrm>
            <a:custGeom>
              <a:avLst/>
              <a:gdLst/>
              <a:ahLst/>
              <a:cxnLst/>
              <a:rect l="l" t="t" r="r" b="b"/>
              <a:pathLst>
                <a:path w="1981" h="1730" extrusionOk="0">
                  <a:moveTo>
                    <a:pt x="126" y="9"/>
                  </a:moveTo>
                  <a:lnTo>
                    <a:pt x="176" y="17"/>
                  </a:lnTo>
                  <a:lnTo>
                    <a:pt x="252" y="17"/>
                  </a:lnTo>
                  <a:lnTo>
                    <a:pt x="268" y="26"/>
                  </a:lnTo>
                  <a:lnTo>
                    <a:pt x="293" y="51"/>
                  </a:lnTo>
                  <a:lnTo>
                    <a:pt x="327" y="67"/>
                  </a:lnTo>
                  <a:lnTo>
                    <a:pt x="360" y="92"/>
                  </a:lnTo>
                  <a:lnTo>
                    <a:pt x="385" y="109"/>
                  </a:lnTo>
                  <a:lnTo>
                    <a:pt x="410" y="134"/>
                  </a:lnTo>
                  <a:lnTo>
                    <a:pt x="435" y="159"/>
                  </a:lnTo>
                  <a:lnTo>
                    <a:pt x="460" y="184"/>
                  </a:lnTo>
                  <a:lnTo>
                    <a:pt x="502" y="234"/>
                  </a:lnTo>
                  <a:lnTo>
                    <a:pt x="552" y="285"/>
                  </a:lnTo>
                  <a:lnTo>
                    <a:pt x="602" y="335"/>
                  </a:lnTo>
                  <a:lnTo>
                    <a:pt x="653" y="385"/>
                  </a:lnTo>
                  <a:lnTo>
                    <a:pt x="703" y="427"/>
                  </a:lnTo>
                  <a:lnTo>
                    <a:pt x="753" y="477"/>
                  </a:lnTo>
                  <a:lnTo>
                    <a:pt x="811" y="527"/>
                  </a:lnTo>
                  <a:lnTo>
                    <a:pt x="861" y="569"/>
                  </a:lnTo>
                  <a:lnTo>
                    <a:pt x="912" y="619"/>
                  </a:lnTo>
                  <a:lnTo>
                    <a:pt x="970" y="661"/>
                  </a:lnTo>
                  <a:lnTo>
                    <a:pt x="1020" y="711"/>
                  </a:lnTo>
                  <a:lnTo>
                    <a:pt x="1079" y="752"/>
                  </a:lnTo>
                  <a:lnTo>
                    <a:pt x="1137" y="794"/>
                  </a:lnTo>
                  <a:lnTo>
                    <a:pt x="1187" y="844"/>
                  </a:lnTo>
                  <a:lnTo>
                    <a:pt x="1229" y="869"/>
                  </a:lnTo>
                  <a:lnTo>
                    <a:pt x="1246" y="886"/>
                  </a:lnTo>
                  <a:lnTo>
                    <a:pt x="1304" y="928"/>
                  </a:lnTo>
                  <a:lnTo>
                    <a:pt x="1363" y="970"/>
                  </a:lnTo>
                  <a:lnTo>
                    <a:pt x="1421" y="1011"/>
                  </a:lnTo>
                  <a:lnTo>
                    <a:pt x="1471" y="1062"/>
                  </a:lnTo>
                  <a:lnTo>
                    <a:pt x="1588" y="1145"/>
                  </a:lnTo>
                  <a:lnTo>
                    <a:pt x="1705" y="1229"/>
                  </a:lnTo>
                  <a:lnTo>
                    <a:pt x="1931" y="1396"/>
                  </a:lnTo>
                  <a:lnTo>
                    <a:pt x="1939" y="1396"/>
                  </a:lnTo>
                  <a:lnTo>
                    <a:pt x="1981" y="1680"/>
                  </a:lnTo>
                  <a:lnTo>
                    <a:pt x="1697" y="1730"/>
                  </a:lnTo>
                  <a:lnTo>
                    <a:pt x="1688" y="1721"/>
                  </a:lnTo>
                  <a:lnTo>
                    <a:pt x="1463" y="1554"/>
                  </a:lnTo>
                  <a:lnTo>
                    <a:pt x="1346" y="1471"/>
                  </a:lnTo>
                  <a:lnTo>
                    <a:pt x="1229" y="1387"/>
                  </a:lnTo>
                  <a:lnTo>
                    <a:pt x="1171" y="1346"/>
                  </a:lnTo>
                  <a:lnTo>
                    <a:pt x="1112" y="1295"/>
                  </a:lnTo>
                  <a:lnTo>
                    <a:pt x="1054" y="1254"/>
                  </a:lnTo>
                  <a:lnTo>
                    <a:pt x="995" y="1212"/>
                  </a:lnTo>
                  <a:lnTo>
                    <a:pt x="970" y="1195"/>
                  </a:lnTo>
                  <a:lnTo>
                    <a:pt x="937" y="1162"/>
                  </a:lnTo>
                  <a:lnTo>
                    <a:pt x="878" y="1120"/>
                  </a:lnTo>
                  <a:lnTo>
                    <a:pt x="820" y="1070"/>
                  </a:lnTo>
                  <a:lnTo>
                    <a:pt x="761" y="1020"/>
                  </a:lnTo>
                  <a:lnTo>
                    <a:pt x="703" y="978"/>
                  </a:lnTo>
                  <a:lnTo>
                    <a:pt x="644" y="928"/>
                  </a:lnTo>
                  <a:lnTo>
                    <a:pt x="594" y="878"/>
                  </a:lnTo>
                  <a:lnTo>
                    <a:pt x="536" y="828"/>
                  </a:lnTo>
                  <a:lnTo>
                    <a:pt x="477" y="777"/>
                  </a:lnTo>
                  <a:lnTo>
                    <a:pt x="427" y="727"/>
                  </a:lnTo>
                  <a:lnTo>
                    <a:pt x="369" y="677"/>
                  </a:lnTo>
                  <a:lnTo>
                    <a:pt x="318" y="627"/>
                  </a:lnTo>
                  <a:lnTo>
                    <a:pt x="260" y="569"/>
                  </a:lnTo>
                  <a:lnTo>
                    <a:pt x="210" y="519"/>
                  </a:lnTo>
                  <a:lnTo>
                    <a:pt x="160" y="460"/>
                  </a:lnTo>
                  <a:lnTo>
                    <a:pt x="135" y="435"/>
                  </a:lnTo>
                  <a:lnTo>
                    <a:pt x="110" y="410"/>
                  </a:lnTo>
                  <a:lnTo>
                    <a:pt x="84" y="376"/>
                  </a:lnTo>
                  <a:lnTo>
                    <a:pt x="84" y="376"/>
                  </a:lnTo>
                  <a:lnTo>
                    <a:pt x="68" y="343"/>
                  </a:lnTo>
                  <a:lnTo>
                    <a:pt x="51" y="310"/>
                  </a:lnTo>
                  <a:lnTo>
                    <a:pt x="34" y="276"/>
                  </a:lnTo>
                  <a:lnTo>
                    <a:pt x="18" y="243"/>
                  </a:lnTo>
                  <a:lnTo>
                    <a:pt x="1" y="218"/>
                  </a:lnTo>
                  <a:lnTo>
                    <a:pt x="1" y="201"/>
                  </a:lnTo>
                  <a:lnTo>
                    <a:pt x="9" y="143"/>
                  </a:lnTo>
                  <a:lnTo>
                    <a:pt x="9" y="92"/>
                  </a:lnTo>
                  <a:lnTo>
                    <a:pt x="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7774297" y="3977319"/>
              <a:ext cx="77494" cy="82081"/>
            </a:xfrm>
            <a:custGeom>
              <a:avLst/>
              <a:gdLst/>
              <a:ahLst/>
              <a:cxnLst/>
              <a:rect l="l" t="t" r="r" b="b"/>
              <a:pathLst>
                <a:path w="1571" h="1664" extrusionOk="0">
                  <a:moveTo>
                    <a:pt x="117" y="26"/>
                  </a:moveTo>
                  <a:lnTo>
                    <a:pt x="117" y="26"/>
                  </a:lnTo>
                  <a:lnTo>
                    <a:pt x="142" y="51"/>
                  </a:lnTo>
                  <a:lnTo>
                    <a:pt x="167" y="68"/>
                  </a:lnTo>
                  <a:lnTo>
                    <a:pt x="193" y="93"/>
                  </a:lnTo>
                  <a:lnTo>
                    <a:pt x="218" y="109"/>
                  </a:lnTo>
                  <a:lnTo>
                    <a:pt x="243" y="134"/>
                  </a:lnTo>
                  <a:lnTo>
                    <a:pt x="268" y="151"/>
                  </a:lnTo>
                  <a:lnTo>
                    <a:pt x="276" y="151"/>
                  </a:lnTo>
                  <a:lnTo>
                    <a:pt x="301" y="168"/>
                  </a:lnTo>
                  <a:lnTo>
                    <a:pt x="326" y="184"/>
                  </a:lnTo>
                  <a:lnTo>
                    <a:pt x="351" y="201"/>
                  </a:lnTo>
                  <a:lnTo>
                    <a:pt x="376" y="218"/>
                  </a:lnTo>
                  <a:lnTo>
                    <a:pt x="393" y="235"/>
                  </a:lnTo>
                  <a:lnTo>
                    <a:pt x="410" y="243"/>
                  </a:lnTo>
                  <a:lnTo>
                    <a:pt x="435" y="260"/>
                  </a:lnTo>
                  <a:lnTo>
                    <a:pt x="451" y="268"/>
                  </a:lnTo>
                  <a:lnTo>
                    <a:pt x="477" y="301"/>
                  </a:lnTo>
                  <a:lnTo>
                    <a:pt x="485" y="310"/>
                  </a:lnTo>
                  <a:lnTo>
                    <a:pt x="518" y="343"/>
                  </a:lnTo>
                  <a:lnTo>
                    <a:pt x="560" y="393"/>
                  </a:lnTo>
                  <a:lnTo>
                    <a:pt x="585" y="427"/>
                  </a:lnTo>
                  <a:lnTo>
                    <a:pt x="602" y="443"/>
                  </a:lnTo>
                  <a:lnTo>
                    <a:pt x="635" y="485"/>
                  </a:lnTo>
                  <a:lnTo>
                    <a:pt x="677" y="535"/>
                  </a:lnTo>
                  <a:lnTo>
                    <a:pt x="719" y="585"/>
                  </a:lnTo>
                  <a:lnTo>
                    <a:pt x="736" y="602"/>
                  </a:lnTo>
                  <a:lnTo>
                    <a:pt x="761" y="636"/>
                  </a:lnTo>
                  <a:lnTo>
                    <a:pt x="802" y="677"/>
                  </a:lnTo>
                  <a:lnTo>
                    <a:pt x="844" y="728"/>
                  </a:lnTo>
                  <a:lnTo>
                    <a:pt x="886" y="778"/>
                  </a:lnTo>
                  <a:lnTo>
                    <a:pt x="936" y="819"/>
                  </a:lnTo>
                  <a:lnTo>
                    <a:pt x="978" y="870"/>
                  </a:lnTo>
                  <a:lnTo>
                    <a:pt x="1020" y="920"/>
                  </a:lnTo>
                  <a:lnTo>
                    <a:pt x="1061" y="961"/>
                  </a:lnTo>
                  <a:lnTo>
                    <a:pt x="1095" y="995"/>
                  </a:lnTo>
                  <a:lnTo>
                    <a:pt x="1111" y="1012"/>
                  </a:lnTo>
                  <a:lnTo>
                    <a:pt x="1203" y="1103"/>
                  </a:lnTo>
                  <a:lnTo>
                    <a:pt x="1379" y="1296"/>
                  </a:lnTo>
                  <a:lnTo>
                    <a:pt x="1471" y="1387"/>
                  </a:lnTo>
                  <a:lnTo>
                    <a:pt x="1521" y="1438"/>
                  </a:lnTo>
                  <a:lnTo>
                    <a:pt x="1563" y="1479"/>
                  </a:lnTo>
                  <a:lnTo>
                    <a:pt x="1563" y="1488"/>
                  </a:lnTo>
                  <a:lnTo>
                    <a:pt x="1571" y="1663"/>
                  </a:lnTo>
                  <a:lnTo>
                    <a:pt x="1395" y="1663"/>
                  </a:lnTo>
                  <a:lnTo>
                    <a:pt x="1387" y="1655"/>
                  </a:lnTo>
                  <a:lnTo>
                    <a:pt x="1345" y="1621"/>
                  </a:lnTo>
                  <a:lnTo>
                    <a:pt x="1295" y="1580"/>
                  </a:lnTo>
                  <a:lnTo>
                    <a:pt x="1195" y="1496"/>
                  </a:lnTo>
                  <a:lnTo>
                    <a:pt x="986" y="1329"/>
                  </a:lnTo>
                  <a:lnTo>
                    <a:pt x="878" y="1254"/>
                  </a:lnTo>
                  <a:lnTo>
                    <a:pt x="861" y="1237"/>
                  </a:lnTo>
                  <a:lnTo>
                    <a:pt x="827" y="1212"/>
                  </a:lnTo>
                  <a:lnTo>
                    <a:pt x="777" y="1162"/>
                  </a:lnTo>
                  <a:lnTo>
                    <a:pt x="727" y="1120"/>
                  </a:lnTo>
                  <a:lnTo>
                    <a:pt x="677" y="1078"/>
                  </a:lnTo>
                  <a:lnTo>
                    <a:pt x="627" y="1037"/>
                  </a:lnTo>
                  <a:lnTo>
                    <a:pt x="577" y="995"/>
                  </a:lnTo>
                  <a:lnTo>
                    <a:pt x="527" y="945"/>
                  </a:lnTo>
                  <a:lnTo>
                    <a:pt x="477" y="903"/>
                  </a:lnTo>
                  <a:lnTo>
                    <a:pt x="435" y="870"/>
                  </a:lnTo>
                  <a:lnTo>
                    <a:pt x="426" y="853"/>
                  </a:lnTo>
                  <a:lnTo>
                    <a:pt x="376" y="811"/>
                  </a:lnTo>
                  <a:lnTo>
                    <a:pt x="326" y="761"/>
                  </a:lnTo>
                  <a:lnTo>
                    <a:pt x="276" y="711"/>
                  </a:lnTo>
                  <a:lnTo>
                    <a:pt x="268" y="702"/>
                  </a:lnTo>
                  <a:lnTo>
                    <a:pt x="234" y="661"/>
                  </a:lnTo>
                  <a:lnTo>
                    <a:pt x="193" y="611"/>
                  </a:lnTo>
                  <a:lnTo>
                    <a:pt x="159" y="560"/>
                  </a:lnTo>
                  <a:lnTo>
                    <a:pt x="151" y="552"/>
                  </a:lnTo>
                  <a:lnTo>
                    <a:pt x="126" y="510"/>
                  </a:lnTo>
                  <a:lnTo>
                    <a:pt x="117" y="494"/>
                  </a:lnTo>
                  <a:lnTo>
                    <a:pt x="101" y="460"/>
                  </a:lnTo>
                  <a:lnTo>
                    <a:pt x="101" y="452"/>
                  </a:lnTo>
                  <a:lnTo>
                    <a:pt x="92" y="427"/>
                  </a:lnTo>
                  <a:lnTo>
                    <a:pt x="76" y="393"/>
                  </a:lnTo>
                  <a:lnTo>
                    <a:pt x="67" y="360"/>
                  </a:lnTo>
                  <a:lnTo>
                    <a:pt x="59" y="327"/>
                  </a:lnTo>
                  <a:lnTo>
                    <a:pt x="50" y="301"/>
                  </a:lnTo>
                  <a:lnTo>
                    <a:pt x="50" y="293"/>
                  </a:lnTo>
                  <a:lnTo>
                    <a:pt x="50" y="268"/>
                  </a:lnTo>
                  <a:lnTo>
                    <a:pt x="42" y="226"/>
                  </a:lnTo>
                  <a:lnTo>
                    <a:pt x="34" y="193"/>
                  </a:lnTo>
                  <a:lnTo>
                    <a:pt x="17" y="159"/>
                  </a:lnTo>
                  <a:lnTo>
                    <a:pt x="9" y="126"/>
                  </a:lnTo>
                  <a:lnTo>
                    <a:pt x="0" y="101"/>
                  </a:lnTo>
                  <a:lnTo>
                    <a:pt x="0" y="93"/>
                  </a:lnTo>
                  <a:lnTo>
                    <a:pt x="2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7692709" y="4091907"/>
              <a:ext cx="33395" cy="42076"/>
            </a:xfrm>
            <a:custGeom>
              <a:avLst/>
              <a:gdLst/>
              <a:ahLst/>
              <a:cxnLst/>
              <a:rect l="l" t="t" r="r" b="b"/>
              <a:pathLst>
                <a:path w="677" h="853" extrusionOk="0">
                  <a:moveTo>
                    <a:pt x="109" y="34"/>
                  </a:moveTo>
                  <a:lnTo>
                    <a:pt x="134" y="59"/>
                  </a:lnTo>
                  <a:lnTo>
                    <a:pt x="159" y="75"/>
                  </a:lnTo>
                  <a:lnTo>
                    <a:pt x="184" y="100"/>
                  </a:lnTo>
                  <a:lnTo>
                    <a:pt x="184" y="100"/>
                  </a:lnTo>
                  <a:lnTo>
                    <a:pt x="192" y="125"/>
                  </a:lnTo>
                  <a:lnTo>
                    <a:pt x="209" y="142"/>
                  </a:lnTo>
                  <a:lnTo>
                    <a:pt x="217" y="167"/>
                  </a:lnTo>
                  <a:lnTo>
                    <a:pt x="234" y="192"/>
                  </a:lnTo>
                  <a:lnTo>
                    <a:pt x="251" y="217"/>
                  </a:lnTo>
                  <a:lnTo>
                    <a:pt x="259" y="234"/>
                  </a:lnTo>
                  <a:lnTo>
                    <a:pt x="276" y="259"/>
                  </a:lnTo>
                  <a:lnTo>
                    <a:pt x="293" y="284"/>
                  </a:lnTo>
                  <a:lnTo>
                    <a:pt x="309" y="301"/>
                  </a:lnTo>
                  <a:lnTo>
                    <a:pt x="326" y="326"/>
                  </a:lnTo>
                  <a:lnTo>
                    <a:pt x="343" y="343"/>
                  </a:lnTo>
                  <a:lnTo>
                    <a:pt x="359" y="368"/>
                  </a:lnTo>
                  <a:lnTo>
                    <a:pt x="376" y="384"/>
                  </a:lnTo>
                  <a:lnTo>
                    <a:pt x="393" y="409"/>
                  </a:lnTo>
                  <a:lnTo>
                    <a:pt x="410" y="426"/>
                  </a:lnTo>
                  <a:lnTo>
                    <a:pt x="435" y="460"/>
                  </a:lnTo>
                  <a:lnTo>
                    <a:pt x="443" y="468"/>
                  </a:lnTo>
                  <a:lnTo>
                    <a:pt x="476" y="510"/>
                  </a:lnTo>
                  <a:lnTo>
                    <a:pt x="518" y="551"/>
                  </a:lnTo>
                  <a:lnTo>
                    <a:pt x="552" y="593"/>
                  </a:lnTo>
                  <a:lnTo>
                    <a:pt x="593" y="635"/>
                  </a:lnTo>
                  <a:lnTo>
                    <a:pt x="677" y="727"/>
                  </a:lnTo>
                  <a:lnTo>
                    <a:pt x="677" y="727"/>
                  </a:lnTo>
                  <a:lnTo>
                    <a:pt x="677" y="852"/>
                  </a:lnTo>
                  <a:lnTo>
                    <a:pt x="543" y="852"/>
                  </a:lnTo>
                  <a:lnTo>
                    <a:pt x="543" y="852"/>
                  </a:lnTo>
                  <a:lnTo>
                    <a:pt x="460" y="777"/>
                  </a:lnTo>
                  <a:lnTo>
                    <a:pt x="418" y="735"/>
                  </a:lnTo>
                  <a:lnTo>
                    <a:pt x="376" y="694"/>
                  </a:lnTo>
                  <a:lnTo>
                    <a:pt x="334" y="652"/>
                  </a:lnTo>
                  <a:lnTo>
                    <a:pt x="293" y="610"/>
                  </a:lnTo>
                  <a:lnTo>
                    <a:pt x="293" y="602"/>
                  </a:lnTo>
                  <a:lnTo>
                    <a:pt x="259" y="560"/>
                  </a:lnTo>
                  <a:lnTo>
                    <a:pt x="243" y="543"/>
                  </a:lnTo>
                  <a:lnTo>
                    <a:pt x="217" y="518"/>
                  </a:lnTo>
                  <a:lnTo>
                    <a:pt x="201" y="493"/>
                  </a:lnTo>
                  <a:lnTo>
                    <a:pt x="184" y="476"/>
                  </a:lnTo>
                  <a:lnTo>
                    <a:pt x="167" y="451"/>
                  </a:lnTo>
                  <a:lnTo>
                    <a:pt x="151" y="426"/>
                  </a:lnTo>
                  <a:lnTo>
                    <a:pt x="126" y="401"/>
                  </a:lnTo>
                  <a:lnTo>
                    <a:pt x="109" y="376"/>
                  </a:lnTo>
                  <a:lnTo>
                    <a:pt x="92" y="351"/>
                  </a:lnTo>
                  <a:lnTo>
                    <a:pt x="75" y="326"/>
                  </a:lnTo>
                  <a:lnTo>
                    <a:pt x="59" y="301"/>
                  </a:lnTo>
                  <a:lnTo>
                    <a:pt x="42" y="276"/>
                  </a:lnTo>
                  <a:lnTo>
                    <a:pt x="34" y="251"/>
                  </a:lnTo>
                  <a:lnTo>
                    <a:pt x="17" y="217"/>
                  </a:lnTo>
                  <a:lnTo>
                    <a:pt x="0" y="192"/>
                  </a:lnTo>
                  <a:lnTo>
                    <a:pt x="0" y="192"/>
                  </a:lnTo>
                  <a:lnTo>
                    <a:pt x="0" y="159"/>
                  </a:lnTo>
                  <a:lnTo>
                    <a:pt x="0" y="125"/>
                  </a:lnTo>
                  <a:lnTo>
                    <a:pt x="0" y="92"/>
                  </a:lnTo>
                  <a:lnTo>
                    <a:pt x="3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9564787" y="3099585"/>
              <a:ext cx="25206" cy="131902"/>
            </a:xfrm>
            <a:custGeom>
              <a:avLst/>
              <a:gdLst/>
              <a:ahLst/>
              <a:cxnLst/>
              <a:rect l="l" t="t" r="r" b="b"/>
              <a:pathLst>
                <a:path w="511" h="2674" extrusionOk="0">
                  <a:moveTo>
                    <a:pt x="268" y="9"/>
                  </a:moveTo>
                  <a:lnTo>
                    <a:pt x="393" y="34"/>
                  </a:lnTo>
                  <a:lnTo>
                    <a:pt x="460" y="59"/>
                  </a:lnTo>
                  <a:lnTo>
                    <a:pt x="502" y="92"/>
                  </a:lnTo>
                  <a:lnTo>
                    <a:pt x="502" y="101"/>
                  </a:lnTo>
                  <a:lnTo>
                    <a:pt x="502" y="134"/>
                  </a:lnTo>
                  <a:lnTo>
                    <a:pt x="502" y="176"/>
                  </a:lnTo>
                  <a:lnTo>
                    <a:pt x="502" y="209"/>
                  </a:lnTo>
                  <a:lnTo>
                    <a:pt x="510" y="251"/>
                  </a:lnTo>
                  <a:lnTo>
                    <a:pt x="510" y="260"/>
                  </a:lnTo>
                  <a:lnTo>
                    <a:pt x="510" y="285"/>
                  </a:lnTo>
                  <a:lnTo>
                    <a:pt x="502" y="326"/>
                  </a:lnTo>
                  <a:lnTo>
                    <a:pt x="502" y="360"/>
                  </a:lnTo>
                  <a:lnTo>
                    <a:pt x="494" y="393"/>
                  </a:lnTo>
                  <a:lnTo>
                    <a:pt x="485" y="427"/>
                  </a:lnTo>
                  <a:lnTo>
                    <a:pt x="485" y="468"/>
                  </a:lnTo>
                  <a:lnTo>
                    <a:pt x="477" y="502"/>
                  </a:lnTo>
                  <a:lnTo>
                    <a:pt x="477" y="535"/>
                  </a:lnTo>
                  <a:lnTo>
                    <a:pt x="477" y="569"/>
                  </a:lnTo>
                  <a:lnTo>
                    <a:pt x="477" y="610"/>
                  </a:lnTo>
                  <a:lnTo>
                    <a:pt x="477" y="644"/>
                  </a:lnTo>
                  <a:lnTo>
                    <a:pt x="469" y="719"/>
                  </a:lnTo>
                  <a:lnTo>
                    <a:pt x="469" y="786"/>
                  </a:lnTo>
                  <a:lnTo>
                    <a:pt x="469" y="861"/>
                  </a:lnTo>
                  <a:lnTo>
                    <a:pt x="469" y="936"/>
                  </a:lnTo>
                  <a:lnTo>
                    <a:pt x="469" y="1003"/>
                  </a:lnTo>
                  <a:lnTo>
                    <a:pt x="469" y="1078"/>
                  </a:lnTo>
                  <a:lnTo>
                    <a:pt x="469" y="1153"/>
                  </a:lnTo>
                  <a:lnTo>
                    <a:pt x="469" y="1521"/>
                  </a:lnTo>
                  <a:lnTo>
                    <a:pt x="469" y="1596"/>
                  </a:lnTo>
                  <a:lnTo>
                    <a:pt x="469" y="1671"/>
                  </a:lnTo>
                  <a:lnTo>
                    <a:pt x="469" y="1747"/>
                  </a:lnTo>
                  <a:lnTo>
                    <a:pt x="469" y="1822"/>
                  </a:lnTo>
                  <a:lnTo>
                    <a:pt x="469" y="1897"/>
                  </a:lnTo>
                  <a:lnTo>
                    <a:pt x="469" y="1972"/>
                  </a:lnTo>
                  <a:lnTo>
                    <a:pt x="477" y="2123"/>
                  </a:lnTo>
                  <a:lnTo>
                    <a:pt x="485" y="2273"/>
                  </a:lnTo>
                  <a:lnTo>
                    <a:pt x="494" y="2415"/>
                  </a:lnTo>
                  <a:lnTo>
                    <a:pt x="494" y="2423"/>
                  </a:lnTo>
                  <a:lnTo>
                    <a:pt x="285" y="2674"/>
                  </a:lnTo>
                  <a:lnTo>
                    <a:pt x="42" y="2465"/>
                  </a:lnTo>
                  <a:lnTo>
                    <a:pt x="42" y="2448"/>
                  </a:lnTo>
                  <a:lnTo>
                    <a:pt x="26" y="2306"/>
                  </a:lnTo>
                  <a:lnTo>
                    <a:pt x="17" y="2156"/>
                  </a:lnTo>
                  <a:lnTo>
                    <a:pt x="1" y="2006"/>
                  </a:lnTo>
                  <a:lnTo>
                    <a:pt x="1" y="1922"/>
                  </a:lnTo>
                  <a:lnTo>
                    <a:pt x="1" y="1847"/>
                  </a:lnTo>
                  <a:lnTo>
                    <a:pt x="1" y="1772"/>
                  </a:lnTo>
                  <a:lnTo>
                    <a:pt x="1" y="1696"/>
                  </a:lnTo>
                  <a:lnTo>
                    <a:pt x="1" y="1613"/>
                  </a:lnTo>
                  <a:lnTo>
                    <a:pt x="1" y="1538"/>
                  </a:lnTo>
                  <a:lnTo>
                    <a:pt x="1" y="1488"/>
                  </a:lnTo>
                  <a:lnTo>
                    <a:pt x="1" y="1463"/>
                  </a:lnTo>
                  <a:lnTo>
                    <a:pt x="1" y="1379"/>
                  </a:lnTo>
                  <a:lnTo>
                    <a:pt x="1" y="1070"/>
                  </a:lnTo>
                  <a:lnTo>
                    <a:pt x="1" y="995"/>
                  </a:lnTo>
                  <a:lnTo>
                    <a:pt x="1" y="911"/>
                  </a:lnTo>
                  <a:lnTo>
                    <a:pt x="1" y="836"/>
                  </a:lnTo>
                  <a:lnTo>
                    <a:pt x="1" y="752"/>
                  </a:lnTo>
                  <a:lnTo>
                    <a:pt x="1" y="677"/>
                  </a:lnTo>
                  <a:lnTo>
                    <a:pt x="9" y="602"/>
                  </a:lnTo>
                  <a:lnTo>
                    <a:pt x="9" y="560"/>
                  </a:lnTo>
                  <a:lnTo>
                    <a:pt x="9" y="519"/>
                  </a:lnTo>
                  <a:lnTo>
                    <a:pt x="9" y="477"/>
                  </a:lnTo>
                  <a:lnTo>
                    <a:pt x="9" y="443"/>
                  </a:lnTo>
                  <a:lnTo>
                    <a:pt x="17" y="402"/>
                  </a:lnTo>
                  <a:lnTo>
                    <a:pt x="26" y="360"/>
                  </a:lnTo>
                  <a:lnTo>
                    <a:pt x="26" y="318"/>
                  </a:lnTo>
                  <a:lnTo>
                    <a:pt x="34" y="285"/>
                  </a:lnTo>
                  <a:lnTo>
                    <a:pt x="42" y="243"/>
                  </a:lnTo>
                  <a:lnTo>
                    <a:pt x="51" y="201"/>
                  </a:lnTo>
                  <a:lnTo>
                    <a:pt x="51" y="176"/>
                  </a:lnTo>
                  <a:lnTo>
                    <a:pt x="59" y="159"/>
                  </a:lnTo>
                  <a:lnTo>
                    <a:pt x="84" y="126"/>
                  </a:lnTo>
                  <a:lnTo>
                    <a:pt x="101" y="92"/>
                  </a:lnTo>
                  <a:lnTo>
                    <a:pt x="126" y="51"/>
                  </a:lnTo>
                  <a:lnTo>
                    <a:pt x="143" y="17"/>
                  </a:lnTo>
                  <a:lnTo>
                    <a:pt x="143" y="9"/>
                  </a:lnTo>
                  <a:lnTo>
                    <a:pt x="1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9252001" y="3054697"/>
              <a:ext cx="54063" cy="165247"/>
            </a:xfrm>
            <a:custGeom>
              <a:avLst/>
              <a:gdLst/>
              <a:ahLst/>
              <a:cxnLst/>
              <a:rect l="l" t="t" r="r" b="b"/>
              <a:pathLst>
                <a:path w="1096" h="3350" extrusionOk="0">
                  <a:moveTo>
                    <a:pt x="352" y="125"/>
                  </a:moveTo>
                  <a:lnTo>
                    <a:pt x="444" y="259"/>
                  </a:lnTo>
                  <a:lnTo>
                    <a:pt x="452" y="301"/>
                  </a:lnTo>
                  <a:lnTo>
                    <a:pt x="494" y="485"/>
                  </a:lnTo>
                  <a:lnTo>
                    <a:pt x="536" y="668"/>
                  </a:lnTo>
                  <a:lnTo>
                    <a:pt x="577" y="852"/>
                  </a:lnTo>
                  <a:lnTo>
                    <a:pt x="669" y="1220"/>
                  </a:lnTo>
                  <a:lnTo>
                    <a:pt x="753" y="1587"/>
                  </a:lnTo>
                  <a:lnTo>
                    <a:pt x="820" y="1846"/>
                  </a:lnTo>
                  <a:lnTo>
                    <a:pt x="845" y="1963"/>
                  </a:lnTo>
                  <a:lnTo>
                    <a:pt x="928" y="2331"/>
                  </a:lnTo>
                  <a:lnTo>
                    <a:pt x="1020" y="2698"/>
                  </a:lnTo>
                  <a:lnTo>
                    <a:pt x="1062" y="2891"/>
                  </a:lnTo>
                  <a:lnTo>
                    <a:pt x="1095" y="3058"/>
                  </a:lnTo>
                  <a:lnTo>
                    <a:pt x="1095" y="3074"/>
                  </a:lnTo>
                  <a:lnTo>
                    <a:pt x="928" y="3350"/>
                  </a:lnTo>
                  <a:lnTo>
                    <a:pt x="644" y="3175"/>
                  </a:lnTo>
                  <a:lnTo>
                    <a:pt x="644" y="3158"/>
                  </a:lnTo>
                  <a:lnTo>
                    <a:pt x="611" y="2991"/>
                  </a:lnTo>
                  <a:lnTo>
                    <a:pt x="569" y="2807"/>
                  </a:lnTo>
                  <a:lnTo>
                    <a:pt x="477" y="2439"/>
                  </a:lnTo>
                  <a:lnTo>
                    <a:pt x="394" y="2063"/>
                  </a:lnTo>
                  <a:lnTo>
                    <a:pt x="360" y="1955"/>
                  </a:lnTo>
                  <a:lnTo>
                    <a:pt x="302" y="1696"/>
                  </a:lnTo>
                  <a:lnTo>
                    <a:pt x="218" y="1328"/>
                  </a:lnTo>
                  <a:lnTo>
                    <a:pt x="135" y="952"/>
                  </a:lnTo>
                  <a:lnTo>
                    <a:pt x="93" y="769"/>
                  </a:lnTo>
                  <a:lnTo>
                    <a:pt x="51" y="585"/>
                  </a:lnTo>
                  <a:lnTo>
                    <a:pt x="9" y="401"/>
                  </a:lnTo>
                  <a:lnTo>
                    <a:pt x="1" y="359"/>
                  </a:lnTo>
                  <a:lnTo>
                    <a:pt x="18" y="201"/>
                  </a:lnTo>
                  <a:lnTo>
                    <a:pt x="1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9045960" y="3083110"/>
              <a:ext cx="34677" cy="94413"/>
            </a:xfrm>
            <a:custGeom>
              <a:avLst/>
              <a:gdLst/>
              <a:ahLst/>
              <a:cxnLst/>
              <a:rect l="l" t="t" r="r" b="b"/>
              <a:pathLst>
                <a:path w="703" h="1914" extrusionOk="0">
                  <a:moveTo>
                    <a:pt x="143" y="34"/>
                  </a:moveTo>
                  <a:lnTo>
                    <a:pt x="143" y="42"/>
                  </a:lnTo>
                  <a:lnTo>
                    <a:pt x="193" y="134"/>
                  </a:lnTo>
                  <a:lnTo>
                    <a:pt x="235" y="218"/>
                  </a:lnTo>
                  <a:lnTo>
                    <a:pt x="243" y="234"/>
                  </a:lnTo>
                  <a:lnTo>
                    <a:pt x="302" y="343"/>
                  </a:lnTo>
                  <a:lnTo>
                    <a:pt x="302" y="343"/>
                  </a:lnTo>
                  <a:lnTo>
                    <a:pt x="343" y="443"/>
                  </a:lnTo>
                  <a:lnTo>
                    <a:pt x="352" y="460"/>
                  </a:lnTo>
                  <a:lnTo>
                    <a:pt x="377" y="543"/>
                  </a:lnTo>
                  <a:lnTo>
                    <a:pt x="410" y="652"/>
                  </a:lnTo>
                  <a:lnTo>
                    <a:pt x="444" y="752"/>
                  </a:lnTo>
                  <a:lnTo>
                    <a:pt x="444" y="769"/>
                  </a:lnTo>
                  <a:lnTo>
                    <a:pt x="469" y="861"/>
                  </a:lnTo>
                  <a:lnTo>
                    <a:pt x="494" y="970"/>
                  </a:lnTo>
                  <a:lnTo>
                    <a:pt x="527" y="1070"/>
                  </a:lnTo>
                  <a:lnTo>
                    <a:pt x="552" y="1178"/>
                  </a:lnTo>
                  <a:lnTo>
                    <a:pt x="552" y="1187"/>
                  </a:lnTo>
                  <a:lnTo>
                    <a:pt x="586" y="1279"/>
                  </a:lnTo>
                  <a:lnTo>
                    <a:pt x="611" y="1387"/>
                  </a:lnTo>
                  <a:lnTo>
                    <a:pt x="644" y="1487"/>
                  </a:lnTo>
                  <a:lnTo>
                    <a:pt x="669" y="1596"/>
                  </a:lnTo>
                  <a:lnTo>
                    <a:pt x="703" y="1696"/>
                  </a:lnTo>
                  <a:lnTo>
                    <a:pt x="703" y="1705"/>
                  </a:lnTo>
                  <a:lnTo>
                    <a:pt x="594" y="1914"/>
                  </a:lnTo>
                  <a:lnTo>
                    <a:pt x="385" y="1805"/>
                  </a:lnTo>
                  <a:lnTo>
                    <a:pt x="385" y="1797"/>
                  </a:lnTo>
                  <a:lnTo>
                    <a:pt x="352" y="1696"/>
                  </a:lnTo>
                  <a:lnTo>
                    <a:pt x="318" y="1596"/>
                  </a:lnTo>
                  <a:lnTo>
                    <a:pt x="277" y="1487"/>
                  </a:lnTo>
                  <a:lnTo>
                    <a:pt x="243" y="1387"/>
                  </a:lnTo>
                  <a:lnTo>
                    <a:pt x="210" y="1287"/>
                  </a:lnTo>
                  <a:lnTo>
                    <a:pt x="210" y="1279"/>
                  </a:lnTo>
                  <a:lnTo>
                    <a:pt x="176" y="1178"/>
                  </a:lnTo>
                  <a:lnTo>
                    <a:pt x="143" y="1070"/>
                  </a:lnTo>
                  <a:lnTo>
                    <a:pt x="118" y="970"/>
                  </a:lnTo>
                  <a:lnTo>
                    <a:pt x="84" y="878"/>
                  </a:lnTo>
                  <a:lnTo>
                    <a:pt x="84" y="861"/>
                  </a:lnTo>
                  <a:lnTo>
                    <a:pt x="59" y="752"/>
                  </a:lnTo>
                  <a:lnTo>
                    <a:pt x="34" y="652"/>
                  </a:lnTo>
                  <a:lnTo>
                    <a:pt x="9" y="560"/>
                  </a:lnTo>
                  <a:lnTo>
                    <a:pt x="9" y="543"/>
                  </a:lnTo>
                  <a:lnTo>
                    <a:pt x="1" y="435"/>
                  </a:lnTo>
                  <a:lnTo>
                    <a:pt x="1" y="293"/>
                  </a:lnTo>
                  <a:lnTo>
                    <a:pt x="1" y="201"/>
                  </a:lnTo>
                  <a:lnTo>
                    <a:pt x="1" y="84"/>
                  </a:lnTo>
                  <a:lnTo>
                    <a:pt x="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9472890" y="2841603"/>
              <a:ext cx="37982" cy="127018"/>
            </a:xfrm>
            <a:custGeom>
              <a:avLst/>
              <a:gdLst/>
              <a:ahLst/>
              <a:cxnLst/>
              <a:rect l="l" t="t" r="r" b="b"/>
              <a:pathLst>
                <a:path w="770" h="2575" extrusionOk="0">
                  <a:moveTo>
                    <a:pt x="352" y="1"/>
                  </a:moveTo>
                  <a:lnTo>
                    <a:pt x="385" y="110"/>
                  </a:lnTo>
                  <a:lnTo>
                    <a:pt x="410" y="293"/>
                  </a:lnTo>
                  <a:lnTo>
                    <a:pt x="460" y="594"/>
                  </a:lnTo>
                  <a:lnTo>
                    <a:pt x="510" y="886"/>
                  </a:lnTo>
                  <a:lnTo>
                    <a:pt x="560" y="1187"/>
                  </a:lnTo>
                  <a:lnTo>
                    <a:pt x="611" y="1480"/>
                  </a:lnTo>
                  <a:lnTo>
                    <a:pt x="636" y="1630"/>
                  </a:lnTo>
                  <a:lnTo>
                    <a:pt x="661" y="1780"/>
                  </a:lnTo>
                  <a:lnTo>
                    <a:pt x="686" y="1931"/>
                  </a:lnTo>
                  <a:lnTo>
                    <a:pt x="711" y="2073"/>
                  </a:lnTo>
                  <a:lnTo>
                    <a:pt x="744" y="2223"/>
                  </a:lnTo>
                  <a:lnTo>
                    <a:pt x="769" y="2374"/>
                  </a:lnTo>
                  <a:lnTo>
                    <a:pt x="636" y="2574"/>
                  </a:lnTo>
                  <a:lnTo>
                    <a:pt x="427" y="2440"/>
                  </a:lnTo>
                  <a:lnTo>
                    <a:pt x="402" y="2290"/>
                  </a:lnTo>
                  <a:lnTo>
                    <a:pt x="368" y="2140"/>
                  </a:lnTo>
                  <a:lnTo>
                    <a:pt x="343" y="1989"/>
                  </a:lnTo>
                  <a:lnTo>
                    <a:pt x="310" y="1847"/>
                  </a:lnTo>
                  <a:lnTo>
                    <a:pt x="285" y="1697"/>
                  </a:lnTo>
                  <a:lnTo>
                    <a:pt x="260" y="1546"/>
                  </a:lnTo>
                  <a:lnTo>
                    <a:pt x="201" y="1246"/>
                  </a:lnTo>
                  <a:lnTo>
                    <a:pt x="143" y="953"/>
                  </a:lnTo>
                  <a:lnTo>
                    <a:pt x="93" y="653"/>
                  </a:lnTo>
                  <a:lnTo>
                    <a:pt x="34" y="360"/>
                  </a:lnTo>
                  <a:lnTo>
                    <a:pt x="1" y="176"/>
                  </a:lnTo>
                  <a:lnTo>
                    <a:pt x="1" y="68"/>
                  </a:lnTo>
                  <a:lnTo>
                    <a:pt x="26" y="59"/>
                  </a:lnTo>
                  <a:lnTo>
                    <a:pt x="32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9762650" y="2935177"/>
              <a:ext cx="26390" cy="188776"/>
            </a:xfrm>
            <a:custGeom>
              <a:avLst/>
              <a:gdLst/>
              <a:ahLst/>
              <a:cxnLst/>
              <a:rect l="l" t="t" r="r" b="b"/>
              <a:pathLst>
                <a:path w="535" h="3827" extrusionOk="0">
                  <a:moveTo>
                    <a:pt x="418" y="151"/>
                  </a:moveTo>
                  <a:lnTo>
                    <a:pt x="418" y="159"/>
                  </a:lnTo>
                  <a:lnTo>
                    <a:pt x="468" y="368"/>
                  </a:lnTo>
                  <a:lnTo>
                    <a:pt x="468" y="385"/>
                  </a:lnTo>
                  <a:lnTo>
                    <a:pt x="510" y="518"/>
                  </a:lnTo>
                  <a:lnTo>
                    <a:pt x="526" y="610"/>
                  </a:lnTo>
                  <a:lnTo>
                    <a:pt x="535" y="635"/>
                  </a:lnTo>
                  <a:lnTo>
                    <a:pt x="526" y="827"/>
                  </a:lnTo>
                  <a:lnTo>
                    <a:pt x="526" y="928"/>
                  </a:lnTo>
                  <a:lnTo>
                    <a:pt x="526" y="928"/>
                  </a:lnTo>
                  <a:lnTo>
                    <a:pt x="518" y="1036"/>
                  </a:lnTo>
                  <a:lnTo>
                    <a:pt x="518" y="1136"/>
                  </a:lnTo>
                  <a:lnTo>
                    <a:pt x="510" y="1245"/>
                  </a:lnTo>
                  <a:lnTo>
                    <a:pt x="510" y="1337"/>
                  </a:lnTo>
                  <a:lnTo>
                    <a:pt x="510" y="1354"/>
                  </a:lnTo>
                  <a:lnTo>
                    <a:pt x="501" y="1454"/>
                  </a:lnTo>
                  <a:lnTo>
                    <a:pt x="501" y="1563"/>
                  </a:lnTo>
                  <a:lnTo>
                    <a:pt x="493" y="1663"/>
                  </a:lnTo>
                  <a:lnTo>
                    <a:pt x="493" y="1771"/>
                  </a:lnTo>
                  <a:lnTo>
                    <a:pt x="493" y="1872"/>
                  </a:lnTo>
                  <a:lnTo>
                    <a:pt x="493" y="1980"/>
                  </a:lnTo>
                  <a:lnTo>
                    <a:pt x="493" y="2080"/>
                  </a:lnTo>
                  <a:lnTo>
                    <a:pt x="493" y="2189"/>
                  </a:lnTo>
                  <a:lnTo>
                    <a:pt x="493" y="2289"/>
                  </a:lnTo>
                  <a:lnTo>
                    <a:pt x="493" y="2306"/>
                  </a:lnTo>
                  <a:lnTo>
                    <a:pt x="493" y="2398"/>
                  </a:lnTo>
                  <a:lnTo>
                    <a:pt x="493" y="2507"/>
                  </a:lnTo>
                  <a:lnTo>
                    <a:pt x="493" y="2941"/>
                  </a:lnTo>
                  <a:lnTo>
                    <a:pt x="493" y="3041"/>
                  </a:lnTo>
                  <a:lnTo>
                    <a:pt x="493" y="3150"/>
                  </a:lnTo>
                  <a:lnTo>
                    <a:pt x="493" y="3250"/>
                  </a:lnTo>
                  <a:lnTo>
                    <a:pt x="493" y="3359"/>
                  </a:lnTo>
                  <a:lnTo>
                    <a:pt x="501" y="3459"/>
                  </a:lnTo>
                  <a:lnTo>
                    <a:pt x="501" y="3551"/>
                  </a:lnTo>
                  <a:lnTo>
                    <a:pt x="501" y="3568"/>
                  </a:lnTo>
                  <a:lnTo>
                    <a:pt x="284" y="3826"/>
                  </a:lnTo>
                  <a:lnTo>
                    <a:pt x="34" y="3601"/>
                  </a:lnTo>
                  <a:lnTo>
                    <a:pt x="34" y="3584"/>
                  </a:lnTo>
                  <a:lnTo>
                    <a:pt x="25" y="3492"/>
                  </a:lnTo>
                  <a:lnTo>
                    <a:pt x="17" y="3384"/>
                  </a:lnTo>
                  <a:lnTo>
                    <a:pt x="8" y="3267"/>
                  </a:lnTo>
                  <a:lnTo>
                    <a:pt x="0" y="3158"/>
                  </a:lnTo>
                  <a:lnTo>
                    <a:pt x="0" y="3041"/>
                  </a:lnTo>
                  <a:lnTo>
                    <a:pt x="0" y="2933"/>
                  </a:lnTo>
                  <a:lnTo>
                    <a:pt x="0" y="2824"/>
                  </a:lnTo>
                  <a:lnTo>
                    <a:pt x="0" y="2707"/>
                  </a:lnTo>
                  <a:lnTo>
                    <a:pt x="0" y="2264"/>
                  </a:lnTo>
                  <a:lnTo>
                    <a:pt x="0" y="2147"/>
                  </a:lnTo>
                  <a:lnTo>
                    <a:pt x="0" y="2039"/>
                  </a:lnTo>
                  <a:lnTo>
                    <a:pt x="0" y="1930"/>
                  </a:lnTo>
                  <a:lnTo>
                    <a:pt x="0" y="1813"/>
                  </a:lnTo>
                  <a:lnTo>
                    <a:pt x="0" y="1705"/>
                  </a:lnTo>
                  <a:lnTo>
                    <a:pt x="8" y="1588"/>
                  </a:lnTo>
                  <a:lnTo>
                    <a:pt x="17" y="1479"/>
                  </a:lnTo>
                  <a:lnTo>
                    <a:pt x="17" y="1370"/>
                  </a:lnTo>
                  <a:lnTo>
                    <a:pt x="25" y="1253"/>
                  </a:lnTo>
                  <a:lnTo>
                    <a:pt x="25" y="1237"/>
                  </a:lnTo>
                  <a:lnTo>
                    <a:pt x="34" y="1145"/>
                  </a:lnTo>
                  <a:lnTo>
                    <a:pt x="42" y="1036"/>
                  </a:lnTo>
                  <a:lnTo>
                    <a:pt x="50" y="928"/>
                  </a:lnTo>
                  <a:lnTo>
                    <a:pt x="67" y="811"/>
                  </a:lnTo>
                  <a:lnTo>
                    <a:pt x="67" y="811"/>
                  </a:lnTo>
                  <a:lnTo>
                    <a:pt x="75" y="702"/>
                  </a:lnTo>
                  <a:lnTo>
                    <a:pt x="100" y="510"/>
                  </a:lnTo>
                  <a:lnTo>
                    <a:pt x="109" y="485"/>
                  </a:lnTo>
                  <a:lnTo>
                    <a:pt x="142" y="401"/>
                  </a:lnTo>
                  <a:lnTo>
                    <a:pt x="201" y="268"/>
                  </a:lnTo>
                  <a:lnTo>
                    <a:pt x="201" y="259"/>
                  </a:lnTo>
                  <a:lnTo>
                    <a:pt x="293" y="67"/>
                  </a:lnTo>
                  <a:lnTo>
                    <a:pt x="293" y="59"/>
                  </a:lnTo>
                  <a:lnTo>
                    <a:pt x="3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a:off x="9698316" y="2864688"/>
              <a:ext cx="17758" cy="136884"/>
            </a:xfrm>
            <a:custGeom>
              <a:avLst/>
              <a:gdLst/>
              <a:ahLst/>
              <a:cxnLst/>
              <a:rect l="l" t="t" r="r" b="b"/>
              <a:pathLst>
                <a:path w="360" h="2775" extrusionOk="0">
                  <a:moveTo>
                    <a:pt x="284" y="59"/>
                  </a:moveTo>
                  <a:lnTo>
                    <a:pt x="284" y="76"/>
                  </a:lnTo>
                  <a:lnTo>
                    <a:pt x="293" y="143"/>
                  </a:lnTo>
                  <a:lnTo>
                    <a:pt x="309" y="226"/>
                  </a:lnTo>
                  <a:lnTo>
                    <a:pt x="318" y="285"/>
                  </a:lnTo>
                  <a:lnTo>
                    <a:pt x="318" y="302"/>
                  </a:lnTo>
                  <a:lnTo>
                    <a:pt x="335" y="385"/>
                  </a:lnTo>
                  <a:lnTo>
                    <a:pt x="343" y="435"/>
                  </a:lnTo>
                  <a:lnTo>
                    <a:pt x="343" y="460"/>
                  </a:lnTo>
                  <a:lnTo>
                    <a:pt x="360" y="544"/>
                  </a:lnTo>
                  <a:lnTo>
                    <a:pt x="360" y="1053"/>
                  </a:lnTo>
                  <a:lnTo>
                    <a:pt x="351" y="1337"/>
                  </a:lnTo>
                  <a:lnTo>
                    <a:pt x="351" y="1496"/>
                  </a:lnTo>
                  <a:lnTo>
                    <a:pt x="351" y="1655"/>
                  </a:lnTo>
                  <a:lnTo>
                    <a:pt x="351" y="2281"/>
                  </a:lnTo>
                  <a:lnTo>
                    <a:pt x="351" y="2357"/>
                  </a:lnTo>
                  <a:lnTo>
                    <a:pt x="351" y="2432"/>
                  </a:lnTo>
                  <a:lnTo>
                    <a:pt x="351" y="2515"/>
                  </a:lnTo>
                  <a:lnTo>
                    <a:pt x="351" y="2582"/>
                  </a:lnTo>
                  <a:lnTo>
                    <a:pt x="351" y="2591"/>
                  </a:lnTo>
                  <a:lnTo>
                    <a:pt x="184" y="2774"/>
                  </a:lnTo>
                  <a:lnTo>
                    <a:pt x="0" y="2607"/>
                  </a:lnTo>
                  <a:lnTo>
                    <a:pt x="0" y="2599"/>
                  </a:lnTo>
                  <a:lnTo>
                    <a:pt x="0" y="2532"/>
                  </a:lnTo>
                  <a:lnTo>
                    <a:pt x="0" y="2449"/>
                  </a:lnTo>
                  <a:lnTo>
                    <a:pt x="0" y="2365"/>
                  </a:lnTo>
                  <a:lnTo>
                    <a:pt x="0" y="2290"/>
                  </a:lnTo>
                  <a:lnTo>
                    <a:pt x="0" y="1730"/>
                  </a:lnTo>
                  <a:lnTo>
                    <a:pt x="0" y="1647"/>
                  </a:lnTo>
                  <a:lnTo>
                    <a:pt x="0" y="1488"/>
                  </a:lnTo>
                  <a:lnTo>
                    <a:pt x="9" y="1329"/>
                  </a:lnTo>
                  <a:lnTo>
                    <a:pt x="25" y="1037"/>
                  </a:lnTo>
                  <a:lnTo>
                    <a:pt x="25" y="1012"/>
                  </a:lnTo>
                  <a:lnTo>
                    <a:pt x="34" y="853"/>
                  </a:lnTo>
                  <a:lnTo>
                    <a:pt x="42" y="694"/>
                  </a:lnTo>
                  <a:lnTo>
                    <a:pt x="51" y="544"/>
                  </a:lnTo>
                  <a:lnTo>
                    <a:pt x="51" y="544"/>
                  </a:lnTo>
                  <a:lnTo>
                    <a:pt x="59" y="460"/>
                  </a:lnTo>
                  <a:lnTo>
                    <a:pt x="59" y="435"/>
                  </a:lnTo>
                  <a:lnTo>
                    <a:pt x="76" y="385"/>
                  </a:lnTo>
                  <a:lnTo>
                    <a:pt x="92" y="310"/>
                  </a:lnTo>
                  <a:lnTo>
                    <a:pt x="92" y="293"/>
                  </a:lnTo>
                  <a:lnTo>
                    <a:pt x="101" y="226"/>
                  </a:lnTo>
                  <a:lnTo>
                    <a:pt x="117" y="151"/>
                  </a:lnTo>
                  <a:lnTo>
                    <a:pt x="134" y="76"/>
                  </a:lnTo>
                  <a:lnTo>
                    <a:pt x="134" y="68"/>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9753969" y="2617853"/>
              <a:ext cx="33444" cy="131112"/>
            </a:xfrm>
            <a:custGeom>
              <a:avLst/>
              <a:gdLst/>
              <a:ahLst/>
              <a:cxnLst/>
              <a:rect l="l" t="t" r="r" b="b"/>
              <a:pathLst>
                <a:path w="678" h="2658" extrusionOk="0">
                  <a:moveTo>
                    <a:pt x="569" y="76"/>
                  </a:moveTo>
                  <a:lnTo>
                    <a:pt x="569" y="76"/>
                  </a:lnTo>
                  <a:lnTo>
                    <a:pt x="594" y="151"/>
                  </a:lnTo>
                  <a:lnTo>
                    <a:pt x="619" y="235"/>
                  </a:lnTo>
                  <a:lnTo>
                    <a:pt x="619" y="243"/>
                  </a:lnTo>
                  <a:lnTo>
                    <a:pt x="644" y="310"/>
                  </a:lnTo>
                  <a:lnTo>
                    <a:pt x="669" y="368"/>
                  </a:lnTo>
                  <a:lnTo>
                    <a:pt x="669" y="393"/>
                  </a:lnTo>
                  <a:lnTo>
                    <a:pt x="677" y="427"/>
                  </a:lnTo>
                  <a:lnTo>
                    <a:pt x="677" y="469"/>
                  </a:lnTo>
                  <a:lnTo>
                    <a:pt x="677" y="469"/>
                  </a:lnTo>
                  <a:lnTo>
                    <a:pt x="669" y="535"/>
                  </a:lnTo>
                  <a:lnTo>
                    <a:pt x="661" y="611"/>
                  </a:lnTo>
                  <a:lnTo>
                    <a:pt x="661" y="661"/>
                  </a:lnTo>
                  <a:lnTo>
                    <a:pt x="661" y="686"/>
                  </a:lnTo>
                  <a:lnTo>
                    <a:pt x="652" y="761"/>
                  </a:lnTo>
                  <a:lnTo>
                    <a:pt x="636" y="828"/>
                  </a:lnTo>
                  <a:lnTo>
                    <a:pt x="627" y="903"/>
                  </a:lnTo>
                  <a:lnTo>
                    <a:pt x="627" y="936"/>
                  </a:lnTo>
                  <a:lnTo>
                    <a:pt x="619" y="978"/>
                  </a:lnTo>
                  <a:lnTo>
                    <a:pt x="611" y="1045"/>
                  </a:lnTo>
                  <a:lnTo>
                    <a:pt x="602" y="1120"/>
                  </a:lnTo>
                  <a:lnTo>
                    <a:pt x="594" y="1195"/>
                  </a:lnTo>
                  <a:lnTo>
                    <a:pt x="585" y="1271"/>
                  </a:lnTo>
                  <a:lnTo>
                    <a:pt x="577" y="1337"/>
                  </a:lnTo>
                  <a:lnTo>
                    <a:pt x="560" y="1413"/>
                  </a:lnTo>
                  <a:lnTo>
                    <a:pt x="544" y="1563"/>
                  </a:lnTo>
                  <a:lnTo>
                    <a:pt x="544" y="1596"/>
                  </a:lnTo>
                  <a:lnTo>
                    <a:pt x="535" y="1705"/>
                  </a:lnTo>
                  <a:lnTo>
                    <a:pt x="510" y="1855"/>
                  </a:lnTo>
                  <a:lnTo>
                    <a:pt x="494" y="2006"/>
                  </a:lnTo>
                  <a:lnTo>
                    <a:pt x="477" y="2156"/>
                  </a:lnTo>
                  <a:lnTo>
                    <a:pt x="452" y="2440"/>
                  </a:lnTo>
                  <a:lnTo>
                    <a:pt x="452" y="2448"/>
                  </a:lnTo>
                  <a:lnTo>
                    <a:pt x="210" y="2657"/>
                  </a:lnTo>
                  <a:lnTo>
                    <a:pt x="1" y="2415"/>
                  </a:lnTo>
                  <a:lnTo>
                    <a:pt x="1" y="2407"/>
                  </a:lnTo>
                  <a:lnTo>
                    <a:pt x="9" y="2114"/>
                  </a:lnTo>
                  <a:lnTo>
                    <a:pt x="17" y="1964"/>
                  </a:lnTo>
                  <a:lnTo>
                    <a:pt x="26" y="1814"/>
                  </a:lnTo>
                  <a:lnTo>
                    <a:pt x="34" y="1663"/>
                  </a:lnTo>
                  <a:lnTo>
                    <a:pt x="34" y="1546"/>
                  </a:lnTo>
                  <a:lnTo>
                    <a:pt x="34" y="1513"/>
                  </a:lnTo>
                  <a:lnTo>
                    <a:pt x="51" y="1362"/>
                  </a:lnTo>
                  <a:lnTo>
                    <a:pt x="51" y="1287"/>
                  </a:lnTo>
                  <a:lnTo>
                    <a:pt x="59" y="1212"/>
                  </a:lnTo>
                  <a:lnTo>
                    <a:pt x="68" y="1137"/>
                  </a:lnTo>
                  <a:lnTo>
                    <a:pt x="76" y="1062"/>
                  </a:lnTo>
                  <a:lnTo>
                    <a:pt x="84" y="978"/>
                  </a:lnTo>
                  <a:lnTo>
                    <a:pt x="93" y="903"/>
                  </a:lnTo>
                  <a:lnTo>
                    <a:pt x="93" y="861"/>
                  </a:lnTo>
                  <a:lnTo>
                    <a:pt x="93" y="828"/>
                  </a:lnTo>
                  <a:lnTo>
                    <a:pt x="101" y="753"/>
                  </a:lnTo>
                  <a:lnTo>
                    <a:pt x="109" y="677"/>
                  </a:lnTo>
                  <a:lnTo>
                    <a:pt x="126" y="602"/>
                  </a:lnTo>
                  <a:lnTo>
                    <a:pt x="126" y="577"/>
                  </a:lnTo>
                  <a:lnTo>
                    <a:pt x="134" y="527"/>
                  </a:lnTo>
                  <a:lnTo>
                    <a:pt x="151" y="452"/>
                  </a:lnTo>
                  <a:lnTo>
                    <a:pt x="168" y="377"/>
                  </a:lnTo>
                  <a:lnTo>
                    <a:pt x="168" y="377"/>
                  </a:lnTo>
                  <a:lnTo>
                    <a:pt x="184" y="335"/>
                  </a:lnTo>
                  <a:lnTo>
                    <a:pt x="201" y="310"/>
                  </a:lnTo>
                  <a:lnTo>
                    <a:pt x="218" y="285"/>
                  </a:lnTo>
                  <a:lnTo>
                    <a:pt x="260" y="243"/>
                  </a:lnTo>
                  <a:lnTo>
                    <a:pt x="310" y="185"/>
                  </a:lnTo>
                  <a:lnTo>
                    <a:pt x="318" y="176"/>
                  </a:lnTo>
                  <a:lnTo>
                    <a:pt x="377" y="109"/>
                  </a:lnTo>
                  <a:lnTo>
                    <a:pt x="418" y="51"/>
                  </a:lnTo>
                  <a:lnTo>
                    <a:pt x="418" y="51"/>
                  </a:lnTo>
                  <a:lnTo>
                    <a:pt x="502"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9678141" y="2482696"/>
              <a:ext cx="18153" cy="136884"/>
            </a:xfrm>
            <a:custGeom>
              <a:avLst/>
              <a:gdLst/>
              <a:ahLst/>
              <a:cxnLst/>
              <a:rect l="l" t="t" r="r" b="b"/>
              <a:pathLst>
                <a:path w="368" h="2775" extrusionOk="0">
                  <a:moveTo>
                    <a:pt x="276" y="76"/>
                  </a:moveTo>
                  <a:lnTo>
                    <a:pt x="276" y="84"/>
                  </a:lnTo>
                  <a:lnTo>
                    <a:pt x="301" y="235"/>
                  </a:lnTo>
                  <a:lnTo>
                    <a:pt x="309" y="301"/>
                  </a:lnTo>
                  <a:lnTo>
                    <a:pt x="326" y="393"/>
                  </a:lnTo>
                  <a:lnTo>
                    <a:pt x="334" y="452"/>
                  </a:lnTo>
                  <a:lnTo>
                    <a:pt x="334" y="477"/>
                  </a:lnTo>
                  <a:lnTo>
                    <a:pt x="343" y="552"/>
                  </a:lnTo>
                  <a:lnTo>
                    <a:pt x="343" y="569"/>
                  </a:lnTo>
                  <a:lnTo>
                    <a:pt x="343" y="636"/>
                  </a:lnTo>
                  <a:lnTo>
                    <a:pt x="343" y="711"/>
                  </a:lnTo>
                  <a:lnTo>
                    <a:pt x="343" y="1663"/>
                  </a:lnTo>
                  <a:lnTo>
                    <a:pt x="343" y="1738"/>
                  </a:lnTo>
                  <a:lnTo>
                    <a:pt x="343" y="1813"/>
                  </a:lnTo>
                  <a:lnTo>
                    <a:pt x="343" y="1897"/>
                  </a:lnTo>
                  <a:lnTo>
                    <a:pt x="343" y="1972"/>
                  </a:lnTo>
                  <a:lnTo>
                    <a:pt x="343" y="2047"/>
                  </a:lnTo>
                  <a:lnTo>
                    <a:pt x="343" y="2131"/>
                  </a:lnTo>
                  <a:lnTo>
                    <a:pt x="343" y="2206"/>
                  </a:lnTo>
                  <a:lnTo>
                    <a:pt x="343" y="2290"/>
                  </a:lnTo>
                  <a:lnTo>
                    <a:pt x="351" y="2365"/>
                  </a:lnTo>
                  <a:lnTo>
                    <a:pt x="359" y="2440"/>
                  </a:lnTo>
                  <a:lnTo>
                    <a:pt x="359" y="2524"/>
                  </a:lnTo>
                  <a:lnTo>
                    <a:pt x="368" y="2590"/>
                  </a:lnTo>
                  <a:lnTo>
                    <a:pt x="368" y="2599"/>
                  </a:lnTo>
                  <a:lnTo>
                    <a:pt x="226" y="2774"/>
                  </a:lnTo>
                  <a:lnTo>
                    <a:pt x="59" y="2632"/>
                  </a:lnTo>
                  <a:lnTo>
                    <a:pt x="59" y="2624"/>
                  </a:lnTo>
                  <a:lnTo>
                    <a:pt x="50" y="2557"/>
                  </a:lnTo>
                  <a:lnTo>
                    <a:pt x="42" y="2473"/>
                  </a:lnTo>
                  <a:lnTo>
                    <a:pt x="33" y="2390"/>
                  </a:lnTo>
                  <a:lnTo>
                    <a:pt x="25" y="2315"/>
                  </a:lnTo>
                  <a:lnTo>
                    <a:pt x="17" y="2231"/>
                  </a:lnTo>
                  <a:lnTo>
                    <a:pt x="8" y="2148"/>
                  </a:lnTo>
                  <a:lnTo>
                    <a:pt x="0" y="2072"/>
                  </a:lnTo>
                  <a:lnTo>
                    <a:pt x="0" y="1989"/>
                  </a:lnTo>
                  <a:lnTo>
                    <a:pt x="0" y="1905"/>
                  </a:lnTo>
                  <a:lnTo>
                    <a:pt x="0" y="1830"/>
                  </a:lnTo>
                  <a:lnTo>
                    <a:pt x="0" y="1755"/>
                  </a:lnTo>
                  <a:lnTo>
                    <a:pt x="0" y="1747"/>
                  </a:lnTo>
                  <a:lnTo>
                    <a:pt x="0" y="1663"/>
                  </a:lnTo>
                  <a:lnTo>
                    <a:pt x="0" y="1588"/>
                  </a:lnTo>
                  <a:lnTo>
                    <a:pt x="0" y="1504"/>
                  </a:lnTo>
                  <a:lnTo>
                    <a:pt x="0" y="1020"/>
                  </a:lnTo>
                  <a:lnTo>
                    <a:pt x="0" y="945"/>
                  </a:lnTo>
                  <a:lnTo>
                    <a:pt x="0" y="861"/>
                  </a:lnTo>
                  <a:lnTo>
                    <a:pt x="0" y="778"/>
                  </a:lnTo>
                  <a:lnTo>
                    <a:pt x="0" y="702"/>
                  </a:lnTo>
                  <a:lnTo>
                    <a:pt x="0" y="619"/>
                  </a:lnTo>
                  <a:lnTo>
                    <a:pt x="0" y="552"/>
                  </a:lnTo>
                  <a:lnTo>
                    <a:pt x="0" y="544"/>
                  </a:lnTo>
                  <a:lnTo>
                    <a:pt x="17" y="460"/>
                  </a:lnTo>
                  <a:lnTo>
                    <a:pt x="17" y="435"/>
                  </a:lnTo>
                  <a:lnTo>
                    <a:pt x="25" y="377"/>
                  </a:lnTo>
                  <a:lnTo>
                    <a:pt x="50" y="285"/>
                  </a:lnTo>
                  <a:lnTo>
                    <a:pt x="75" y="218"/>
                  </a:lnTo>
                  <a:lnTo>
                    <a:pt x="109" y="67"/>
                  </a:lnTo>
                  <a:lnTo>
                    <a:pt x="109" y="59"/>
                  </a:lnTo>
                  <a:lnTo>
                    <a:pt x="18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a:off x="9443244" y="2437808"/>
              <a:ext cx="37538" cy="157453"/>
            </a:xfrm>
            <a:custGeom>
              <a:avLst/>
              <a:gdLst/>
              <a:ahLst/>
              <a:cxnLst/>
              <a:rect l="l" t="t" r="r" b="b"/>
              <a:pathLst>
                <a:path w="761" h="3192" extrusionOk="0">
                  <a:moveTo>
                    <a:pt x="368" y="0"/>
                  </a:moveTo>
                  <a:lnTo>
                    <a:pt x="476" y="92"/>
                  </a:lnTo>
                  <a:lnTo>
                    <a:pt x="518" y="125"/>
                  </a:lnTo>
                  <a:lnTo>
                    <a:pt x="543" y="184"/>
                  </a:lnTo>
                  <a:lnTo>
                    <a:pt x="560" y="242"/>
                  </a:lnTo>
                  <a:lnTo>
                    <a:pt x="577" y="276"/>
                  </a:lnTo>
                  <a:lnTo>
                    <a:pt x="602" y="359"/>
                  </a:lnTo>
                  <a:lnTo>
                    <a:pt x="602" y="543"/>
                  </a:lnTo>
                  <a:lnTo>
                    <a:pt x="602" y="635"/>
                  </a:lnTo>
                  <a:lnTo>
                    <a:pt x="602" y="727"/>
                  </a:lnTo>
                  <a:lnTo>
                    <a:pt x="602" y="819"/>
                  </a:lnTo>
                  <a:lnTo>
                    <a:pt x="602" y="902"/>
                  </a:lnTo>
                  <a:lnTo>
                    <a:pt x="602" y="961"/>
                  </a:lnTo>
                  <a:lnTo>
                    <a:pt x="602" y="994"/>
                  </a:lnTo>
                  <a:lnTo>
                    <a:pt x="602" y="1086"/>
                  </a:lnTo>
                  <a:lnTo>
                    <a:pt x="610" y="1178"/>
                  </a:lnTo>
                  <a:lnTo>
                    <a:pt x="610" y="1270"/>
                  </a:lnTo>
                  <a:lnTo>
                    <a:pt x="618" y="1370"/>
                  </a:lnTo>
                  <a:lnTo>
                    <a:pt x="627" y="1462"/>
                  </a:lnTo>
                  <a:lnTo>
                    <a:pt x="635" y="1554"/>
                  </a:lnTo>
                  <a:lnTo>
                    <a:pt x="644" y="1646"/>
                  </a:lnTo>
                  <a:lnTo>
                    <a:pt x="660" y="1821"/>
                  </a:lnTo>
                  <a:lnTo>
                    <a:pt x="660" y="1830"/>
                  </a:lnTo>
                  <a:lnTo>
                    <a:pt x="677" y="2013"/>
                  </a:lnTo>
                  <a:lnTo>
                    <a:pt x="694" y="2205"/>
                  </a:lnTo>
                  <a:lnTo>
                    <a:pt x="710" y="2389"/>
                  </a:lnTo>
                  <a:lnTo>
                    <a:pt x="727" y="2581"/>
                  </a:lnTo>
                  <a:lnTo>
                    <a:pt x="744" y="2765"/>
                  </a:lnTo>
                  <a:lnTo>
                    <a:pt x="752" y="2857"/>
                  </a:lnTo>
                  <a:lnTo>
                    <a:pt x="760" y="2941"/>
                  </a:lnTo>
                  <a:lnTo>
                    <a:pt x="760" y="2949"/>
                  </a:lnTo>
                  <a:lnTo>
                    <a:pt x="568" y="3191"/>
                  </a:lnTo>
                  <a:lnTo>
                    <a:pt x="334" y="2999"/>
                  </a:lnTo>
                  <a:lnTo>
                    <a:pt x="334" y="2982"/>
                  </a:lnTo>
                  <a:lnTo>
                    <a:pt x="326" y="2907"/>
                  </a:lnTo>
                  <a:lnTo>
                    <a:pt x="309" y="2815"/>
                  </a:lnTo>
                  <a:lnTo>
                    <a:pt x="284" y="2632"/>
                  </a:lnTo>
                  <a:lnTo>
                    <a:pt x="251" y="2448"/>
                  </a:lnTo>
                  <a:lnTo>
                    <a:pt x="217" y="2264"/>
                  </a:lnTo>
                  <a:lnTo>
                    <a:pt x="192" y="2080"/>
                  </a:lnTo>
                  <a:lnTo>
                    <a:pt x="159" y="1896"/>
                  </a:lnTo>
                  <a:lnTo>
                    <a:pt x="159" y="1888"/>
                  </a:lnTo>
                  <a:lnTo>
                    <a:pt x="134" y="1704"/>
                  </a:lnTo>
                  <a:lnTo>
                    <a:pt x="117" y="1612"/>
                  </a:lnTo>
                  <a:lnTo>
                    <a:pt x="109" y="1520"/>
                  </a:lnTo>
                  <a:lnTo>
                    <a:pt x="92" y="1429"/>
                  </a:lnTo>
                  <a:lnTo>
                    <a:pt x="75" y="1328"/>
                  </a:lnTo>
                  <a:lnTo>
                    <a:pt x="67" y="1236"/>
                  </a:lnTo>
                  <a:lnTo>
                    <a:pt x="50" y="1145"/>
                  </a:lnTo>
                  <a:lnTo>
                    <a:pt x="42" y="1044"/>
                  </a:lnTo>
                  <a:lnTo>
                    <a:pt x="42" y="1011"/>
                  </a:lnTo>
                  <a:lnTo>
                    <a:pt x="34" y="952"/>
                  </a:lnTo>
                  <a:lnTo>
                    <a:pt x="25" y="860"/>
                  </a:lnTo>
                  <a:lnTo>
                    <a:pt x="17" y="760"/>
                  </a:lnTo>
                  <a:lnTo>
                    <a:pt x="9" y="668"/>
                  </a:lnTo>
                  <a:lnTo>
                    <a:pt x="9" y="568"/>
                  </a:lnTo>
                  <a:lnTo>
                    <a:pt x="0" y="476"/>
                  </a:lnTo>
                  <a:lnTo>
                    <a:pt x="0" y="384"/>
                  </a:lnTo>
                  <a:lnTo>
                    <a:pt x="0" y="384"/>
                  </a:lnTo>
                  <a:lnTo>
                    <a:pt x="25" y="284"/>
                  </a:lnTo>
                  <a:lnTo>
                    <a:pt x="34" y="251"/>
                  </a:lnTo>
                  <a:lnTo>
                    <a:pt x="50" y="192"/>
                  </a:lnTo>
                  <a:lnTo>
                    <a:pt x="75" y="125"/>
                  </a:lnTo>
                  <a:lnTo>
                    <a:pt x="117" y="92"/>
                  </a:lnTo>
                  <a:lnTo>
                    <a:pt x="2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9606814" y="2678427"/>
              <a:ext cx="23135" cy="67628"/>
            </a:xfrm>
            <a:custGeom>
              <a:avLst/>
              <a:gdLst/>
              <a:ahLst/>
              <a:cxnLst/>
              <a:rect l="l" t="t" r="r" b="b"/>
              <a:pathLst>
                <a:path w="469" h="1371" extrusionOk="0">
                  <a:moveTo>
                    <a:pt x="302" y="9"/>
                  </a:moveTo>
                  <a:lnTo>
                    <a:pt x="377" y="93"/>
                  </a:lnTo>
                  <a:lnTo>
                    <a:pt x="410" y="118"/>
                  </a:lnTo>
                  <a:lnTo>
                    <a:pt x="435" y="168"/>
                  </a:lnTo>
                  <a:lnTo>
                    <a:pt x="444" y="185"/>
                  </a:lnTo>
                  <a:lnTo>
                    <a:pt x="460" y="235"/>
                  </a:lnTo>
                  <a:lnTo>
                    <a:pt x="469" y="260"/>
                  </a:lnTo>
                  <a:lnTo>
                    <a:pt x="469" y="310"/>
                  </a:lnTo>
                  <a:lnTo>
                    <a:pt x="460" y="377"/>
                  </a:lnTo>
                  <a:lnTo>
                    <a:pt x="460" y="444"/>
                  </a:lnTo>
                  <a:lnTo>
                    <a:pt x="460" y="510"/>
                  </a:lnTo>
                  <a:lnTo>
                    <a:pt x="460" y="586"/>
                  </a:lnTo>
                  <a:lnTo>
                    <a:pt x="460" y="652"/>
                  </a:lnTo>
                  <a:lnTo>
                    <a:pt x="460" y="719"/>
                  </a:lnTo>
                  <a:lnTo>
                    <a:pt x="460" y="786"/>
                  </a:lnTo>
                  <a:lnTo>
                    <a:pt x="460" y="861"/>
                  </a:lnTo>
                  <a:lnTo>
                    <a:pt x="460" y="928"/>
                  </a:lnTo>
                  <a:lnTo>
                    <a:pt x="460" y="995"/>
                  </a:lnTo>
                  <a:lnTo>
                    <a:pt x="460" y="1070"/>
                  </a:lnTo>
                  <a:lnTo>
                    <a:pt x="460" y="1137"/>
                  </a:lnTo>
                  <a:lnTo>
                    <a:pt x="235" y="1371"/>
                  </a:lnTo>
                  <a:lnTo>
                    <a:pt x="1" y="1145"/>
                  </a:lnTo>
                  <a:lnTo>
                    <a:pt x="1" y="1145"/>
                  </a:lnTo>
                  <a:lnTo>
                    <a:pt x="1" y="1078"/>
                  </a:lnTo>
                  <a:lnTo>
                    <a:pt x="1" y="1003"/>
                  </a:lnTo>
                  <a:lnTo>
                    <a:pt x="1" y="928"/>
                  </a:lnTo>
                  <a:lnTo>
                    <a:pt x="1" y="853"/>
                  </a:lnTo>
                  <a:lnTo>
                    <a:pt x="1" y="560"/>
                  </a:lnTo>
                  <a:lnTo>
                    <a:pt x="1" y="494"/>
                  </a:lnTo>
                  <a:lnTo>
                    <a:pt x="1" y="418"/>
                  </a:lnTo>
                  <a:lnTo>
                    <a:pt x="1" y="343"/>
                  </a:lnTo>
                  <a:lnTo>
                    <a:pt x="1" y="268"/>
                  </a:lnTo>
                  <a:lnTo>
                    <a:pt x="1" y="218"/>
                  </a:lnTo>
                  <a:lnTo>
                    <a:pt x="9" y="201"/>
                  </a:lnTo>
                  <a:lnTo>
                    <a:pt x="34" y="151"/>
                  </a:lnTo>
                  <a:lnTo>
                    <a:pt x="51" y="126"/>
                  </a:lnTo>
                  <a:lnTo>
                    <a:pt x="76" y="84"/>
                  </a:lnTo>
                  <a:lnTo>
                    <a:pt x="118" y="59"/>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9194337" y="2291058"/>
              <a:ext cx="36700" cy="103094"/>
            </a:xfrm>
            <a:custGeom>
              <a:avLst/>
              <a:gdLst/>
              <a:ahLst/>
              <a:cxnLst/>
              <a:rect l="l" t="t" r="r" b="b"/>
              <a:pathLst>
                <a:path w="744" h="2090" extrusionOk="0">
                  <a:moveTo>
                    <a:pt x="393" y="1"/>
                  </a:moveTo>
                  <a:lnTo>
                    <a:pt x="426" y="76"/>
                  </a:lnTo>
                  <a:lnTo>
                    <a:pt x="493" y="460"/>
                  </a:lnTo>
                  <a:lnTo>
                    <a:pt x="577" y="937"/>
                  </a:lnTo>
                  <a:lnTo>
                    <a:pt x="660" y="1404"/>
                  </a:lnTo>
                  <a:lnTo>
                    <a:pt x="702" y="1638"/>
                  </a:lnTo>
                  <a:lnTo>
                    <a:pt x="744" y="1872"/>
                  </a:lnTo>
                  <a:lnTo>
                    <a:pt x="602" y="2089"/>
                  </a:lnTo>
                  <a:lnTo>
                    <a:pt x="393" y="1947"/>
                  </a:lnTo>
                  <a:lnTo>
                    <a:pt x="343" y="1714"/>
                  </a:lnTo>
                  <a:lnTo>
                    <a:pt x="284" y="1480"/>
                  </a:lnTo>
                  <a:lnTo>
                    <a:pt x="184" y="1012"/>
                  </a:lnTo>
                  <a:lnTo>
                    <a:pt x="76" y="536"/>
                  </a:lnTo>
                  <a:lnTo>
                    <a:pt x="0" y="151"/>
                  </a:lnTo>
                  <a:lnTo>
                    <a:pt x="0" y="76"/>
                  </a:lnTo>
                  <a:lnTo>
                    <a:pt x="25" y="59"/>
                  </a:lnTo>
                  <a:lnTo>
                    <a:pt x="3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9294472" y="2604683"/>
              <a:ext cx="35910" cy="145122"/>
            </a:xfrm>
            <a:custGeom>
              <a:avLst/>
              <a:gdLst/>
              <a:ahLst/>
              <a:cxnLst/>
              <a:rect l="l" t="t" r="r" b="b"/>
              <a:pathLst>
                <a:path w="728" h="2942" extrusionOk="0">
                  <a:moveTo>
                    <a:pt x="343" y="59"/>
                  </a:moveTo>
                  <a:lnTo>
                    <a:pt x="343" y="67"/>
                  </a:lnTo>
                  <a:lnTo>
                    <a:pt x="385" y="167"/>
                  </a:lnTo>
                  <a:lnTo>
                    <a:pt x="468" y="360"/>
                  </a:lnTo>
                  <a:lnTo>
                    <a:pt x="477" y="385"/>
                  </a:lnTo>
                  <a:lnTo>
                    <a:pt x="552" y="543"/>
                  </a:lnTo>
                  <a:lnTo>
                    <a:pt x="569" y="577"/>
                  </a:lnTo>
                  <a:lnTo>
                    <a:pt x="610" y="694"/>
                  </a:lnTo>
                  <a:lnTo>
                    <a:pt x="610" y="702"/>
                  </a:lnTo>
                  <a:lnTo>
                    <a:pt x="644" y="811"/>
                  </a:lnTo>
                  <a:lnTo>
                    <a:pt x="644" y="869"/>
                  </a:lnTo>
                  <a:lnTo>
                    <a:pt x="660" y="1020"/>
                  </a:lnTo>
                  <a:lnTo>
                    <a:pt x="660" y="1036"/>
                  </a:lnTo>
                  <a:lnTo>
                    <a:pt x="677" y="1195"/>
                  </a:lnTo>
                  <a:lnTo>
                    <a:pt x="677" y="1279"/>
                  </a:lnTo>
                  <a:lnTo>
                    <a:pt x="677" y="1287"/>
                  </a:lnTo>
                  <a:lnTo>
                    <a:pt x="677" y="1362"/>
                  </a:lnTo>
                  <a:lnTo>
                    <a:pt x="677" y="1446"/>
                  </a:lnTo>
                  <a:lnTo>
                    <a:pt x="677" y="1521"/>
                  </a:lnTo>
                  <a:lnTo>
                    <a:pt x="677" y="1604"/>
                  </a:lnTo>
                  <a:lnTo>
                    <a:pt x="677" y="1688"/>
                  </a:lnTo>
                  <a:lnTo>
                    <a:pt x="677" y="1771"/>
                  </a:lnTo>
                  <a:lnTo>
                    <a:pt x="677" y="1847"/>
                  </a:lnTo>
                  <a:lnTo>
                    <a:pt x="677" y="1905"/>
                  </a:lnTo>
                  <a:lnTo>
                    <a:pt x="677" y="1930"/>
                  </a:lnTo>
                  <a:lnTo>
                    <a:pt x="677" y="2014"/>
                  </a:lnTo>
                  <a:lnTo>
                    <a:pt x="677" y="2097"/>
                  </a:lnTo>
                  <a:lnTo>
                    <a:pt x="685" y="2172"/>
                  </a:lnTo>
                  <a:lnTo>
                    <a:pt x="685" y="2256"/>
                  </a:lnTo>
                  <a:lnTo>
                    <a:pt x="694" y="2340"/>
                  </a:lnTo>
                  <a:lnTo>
                    <a:pt x="702" y="2423"/>
                  </a:lnTo>
                  <a:lnTo>
                    <a:pt x="711" y="2498"/>
                  </a:lnTo>
                  <a:lnTo>
                    <a:pt x="719" y="2582"/>
                  </a:lnTo>
                  <a:lnTo>
                    <a:pt x="727" y="2657"/>
                  </a:lnTo>
                  <a:lnTo>
                    <a:pt x="727" y="2665"/>
                  </a:lnTo>
                  <a:lnTo>
                    <a:pt x="543" y="2941"/>
                  </a:lnTo>
                  <a:lnTo>
                    <a:pt x="268" y="2749"/>
                  </a:lnTo>
                  <a:lnTo>
                    <a:pt x="268" y="2741"/>
                  </a:lnTo>
                  <a:lnTo>
                    <a:pt x="251" y="2665"/>
                  </a:lnTo>
                  <a:lnTo>
                    <a:pt x="234" y="2582"/>
                  </a:lnTo>
                  <a:lnTo>
                    <a:pt x="209" y="2498"/>
                  </a:lnTo>
                  <a:lnTo>
                    <a:pt x="193" y="2415"/>
                  </a:lnTo>
                  <a:lnTo>
                    <a:pt x="176" y="2331"/>
                  </a:lnTo>
                  <a:lnTo>
                    <a:pt x="151" y="2248"/>
                  </a:lnTo>
                  <a:lnTo>
                    <a:pt x="134" y="2164"/>
                  </a:lnTo>
                  <a:lnTo>
                    <a:pt x="117" y="2081"/>
                  </a:lnTo>
                  <a:lnTo>
                    <a:pt x="101" y="1997"/>
                  </a:lnTo>
                  <a:lnTo>
                    <a:pt x="101" y="1972"/>
                  </a:lnTo>
                  <a:lnTo>
                    <a:pt x="92" y="1913"/>
                  </a:lnTo>
                  <a:lnTo>
                    <a:pt x="76" y="1830"/>
                  </a:lnTo>
                  <a:lnTo>
                    <a:pt x="59" y="1746"/>
                  </a:lnTo>
                  <a:lnTo>
                    <a:pt x="51" y="1663"/>
                  </a:lnTo>
                  <a:lnTo>
                    <a:pt x="34" y="1579"/>
                  </a:lnTo>
                  <a:lnTo>
                    <a:pt x="25" y="1496"/>
                  </a:lnTo>
                  <a:lnTo>
                    <a:pt x="9" y="1412"/>
                  </a:lnTo>
                  <a:lnTo>
                    <a:pt x="0" y="1337"/>
                  </a:lnTo>
                  <a:lnTo>
                    <a:pt x="0" y="1329"/>
                  </a:lnTo>
                  <a:lnTo>
                    <a:pt x="34" y="1254"/>
                  </a:lnTo>
                  <a:lnTo>
                    <a:pt x="17" y="1086"/>
                  </a:lnTo>
                  <a:lnTo>
                    <a:pt x="17" y="1070"/>
                  </a:lnTo>
                  <a:lnTo>
                    <a:pt x="17" y="919"/>
                  </a:lnTo>
                  <a:lnTo>
                    <a:pt x="17" y="861"/>
                  </a:lnTo>
                  <a:lnTo>
                    <a:pt x="25" y="752"/>
                  </a:lnTo>
                  <a:lnTo>
                    <a:pt x="25" y="744"/>
                  </a:lnTo>
                  <a:lnTo>
                    <a:pt x="51" y="619"/>
                  </a:lnTo>
                  <a:lnTo>
                    <a:pt x="67" y="585"/>
                  </a:lnTo>
                  <a:lnTo>
                    <a:pt x="117" y="410"/>
                  </a:lnTo>
                  <a:lnTo>
                    <a:pt x="126" y="385"/>
                  </a:lnTo>
                  <a:lnTo>
                    <a:pt x="184" y="184"/>
                  </a:lnTo>
                  <a:lnTo>
                    <a:pt x="209" y="84"/>
                  </a:lnTo>
                  <a:lnTo>
                    <a:pt x="209" y="76"/>
                  </a:lnTo>
                  <a:lnTo>
                    <a:pt x="27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a:off x="9126315" y="2773235"/>
              <a:ext cx="55691" cy="131507"/>
            </a:xfrm>
            <a:custGeom>
              <a:avLst/>
              <a:gdLst/>
              <a:ahLst/>
              <a:cxnLst/>
              <a:rect l="l" t="t" r="r" b="b"/>
              <a:pathLst>
                <a:path w="1129" h="2666" extrusionOk="0">
                  <a:moveTo>
                    <a:pt x="193" y="42"/>
                  </a:moveTo>
                  <a:lnTo>
                    <a:pt x="252" y="109"/>
                  </a:lnTo>
                  <a:lnTo>
                    <a:pt x="327" y="167"/>
                  </a:lnTo>
                  <a:lnTo>
                    <a:pt x="327" y="167"/>
                  </a:lnTo>
                  <a:lnTo>
                    <a:pt x="369" y="242"/>
                  </a:lnTo>
                  <a:lnTo>
                    <a:pt x="402" y="309"/>
                  </a:lnTo>
                  <a:lnTo>
                    <a:pt x="427" y="359"/>
                  </a:lnTo>
                  <a:lnTo>
                    <a:pt x="435" y="384"/>
                  </a:lnTo>
                  <a:lnTo>
                    <a:pt x="460" y="460"/>
                  </a:lnTo>
                  <a:lnTo>
                    <a:pt x="477" y="535"/>
                  </a:lnTo>
                  <a:lnTo>
                    <a:pt x="502" y="610"/>
                  </a:lnTo>
                  <a:lnTo>
                    <a:pt x="527" y="677"/>
                  </a:lnTo>
                  <a:lnTo>
                    <a:pt x="544" y="752"/>
                  </a:lnTo>
                  <a:lnTo>
                    <a:pt x="569" y="827"/>
                  </a:lnTo>
                  <a:lnTo>
                    <a:pt x="594" y="902"/>
                  </a:lnTo>
                  <a:lnTo>
                    <a:pt x="619" y="978"/>
                  </a:lnTo>
                  <a:lnTo>
                    <a:pt x="644" y="1053"/>
                  </a:lnTo>
                  <a:lnTo>
                    <a:pt x="669" y="1128"/>
                  </a:lnTo>
                  <a:lnTo>
                    <a:pt x="694" y="1195"/>
                  </a:lnTo>
                  <a:lnTo>
                    <a:pt x="719" y="1270"/>
                  </a:lnTo>
                  <a:lnTo>
                    <a:pt x="744" y="1345"/>
                  </a:lnTo>
                  <a:lnTo>
                    <a:pt x="770" y="1420"/>
                  </a:lnTo>
                  <a:lnTo>
                    <a:pt x="795" y="1496"/>
                  </a:lnTo>
                  <a:lnTo>
                    <a:pt x="795" y="1504"/>
                  </a:lnTo>
                  <a:lnTo>
                    <a:pt x="820" y="1562"/>
                  </a:lnTo>
                  <a:lnTo>
                    <a:pt x="845" y="1638"/>
                  </a:lnTo>
                  <a:lnTo>
                    <a:pt x="870" y="1713"/>
                  </a:lnTo>
                  <a:lnTo>
                    <a:pt x="903" y="1788"/>
                  </a:lnTo>
                  <a:lnTo>
                    <a:pt x="928" y="1855"/>
                  </a:lnTo>
                  <a:lnTo>
                    <a:pt x="962" y="1930"/>
                  </a:lnTo>
                  <a:lnTo>
                    <a:pt x="987" y="2005"/>
                  </a:lnTo>
                  <a:lnTo>
                    <a:pt x="1020" y="2072"/>
                  </a:lnTo>
                  <a:lnTo>
                    <a:pt x="1045" y="2147"/>
                  </a:lnTo>
                  <a:lnTo>
                    <a:pt x="1079" y="2222"/>
                  </a:lnTo>
                  <a:lnTo>
                    <a:pt x="1104" y="2289"/>
                  </a:lnTo>
                  <a:lnTo>
                    <a:pt x="1129" y="2348"/>
                  </a:lnTo>
                  <a:lnTo>
                    <a:pt x="1129" y="2364"/>
                  </a:lnTo>
                  <a:lnTo>
                    <a:pt x="1012" y="2665"/>
                  </a:lnTo>
                  <a:lnTo>
                    <a:pt x="711" y="2540"/>
                  </a:lnTo>
                  <a:lnTo>
                    <a:pt x="711" y="2531"/>
                  </a:lnTo>
                  <a:lnTo>
                    <a:pt x="678" y="2473"/>
                  </a:lnTo>
                  <a:lnTo>
                    <a:pt x="653" y="2398"/>
                  </a:lnTo>
                  <a:lnTo>
                    <a:pt x="628" y="2331"/>
                  </a:lnTo>
                  <a:lnTo>
                    <a:pt x="594" y="2256"/>
                  </a:lnTo>
                  <a:lnTo>
                    <a:pt x="569" y="2181"/>
                  </a:lnTo>
                  <a:lnTo>
                    <a:pt x="536" y="2105"/>
                  </a:lnTo>
                  <a:lnTo>
                    <a:pt x="502" y="2030"/>
                  </a:lnTo>
                  <a:lnTo>
                    <a:pt x="477" y="1955"/>
                  </a:lnTo>
                  <a:lnTo>
                    <a:pt x="444" y="1880"/>
                  </a:lnTo>
                  <a:lnTo>
                    <a:pt x="419" y="1805"/>
                  </a:lnTo>
                  <a:lnTo>
                    <a:pt x="385" y="1729"/>
                  </a:lnTo>
                  <a:lnTo>
                    <a:pt x="369" y="1671"/>
                  </a:lnTo>
                  <a:lnTo>
                    <a:pt x="369" y="1654"/>
                  </a:lnTo>
                  <a:lnTo>
                    <a:pt x="343" y="1579"/>
                  </a:lnTo>
                  <a:lnTo>
                    <a:pt x="318" y="1504"/>
                  </a:lnTo>
                  <a:lnTo>
                    <a:pt x="285" y="1429"/>
                  </a:lnTo>
                  <a:lnTo>
                    <a:pt x="260" y="1345"/>
                  </a:lnTo>
                  <a:lnTo>
                    <a:pt x="235" y="1270"/>
                  </a:lnTo>
                  <a:lnTo>
                    <a:pt x="210" y="1195"/>
                  </a:lnTo>
                  <a:lnTo>
                    <a:pt x="193" y="1120"/>
                  </a:lnTo>
                  <a:lnTo>
                    <a:pt x="168" y="1044"/>
                  </a:lnTo>
                  <a:lnTo>
                    <a:pt x="143" y="961"/>
                  </a:lnTo>
                  <a:lnTo>
                    <a:pt x="118" y="886"/>
                  </a:lnTo>
                  <a:lnTo>
                    <a:pt x="93" y="811"/>
                  </a:lnTo>
                  <a:lnTo>
                    <a:pt x="76" y="735"/>
                  </a:lnTo>
                  <a:lnTo>
                    <a:pt x="51" y="652"/>
                  </a:lnTo>
                  <a:lnTo>
                    <a:pt x="34" y="577"/>
                  </a:lnTo>
                  <a:lnTo>
                    <a:pt x="9" y="501"/>
                  </a:lnTo>
                  <a:lnTo>
                    <a:pt x="1" y="476"/>
                  </a:lnTo>
                  <a:lnTo>
                    <a:pt x="1" y="251"/>
                  </a:lnTo>
                  <a:lnTo>
                    <a:pt x="1" y="251"/>
                  </a:lnTo>
                  <a:lnTo>
                    <a:pt x="43" y="167"/>
                  </a:lnTo>
                  <a:lnTo>
                    <a:pt x="68" y="75"/>
                  </a:lnTo>
                  <a:lnTo>
                    <a:pt x="11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9355441" y="2887773"/>
              <a:ext cx="19830" cy="107633"/>
            </a:xfrm>
            <a:custGeom>
              <a:avLst/>
              <a:gdLst/>
              <a:ahLst/>
              <a:cxnLst/>
              <a:rect l="l" t="t" r="r" b="b"/>
              <a:pathLst>
                <a:path w="402" h="2182" extrusionOk="0">
                  <a:moveTo>
                    <a:pt x="335" y="67"/>
                  </a:moveTo>
                  <a:lnTo>
                    <a:pt x="335" y="76"/>
                  </a:lnTo>
                  <a:lnTo>
                    <a:pt x="335" y="126"/>
                  </a:lnTo>
                  <a:lnTo>
                    <a:pt x="343" y="193"/>
                  </a:lnTo>
                  <a:lnTo>
                    <a:pt x="343" y="251"/>
                  </a:lnTo>
                  <a:lnTo>
                    <a:pt x="352" y="318"/>
                  </a:lnTo>
                  <a:lnTo>
                    <a:pt x="352" y="318"/>
                  </a:lnTo>
                  <a:lnTo>
                    <a:pt x="360" y="377"/>
                  </a:lnTo>
                  <a:lnTo>
                    <a:pt x="368" y="435"/>
                  </a:lnTo>
                  <a:lnTo>
                    <a:pt x="377" y="494"/>
                  </a:lnTo>
                  <a:lnTo>
                    <a:pt x="377" y="502"/>
                  </a:lnTo>
                  <a:lnTo>
                    <a:pt x="377" y="560"/>
                  </a:lnTo>
                  <a:lnTo>
                    <a:pt x="377" y="619"/>
                  </a:lnTo>
                  <a:lnTo>
                    <a:pt x="377" y="652"/>
                  </a:lnTo>
                  <a:lnTo>
                    <a:pt x="377" y="677"/>
                  </a:lnTo>
                  <a:lnTo>
                    <a:pt x="377" y="744"/>
                  </a:lnTo>
                  <a:lnTo>
                    <a:pt x="377" y="1329"/>
                  </a:lnTo>
                  <a:lnTo>
                    <a:pt x="377" y="1396"/>
                  </a:lnTo>
                  <a:lnTo>
                    <a:pt x="377" y="1438"/>
                  </a:lnTo>
                  <a:lnTo>
                    <a:pt x="377" y="1454"/>
                  </a:lnTo>
                  <a:lnTo>
                    <a:pt x="377" y="1513"/>
                  </a:lnTo>
                  <a:lnTo>
                    <a:pt x="377" y="1571"/>
                  </a:lnTo>
                  <a:lnTo>
                    <a:pt x="377" y="1630"/>
                  </a:lnTo>
                  <a:lnTo>
                    <a:pt x="377" y="1688"/>
                  </a:lnTo>
                  <a:lnTo>
                    <a:pt x="377" y="1747"/>
                  </a:lnTo>
                  <a:lnTo>
                    <a:pt x="377" y="1805"/>
                  </a:lnTo>
                  <a:lnTo>
                    <a:pt x="385" y="1872"/>
                  </a:lnTo>
                  <a:lnTo>
                    <a:pt x="393" y="1930"/>
                  </a:lnTo>
                  <a:lnTo>
                    <a:pt x="402" y="1981"/>
                  </a:lnTo>
                  <a:lnTo>
                    <a:pt x="402" y="1989"/>
                  </a:lnTo>
                  <a:lnTo>
                    <a:pt x="260" y="2181"/>
                  </a:lnTo>
                  <a:lnTo>
                    <a:pt x="68" y="2039"/>
                  </a:lnTo>
                  <a:lnTo>
                    <a:pt x="68" y="2031"/>
                  </a:lnTo>
                  <a:lnTo>
                    <a:pt x="59" y="1981"/>
                  </a:lnTo>
                  <a:lnTo>
                    <a:pt x="51" y="1914"/>
                  </a:lnTo>
                  <a:lnTo>
                    <a:pt x="43" y="1847"/>
                  </a:lnTo>
                  <a:lnTo>
                    <a:pt x="34" y="1788"/>
                  </a:lnTo>
                  <a:lnTo>
                    <a:pt x="26" y="1722"/>
                  </a:lnTo>
                  <a:lnTo>
                    <a:pt x="18" y="1663"/>
                  </a:lnTo>
                  <a:lnTo>
                    <a:pt x="9" y="1596"/>
                  </a:lnTo>
                  <a:lnTo>
                    <a:pt x="1" y="1538"/>
                  </a:lnTo>
                  <a:lnTo>
                    <a:pt x="1" y="1471"/>
                  </a:lnTo>
                  <a:lnTo>
                    <a:pt x="1" y="1471"/>
                  </a:lnTo>
                  <a:lnTo>
                    <a:pt x="1" y="1412"/>
                  </a:lnTo>
                  <a:lnTo>
                    <a:pt x="1" y="1354"/>
                  </a:lnTo>
                  <a:lnTo>
                    <a:pt x="1" y="1287"/>
                  </a:lnTo>
                  <a:lnTo>
                    <a:pt x="1" y="1229"/>
                  </a:lnTo>
                  <a:lnTo>
                    <a:pt x="1" y="978"/>
                  </a:lnTo>
                  <a:lnTo>
                    <a:pt x="1" y="911"/>
                  </a:lnTo>
                  <a:lnTo>
                    <a:pt x="1" y="853"/>
                  </a:lnTo>
                  <a:lnTo>
                    <a:pt x="1" y="786"/>
                  </a:lnTo>
                  <a:lnTo>
                    <a:pt x="1" y="727"/>
                  </a:lnTo>
                  <a:lnTo>
                    <a:pt x="1" y="661"/>
                  </a:lnTo>
                  <a:lnTo>
                    <a:pt x="1" y="636"/>
                  </a:lnTo>
                  <a:lnTo>
                    <a:pt x="1" y="602"/>
                  </a:lnTo>
                  <a:lnTo>
                    <a:pt x="18" y="544"/>
                  </a:lnTo>
                  <a:lnTo>
                    <a:pt x="26" y="477"/>
                  </a:lnTo>
                  <a:lnTo>
                    <a:pt x="26" y="468"/>
                  </a:lnTo>
                  <a:lnTo>
                    <a:pt x="43" y="418"/>
                  </a:lnTo>
                  <a:lnTo>
                    <a:pt x="59" y="360"/>
                  </a:lnTo>
                  <a:lnTo>
                    <a:pt x="76" y="301"/>
                  </a:lnTo>
                  <a:lnTo>
                    <a:pt x="76" y="301"/>
                  </a:lnTo>
                  <a:lnTo>
                    <a:pt x="101" y="235"/>
                  </a:lnTo>
                  <a:lnTo>
                    <a:pt x="118" y="176"/>
                  </a:lnTo>
                  <a:lnTo>
                    <a:pt x="134" y="118"/>
                  </a:lnTo>
                  <a:lnTo>
                    <a:pt x="151" y="67"/>
                  </a:lnTo>
                  <a:lnTo>
                    <a:pt x="151" y="59"/>
                  </a:lnTo>
                  <a:lnTo>
                    <a:pt x="2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8992834" y="2372251"/>
              <a:ext cx="37933" cy="145122"/>
            </a:xfrm>
            <a:custGeom>
              <a:avLst/>
              <a:gdLst/>
              <a:ahLst/>
              <a:cxnLst/>
              <a:rect l="l" t="t" r="r" b="b"/>
              <a:pathLst>
                <a:path w="769" h="2942" extrusionOk="0">
                  <a:moveTo>
                    <a:pt x="234" y="68"/>
                  </a:moveTo>
                  <a:lnTo>
                    <a:pt x="234" y="76"/>
                  </a:lnTo>
                  <a:lnTo>
                    <a:pt x="259" y="151"/>
                  </a:lnTo>
                  <a:lnTo>
                    <a:pt x="293" y="235"/>
                  </a:lnTo>
                  <a:lnTo>
                    <a:pt x="301" y="251"/>
                  </a:lnTo>
                  <a:lnTo>
                    <a:pt x="326" y="318"/>
                  </a:lnTo>
                  <a:lnTo>
                    <a:pt x="359" y="385"/>
                  </a:lnTo>
                  <a:lnTo>
                    <a:pt x="359" y="393"/>
                  </a:lnTo>
                  <a:lnTo>
                    <a:pt x="385" y="477"/>
                  </a:lnTo>
                  <a:lnTo>
                    <a:pt x="385" y="477"/>
                  </a:lnTo>
                  <a:lnTo>
                    <a:pt x="401" y="560"/>
                  </a:lnTo>
                  <a:lnTo>
                    <a:pt x="410" y="644"/>
                  </a:lnTo>
                  <a:lnTo>
                    <a:pt x="418" y="728"/>
                  </a:lnTo>
                  <a:lnTo>
                    <a:pt x="426" y="811"/>
                  </a:lnTo>
                  <a:lnTo>
                    <a:pt x="443" y="895"/>
                  </a:lnTo>
                  <a:lnTo>
                    <a:pt x="451" y="970"/>
                  </a:lnTo>
                  <a:lnTo>
                    <a:pt x="460" y="1012"/>
                  </a:lnTo>
                  <a:lnTo>
                    <a:pt x="468" y="1053"/>
                  </a:lnTo>
                  <a:lnTo>
                    <a:pt x="476" y="1137"/>
                  </a:lnTo>
                  <a:lnTo>
                    <a:pt x="493" y="1220"/>
                  </a:lnTo>
                  <a:lnTo>
                    <a:pt x="502" y="1304"/>
                  </a:lnTo>
                  <a:lnTo>
                    <a:pt x="518" y="1387"/>
                  </a:lnTo>
                  <a:lnTo>
                    <a:pt x="535" y="1471"/>
                  </a:lnTo>
                  <a:lnTo>
                    <a:pt x="552" y="1555"/>
                  </a:lnTo>
                  <a:lnTo>
                    <a:pt x="560" y="1630"/>
                  </a:lnTo>
                  <a:lnTo>
                    <a:pt x="577" y="1713"/>
                  </a:lnTo>
                  <a:lnTo>
                    <a:pt x="585" y="1755"/>
                  </a:lnTo>
                  <a:lnTo>
                    <a:pt x="593" y="1797"/>
                  </a:lnTo>
                  <a:lnTo>
                    <a:pt x="610" y="1880"/>
                  </a:lnTo>
                  <a:lnTo>
                    <a:pt x="644" y="2047"/>
                  </a:lnTo>
                  <a:lnTo>
                    <a:pt x="677" y="2215"/>
                  </a:lnTo>
                  <a:lnTo>
                    <a:pt x="710" y="2382"/>
                  </a:lnTo>
                  <a:lnTo>
                    <a:pt x="769" y="2707"/>
                  </a:lnTo>
                  <a:lnTo>
                    <a:pt x="769" y="2716"/>
                  </a:lnTo>
                  <a:lnTo>
                    <a:pt x="635" y="2941"/>
                  </a:lnTo>
                  <a:lnTo>
                    <a:pt x="418" y="2799"/>
                  </a:lnTo>
                  <a:lnTo>
                    <a:pt x="418" y="2783"/>
                  </a:lnTo>
                  <a:lnTo>
                    <a:pt x="343" y="2465"/>
                  </a:lnTo>
                  <a:lnTo>
                    <a:pt x="301" y="2298"/>
                  </a:lnTo>
                  <a:lnTo>
                    <a:pt x="259" y="2131"/>
                  </a:lnTo>
                  <a:lnTo>
                    <a:pt x="226" y="1964"/>
                  </a:lnTo>
                  <a:lnTo>
                    <a:pt x="209" y="1880"/>
                  </a:lnTo>
                  <a:lnTo>
                    <a:pt x="201" y="1839"/>
                  </a:lnTo>
                  <a:lnTo>
                    <a:pt x="192" y="1797"/>
                  </a:lnTo>
                  <a:lnTo>
                    <a:pt x="176" y="1713"/>
                  </a:lnTo>
                  <a:lnTo>
                    <a:pt x="159" y="1621"/>
                  </a:lnTo>
                  <a:lnTo>
                    <a:pt x="142" y="1538"/>
                  </a:lnTo>
                  <a:lnTo>
                    <a:pt x="126" y="1454"/>
                  </a:lnTo>
                  <a:lnTo>
                    <a:pt x="109" y="1371"/>
                  </a:lnTo>
                  <a:lnTo>
                    <a:pt x="92" y="1287"/>
                  </a:lnTo>
                  <a:lnTo>
                    <a:pt x="75" y="1204"/>
                  </a:lnTo>
                  <a:lnTo>
                    <a:pt x="59" y="1112"/>
                  </a:lnTo>
                  <a:lnTo>
                    <a:pt x="59" y="1070"/>
                  </a:lnTo>
                  <a:lnTo>
                    <a:pt x="50" y="1028"/>
                  </a:lnTo>
                  <a:lnTo>
                    <a:pt x="42" y="945"/>
                  </a:lnTo>
                  <a:lnTo>
                    <a:pt x="34" y="853"/>
                  </a:lnTo>
                  <a:lnTo>
                    <a:pt x="17" y="769"/>
                  </a:lnTo>
                  <a:lnTo>
                    <a:pt x="9" y="686"/>
                  </a:lnTo>
                  <a:lnTo>
                    <a:pt x="0" y="594"/>
                  </a:lnTo>
                  <a:lnTo>
                    <a:pt x="0" y="510"/>
                  </a:lnTo>
                  <a:lnTo>
                    <a:pt x="0" y="510"/>
                  </a:lnTo>
                  <a:lnTo>
                    <a:pt x="9" y="418"/>
                  </a:lnTo>
                  <a:lnTo>
                    <a:pt x="9" y="402"/>
                  </a:lnTo>
                  <a:lnTo>
                    <a:pt x="34" y="335"/>
                  </a:lnTo>
                  <a:lnTo>
                    <a:pt x="50" y="268"/>
                  </a:lnTo>
                  <a:lnTo>
                    <a:pt x="59" y="243"/>
                  </a:lnTo>
                  <a:lnTo>
                    <a:pt x="84" y="159"/>
                  </a:lnTo>
                  <a:lnTo>
                    <a:pt x="101" y="76"/>
                  </a:lnTo>
                  <a:lnTo>
                    <a:pt x="101" y="68"/>
                  </a:lnTo>
                  <a:lnTo>
                    <a:pt x="1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a:off x="8890233" y="2689131"/>
              <a:ext cx="51942" cy="115476"/>
            </a:xfrm>
            <a:custGeom>
              <a:avLst/>
              <a:gdLst/>
              <a:ahLst/>
              <a:cxnLst/>
              <a:rect l="l" t="t" r="r" b="b"/>
              <a:pathLst>
                <a:path w="1053" h="2341" extrusionOk="0">
                  <a:moveTo>
                    <a:pt x="150" y="43"/>
                  </a:moveTo>
                  <a:lnTo>
                    <a:pt x="150" y="51"/>
                  </a:lnTo>
                  <a:lnTo>
                    <a:pt x="176" y="110"/>
                  </a:lnTo>
                  <a:lnTo>
                    <a:pt x="209" y="168"/>
                  </a:lnTo>
                  <a:lnTo>
                    <a:pt x="251" y="227"/>
                  </a:lnTo>
                  <a:lnTo>
                    <a:pt x="267" y="260"/>
                  </a:lnTo>
                  <a:lnTo>
                    <a:pt x="284" y="293"/>
                  </a:lnTo>
                  <a:lnTo>
                    <a:pt x="326" y="352"/>
                  </a:lnTo>
                  <a:lnTo>
                    <a:pt x="359" y="410"/>
                  </a:lnTo>
                  <a:lnTo>
                    <a:pt x="359" y="410"/>
                  </a:lnTo>
                  <a:lnTo>
                    <a:pt x="393" y="469"/>
                  </a:lnTo>
                  <a:lnTo>
                    <a:pt x="426" y="527"/>
                  </a:lnTo>
                  <a:lnTo>
                    <a:pt x="435" y="544"/>
                  </a:lnTo>
                  <a:lnTo>
                    <a:pt x="451" y="594"/>
                  </a:lnTo>
                  <a:lnTo>
                    <a:pt x="476" y="661"/>
                  </a:lnTo>
                  <a:lnTo>
                    <a:pt x="501" y="719"/>
                  </a:lnTo>
                  <a:lnTo>
                    <a:pt x="526" y="786"/>
                  </a:lnTo>
                  <a:lnTo>
                    <a:pt x="551" y="853"/>
                  </a:lnTo>
                  <a:lnTo>
                    <a:pt x="577" y="912"/>
                  </a:lnTo>
                  <a:lnTo>
                    <a:pt x="577" y="920"/>
                  </a:lnTo>
                  <a:lnTo>
                    <a:pt x="593" y="978"/>
                  </a:lnTo>
                  <a:lnTo>
                    <a:pt x="618" y="1037"/>
                  </a:lnTo>
                  <a:lnTo>
                    <a:pt x="643" y="1104"/>
                  </a:lnTo>
                  <a:lnTo>
                    <a:pt x="668" y="1162"/>
                  </a:lnTo>
                  <a:lnTo>
                    <a:pt x="694" y="1229"/>
                  </a:lnTo>
                  <a:lnTo>
                    <a:pt x="719" y="1287"/>
                  </a:lnTo>
                  <a:lnTo>
                    <a:pt x="744" y="1354"/>
                  </a:lnTo>
                  <a:lnTo>
                    <a:pt x="777" y="1413"/>
                  </a:lnTo>
                  <a:lnTo>
                    <a:pt x="777" y="1421"/>
                  </a:lnTo>
                  <a:lnTo>
                    <a:pt x="794" y="1480"/>
                  </a:lnTo>
                  <a:lnTo>
                    <a:pt x="827" y="1538"/>
                  </a:lnTo>
                  <a:lnTo>
                    <a:pt x="852" y="1605"/>
                  </a:lnTo>
                  <a:lnTo>
                    <a:pt x="877" y="1663"/>
                  </a:lnTo>
                  <a:lnTo>
                    <a:pt x="911" y="1730"/>
                  </a:lnTo>
                  <a:lnTo>
                    <a:pt x="936" y="1789"/>
                  </a:lnTo>
                  <a:lnTo>
                    <a:pt x="969" y="1847"/>
                  </a:lnTo>
                  <a:lnTo>
                    <a:pt x="994" y="1906"/>
                  </a:lnTo>
                  <a:lnTo>
                    <a:pt x="1028" y="1973"/>
                  </a:lnTo>
                  <a:lnTo>
                    <a:pt x="1053" y="2023"/>
                  </a:lnTo>
                  <a:lnTo>
                    <a:pt x="1053" y="2031"/>
                  </a:lnTo>
                  <a:lnTo>
                    <a:pt x="952" y="2340"/>
                  </a:lnTo>
                  <a:lnTo>
                    <a:pt x="643" y="2248"/>
                  </a:lnTo>
                  <a:lnTo>
                    <a:pt x="635" y="2232"/>
                  </a:lnTo>
                  <a:lnTo>
                    <a:pt x="610" y="2181"/>
                  </a:lnTo>
                  <a:lnTo>
                    <a:pt x="577" y="2123"/>
                  </a:lnTo>
                  <a:lnTo>
                    <a:pt x="543" y="2056"/>
                  </a:lnTo>
                  <a:lnTo>
                    <a:pt x="510" y="1989"/>
                  </a:lnTo>
                  <a:lnTo>
                    <a:pt x="476" y="1931"/>
                  </a:lnTo>
                  <a:lnTo>
                    <a:pt x="451" y="1864"/>
                  </a:lnTo>
                  <a:lnTo>
                    <a:pt x="418" y="1797"/>
                  </a:lnTo>
                  <a:lnTo>
                    <a:pt x="384" y="1739"/>
                  </a:lnTo>
                  <a:lnTo>
                    <a:pt x="359" y="1672"/>
                  </a:lnTo>
                  <a:lnTo>
                    <a:pt x="334" y="1613"/>
                  </a:lnTo>
                  <a:lnTo>
                    <a:pt x="334" y="1605"/>
                  </a:lnTo>
                  <a:lnTo>
                    <a:pt x="309" y="1538"/>
                  </a:lnTo>
                  <a:lnTo>
                    <a:pt x="276" y="1471"/>
                  </a:lnTo>
                  <a:lnTo>
                    <a:pt x="251" y="1404"/>
                  </a:lnTo>
                  <a:lnTo>
                    <a:pt x="226" y="1338"/>
                  </a:lnTo>
                  <a:lnTo>
                    <a:pt x="201" y="1271"/>
                  </a:lnTo>
                  <a:lnTo>
                    <a:pt x="176" y="1204"/>
                  </a:lnTo>
                  <a:lnTo>
                    <a:pt x="150" y="1137"/>
                  </a:lnTo>
                  <a:lnTo>
                    <a:pt x="134" y="1087"/>
                  </a:lnTo>
                  <a:lnTo>
                    <a:pt x="134" y="1070"/>
                  </a:lnTo>
                  <a:lnTo>
                    <a:pt x="109" y="1003"/>
                  </a:lnTo>
                  <a:lnTo>
                    <a:pt x="92" y="937"/>
                  </a:lnTo>
                  <a:lnTo>
                    <a:pt x="67" y="870"/>
                  </a:lnTo>
                  <a:lnTo>
                    <a:pt x="50" y="795"/>
                  </a:lnTo>
                  <a:lnTo>
                    <a:pt x="34" y="728"/>
                  </a:lnTo>
                  <a:lnTo>
                    <a:pt x="17" y="678"/>
                  </a:lnTo>
                  <a:lnTo>
                    <a:pt x="17" y="661"/>
                  </a:lnTo>
                  <a:lnTo>
                    <a:pt x="8" y="586"/>
                  </a:lnTo>
                  <a:lnTo>
                    <a:pt x="0" y="519"/>
                  </a:lnTo>
                  <a:lnTo>
                    <a:pt x="0" y="519"/>
                  </a:lnTo>
                  <a:lnTo>
                    <a:pt x="0" y="335"/>
                  </a:lnTo>
                  <a:lnTo>
                    <a:pt x="0" y="293"/>
                  </a:lnTo>
                  <a:lnTo>
                    <a:pt x="0" y="218"/>
                  </a:lnTo>
                  <a:lnTo>
                    <a:pt x="0" y="76"/>
                  </a:lnTo>
                  <a:lnTo>
                    <a:pt x="5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4"/>
            <p:cNvSpPr/>
            <p:nvPr/>
          </p:nvSpPr>
          <p:spPr>
            <a:xfrm>
              <a:off x="8776089" y="2350399"/>
              <a:ext cx="52780" cy="92390"/>
            </a:xfrm>
            <a:custGeom>
              <a:avLst/>
              <a:gdLst/>
              <a:ahLst/>
              <a:cxnLst/>
              <a:rect l="l" t="t" r="r" b="b"/>
              <a:pathLst>
                <a:path w="1070" h="1873" extrusionOk="0">
                  <a:moveTo>
                    <a:pt x="301" y="26"/>
                  </a:moveTo>
                  <a:lnTo>
                    <a:pt x="326" y="59"/>
                  </a:lnTo>
                  <a:lnTo>
                    <a:pt x="401" y="151"/>
                  </a:lnTo>
                  <a:lnTo>
                    <a:pt x="401" y="151"/>
                  </a:lnTo>
                  <a:lnTo>
                    <a:pt x="501" y="360"/>
                  </a:lnTo>
                  <a:lnTo>
                    <a:pt x="593" y="569"/>
                  </a:lnTo>
                  <a:lnTo>
                    <a:pt x="685" y="778"/>
                  </a:lnTo>
                  <a:lnTo>
                    <a:pt x="785" y="987"/>
                  </a:lnTo>
                  <a:lnTo>
                    <a:pt x="785" y="987"/>
                  </a:lnTo>
                  <a:lnTo>
                    <a:pt x="877" y="1196"/>
                  </a:lnTo>
                  <a:lnTo>
                    <a:pt x="977" y="1404"/>
                  </a:lnTo>
                  <a:lnTo>
                    <a:pt x="1069" y="1605"/>
                  </a:lnTo>
                  <a:lnTo>
                    <a:pt x="1069" y="1613"/>
                  </a:lnTo>
                  <a:lnTo>
                    <a:pt x="977" y="1872"/>
                  </a:lnTo>
                  <a:lnTo>
                    <a:pt x="718" y="1780"/>
                  </a:lnTo>
                  <a:lnTo>
                    <a:pt x="718" y="1772"/>
                  </a:lnTo>
                  <a:lnTo>
                    <a:pt x="618" y="1572"/>
                  </a:lnTo>
                  <a:lnTo>
                    <a:pt x="518" y="1363"/>
                  </a:lnTo>
                  <a:lnTo>
                    <a:pt x="409" y="1154"/>
                  </a:lnTo>
                  <a:lnTo>
                    <a:pt x="409" y="1154"/>
                  </a:lnTo>
                  <a:lnTo>
                    <a:pt x="317" y="945"/>
                  </a:lnTo>
                  <a:lnTo>
                    <a:pt x="217" y="736"/>
                  </a:lnTo>
                  <a:lnTo>
                    <a:pt x="117" y="527"/>
                  </a:lnTo>
                  <a:lnTo>
                    <a:pt x="17" y="318"/>
                  </a:lnTo>
                  <a:lnTo>
                    <a:pt x="17" y="318"/>
                  </a:lnTo>
                  <a:lnTo>
                    <a:pt x="0" y="201"/>
                  </a:lnTo>
                  <a:lnTo>
                    <a:pt x="0" y="160"/>
                  </a:lnTo>
                  <a:lnTo>
                    <a:pt x="50" y="51"/>
                  </a:lnTo>
                  <a:lnTo>
                    <a:pt x="17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a:off x="8856000" y="2922006"/>
              <a:ext cx="41682" cy="115821"/>
            </a:xfrm>
            <a:custGeom>
              <a:avLst/>
              <a:gdLst/>
              <a:ahLst/>
              <a:cxnLst/>
              <a:rect l="l" t="t" r="r" b="b"/>
              <a:pathLst>
                <a:path w="845" h="2348" extrusionOk="0">
                  <a:moveTo>
                    <a:pt x="343" y="0"/>
                  </a:moveTo>
                  <a:lnTo>
                    <a:pt x="410" y="75"/>
                  </a:lnTo>
                  <a:lnTo>
                    <a:pt x="477" y="117"/>
                  </a:lnTo>
                  <a:lnTo>
                    <a:pt x="494" y="142"/>
                  </a:lnTo>
                  <a:lnTo>
                    <a:pt x="519" y="201"/>
                  </a:lnTo>
                  <a:lnTo>
                    <a:pt x="519" y="201"/>
                  </a:lnTo>
                  <a:lnTo>
                    <a:pt x="552" y="267"/>
                  </a:lnTo>
                  <a:lnTo>
                    <a:pt x="560" y="276"/>
                  </a:lnTo>
                  <a:lnTo>
                    <a:pt x="560" y="326"/>
                  </a:lnTo>
                  <a:lnTo>
                    <a:pt x="560" y="393"/>
                  </a:lnTo>
                  <a:lnTo>
                    <a:pt x="560" y="451"/>
                  </a:lnTo>
                  <a:lnTo>
                    <a:pt x="560" y="518"/>
                  </a:lnTo>
                  <a:lnTo>
                    <a:pt x="560" y="576"/>
                  </a:lnTo>
                  <a:lnTo>
                    <a:pt x="569" y="643"/>
                  </a:lnTo>
                  <a:lnTo>
                    <a:pt x="569" y="685"/>
                  </a:lnTo>
                  <a:lnTo>
                    <a:pt x="569" y="702"/>
                  </a:lnTo>
                  <a:lnTo>
                    <a:pt x="577" y="769"/>
                  </a:lnTo>
                  <a:lnTo>
                    <a:pt x="586" y="827"/>
                  </a:lnTo>
                  <a:lnTo>
                    <a:pt x="586" y="894"/>
                  </a:lnTo>
                  <a:lnTo>
                    <a:pt x="602" y="952"/>
                  </a:lnTo>
                  <a:lnTo>
                    <a:pt x="611" y="1019"/>
                  </a:lnTo>
                  <a:lnTo>
                    <a:pt x="619" y="1078"/>
                  </a:lnTo>
                  <a:lnTo>
                    <a:pt x="627" y="1145"/>
                  </a:lnTo>
                  <a:lnTo>
                    <a:pt x="644" y="1203"/>
                  </a:lnTo>
                  <a:lnTo>
                    <a:pt x="652" y="1270"/>
                  </a:lnTo>
                  <a:lnTo>
                    <a:pt x="652" y="1270"/>
                  </a:lnTo>
                  <a:lnTo>
                    <a:pt x="669" y="1328"/>
                  </a:lnTo>
                  <a:lnTo>
                    <a:pt x="677" y="1387"/>
                  </a:lnTo>
                  <a:lnTo>
                    <a:pt x="694" y="1454"/>
                  </a:lnTo>
                  <a:lnTo>
                    <a:pt x="711" y="1512"/>
                  </a:lnTo>
                  <a:lnTo>
                    <a:pt x="728" y="1579"/>
                  </a:lnTo>
                  <a:lnTo>
                    <a:pt x="736" y="1637"/>
                  </a:lnTo>
                  <a:lnTo>
                    <a:pt x="761" y="1704"/>
                  </a:lnTo>
                  <a:lnTo>
                    <a:pt x="778" y="1763"/>
                  </a:lnTo>
                  <a:lnTo>
                    <a:pt x="794" y="1830"/>
                  </a:lnTo>
                  <a:lnTo>
                    <a:pt x="811" y="1888"/>
                  </a:lnTo>
                  <a:lnTo>
                    <a:pt x="828" y="1955"/>
                  </a:lnTo>
                  <a:lnTo>
                    <a:pt x="844" y="2005"/>
                  </a:lnTo>
                  <a:lnTo>
                    <a:pt x="844" y="2013"/>
                  </a:lnTo>
                  <a:lnTo>
                    <a:pt x="677" y="2347"/>
                  </a:lnTo>
                  <a:lnTo>
                    <a:pt x="343" y="2180"/>
                  </a:lnTo>
                  <a:lnTo>
                    <a:pt x="343" y="2164"/>
                  </a:lnTo>
                  <a:lnTo>
                    <a:pt x="327" y="2114"/>
                  </a:lnTo>
                  <a:lnTo>
                    <a:pt x="301" y="2047"/>
                  </a:lnTo>
                  <a:lnTo>
                    <a:pt x="285" y="1980"/>
                  </a:lnTo>
                  <a:lnTo>
                    <a:pt x="260" y="1913"/>
                  </a:lnTo>
                  <a:lnTo>
                    <a:pt x="243" y="1846"/>
                  </a:lnTo>
                  <a:lnTo>
                    <a:pt x="218" y="1779"/>
                  </a:lnTo>
                  <a:lnTo>
                    <a:pt x="201" y="1713"/>
                  </a:lnTo>
                  <a:lnTo>
                    <a:pt x="176" y="1646"/>
                  </a:lnTo>
                  <a:lnTo>
                    <a:pt x="159" y="1579"/>
                  </a:lnTo>
                  <a:lnTo>
                    <a:pt x="143" y="1512"/>
                  </a:lnTo>
                  <a:lnTo>
                    <a:pt x="126" y="1445"/>
                  </a:lnTo>
                  <a:lnTo>
                    <a:pt x="109" y="1387"/>
                  </a:lnTo>
                  <a:lnTo>
                    <a:pt x="109" y="1387"/>
                  </a:lnTo>
                  <a:lnTo>
                    <a:pt x="93" y="1320"/>
                  </a:lnTo>
                  <a:lnTo>
                    <a:pt x="76" y="1253"/>
                  </a:lnTo>
                  <a:lnTo>
                    <a:pt x="68" y="1178"/>
                  </a:lnTo>
                  <a:lnTo>
                    <a:pt x="51" y="1111"/>
                  </a:lnTo>
                  <a:lnTo>
                    <a:pt x="34" y="1044"/>
                  </a:lnTo>
                  <a:lnTo>
                    <a:pt x="51" y="986"/>
                  </a:lnTo>
                  <a:lnTo>
                    <a:pt x="34" y="911"/>
                  </a:lnTo>
                  <a:lnTo>
                    <a:pt x="26" y="844"/>
                  </a:lnTo>
                  <a:lnTo>
                    <a:pt x="17" y="777"/>
                  </a:lnTo>
                  <a:lnTo>
                    <a:pt x="17" y="752"/>
                  </a:lnTo>
                  <a:lnTo>
                    <a:pt x="9" y="702"/>
                  </a:lnTo>
                  <a:lnTo>
                    <a:pt x="9" y="635"/>
                  </a:lnTo>
                  <a:lnTo>
                    <a:pt x="1" y="568"/>
                  </a:lnTo>
                  <a:lnTo>
                    <a:pt x="1" y="493"/>
                  </a:lnTo>
                  <a:lnTo>
                    <a:pt x="1" y="426"/>
                  </a:lnTo>
                  <a:lnTo>
                    <a:pt x="1" y="351"/>
                  </a:lnTo>
                  <a:lnTo>
                    <a:pt x="1" y="301"/>
                  </a:lnTo>
                  <a:lnTo>
                    <a:pt x="9" y="284"/>
                  </a:lnTo>
                  <a:lnTo>
                    <a:pt x="34" y="209"/>
                  </a:lnTo>
                  <a:lnTo>
                    <a:pt x="34" y="201"/>
                  </a:lnTo>
                  <a:lnTo>
                    <a:pt x="59" y="142"/>
                  </a:lnTo>
                  <a:lnTo>
                    <a:pt x="76" y="117"/>
                  </a:lnTo>
                  <a:lnTo>
                    <a:pt x="143" y="67"/>
                  </a:lnTo>
                  <a:lnTo>
                    <a:pt x="21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8638860" y="2591512"/>
              <a:ext cx="63484" cy="107583"/>
            </a:xfrm>
            <a:custGeom>
              <a:avLst/>
              <a:gdLst/>
              <a:ahLst/>
              <a:cxnLst/>
              <a:rect l="l" t="t" r="r" b="b"/>
              <a:pathLst>
                <a:path w="1287" h="2181" extrusionOk="0">
                  <a:moveTo>
                    <a:pt x="134" y="17"/>
                  </a:moveTo>
                  <a:lnTo>
                    <a:pt x="176" y="25"/>
                  </a:lnTo>
                  <a:lnTo>
                    <a:pt x="226" y="25"/>
                  </a:lnTo>
                  <a:lnTo>
                    <a:pt x="284" y="25"/>
                  </a:lnTo>
                  <a:lnTo>
                    <a:pt x="326" y="25"/>
                  </a:lnTo>
                  <a:lnTo>
                    <a:pt x="334" y="25"/>
                  </a:lnTo>
                  <a:lnTo>
                    <a:pt x="368" y="50"/>
                  </a:lnTo>
                  <a:lnTo>
                    <a:pt x="393" y="67"/>
                  </a:lnTo>
                  <a:lnTo>
                    <a:pt x="426" y="92"/>
                  </a:lnTo>
                  <a:lnTo>
                    <a:pt x="426" y="92"/>
                  </a:lnTo>
                  <a:lnTo>
                    <a:pt x="451" y="117"/>
                  </a:lnTo>
                  <a:lnTo>
                    <a:pt x="485" y="142"/>
                  </a:lnTo>
                  <a:lnTo>
                    <a:pt x="510" y="167"/>
                  </a:lnTo>
                  <a:lnTo>
                    <a:pt x="518" y="175"/>
                  </a:lnTo>
                  <a:lnTo>
                    <a:pt x="535" y="192"/>
                  </a:lnTo>
                  <a:lnTo>
                    <a:pt x="552" y="226"/>
                  </a:lnTo>
                  <a:lnTo>
                    <a:pt x="577" y="251"/>
                  </a:lnTo>
                  <a:lnTo>
                    <a:pt x="593" y="284"/>
                  </a:lnTo>
                  <a:lnTo>
                    <a:pt x="627" y="343"/>
                  </a:lnTo>
                  <a:lnTo>
                    <a:pt x="660" y="409"/>
                  </a:lnTo>
                  <a:lnTo>
                    <a:pt x="702" y="476"/>
                  </a:lnTo>
                  <a:lnTo>
                    <a:pt x="727" y="535"/>
                  </a:lnTo>
                  <a:lnTo>
                    <a:pt x="752" y="568"/>
                  </a:lnTo>
                  <a:lnTo>
                    <a:pt x="760" y="602"/>
                  </a:lnTo>
                  <a:lnTo>
                    <a:pt x="794" y="668"/>
                  </a:lnTo>
                  <a:lnTo>
                    <a:pt x="827" y="727"/>
                  </a:lnTo>
                  <a:lnTo>
                    <a:pt x="852" y="794"/>
                  </a:lnTo>
                  <a:lnTo>
                    <a:pt x="886" y="861"/>
                  </a:lnTo>
                  <a:lnTo>
                    <a:pt x="911" y="927"/>
                  </a:lnTo>
                  <a:lnTo>
                    <a:pt x="936" y="986"/>
                  </a:lnTo>
                  <a:lnTo>
                    <a:pt x="961" y="1053"/>
                  </a:lnTo>
                  <a:lnTo>
                    <a:pt x="986" y="1120"/>
                  </a:lnTo>
                  <a:lnTo>
                    <a:pt x="1003" y="1145"/>
                  </a:lnTo>
                  <a:lnTo>
                    <a:pt x="1044" y="1253"/>
                  </a:lnTo>
                  <a:lnTo>
                    <a:pt x="1095" y="1378"/>
                  </a:lnTo>
                  <a:lnTo>
                    <a:pt x="1136" y="1504"/>
                  </a:lnTo>
                  <a:lnTo>
                    <a:pt x="1186" y="1629"/>
                  </a:lnTo>
                  <a:lnTo>
                    <a:pt x="1237" y="1754"/>
                  </a:lnTo>
                  <a:lnTo>
                    <a:pt x="1262" y="1813"/>
                  </a:lnTo>
                  <a:lnTo>
                    <a:pt x="1287" y="1863"/>
                  </a:lnTo>
                  <a:lnTo>
                    <a:pt x="1287" y="1871"/>
                  </a:lnTo>
                  <a:lnTo>
                    <a:pt x="1170" y="2180"/>
                  </a:lnTo>
                  <a:lnTo>
                    <a:pt x="861" y="2064"/>
                  </a:lnTo>
                  <a:lnTo>
                    <a:pt x="861" y="2055"/>
                  </a:lnTo>
                  <a:lnTo>
                    <a:pt x="836" y="2005"/>
                  </a:lnTo>
                  <a:lnTo>
                    <a:pt x="810" y="1947"/>
                  </a:lnTo>
                  <a:lnTo>
                    <a:pt x="752" y="1821"/>
                  </a:lnTo>
                  <a:lnTo>
                    <a:pt x="694" y="1696"/>
                  </a:lnTo>
                  <a:lnTo>
                    <a:pt x="635" y="1571"/>
                  </a:lnTo>
                  <a:lnTo>
                    <a:pt x="577" y="1445"/>
                  </a:lnTo>
                  <a:lnTo>
                    <a:pt x="526" y="1353"/>
                  </a:lnTo>
                  <a:lnTo>
                    <a:pt x="518" y="1328"/>
                  </a:lnTo>
                  <a:lnTo>
                    <a:pt x="485" y="1270"/>
                  </a:lnTo>
                  <a:lnTo>
                    <a:pt x="460" y="1203"/>
                  </a:lnTo>
                  <a:lnTo>
                    <a:pt x="426" y="1145"/>
                  </a:lnTo>
                  <a:lnTo>
                    <a:pt x="401" y="1086"/>
                  </a:lnTo>
                  <a:lnTo>
                    <a:pt x="368" y="1028"/>
                  </a:lnTo>
                  <a:lnTo>
                    <a:pt x="343" y="969"/>
                  </a:lnTo>
                  <a:lnTo>
                    <a:pt x="309" y="911"/>
                  </a:lnTo>
                  <a:lnTo>
                    <a:pt x="276" y="852"/>
                  </a:lnTo>
                  <a:lnTo>
                    <a:pt x="259" y="827"/>
                  </a:lnTo>
                  <a:lnTo>
                    <a:pt x="242" y="802"/>
                  </a:lnTo>
                  <a:lnTo>
                    <a:pt x="217" y="744"/>
                  </a:lnTo>
                  <a:lnTo>
                    <a:pt x="184" y="685"/>
                  </a:lnTo>
                  <a:lnTo>
                    <a:pt x="151" y="635"/>
                  </a:lnTo>
                  <a:lnTo>
                    <a:pt x="117" y="576"/>
                  </a:lnTo>
                  <a:lnTo>
                    <a:pt x="100" y="551"/>
                  </a:lnTo>
                  <a:lnTo>
                    <a:pt x="84" y="526"/>
                  </a:lnTo>
                  <a:lnTo>
                    <a:pt x="67" y="501"/>
                  </a:lnTo>
                  <a:lnTo>
                    <a:pt x="50" y="485"/>
                  </a:lnTo>
                  <a:lnTo>
                    <a:pt x="50" y="468"/>
                  </a:lnTo>
                  <a:lnTo>
                    <a:pt x="42" y="443"/>
                  </a:lnTo>
                  <a:lnTo>
                    <a:pt x="34" y="409"/>
                  </a:lnTo>
                  <a:lnTo>
                    <a:pt x="25" y="376"/>
                  </a:lnTo>
                  <a:lnTo>
                    <a:pt x="25" y="376"/>
                  </a:lnTo>
                  <a:lnTo>
                    <a:pt x="17" y="343"/>
                  </a:lnTo>
                  <a:lnTo>
                    <a:pt x="9" y="318"/>
                  </a:lnTo>
                  <a:lnTo>
                    <a:pt x="0" y="284"/>
                  </a:lnTo>
                  <a:lnTo>
                    <a:pt x="0" y="276"/>
                  </a:lnTo>
                  <a:lnTo>
                    <a:pt x="17" y="234"/>
                  </a:lnTo>
                  <a:lnTo>
                    <a:pt x="25" y="184"/>
                  </a:lnTo>
                  <a:lnTo>
                    <a:pt x="34" y="134"/>
                  </a:lnTo>
                  <a:lnTo>
                    <a:pt x="34" y="92"/>
                  </a:lnTo>
                  <a:lnTo>
                    <a:pt x="4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8557667" y="2320359"/>
              <a:ext cx="47453" cy="69650"/>
            </a:xfrm>
            <a:custGeom>
              <a:avLst/>
              <a:gdLst/>
              <a:ahLst/>
              <a:cxnLst/>
              <a:rect l="l" t="t" r="r" b="b"/>
              <a:pathLst>
                <a:path w="962" h="1412" extrusionOk="0">
                  <a:moveTo>
                    <a:pt x="117" y="34"/>
                  </a:moveTo>
                  <a:lnTo>
                    <a:pt x="117" y="34"/>
                  </a:lnTo>
                  <a:lnTo>
                    <a:pt x="268" y="142"/>
                  </a:lnTo>
                  <a:lnTo>
                    <a:pt x="276" y="142"/>
                  </a:lnTo>
                  <a:lnTo>
                    <a:pt x="393" y="226"/>
                  </a:lnTo>
                  <a:lnTo>
                    <a:pt x="418" y="251"/>
                  </a:lnTo>
                  <a:lnTo>
                    <a:pt x="443" y="276"/>
                  </a:lnTo>
                  <a:lnTo>
                    <a:pt x="477" y="309"/>
                  </a:lnTo>
                  <a:lnTo>
                    <a:pt x="485" y="318"/>
                  </a:lnTo>
                  <a:lnTo>
                    <a:pt x="527" y="384"/>
                  </a:lnTo>
                  <a:lnTo>
                    <a:pt x="552" y="409"/>
                  </a:lnTo>
                  <a:lnTo>
                    <a:pt x="577" y="451"/>
                  </a:lnTo>
                  <a:lnTo>
                    <a:pt x="619" y="526"/>
                  </a:lnTo>
                  <a:lnTo>
                    <a:pt x="619" y="526"/>
                  </a:lnTo>
                  <a:lnTo>
                    <a:pt x="660" y="602"/>
                  </a:lnTo>
                  <a:lnTo>
                    <a:pt x="702" y="677"/>
                  </a:lnTo>
                  <a:lnTo>
                    <a:pt x="752" y="744"/>
                  </a:lnTo>
                  <a:lnTo>
                    <a:pt x="777" y="794"/>
                  </a:lnTo>
                  <a:lnTo>
                    <a:pt x="794" y="819"/>
                  </a:lnTo>
                  <a:lnTo>
                    <a:pt x="836" y="894"/>
                  </a:lnTo>
                  <a:lnTo>
                    <a:pt x="878" y="969"/>
                  </a:lnTo>
                  <a:lnTo>
                    <a:pt x="919" y="1044"/>
                  </a:lnTo>
                  <a:lnTo>
                    <a:pt x="961" y="1120"/>
                  </a:lnTo>
                  <a:lnTo>
                    <a:pt x="961" y="1120"/>
                  </a:lnTo>
                  <a:lnTo>
                    <a:pt x="903" y="1412"/>
                  </a:lnTo>
                  <a:lnTo>
                    <a:pt x="619" y="1362"/>
                  </a:lnTo>
                  <a:lnTo>
                    <a:pt x="619" y="1353"/>
                  </a:lnTo>
                  <a:lnTo>
                    <a:pt x="568" y="1287"/>
                  </a:lnTo>
                  <a:lnTo>
                    <a:pt x="510" y="1220"/>
                  </a:lnTo>
                  <a:lnTo>
                    <a:pt x="452" y="1145"/>
                  </a:lnTo>
                  <a:lnTo>
                    <a:pt x="401" y="1078"/>
                  </a:lnTo>
                  <a:lnTo>
                    <a:pt x="376" y="1044"/>
                  </a:lnTo>
                  <a:lnTo>
                    <a:pt x="351" y="1003"/>
                  </a:lnTo>
                  <a:lnTo>
                    <a:pt x="301" y="927"/>
                  </a:lnTo>
                  <a:lnTo>
                    <a:pt x="251" y="861"/>
                  </a:lnTo>
                  <a:lnTo>
                    <a:pt x="201" y="785"/>
                  </a:lnTo>
                  <a:lnTo>
                    <a:pt x="201" y="785"/>
                  </a:lnTo>
                  <a:lnTo>
                    <a:pt x="159" y="710"/>
                  </a:lnTo>
                  <a:lnTo>
                    <a:pt x="126" y="660"/>
                  </a:lnTo>
                  <a:lnTo>
                    <a:pt x="109" y="635"/>
                  </a:lnTo>
                  <a:lnTo>
                    <a:pt x="76" y="568"/>
                  </a:lnTo>
                  <a:lnTo>
                    <a:pt x="76" y="551"/>
                  </a:lnTo>
                  <a:lnTo>
                    <a:pt x="59" y="501"/>
                  </a:lnTo>
                  <a:lnTo>
                    <a:pt x="51" y="468"/>
                  </a:lnTo>
                  <a:lnTo>
                    <a:pt x="42" y="435"/>
                  </a:lnTo>
                  <a:lnTo>
                    <a:pt x="25" y="284"/>
                  </a:lnTo>
                  <a:lnTo>
                    <a:pt x="25" y="276"/>
                  </a:lnTo>
                  <a:lnTo>
                    <a:pt x="0" y="92"/>
                  </a:lnTo>
                  <a:lnTo>
                    <a:pt x="0" y="92"/>
                  </a:lnTo>
                  <a:lnTo>
                    <a:pt x="25"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8342155" y="2525167"/>
              <a:ext cx="103884" cy="141767"/>
            </a:xfrm>
            <a:custGeom>
              <a:avLst/>
              <a:gdLst/>
              <a:ahLst/>
              <a:cxnLst/>
              <a:rect l="l" t="t" r="r" b="b"/>
              <a:pathLst>
                <a:path w="2106" h="2874" extrusionOk="0">
                  <a:moveTo>
                    <a:pt x="385" y="17"/>
                  </a:moveTo>
                  <a:lnTo>
                    <a:pt x="468" y="84"/>
                  </a:lnTo>
                  <a:lnTo>
                    <a:pt x="518" y="125"/>
                  </a:lnTo>
                  <a:lnTo>
                    <a:pt x="535" y="159"/>
                  </a:lnTo>
                  <a:lnTo>
                    <a:pt x="577" y="242"/>
                  </a:lnTo>
                  <a:lnTo>
                    <a:pt x="627" y="334"/>
                  </a:lnTo>
                  <a:lnTo>
                    <a:pt x="677" y="418"/>
                  </a:lnTo>
                  <a:lnTo>
                    <a:pt x="727" y="501"/>
                  </a:lnTo>
                  <a:lnTo>
                    <a:pt x="769" y="585"/>
                  </a:lnTo>
                  <a:lnTo>
                    <a:pt x="819" y="660"/>
                  </a:lnTo>
                  <a:lnTo>
                    <a:pt x="877" y="744"/>
                  </a:lnTo>
                  <a:lnTo>
                    <a:pt x="928" y="827"/>
                  </a:lnTo>
                  <a:lnTo>
                    <a:pt x="978" y="911"/>
                  </a:lnTo>
                  <a:lnTo>
                    <a:pt x="1028" y="994"/>
                  </a:lnTo>
                  <a:lnTo>
                    <a:pt x="1086" y="1069"/>
                  </a:lnTo>
                  <a:lnTo>
                    <a:pt x="1136" y="1153"/>
                  </a:lnTo>
                  <a:lnTo>
                    <a:pt x="1187" y="1228"/>
                  </a:lnTo>
                  <a:lnTo>
                    <a:pt x="1245" y="1312"/>
                  </a:lnTo>
                  <a:lnTo>
                    <a:pt x="1303" y="1395"/>
                  </a:lnTo>
                  <a:lnTo>
                    <a:pt x="1354" y="1470"/>
                  </a:lnTo>
                  <a:lnTo>
                    <a:pt x="1370" y="1495"/>
                  </a:lnTo>
                  <a:lnTo>
                    <a:pt x="1412" y="1554"/>
                  </a:lnTo>
                  <a:lnTo>
                    <a:pt x="1471" y="1637"/>
                  </a:lnTo>
                  <a:lnTo>
                    <a:pt x="1529" y="1713"/>
                  </a:lnTo>
                  <a:lnTo>
                    <a:pt x="1579" y="1796"/>
                  </a:lnTo>
                  <a:lnTo>
                    <a:pt x="1638" y="1871"/>
                  </a:lnTo>
                  <a:lnTo>
                    <a:pt x="1696" y="1955"/>
                  </a:lnTo>
                  <a:lnTo>
                    <a:pt x="1755" y="2030"/>
                  </a:lnTo>
                  <a:lnTo>
                    <a:pt x="1872" y="2189"/>
                  </a:lnTo>
                  <a:lnTo>
                    <a:pt x="1989" y="2348"/>
                  </a:lnTo>
                  <a:lnTo>
                    <a:pt x="2097" y="2498"/>
                  </a:lnTo>
                  <a:lnTo>
                    <a:pt x="2105" y="2506"/>
                  </a:lnTo>
                  <a:lnTo>
                    <a:pt x="2055" y="2874"/>
                  </a:lnTo>
                  <a:lnTo>
                    <a:pt x="1688" y="2824"/>
                  </a:lnTo>
                  <a:lnTo>
                    <a:pt x="1679" y="2815"/>
                  </a:lnTo>
                  <a:lnTo>
                    <a:pt x="1562" y="2665"/>
                  </a:lnTo>
                  <a:lnTo>
                    <a:pt x="1445" y="2515"/>
                  </a:lnTo>
                  <a:lnTo>
                    <a:pt x="1320" y="2356"/>
                  </a:lnTo>
                  <a:lnTo>
                    <a:pt x="1262" y="2272"/>
                  </a:lnTo>
                  <a:lnTo>
                    <a:pt x="1203" y="2197"/>
                  </a:lnTo>
                  <a:lnTo>
                    <a:pt x="1136" y="2114"/>
                  </a:lnTo>
                  <a:lnTo>
                    <a:pt x="1078" y="2030"/>
                  </a:lnTo>
                  <a:lnTo>
                    <a:pt x="1019" y="1955"/>
                  </a:lnTo>
                  <a:lnTo>
                    <a:pt x="961" y="1871"/>
                  </a:lnTo>
                  <a:lnTo>
                    <a:pt x="919" y="1813"/>
                  </a:lnTo>
                  <a:lnTo>
                    <a:pt x="902" y="1788"/>
                  </a:lnTo>
                  <a:lnTo>
                    <a:pt x="844" y="1704"/>
                  </a:lnTo>
                  <a:lnTo>
                    <a:pt x="786" y="1629"/>
                  </a:lnTo>
                  <a:lnTo>
                    <a:pt x="727" y="1546"/>
                  </a:lnTo>
                  <a:lnTo>
                    <a:pt x="677" y="1462"/>
                  </a:lnTo>
                  <a:lnTo>
                    <a:pt x="618" y="1378"/>
                  </a:lnTo>
                  <a:lnTo>
                    <a:pt x="560" y="1295"/>
                  </a:lnTo>
                  <a:lnTo>
                    <a:pt x="510" y="1211"/>
                  </a:lnTo>
                  <a:lnTo>
                    <a:pt x="451" y="1120"/>
                  </a:lnTo>
                  <a:lnTo>
                    <a:pt x="401" y="1036"/>
                  </a:lnTo>
                  <a:lnTo>
                    <a:pt x="343" y="952"/>
                  </a:lnTo>
                  <a:lnTo>
                    <a:pt x="293" y="869"/>
                  </a:lnTo>
                  <a:lnTo>
                    <a:pt x="243" y="777"/>
                  </a:lnTo>
                  <a:lnTo>
                    <a:pt x="192" y="693"/>
                  </a:lnTo>
                  <a:lnTo>
                    <a:pt x="142" y="602"/>
                  </a:lnTo>
                  <a:lnTo>
                    <a:pt x="92" y="518"/>
                  </a:lnTo>
                  <a:lnTo>
                    <a:pt x="42" y="426"/>
                  </a:lnTo>
                  <a:lnTo>
                    <a:pt x="25" y="393"/>
                  </a:lnTo>
                  <a:lnTo>
                    <a:pt x="9" y="326"/>
                  </a:lnTo>
                  <a:lnTo>
                    <a:pt x="0" y="217"/>
                  </a:lnTo>
                  <a:lnTo>
                    <a:pt x="0" y="184"/>
                  </a:lnTo>
                  <a:lnTo>
                    <a:pt x="92" y="59"/>
                  </a:lnTo>
                  <a:lnTo>
                    <a:pt x="209" y="0"/>
                  </a:lnTo>
                  <a:lnTo>
                    <a:pt x="3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8593528" y="2821033"/>
              <a:ext cx="84103" cy="117054"/>
            </a:xfrm>
            <a:custGeom>
              <a:avLst/>
              <a:gdLst/>
              <a:ahLst/>
              <a:cxnLst/>
              <a:rect l="l" t="t" r="r" b="b"/>
              <a:pathLst>
                <a:path w="1705" h="2373" extrusionOk="0">
                  <a:moveTo>
                    <a:pt x="368" y="50"/>
                  </a:moveTo>
                  <a:lnTo>
                    <a:pt x="435" y="101"/>
                  </a:lnTo>
                  <a:lnTo>
                    <a:pt x="443" y="101"/>
                  </a:lnTo>
                  <a:lnTo>
                    <a:pt x="476" y="159"/>
                  </a:lnTo>
                  <a:lnTo>
                    <a:pt x="510" y="226"/>
                  </a:lnTo>
                  <a:lnTo>
                    <a:pt x="543" y="293"/>
                  </a:lnTo>
                  <a:lnTo>
                    <a:pt x="585" y="359"/>
                  </a:lnTo>
                  <a:lnTo>
                    <a:pt x="618" y="426"/>
                  </a:lnTo>
                  <a:lnTo>
                    <a:pt x="660" y="493"/>
                  </a:lnTo>
                  <a:lnTo>
                    <a:pt x="702" y="560"/>
                  </a:lnTo>
                  <a:lnTo>
                    <a:pt x="735" y="618"/>
                  </a:lnTo>
                  <a:lnTo>
                    <a:pt x="777" y="685"/>
                  </a:lnTo>
                  <a:lnTo>
                    <a:pt x="819" y="752"/>
                  </a:lnTo>
                  <a:lnTo>
                    <a:pt x="861" y="819"/>
                  </a:lnTo>
                  <a:lnTo>
                    <a:pt x="902" y="886"/>
                  </a:lnTo>
                  <a:lnTo>
                    <a:pt x="944" y="944"/>
                  </a:lnTo>
                  <a:lnTo>
                    <a:pt x="994" y="1011"/>
                  </a:lnTo>
                  <a:lnTo>
                    <a:pt x="1036" y="1078"/>
                  </a:lnTo>
                  <a:lnTo>
                    <a:pt x="1078" y="1145"/>
                  </a:lnTo>
                  <a:lnTo>
                    <a:pt x="1120" y="1203"/>
                  </a:lnTo>
                  <a:lnTo>
                    <a:pt x="1170" y="1270"/>
                  </a:lnTo>
                  <a:lnTo>
                    <a:pt x="1253" y="1404"/>
                  </a:lnTo>
                  <a:lnTo>
                    <a:pt x="1345" y="1529"/>
                  </a:lnTo>
                  <a:lnTo>
                    <a:pt x="1437" y="1663"/>
                  </a:lnTo>
                  <a:lnTo>
                    <a:pt x="1529" y="1788"/>
                  </a:lnTo>
                  <a:lnTo>
                    <a:pt x="1613" y="1922"/>
                  </a:lnTo>
                  <a:lnTo>
                    <a:pt x="1654" y="1980"/>
                  </a:lnTo>
                  <a:lnTo>
                    <a:pt x="1696" y="2039"/>
                  </a:lnTo>
                  <a:lnTo>
                    <a:pt x="1704" y="2047"/>
                  </a:lnTo>
                  <a:lnTo>
                    <a:pt x="1638" y="2373"/>
                  </a:lnTo>
                  <a:lnTo>
                    <a:pt x="1312" y="2314"/>
                  </a:lnTo>
                  <a:lnTo>
                    <a:pt x="1312" y="2306"/>
                  </a:lnTo>
                  <a:lnTo>
                    <a:pt x="1270" y="2256"/>
                  </a:lnTo>
                  <a:lnTo>
                    <a:pt x="1228" y="2189"/>
                  </a:lnTo>
                  <a:lnTo>
                    <a:pt x="1136" y="2064"/>
                  </a:lnTo>
                  <a:lnTo>
                    <a:pt x="1044" y="1938"/>
                  </a:lnTo>
                  <a:lnTo>
                    <a:pt x="953" y="1813"/>
                  </a:lnTo>
                  <a:lnTo>
                    <a:pt x="861" y="1679"/>
                  </a:lnTo>
                  <a:lnTo>
                    <a:pt x="769" y="1554"/>
                  </a:lnTo>
                  <a:lnTo>
                    <a:pt x="719" y="1487"/>
                  </a:lnTo>
                  <a:lnTo>
                    <a:pt x="677" y="1420"/>
                  </a:lnTo>
                  <a:lnTo>
                    <a:pt x="627" y="1354"/>
                  </a:lnTo>
                  <a:lnTo>
                    <a:pt x="585" y="1287"/>
                  </a:lnTo>
                  <a:lnTo>
                    <a:pt x="543" y="1220"/>
                  </a:lnTo>
                  <a:lnTo>
                    <a:pt x="493" y="1153"/>
                  </a:lnTo>
                  <a:lnTo>
                    <a:pt x="451" y="1086"/>
                  </a:lnTo>
                  <a:lnTo>
                    <a:pt x="410" y="1019"/>
                  </a:lnTo>
                  <a:lnTo>
                    <a:pt x="359" y="953"/>
                  </a:lnTo>
                  <a:lnTo>
                    <a:pt x="318" y="886"/>
                  </a:lnTo>
                  <a:lnTo>
                    <a:pt x="276" y="811"/>
                  </a:lnTo>
                  <a:lnTo>
                    <a:pt x="234" y="744"/>
                  </a:lnTo>
                  <a:lnTo>
                    <a:pt x="192" y="677"/>
                  </a:lnTo>
                  <a:lnTo>
                    <a:pt x="151" y="602"/>
                  </a:lnTo>
                  <a:lnTo>
                    <a:pt x="109" y="535"/>
                  </a:lnTo>
                  <a:lnTo>
                    <a:pt x="75" y="460"/>
                  </a:lnTo>
                  <a:lnTo>
                    <a:pt x="34" y="393"/>
                  </a:lnTo>
                  <a:lnTo>
                    <a:pt x="0" y="326"/>
                  </a:lnTo>
                  <a:lnTo>
                    <a:pt x="0" y="318"/>
                  </a:lnTo>
                  <a:lnTo>
                    <a:pt x="0" y="226"/>
                  </a:lnTo>
                  <a:lnTo>
                    <a:pt x="0" y="159"/>
                  </a:lnTo>
                  <a:lnTo>
                    <a:pt x="42" y="126"/>
                  </a:lnTo>
                  <a:lnTo>
                    <a:pt x="284" y="9"/>
                  </a:lnTo>
                  <a:lnTo>
                    <a:pt x="33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8620313" y="3138308"/>
              <a:ext cx="82032" cy="143888"/>
            </a:xfrm>
            <a:custGeom>
              <a:avLst/>
              <a:gdLst/>
              <a:ahLst/>
              <a:cxnLst/>
              <a:rect l="l" t="t" r="r" b="b"/>
              <a:pathLst>
                <a:path w="1663" h="2917" extrusionOk="0">
                  <a:moveTo>
                    <a:pt x="126" y="34"/>
                  </a:moveTo>
                  <a:lnTo>
                    <a:pt x="192" y="118"/>
                  </a:lnTo>
                  <a:lnTo>
                    <a:pt x="268" y="185"/>
                  </a:lnTo>
                  <a:lnTo>
                    <a:pt x="284" y="193"/>
                  </a:lnTo>
                  <a:lnTo>
                    <a:pt x="326" y="268"/>
                  </a:lnTo>
                  <a:lnTo>
                    <a:pt x="376" y="352"/>
                  </a:lnTo>
                  <a:lnTo>
                    <a:pt x="426" y="435"/>
                  </a:lnTo>
                  <a:lnTo>
                    <a:pt x="443" y="469"/>
                  </a:lnTo>
                  <a:lnTo>
                    <a:pt x="468" y="519"/>
                  </a:lnTo>
                  <a:lnTo>
                    <a:pt x="510" y="611"/>
                  </a:lnTo>
                  <a:lnTo>
                    <a:pt x="543" y="694"/>
                  </a:lnTo>
                  <a:lnTo>
                    <a:pt x="585" y="786"/>
                  </a:lnTo>
                  <a:lnTo>
                    <a:pt x="627" y="870"/>
                  </a:lnTo>
                  <a:lnTo>
                    <a:pt x="669" y="953"/>
                  </a:lnTo>
                  <a:lnTo>
                    <a:pt x="710" y="1037"/>
                  </a:lnTo>
                  <a:lnTo>
                    <a:pt x="752" y="1120"/>
                  </a:lnTo>
                  <a:lnTo>
                    <a:pt x="794" y="1204"/>
                  </a:lnTo>
                  <a:lnTo>
                    <a:pt x="836" y="1296"/>
                  </a:lnTo>
                  <a:lnTo>
                    <a:pt x="886" y="1379"/>
                  </a:lnTo>
                  <a:lnTo>
                    <a:pt x="928" y="1463"/>
                  </a:lnTo>
                  <a:lnTo>
                    <a:pt x="969" y="1546"/>
                  </a:lnTo>
                  <a:lnTo>
                    <a:pt x="1019" y="1630"/>
                  </a:lnTo>
                  <a:lnTo>
                    <a:pt x="1061" y="1705"/>
                  </a:lnTo>
                  <a:lnTo>
                    <a:pt x="1095" y="1764"/>
                  </a:lnTo>
                  <a:lnTo>
                    <a:pt x="1111" y="1789"/>
                  </a:lnTo>
                  <a:lnTo>
                    <a:pt x="1161" y="1872"/>
                  </a:lnTo>
                  <a:lnTo>
                    <a:pt x="1203" y="1956"/>
                  </a:lnTo>
                  <a:lnTo>
                    <a:pt x="1253" y="2039"/>
                  </a:lnTo>
                  <a:lnTo>
                    <a:pt x="1303" y="2123"/>
                  </a:lnTo>
                  <a:lnTo>
                    <a:pt x="1354" y="2206"/>
                  </a:lnTo>
                  <a:lnTo>
                    <a:pt x="1404" y="2290"/>
                  </a:lnTo>
                  <a:lnTo>
                    <a:pt x="1454" y="2365"/>
                  </a:lnTo>
                  <a:lnTo>
                    <a:pt x="1504" y="2449"/>
                  </a:lnTo>
                  <a:lnTo>
                    <a:pt x="1554" y="2532"/>
                  </a:lnTo>
                  <a:lnTo>
                    <a:pt x="1613" y="2616"/>
                  </a:lnTo>
                  <a:lnTo>
                    <a:pt x="1654" y="2683"/>
                  </a:lnTo>
                  <a:lnTo>
                    <a:pt x="1663" y="2699"/>
                  </a:lnTo>
                  <a:lnTo>
                    <a:pt x="1621" y="2916"/>
                  </a:lnTo>
                  <a:lnTo>
                    <a:pt x="1395" y="2875"/>
                  </a:lnTo>
                  <a:lnTo>
                    <a:pt x="1387" y="2866"/>
                  </a:lnTo>
                  <a:lnTo>
                    <a:pt x="1337" y="2791"/>
                  </a:lnTo>
                  <a:lnTo>
                    <a:pt x="1287" y="2708"/>
                  </a:lnTo>
                  <a:lnTo>
                    <a:pt x="1228" y="2632"/>
                  </a:lnTo>
                  <a:lnTo>
                    <a:pt x="1178" y="2549"/>
                  </a:lnTo>
                  <a:lnTo>
                    <a:pt x="1120" y="2465"/>
                  </a:lnTo>
                  <a:lnTo>
                    <a:pt x="1070" y="2382"/>
                  </a:lnTo>
                  <a:lnTo>
                    <a:pt x="1019" y="2298"/>
                  </a:lnTo>
                  <a:lnTo>
                    <a:pt x="961" y="2215"/>
                  </a:lnTo>
                  <a:lnTo>
                    <a:pt x="911" y="2131"/>
                  </a:lnTo>
                  <a:lnTo>
                    <a:pt x="861" y="2056"/>
                  </a:lnTo>
                  <a:lnTo>
                    <a:pt x="811" y="1972"/>
                  </a:lnTo>
                  <a:lnTo>
                    <a:pt x="794" y="1939"/>
                  </a:lnTo>
                  <a:lnTo>
                    <a:pt x="760" y="1889"/>
                  </a:lnTo>
                  <a:lnTo>
                    <a:pt x="710" y="1805"/>
                  </a:lnTo>
                  <a:lnTo>
                    <a:pt x="660" y="1722"/>
                  </a:lnTo>
                  <a:lnTo>
                    <a:pt x="618" y="1638"/>
                  </a:lnTo>
                  <a:lnTo>
                    <a:pt x="568" y="1546"/>
                  </a:lnTo>
                  <a:lnTo>
                    <a:pt x="518" y="1463"/>
                  </a:lnTo>
                  <a:lnTo>
                    <a:pt x="476" y="1379"/>
                  </a:lnTo>
                  <a:lnTo>
                    <a:pt x="426" y="1296"/>
                  </a:lnTo>
                  <a:lnTo>
                    <a:pt x="376" y="1212"/>
                  </a:lnTo>
                  <a:lnTo>
                    <a:pt x="334" y="1120"/>
                  </a:lnTo>
                  <a:lnTo>
                    <a:pt x="293" y="1037"/>
                  </a:lnTo>
                  <a:lnTo>
                    <a:pt x="242" y="945"/>
                  </a:lnTo>
                  <a:lnTo>
                    <a:pt x="201" y="861"/>
                  </a:lnTo>
                  <a:lnTo>
                    <a:pt x="159" y="769"/>
                  </a:lnTo>
                  <a:lnTo>
                    <a:pt x="117" y="686"/>
                  </a:lnTo>
                  <a:lnTo>
                    <a:pt x="92" y="627"/>
                  </a:lnTo>
                  <a:lnTo>
                    <a:pt x="84" y="594"/>
                  </a:lnTo>
                  <a:lnTo>
                    <a:pt x="50" y="494"/>
                  </a:lnTo>
                  <a:lnTo>
                    <a:pt x="25" y="402"/>
                  </a:lnTo>
                  <a:lnTo>
                    <a:pt x="0" y="318"/>
                  </a:lnTo>
                  <a:lnTo>
                    <a:pt x="0" y="193"/>
                  </a:lnTo>
                  <a:lnTo>
                    <a:pt x="0" y="93"/>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8724147" y="3528587"/>
              <a:ext cx="74633" cy="119964"/>
            </a:xfrm>
            <a:custGeom>
              <a:avLst/>
              <a:gdLst/>
              <a:ahLst/>
              <a:cxnLst/>
              <a:rect l="l" t="t" r="r" b="b"/>
              <a:pathLst>
                <a:path w="1513" h="2432" extrusionOk="0">
                  <a:moveTo>
                    <a:pt x="552" y="59"/>
                  </a:moveTo>
                  <a:lnTo>
                    <a:pt x="585" y="125"/>
                  </a:lnTo>
                  <a:lnTo>
                    <a:pt x="644" y="259"/>
                  </a:lnTo>
                  <a:lnTo>
                    <a:pt x="702" y="401"/>
                  </a:lnTo>
                  <a:lnTo>
                    <a:pt x="769" y="543"/>
                  </a:lnTo>
                  <a:lnTo>
                    <a:pt x="886" y="819"/>
                  </a:lnTo>
                  <a:lnTo>
                    <a:pt x="944" y="953"/>
                  </a:lnTo>
                  <a:lnTo>
                    <a:pt x="1003" y="1095"/>
                  </a:lnTo>
                  <a:lnTo>
                    <a:pt x="1061" y="1228"/>
                  </a:lnTo>
                  <a:lnTo>
                    <a:pt x="1128" y="1362"/>
                  </a:lnTo>
                  <a:lnTo>
                    <a:pt x="1187" y="1496"/>
                  </a:lnTo>
                  <a:lnTo>
                    <a:pt x="1212" y="1562"/>
                  </a:lnTo>
                  <a:lnTo>
                    <a:pt x="1245" y="1629"/>
                  </a:lnTo>
                  <a:lnTo>
                    <a:pt x="1279" y="1696"/>
                  </a:lnTo>
                  <a:lnTo>
                    <a:pt x="1312" y="1763"/>
                  </a:lnTo>
                  <a:lnTo>
                    <a:pt x="1345" y="1830"/>
                  </a:lnTo>
                  <a:lnTo>
                    <a:pt x="1370" y="1897"/>
                  </a:lnTo>
                  <a:lnTo>
                    <a:pt x="1404" y="1963"/>
                  </a:lnTo>
                  <a:lnTo>
                    <a:pt x="1437" y="2030"/>
                  </a:lnTo>
                  <a:lnTo>
                    <a:pt x="1471" y="2097"/>
                  </a:lnTo>
                  <a:lnTo>
                    <a:pt x="1513" y="2164"/>
                  </a:lnTo>
                  <a:lnTo>
                    <a:pt x="1437" y="2431"/>
                  </a:lnTo>
                  <a:lnTo>
                    <a:pt x="1170" y="2356"/>
                  </a:lnTo>
                  <a:lnTo>
                    <a:pt x="1128" y="2298"/>
                  </a:lnTo>
                  <a:lnTo>
                    <a:pt x="1086" y="2231"/>
                  </a:lnTo>
                  <a:lnTo>
                    <a:pt x="1045" y="2164"/>
                  </a:lnTo>
                  <a:lnTo>
                    <a:pt x="1011" y="2097"/>
                  </a:lnTo>
                  <a:lnTo>
                    <a:pt x="970" y="2039"/>
                  </a:lnTo>
                  <a:lnTo>
                    <a:pt x="928" y="1972"/>
                  </a:lnTo>
                  <a:lnTo>
                    <a:pt x="894" y="1905"/>
                  </a:lnTo>
                  <a:lnTo>
                    <a:pt x="853" y="1838"/>
                  </a:lnTo>
                  <a:lnTo>
                    <a:pt x="819" y="1771"/>
                  </a:lnTo>
                  <a:lnTo>
                    <a:pt x="777" y="1704"/>
                  </a:lnTo>
                  <a:lnTo>
                    <a:pt x="702" y="1579"/>
                  </a:lnTo>
                  <a:lnTo>
                    <a:pt x="627" y="1445"/>
                  </a:lnTo>
                  <a:lnTo>
                    <a:pt x="560" y="1312"/>
                  </a:lnTo>
                  <a:lnTo>
                    <a:pt x="485" y="1178"/>
                  </a:lnTo>
                  <a:lnTo>
                    <a:pt x="410" y="1053"/>
                  </a:lnTo>
                  <a:lnTo>
                    <a:pt x="268" y="785"/>
                  </a:lnTo>
                  <a:lnTo>
                    <a:pt x="193" y="660"/>
                  </a:lnTo>
                  <a:lnTo>
                    <a:pt x="126" y="526"/>
                  </a:lnTo>
                  <a:lnTo>
                    <a:pt x="51" y="401"/>
                  </a:lnTo>
                  <a:lnTo>
                    <a:pt x="17" y="343"/>
                  </a:lnTo>
                  <a:lnTo>
                    <a:pt x="0" y="259"/>
                  </a:lnTo>
                  <a:lnTo>
                    <a:pt x="51" y="234"/>
                  </a:lnTo>
                  <a:lnTo>
                    <a:pt x="443" y="25"/>
                  </a:lnTo>
                  <a:lnTo>
                    <a:pt x="493"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8431142" y="3135052"/>
              <a:ext cx="60229" cy="82426"/>
            </a:xfrm>
            <a:custGeom>
              <a:avLst/>
              <a:gdLst/>
              <a:ahLst/>
              <a:cxnLst/>
              <a:rect l="l" t="t" r="r" b="b"/>
              <a:pathLst>
                <a:path w="1221" h="1671" extrusionOk="0">
                  <a:moveTo>
                    <a:pt x="235" y="25"/>
                  </a:moveTo>
                  <a:lnTo>
                    <a:pt x="260" y="25"/>
                  </a:lnTo>
                  <a:lnTo>
                    <a:pt x="285" y="59"/>
                  </a:lnTo>
                  <a:lnTo>
                    <a:pt x="318" y="100"/>
                  </a:lnTo>
                  <a:lnTo>
                    <a:pt x="360" y="142"/>
                  </a:lnTo>
                  <a:lnTo>
                    <a:pt x="360" y="150"/>
                  </a:lnTo>
                  <a:lnTo>
                    <a:pt x="385" y="192"/>
                  </a:lnTo>
                  <a:lnTo>
                    <a:pt x="410" y="234"/>
                  </a:lnTo>
                  <a:lnTo>
                    <a:pt x="435" y="284"/>
                  </a:lnTo>
                  <a:lnTo>
                    <a:pt x="469" y="334"/>
                  </a:lnTo>
                  <a:lnTo>
                    <a:pt x="494" y="376"/>
                  </a:lnTo>
                  <a:lnTo>
                    <a:pt x="519" y="426"/>
                  </a:lnTo>
                  <a:lnTo>
                    <a:pt x="552" y="468"/>
                  </a:lnTo>
                  <a:lnTo>
                    <a:pt x="577" y="518"/>
                  </a:lnTo>
                  <a:lnTo>
                    <a:pt x="611" y="560"/>
                  </a:lnTo>
                  <a:lnTo>
                    <a:pt x="636" y="610"/>
                  </a:lnTo>
                  <a:lnTo>
                    <a:pt x="669" y="652"/>
                  </a:lnTo>
                  <a:lnTo>
                    <a:pt x="702" y="702"/>
                  </a:lnTo>
                  <a:lnTo>
                    <a:pt x="728" y="744"/>
                  </a:lnTo>
                  <a:lnTo>
                    <a:pt x="761" y="785"/>
                  </a:lnTo>
                  <a:lnTo>
                    <a:pt x="794" y="835"/>
                  </a:lnTo>
                  <a:lnTo>
                    <a:pt x="828" y="877"/>
                  </a:lnTo>
                  <a:lnTo>
                    <a:pt x="828" y="877"/>
                  </a:lnTo>
                  <a:lnTo>
                    <a:pt x="853" y="919"/>
                  </a:lnTo>
                  <a:lnTo>
                    <a:pt x="886" y="961"/>
                  </a:lnTo>
                  <a:lnTo>
                    <a:pt x="920" y="1003"/>
                  </a:lnTo>
                  <a:lnTo>
                    <a:pt x="953" y="1053"/>
                  </a:lnTo>
                  <a:lnTo>
                    <a:pt x="986" y="1094"/>
                  </a:lnTo>
                  <a:lnTo>
                    <a:pt x="1020" y="1136"/>
                  </a:lnTo>
                  <a:lnTo>
                    <a:pt x="1087" y="1228"/>
                  </a:lnTo>
                  <a:lnTo>
                    <a:pt x="1154" y="1312"/>
                  </a:lnTo>
                  <a:lnTo>
                    <a:pt x="1220" y="1395"/>
                  </a:lnTo>
                  <a:lnTo>
                    <a:pt x="1220" y="1404"/>
                  </a:lnTo>
                  <a:lnTo>
                    <a:pt x="1195" y="1671"/>
                  </a:lnTo>
                  <a:lnTo>
                    <a:pt x="928" y="1637"/>
                  </a:lnTo>
                  <a:lnTo>
                    <a:pt x="920" y="1629"/>
                  </a:lnTo>
                  <a:lnTo>
                    <a:pt x="853" y="1546"/>
                  </a:lnTo>
                  <a:lnTo>
                    <a:pt x="786" y="1454"/>
                  </a:lnTo>
                  <a:lnTo>
                    <a:pt x="719" y="1370"/>
                  </a:lnTo>
                  <a:lnTo>
                    <a:pt x="677" y="1320"/>
                  </a:lnTo>
                  <a:lnTo>
                    <a:pt x="644" y="1278"/>
                  </a:lnTo>
                  <a:lnTo>
                    <a:pt x="611" y="1228"/>
                  </a:lnTo>
                  <a:lnTo>
                    <a:pt x="577" y="1186"/>
                  </a:lnTo>
                  <a:lnTo>
                    <a:pt x="552" y="1136"/>
                  </a:lnTo>
                  <a:lnTo>
                    <a:pt x="519" y="1094"/>
                  </a:lnTo>
                  <a:lnTo>
                    <a:pt x="519" y="1094"/>
                  </a:lnTo>
                  <a:lnTo>
                    <a:pt x="485" y="1044"/>
                  </a:lnTo>
                  <a:lnTo>
                    <a:pt x="452" y="994"/>
                  </a:lnTo>
                  <a:lnTo>
                    <a:pt x="427" y="952"/>
                  </a:lnTo>
                  <a:lnTo>
                    <a:pt x="393" y="902"/>
                  </a:lnTo>
                  <a:lnTo>
                    <a:pt x="360" y="852"/>
                  </a:lnTo>
                  <a:lnTo>
                    <a:pt x="335" y="810"/>
                  </a:lnTo>
                  <a:lnTo>
                    <a:pt x="301" y="760"/>
                  </a:lnTo>
                  <a:lnTo>
                    <a:pt x="268" y="710"/>
                  </a:lnTo>
                  <a:lnTo>
                    <a:pt x="243" y="660"/>
                  </a:lnTo>
                  <a:lnTo>
                    <a:pt x="210" y="618"/>
                  </a:lnTo>
                  <a:lnTo>
                    <a:pt x="185" y="568"/>
                  </a:lnTo>
                  <a:lnTo>
                    <a:pt x="151" y="518"/>
                  </a:lnTo>
                  <a:lnTo>
                    <a:pt x="126" y="468"/>
                  </a:lnTo>
                  <a:lnTo>
                    <a:pt x="101" y="418"/>
                  </a:lnTo>
                  <a:lnTo>
                    <a:pt x="68" y="368"/>
                  </a:lnTo>
                  <a:lnTo>
                    <a:pt x="42" y="326"/>
                  </a:lnTo>
                  <a:lnTo>
                    <a:pt x="42" y="317"/>
                  </a:lnTo>
                  <a:lnTo>
                    <a:pt x="26" y="259"/>
                  </a:lnTo>
                  <a:lnTo>
                    <a:pt x="9" y="201"/>
                  </a:lnTo>
                  <a:lnTo>
                    <a:pt x="1" y="167"/>
                  </a:lnTo>
                  <a:lnTo>
                    <a:pt x="9" y="142"/>
                  </a:lnTo>
                  <a:lnTo>
                    <a:pt x="34" y="59"/>
                  </a:lnTo>
                  <a:lnTo>
                    <a:pt x="1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a:off x="8418810" y="2762481"/>
              <a:ext cx="74633" cy="93180"/>
            </a:xfrm>
            <a:custGeom>
              <a:avLst/>
              <a:gdLst/>
              <a:ahLst/>
              <a:cxnLst/>
              <a:rect l="l" t="t" r="r" b="b"/>
              <a:pathLst>
                <a:path w="1513" h="1889" extrusionOk="0">
                  <a:moveTo>
                    <a:pt x="100" y="43"/>
                  </a:moveTo>
                  <a:lnTo>
                    <a:pt x="259" y="85"/>
                  </a:lnTo>
                  <a:lnTo>
                    <a:pt x="267" y="85"/>
                  </a:lnTo>
                  <a:lnTo>
                    <a:pt x="376" y="160"/>
                  </a:lnTo>
                  <a:lnTo>
                    <a:pt x="426" y="193"/>
                  </a:lnTo>
                  <a:lnTo>
                    <a:pt x="468" y="252"/>
                  </a:lnTo>
                  <a:lnTo>
                    <a:pt x="551" y="360"/>
                  </a:lnTo>
                  <a:lnTo>
                    <a:pt x="635" y="460"/>
                  </a:lnTo>
                  <a:lnTo>
                    <a:pt x="719" y="569"/>
                  </a:lnTo>
                  <a:lnTo>
                    <a:pt x="802" y="669"/>
                  </a:lnTo>
                  <a:lnTo>
                    <a:pt x="886" y="778"/>
                  </a:lnTo>
                  <a:lnTo>
                    <a:pt x="961" y="878"/>
                  </a:lnTo>
                  <a:lnTo>
                    <a:pt x="1044" y="987"/>
                  </a:lnTo>
                  <a:lnTo>
                    <a:pt x="1053" y="1003"/>
                  </a:lnTo>
                  <a:lnTo>
                    <a:pt x="1120" y="1095"/>
                  </a:lnTo>
                  <a:lnTo>
                    <a:pt x="1203" y="1196"/>
                  </a:lnTo>
                  <a:lnTo>
                    <a:pt x="1278" y="1304"/>
                  </a:lnTo>
                  <a:lnTo>
                    <a:pt x="1353" y="1413"/>
                  </a:lnTo>
                  <a:lnTo>
                    <a:pt x="1429" y="1521"/>
                  </a:lnTo>
                  <a:lnTo>
                    <a:pt x="1504" y="1630"/>
                  </a:lnTo>
                  <a:lnTo>
                    <a:pt x="1512" y="1638"/>
                  </a:lnTo>
                  <a:lnTo>
                    <a:pt x="1470" y="1889"/>
                  </a:lnTo>
                  <a:lnTo>
                    <a:pt x="1211" y="1847"/>
                  </a:lnTo>
                  <a:lnTo>
                    <a:pt x="1203" y="1839"/>
                  </a:lnTo>
                  <a:lnTo>
                    <a:pt x="1136" y="1747"/>
                  </a:lnTo>
                  <a:lnTo>
                    <a:pt x="1053" y="1638"/>
                  </a:lnTo>
                  <a:lnTo>
                    <a:pt x="969" y="1538"/>
                  </a:lnTo>
                  <a:lnTo>
                    <a:pt x="894" y="1430"/>
                  </a:lnTo>
                  <a:lnTo>
                    <a:pt x="810" y="1329"/>
                  </a:lnTo>
                  <a:lnTo>
                    <a:pt x="744" y="1237"/>
                  </a:lnTo>
                  <a:lnTo>
                    <a:pt x="727" y="1221"/>
                  </a:lnTo>
                  <a:lnTo>
                    <a:pt x="643" y="1120"/>
                  </a:lnTo>
                  <a:lnTo>
                    <a:pt x="568" y="1012"/>
                  </a:lnTo>
                  <a:lnTo>
                    <a:pt x="485" y="912"/>
                  </a:lnTo>
                  <a:lnTo>
                    <a:pt x="401" y="803"/>
                  </a:lnTo>
                  <a:lnTo>
                    <a:pt x="318" y="703"/>
                  </a:lnTo>
                  <a:lnTo>
                    <a:pt x="234" y="594"/>
                  </a:lnTo>
                  <a:lnTo>
                    <a:pt x="142" y="494"/>
                  </a:lnTo>
                  <a:lnTo>
                    <a:pt x="100" y="435"/>
                  </a:lnTo>
                  <a:lnTo>
                    <a:pt x="75" y="377"/>
                  </a:lnTo>
                  <a:lnTo>
                    <a:pt x="17" y="260"/>
                  </a:lnTo>
                  <a:lnTo>
                    <a:pt x="17" y="252"/>
                  </a:lnTo>
                  <a:lnTo>
                    <a:pt x="0" y="93"/>
                  </a:lnTo>
                  <a:lnTo>
                    <a:pt x="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8092016" y="2541642"/>
              <a:ext cx="73794" cy="109260"/>
            </a:xfrm>
            <a:custGeom>
              <a:avLst/>
              <a:gdLst/>
              <a:ahLst/>
              <a:cxnLst/>
              <a:rect l="l" t="t" r="r" b="b"/>
              <a:pathLst>
                <a:path w="1496" h="2215" extrusionOk="0">
                  <a:moveTo>
                    <a:pt x="243" y="59"/>
                  </a:moveTo>
                  <a:lnTo>
                    <a:pt x="284" y="84"/>
                  </a:lnTo>
                  <a:lnTo>
                    <a:pt x="326" y="109"/>
                  </a:lnTo>
                  <a:lnTo>
                    <a:pt x="368" y="134"/>
                  </a:lnTo>
                  <a:lnTo>
                    <a:pt x="385" y="134"/>
                  </a:lnTo>
                  <a:lnTo>
                    <a:pt x="401" y="159"/>
                  </a:lnTo>
                  <a:lnTo>
                    <a:pt x="418" y="192"/>
                  </a:lnTo>
                  <a:lnTo>
                    <a:pt x="443" y="217"/>
                  </a:lnTo>
                  <a:lnTo>
                    <a:pt x="468" y="242"/>
                  </a:lnTo>
                  <a:lnTo>
                    <a:pt x="477" y="251"/>
                  </a:lnTo>
                  <a:lnTo>
                    <a:pt x="477" y="276"/>
                  </a:lnTo>
                  <a:lnTo>
                    <a:pt x="493" y="309"/>
                  </a:lnTo>
                  <a:lnTo>
                    <a:pt x="502" y="343"/>
                  </a:lnTo>
                  <a:lnTo>
                    <a:pt x="510" y="368"/>
                  </a:lnTo>
                  <a:lnTo>
                    <a:pt x="518" y="401"/>
                  </a:lnTo>
                  <a:lnTo>
                    <a:pt x="535" y="435"/>
                  </a:lnTo>
                  <a:lnTo>
                    <a:pt x="543" y="460"/>
                  </a:lnTo>
                  <a:lnTo>
                    <a:pt x="552" y="493"/>
                  </a:lnTo>
                  <a:lnTo>
                    <a:pt x="568" y="518"/>
                  </a:lnTo>
                  <a:lnTo>
                    <a:pt x="577" y="552"/>
                  </a:lnTo>
                  <a:lnTo>
                    <a:pt x="593" y="585"/>
                  </a:lnTo>
                  <a:lnTo>
                    <a:pt x="610" y="610"/>
                  </a:lnTo>
                  <a:lnTo>
                    <a:pt x="619" y="643"/>
                  </a:lnTo>
                  <a:lnTo>
                    <a:pt x="635" y="677"/>
                  </a:lnTo>
                  <a:lnTo>
                    <a:pt x="652" y="702"/>
                  </a:lnTo>
                  <a:lnTo>
                    <a:pt x="669" y="735"/>
                  </a:lnTo>
                  <a:lnTo>
                    <a:pt x="677" y="760"/>
                  </a:lnTo>
                  <a:lnTo>
                    <a:pt x="694" y="794"/>
                  </a:lnTo>
                  <a:lnTo>
                    <a:pt x="710" y="819"/>
                  </a:lnTo>
                  <a:lnTo>
                    <a:pt x="727" y="852"/>
                  </a:lnTo>
                  <a:lnTo>
                    <a:pt x="744" y="877"/>
                  </a:lnTo>
                  <a:lnTo>
                    <a:pt x="761" y="911"/>
                  </a:lnTo>
                  <a:lnTo>
                    <a:pt x="777" y="936"/>
                  </a:lnTo>
                  <a:lnTo>
                    <a:pt x="802" y="969"/>
                  </a:lnTo>
                  <a:lnTo>
                    <a:pt x="819" y="994"/>
                  </a:lnTo>
                  <a:lnTo>
                    <a:pt x="836" y="1028"/>
                  </a:lnTo>
                  <a:lnTo>
                    <a:pt x="852" y="1053"/>
                  </a:lnTo>
                  <a:lnTo>
                    <a:pt x="894" y="1111"/>
                  </a:lnTo>
                  <a:lnTo>
                    <a:pt x="936" y="1170"/>
                  </a:lnTo>
                  <a:lnTo>
                    <a:pt x="961" y="1212"/>
                  </a:lnTo>
                  <a:lnTo>
                    <a:pt x="969" y="1228"/>
                  </a:lnTo>
                  <a:lnTo>
                    <a:pt x="1011" y="1287"/>
                  </a:lnTo>
                  <a:lnTo>
                    <a:pt x="1053" y="1345"/>
                  </a:lnTo>
                  <a:lnTo>
                    <a:pt x="1095" y="1395"/>
                  </a:lnTo>
                  <a:lnTo>
                    <a:pt x="1145" y="1454"/>
                  </a:lnTo>
                  <a:lnTo>
                    <a:pt x="1187" y="1512"/>
                  </a:lnTo>
                  <a:lnTo>
                    <a:pt x="1228" y="1571"/>
                  </a:lnTo>
                  <a:lnTo>
                    <a:pt x="1270" y="1621"/>
                  </a:lnTo>
                  <a:lnTo>
                    <a:pt x="1320" y="1679"/>
                  </a:lnTo>
                  <a:lnTo>
                    <a:pt x="1362" y="1730"/>
                  </a:lnTo>
                  <a:lnTo>
                    <a:pt x="1412" y="1788"/>
                  </a:lnTo>
                  <a:lnTo>
                    <a:pt x="1496" y="1888"/>
                  </a:lnTo>
                  <a:lnTo>
                    <a:pt x="1496" y="1905"/>
                  </a:lnTo>
                  <a:lnTo>
                    <a:pt x="1479" y="2214"/>
                  </a:lnTo>
                  <a:lnTo>
                    <a:pt x="1162" y="2189"/>
                  </a:lnTo>
                  <a:lnTo>
                    <a:pt x="1153" y="2181"/>
                  </a:lnTo>
                  <a:lnTo>
                    <a:pt x="1070" y="2080"/>
                  </a:lnTo>
                  <a:lnTo>
                    <a:pt x="1020" y="2022"/>
                  </a:lnTo>
                  <a:lnTo>
                    <a:pt x="969" y="1972"/>
                  </a:lnTo>
                  <a:lnTo>
                    <a:pt x="919" y="1913"/>
                  </a:lnTo>
                  <a:lnTo>
                    <a:pt x="878" y="1855"/>
                  </a:lnTo>
                  <a:lnTo>
                    <a:pt x="827" y="1796"/>
                  </a:lnTo>
                  <a:lnTo>
                    <a:pt x="777" y="1738"/>
                  </a:lnTo>
                  <a:lnTo>
                    <a:pt x="727" y="1679"/>
                  </a:lnTo>
                  <a:lnTo>
                    <a:pt x="685" y="1621"/>
                  </a:lnTo>
                  <a:lnTo>
                    <a:pt x="635" y="1562"/>
                  </a:lnTo>
                  <a:lnTo>
                    <a:pt x="593" y="1504"/>
                  </a:lnTo>
                  <a:lnTo>
                    <a:pt x="577" y="1487"/>
                  </a:lnTo>
                  <a:lnTo>
                    <a:pt x="543" y="1445"/>
                  </a:lnTo>
                  <a:lnTo>
                    <a:pt x="502" y="1387"/>
                  </a:lnTo>
                  <a:lnTo>
                    <a:pt x="460" y="1320"/>
                  </a:lnTo>
                  <a:lnTo>
                    <a:pt x="435" y="1287"/>
                  </a:lnTo>
                  <a:lnTo>
                    <a:pt x="418" y="1253"/>
                  </a:lnTo>
                  <a:lnTo>
                    <a:pt x="393" y="1228"/>
                  </a:lnTo>
                  <a:lnTo>
                    <a:pt x="376" y="1195"/>
                  </a:lnTo>
                  <a:lnTo>
                    <a:pt x="351" y="1161"/>
                  </a:lnTo>
                  <a:lnTo>
                    <a:pt x="334" y="1128"/>
                  </a:lnTo>
                  <a:lnTo>
                    <a:pt x="309" y="1095"/>
                  </a:lnTo>
                  <a:lnTo>
                    <a:pt x="293" y="1061"/>
                  </a:lnTo>
                  <a:lnTo>
                    <a:pt x="276" y="1028"/>
                  </a:lnTo>
                  <a:lnTo>
                    <a:pt x="259" y="994"/>
                  </a:lnTo>
                  <a:lnTo>
                    <a:pt x="234" y="961"/>
                  </a:lnTo>
                  <a:lnTo>
                    <a:pt x="218" y="928"/>
                  </a:lnTo>
                  <a:lnTo>
                    <a:pt x="201" y="886"/>
                  </a:lnTo>
                  <a:lnTo>
                    <a:pt x="184" y="861"/>
                  </a:lnTo>
                  <a:lnTo>
                    <a:pt x="167" y="827"/>
                  </a:lnTo>
                  <a:lnTo>
                    <a:pt x="151" y="794"/>
                  </a:lnTo>
                  <a:lnTo>
                    <a:pt x="134" y="752"/>
                  </a:lnTo>
                  <a:lnTo>
                    <a:pt x="117" y="719"/>
                  </a:lnTo>
                  <a:lnTo>
                    <a:pt x="109" y="685"/>
                  </a:lnTo>
                  <a:lnTo>
                    <a:pt x="92" y="652"/>
                  </a:lnTo>
                  <a:lnTo>
                    <a:pt x="76" y="610"/>
                  </a:lnTo>
                  <a:lnTo>
                    <a:pt x="59" y="577"/>
                  </a:lnTo>
                  <a:lnTo>
                    <a:pt x="50" y="535"/>
                  </a:lnTo>
                  <a:lnTo>
                    <a:pt x="34" y="501"/>
                  </a:lnTo>
                  <a:lnTo>
                    <a:pt x="25" y="460"/>
                  </a:lnTo>
                  <a:lnTo>
                    <a:pt x="9" y="426"/>
                  </a:lnTo>
                  <a:lnTo>
                    <a:pt x="0" y="393"/>
                  </a:lnTo>
                  <a:lnTo>
                    <a:pt x="0" y="385"/>
                  </a:lnTo>
                  <a:lnTo>
                    <a:pt x="0" y="343"/>
                  </a:lnTo>
                  <a:lnTo>
                    <a:pt x="9" y="301"/>
                  </a:lnTo>
                  <a:lnTo>
                    <a:pt x="17" y="259"/>
                  </a:lnTo>
                  <a:lnTo>
                    <a:pt x="17" y="226"/>
                  </a:lnTo>
                  <a:lnTo>
                    <a:pt x="25" y="217"/>
                  </a:lnTo>
                  <a:lnTo>
                    <a:pt x="50" y="167"/>
                  </a:lnTo>
                  <a:lnTo>
                    <a:pt x="84" y="126"/>
                  </a:lnTo>
                  <a:lnTo>
                    <a:pt x="109" y="84"/>
                  </a:lnTo>
                  <a:lnTo>
                    <a:pt x="15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8254352" y="2856894"/>
              <a:ext cx="32605" cy="44543"/>
            </a:xfrm>
            <a:custGeom>
              <a:avLst/>
              <a:gdLst/>
              <a:ahLst/>
              <a:cxnLst/>
              <a:rect l="l" t="t" r="r" b="b"/>
              <a:pathLst>
                <a:path w="661" h="903" extrusionOk="0">
                  <a:moveTo>
                    <a:pt x="109" y="17"/>
                  </a:moveTo>
                  <a:lnTo>
                    <a:pt x="109" y="17"/>
                  </a:lnTo>
                  <a:lnTo>
                    <a:pt x="210" y="84"/>
                  </a:lnTo>
                  <a:lnTo>
                    <a:pt x="243" y="109"/>
                  </a:lnTo>
                  <a:lnTo>
                    <a:pt x="277" y="125"/>
                  </a:lnTo>
                  <a:lnTo>
                    <a:pt x="327" y="167"/>
                  </a:lnTo>
                  <a:lnTo>
                    <a:pt x="335" y="176"/>
                  </a:lnTo>
                  <a:lnTo>
                    <a:pt x="385" y="251"/>
                  </a:lnTo>
                  <a:lnTo>
                    <a:pt x="419" y="292"/>
                  </a:lnTo>
                  <a:lnTo>
                    <a:pt x="427" y="309"/>
                  </a:lnTo>
                  <a:lnTo>
                    <a:pt x="469" y="376"/>
                  </a:lnTo>
                  <a:lnTo>
                    <a:pt x="519" y="451"/>
                  </a:lnTo>
                  <a:lnTo>
                    <a:pt x="527" y="460"/>
                  </a:lnTo>
                  <a:lnTo>
                    <a:pt x="586" y="551"/>
                  </a:lnTo>
                  <a:lnTo>
                    <a:pt x="661" y="677"/>
                  </a:lnTo>
                  <a:lnTo>
                    <a:pt x="661" y="677"/>
                  </a:lnTo>
                  <a:lnTo>
                    <a:pt x="619" y="902"/>
                  </a:lnTo>
                  <a:lnTo>
                    <a:pt x="402" y="861"/>
                  </a:lnTo>
                  <a:lnTo>
                    <a:pt x="402" y="861"/>
                  </a:lnTo>
                  <a:lnTo>
                    <a:pt x="310" y="735"/>
                  </a:lnTo>
                  <a:lnTo>
                    <a:pt x="243" y="660"/>
                  </a:lnTo>
                  <a:lnTo>
                    <a:pt x="235" y="643"/>
                  </a:lnTo>
                  <a:lnTo>
                    <a:pt x="185" y="576"/>
                  </a:lnTo>
                  <a:lnTo>
                    <a:pt x="134" y="510"/>
                  </a:lnTo>
                  <a:lnTo>
                    <a:pt x="118" y="485"/>
                  </a:lnTo>
                  <a:lnTo>
                    <a:pt x="93" y="443"/>
                  </a:lnTo>
                  <a:lnTo>
                    <a:pt x="43" y="359"/>
                  </a:lnTo>
                  <a:lnTo>
                    <a:pt x="34" y="351"/>
                  </a:lnTo>
                  <a:lnTo>
                    <a:pt x="18" y="284"/>
                  </a:lnTo>
                  <a:lnTo>
                    <a:pt x="18" y="251"/>
                  </a:lnTo>
                  <a:lnTo>
                    <a:pt x="18" y="201"/>
                  </a:lnTo>
                  <a:lnTo>
                    <a:pt x="1" y="92"/>
                  </a:lnTo>
                  <a:lnTo>
                    <a:pt x="1" y="92"/>
                  </a:lnTo>
                  <a:lnTo>
                    <a:pt x="1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7946943" y="2723759"/>
              <a:ext cx="108422" cy="140189"/>
            </a:xfrm>
            <a:custGeom>
              <a:avLst/>
              <a:gdLst/>
              <a:ahLst/>
              <a:cxnLst/>
              <a:rect l="l" t="t" r="r" b="b"/>
              <a:pathLst>
                <a:path w="2198" h="2842" extrusionOk="0">
                  <a:moveTo>
                    <a:pt x="118" y="17"/>
                  </a:moveTo>
                  <a:lnTo>
                    <a:pt x="168" y="42"/>
                  </a:lnTo>
                  <a:lnTo>
                    <a:pt x="226" y="76"/>
                  </a:lnTo>
                  <a:lnTo>
                    <a:pt x="285" y="93"/>
                  </a:lnTo>
                  <a:lnTo>
                    <a:pt x="285" y="93"/>
                  </a:lnTo>
                  <a:lnTo>
                    <a:pt x="327" y="134"/>
                  </a:lnTo>
                  <a:lnTo>
                    <a:pt x="360" y="168"/>
                  </a:lnTo>
                  <a:lnTo>
                    <a:pt x="402" y="201"/>
                  </a:lnTo>
                  <a:lnTo>
                    <a:pt x="435" y="243"/>
                  </a:lnTo>
                  <a:lnTo>
                    <a:pt x="452" y="251"/>
                  </a:lnTo>
                  <a:lnTo>
                    <a:pt x="469" y="285"/>
                  </a:lnTo>
                  <a:lnTo>
                    <a:pt x="527" y="368"/>
                  </a:lnTo>
                  <a:lnTo>
                    <a:pt x="577" y="452"/>
                  </a:lnTo>
                  <a:lnTo>
                    <a:pt x="636" y="535"/>
                  </a:lnTo>
                  <a:lnTo>
                    <a:pt x="694" y="627"/>
                  </a:lnTo>
                  <a:lnTo>
                    <a:pt x="761" y="711"/>
                  </a:lnTo>
                  <a:lnTo>
                    <a:pt x="819" y="794"/>
                  </a:lnTo>
                  <a:lnTo>
                    <a:pt x="878" y="878"/>
                  </a:lnTo>
                  <a:lnTo>
                    <a:pt x="936" y="961"/>
                  </a:lnTo>
                  <a:lnTo>
                    <a:pt x="1003" y="1045"/>
                  </a:lnTo>
                  <a:lnTo>
                    <a:pt x="1062" y="1129"/>
                  </a:lnTo>
                  <a:lnTo>
                    <a:pt x="1129" y="1212"/>
                  </a:lnTo>
                  <a:lnTo>
                    <a:pt x="1187" y="1296"/>
                  </a:lnTo>
                  <a:lnTo>
                    <a:pt x="1312" y="1463"/>
                  </a:lnTo>
                  <a:lnTo>
                    <a:pt x="1429" y="1613"/>
                  </a:lnTo>
                  <a:lnTo>
                    <a:pt x="1446" y="1630"/>
                  </a:lnTo>
                  <a:lnTo>
                    <a:pt x="1571" y="1797"/>
                  </a:lnTo>
                  <a:lnTo>
                    <a:pt x="1638" y="1880"/>
                  </a:lnTo>
                  <a:lnTo>
                    <a:pt x="1697" y="1972"/>
                  </a:lnTo>
                  <a:lnTo>
                    <a:pt x="1763" y="2056"/>
                  </a:lnTo>
                  <a:lnTo>
                    <a:pt x="1822" y="2139"/>
                  </a:lnTo>
                  <a:lnTo>
                    <a:pt x="1889" y="2223"/>
                  </a:lnTo>
                  <a:lnTo>
                    <a:pt x="1947" y="2306"/>
                  </a:lnTo>
                  <a:lnTo>
                    <a:pt x="2014" y="2398"/>
                  </a:lnTo>
                  <a:lnTo>
                    <a:pt x="2073" y="2482"/>
                  </a:lnTo>
                  <a:lnTo>
                    <a:pt x="2131" y="2565"/>
                  </a:lnTo>
                  <a:lnTo>
                    <a:pt x="2181" y="2641"/>
                  </a:lnTo>
                  <a:lnTo>
                    <a:pt x="2198" y="2657"/>
                  </a:lnTo>
                  <a:lnTo>
                    <a:pt x="2164" y="2841"/>
                  </a:lnTo>
                  <a:lnTo>
                    <a:pt x="1972" y="2816"/>
                  </a:lnTo>
                  <a:lnTo>
                    <a:pt x="1964" y="2799"/>
                  </a:lnTo>
                  <a:lnTo>
                    <a:pt x="1914" y="2732"/>
                  </a:lnTo>
                  <a:lnTo>
                    <a:pt x="1847" y="2649"/>
                  </a:lnTo>
                  <a:lnTo>
                    <a:pt x="1780" y="2565"/>
                  </a:lnTo>
                  <a:lnTo>
                    <a:pt x="1722" y="2490"/>
                  </a:lnTo>
                  <a:lnTo>
                    <a:pt x="1655" y="2407"/>
                  </a:lnTo>
                  <a:lnTo>
                    <a:pt x="1588" y="2323"/>
                  </a:lnTo>
                  <a:lnTo>
                    <a:pt x="1521" y="2248"/>
                  </a:lnTo>
                  <a:lnTo>
                    <a:pt x="1454" y="2164"/>
                  </a:lnTo>
                  <a:lnTo>
                    <a:pt x="1379" y="2081"/>
                  </a:lnTo>
                  <a:lnTo>
                    <a:pt x="1312" y="2006"/>
                  </a:lnTo>
                  <a:lnTo>
                    <a:pt x="1179" y="1847"/>
                  </a:lnTo>
                  <a:lnTo>
                    <a:pt x="1162" y="1822"/>
                  </a:lnTo>
                  <a:lnTo>
                    <a:pt x="1037" y="1688"/>
                  </a:lnTo>
                  <a:lnTo>
                    <a:pt x="903" y="1530"/>
                  </a:lnTo>
                  <a:lnTo>
                    <a:pt x="836" y="1446"/>
                  </a:lnTo>
                  <a:lnTo>
                    <a:pt x="769" y="1362"/>
                  </a:lnTo>
                  <a:lnTo>
                    <a:pt x="702" y="1279"/>
                  </a:lnTo>
                  <a:lnTo>
                    <a:pt x="627" y="1204"/>
                  </a:lnTo>
                  <a:lnTo>
                    <a:pt x="560" y="1120"/>
                  </a:lnTo>
                  <a:lnTo>
                    <a:pt x="494" y="1037"/>
                  </a:lnTo>
                  <a:lnTo>
                    <a:pt x="427" y="953"/>
                  </a:lnTo>
                  <a:lnTo>
                    <a:pt x="368" y="870"/>
                  </a:lnTo>
                  <a:lnTo>
                    <a:pt x="301" y="786"/>
                  </a:lnTo>
                  <a:lnTo>
                    <a:pt x="235" y="702"/>
                  </a:lnTo>
                  <a:lnTo>
                    <a:pt x="168" y="619"/>
                  </a:lnTo>
                  <a:lnTo>
                    <a:pt x="109" y="527"/>
                  </a:lnTo>
                  <a:lnTo>
                    <a:pt x="84" y="502"/>
                  </a:lnTo>
                  <a:lnTo>
                    <a:pt x="76" y="485"/>
                  </a:lnTo>
                  <a:lnTo>
                    <a:pt x="59" y="435"/>
                  </a:lnTo>
                  <a:lnTo>
                    <a:pt x="42" y="377"/>
                  </a:lnTo>
                  <a:lnTo>
                    <a:pt x="17" y="327"/>
                  </a:lnTo>
                  <a:lnTo>
                    <a:pt x="1" y="276"/>
                  </a:lnTo>
                  <a:lnTo>
                    <a:pt x="1" y="276"/>
                  </a:lnTo>
                  <a:lnTo>
                    <a:pt x="1" y="210"/>
                  </a:lnTo>
                  <a:lnTo>
                    <a:pt x="1" y="151"/>
                  </a:lnTo>
                  <a:lnTo>
                    <a:pt x="1" y="93"/>
                  </a:lnTo>
                  <a:lnTo>
                    <a:pt x="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8176070" y="2981298"/>
              <a:ext cx="53224" cy="73399"/>
            </a:xfrm>
            <a:custGeom>
              <a:avLst/>
              <a:gdLst/>
              <a:ahLst/>
              <a:cxnLst/>
              <a:rect l="l" t="t" r="r" b="b"/>
              <a:pathLst>
                <a:path w="1079" h="1488" extrusionOk="0">
                  <a:moveTo>
                    <a:pt x="343" y="9"/>
                  </a:moveTo>
                  <a:lnTo>
                    <a:pt x="385" y="34"/>
                  </a:lnTo>
                  <a:lnTo>
                    <a:pt x="402" y="59"/>
                  </a:lnTo>
                  <a:lnTo>
                    <a:pt x="418" y="68"/>
                  </a:lnTo>
                  <a:lnTo>
                    <a:pt x="443" y="101"/>
                  </a:lnTo>
                  <a:lnTo>
                    <a:pt x="460" y="126"/>
                  </a:lnTo>
                  <a:lnTo>
                    <a:pt x="468" y="143"/>
                  </a:lnTo>
                  <a:lnTo>
                    <a:pt x="493" y="176"/>
                  </a:lnTo>
                  <a:lnTo>
                    <a:pt x="510" y="218"/>
                  </a:lnTo>
                  <a:lnTo>
                    <a:pt x="535" y="252"/>
                  </a:lnTo>
                  <a:lnTo>
                    <a:pt x="552" y="293"/>
                  </a:lnTo>
                  <a:lnTo>
                    <a:pt x="577" y="335"/>
                  </a:lnTo>
                  <a:lnTo>
                    <a:pt x="594" y="369"/>
                  </a:lnTo>
                  <a:lnTo>
                    <a:pt x="619" y="410"/>
                  </a:lnTo>
                  <a:lnTo>
                    <a:pt x="661" y="486"/>
                  </a:lnTo>
                  <a:lnTo>
                    <a:pt x="702" y="561"/>
                  </a:lnTo>
                  <a:lnTo>
                    <a:pt x="752" y="636"/>
                  </a:lnTo>
                  <a:lnTo>
                    <a:pt x="794" y="711"/>
                  </a:lnTo>
                  <a:lnTo>
                    <a:pt x="803" y="719"/>
                  </a:lnTo>
                  <a:lnTo>
                    <a:pt x="844" y="786"/>
                  </a:lnTo>
                  <a:lnTo>
                    <a:pt x="894" y="861"/>
                  </a:lnTo>
                  <a:lnTo>
                    <a:pt x="986" y="1012"/>
                  </a:lnTo>
                  <a:lnTo>
                    <a:pt x="1078" y="1162"/>
                  </a:lnTo>
                  <a:lnTo>
                    <a:pt x="1078" y="1171"/>
                  </a:lnTo>
                  <a:lnTo>
                    <a:pt x="1011" y="1488"/>
                  </a:lnTo>
                  <a:lnTo>
                    <a:pt x="694" y="1421"/>
                  </a:lnTo>
                  <a:lnTo>
                    <a:pt x="694" y="1413"/>
                  </a:lnTo>
                  <a:lnTo>
                    <a:pt x="594" y="1271"/>
                  </a:lnTo>
                  <a:lnTo>
                    <a:pt x="485" y="1120"/>
                  </a:lnTo>
                  <a:lnTo>
                    <a:pt x="435" y="1045"/>
                  </a:lnTo>
                  <a:lnTo>
                    <a:pt x="393" y="978"/>
                  </a:lnTo>
                  <a:lnTo>
                    <a:pt x="385" y="970"/>
                  </a:lnTo>
                  <a:lnTo>
                    <a:pt x="335" y="895"/>
                  </a:lnTo>
                  <a:lnTo>
                    <a:pt x="285" y="811"/>
                  </a:lnTo>
                  <a:lnTo>
                    <a:pt x="234" y="736"/>
                  </a:lnTo>
                  <a:lnTo>
                    <a:pt x="184" y="653"/>
                  </a:lnTo>
                  <a:lnTo>
                    <a:pt x="159" y="611"/>
                  </a:lnTo>
                  <a:lnTo>
                    <a:pt x="143" y="577"/>
                  </a:lnTo>
                  <a:lnTo>
                    <a:pt x="118" y="536"/>
                  </a:lnTo>
                  <a:lnTo>
                    <a:pt x="92" y="494"/>
                  </a:lnTo>
                  <a:lnTo>
                    <a:pt x="67" y="452"/>
                  </a:lnTo>
                  <a:lnTo>
                    <a:pt x="51" y="410"/>
                  </a:lnTo>
                  <a:lnTo>
                    <a:pt x="26" y="369"/>
                  </a:lnTo>
                  <a:lnTo>
                    <a:pt x="17" y="344"/>
                  </a:lnTo>
                  <a:lnTo>
                    <a:pt x="9" y="318"/>
                  </a:lnTo>
                  <a:lnTo>
                    <a:pt x="1" y="268"/>
                  </a:lnTo>
                  <a:lnTo>
                    <a:pt x="1" y="252"/>
                  </a:lnTo>
                  <a:lnTo>
                    <a:pt x="1" y="218"/>
                  </a:lnTo>
                  <a:lnTo>
                    <a:pt x="1" y="168"/>
                  </a:lnTo>
                  <a:lnTo>
                    <a:pt x="1" y="168"/>
                  </a:lnTo>
                  <a:lnTo>
                    <a:pt x="101" y="76"/>
                  </a:lnTo>
                  <a:lnTo>
                    <a:pt x="218" y="18"/>
                  </a:lnTo>
                  <a:lnTo>
                    <a:pt x="3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8357398" y="3271442"/>
              <a:ext cx="98112" cy="109655"/>
            </a:xfrm>
            <a:custGeom>
              <a:avLst/>
              <a:gdLst/>
              <a:ahLst/>
              <a:cxnLst/>
              <a:rect l="l" t="t" r="r" b="b"/>
              <a:pathLst>
                <a:path w="1989" h="2223" extrusionOk="0">
                  <a:moveTo>
                    <a:pt x="92" y="0"/>
                  </a:moveTo>
                  <a:lnTo>
                    <a:pt x="293" y="34"/>
                  </a:lnTo>
                  <a:lnTo>
                    <a:pt x="309" y="42"/>
                  </a:lnTo>
                  <a:lnTo>
                    <a:pt x="468" y="126"/>
                  </a:lnTo>
                  <a:lnTo>
                    <a:pt x="468" y="126"/>
                  </a:lnTo>
                  <a:lnTo>
                    <a:pt x="702" y="368"/>
                  </a:lnTo>
                  <a:lnTo>
                    <a:pt x="819" y="493"/>
                  </a:lnTo>
                  <a:lnTo>
                    <a:pt x="936" y="618"/>
                  </a:lnTo>
                  <a:lnTo>
                    <a:pt x="1020" y="710"/>
                  </a:lnTo>
                  <a:lnTo>
                    <a:pt x="1053" y="744"/>
                  </a:lnTo>
                  <a:lnTo>
                    <a:pt x="1111" y="811"/>
                  </a:lnTo>
                  <a:lnTo>
                    <a:pt x="1162" y="869"/>
                  </a:lnTo>
                  <a:lnTo>
                    <a:pt x="1220" y="936"/>
                  </a:lnTo>
                  <a:lnTo>
                    <a:pt x="1279" y="1003"/>
                  </a:lnTo>
                  <a:lnTo>
                    <a:pt x="1337" y="1070"/>
                  </a:lnTo>
                  <a:lnTo>
                    <a:pt x="1387" y="1136"/>
                  </a:lnTo>
                  <a:lnTo>
                    <a:pt x="1446" y="1203"/>
                  </a:lnTo>
                  <a:lnTo>
                    <a:pt x="1504" y="1270"/>
                  </a:lnTo>
                  <a:lnTo>
                    <a:pt x="1554" y="1337"/>
                  </a:lnTo>
                  <a:lnTo>
                    <a:pt x="1588" y="1379"/>
                  </a:lnTo>
                  <a:lnTo>
                    <a:pt x="1604" y="1404"/>
                  </a:lnTo>
                  <a:lnTo>
                    <a:pt x="1654" y="1479"/>
                  </a:lnTo>
                  <a:lnTo>
                    <a:pt x="1705" y="1546"/>
                  </a:lnTo>
                  <a:lnTo>
                    <a:pt x="1755" y="1621"/>
                  </a:lnTo>
                  <a:lnTo>
                    <a:pt x="1805" y="1696"/>
                  </a:lnTo>
                  <a:lnTo>
                    <a:pt x="1838" y="1746"/>
                  </a:lnTo>
                  <a:lnTo>
                    <a:pt x="1847" y="1771"/>
                  </a:lnTo>
                  <a:lnTo>
                    <a:pt x="1897" y="1846"/>
                  </a:lnTo>
                  <a:lnTo>
                    <a:pt x="1938" y="1922"/>
                  </a:lnTo>
                  <a:lnTo>
                    <a:pt x="1989" y="1997"/>
                  </a:lnTo>
                  <a:lnTo>
                    <a:pt x="1955" y="2222"/>
                  </a:lnTo>
                  <a:lnTo>
                    <a:pt x="1730" y="2181"/>
                  </a:lnTo>
                  <a:lnTo>
                    <a:pt x="1671" y="2114"/>
                  </a:lnTo>
                  <a:lnTo>
                    <a:pt x="1613" y="2055"/>
                  </a:lnTo>
                  <a:lnTo>
                    <a:pt x="1554" y="1988"/>
                  </a:lnTo>
                  <a:lnTo>
                    <a:pt x="1537" y="1972"/>
                  </a:lnTo>
                  <a:lnTo>
                    <a:pt x="1504" y="1930"/>
                  </a:lnTo>
                  <a:lnTo>
                    <a:pt x="1446" y="1872"/>
                  </a:lnTo>
                  <a:lnTo>
                    <a:pt x="1387" y="1805"/>
                  </a:lnTo>
                  <a:lnTo>
                    <a:pt x="1329" y="1746"/>
                  </a:lnTo>
                  <a:lnTo>
                    <a:pt x="1270" y="1688"/>
                  </a:lnTo>
                  <a:lnTo>
                    <a:pt x="1245" y="1663"/>
                  </a:lnTo>
                  <a:lnTo>
                    <a:pt x="1212" y="1629"/>
                  </a:lnTo>
                  <a:lnTo>
                    <a:pt x="1153" y="1562"/>
                  </a:lnTo>
                  <a:lnTo>
                    <a:pt x="1095" y="1504"/>
                  </a:lnTo>
                  <a:lnTo>
                    <a:pt x="1045" y="1437"/>
                  </a:lnTo>
                  <a:lnTo>
                    <a:pt x="986" y="1379"/>
                  </a:lnTo>
                  <a:lnTo>
                    <a:pt x="928" y="1320"/>
                  </a:lnTo>
                  <a:lnTo>
                    <a:pt x="869" y="1262"/>
                  </a:lnTo>
                  <a:lnTo>
                    <a:pt x="811" y="1195"/>
                  </a:lnTo>
                  <a:lnTo>
                    <a:pt x="752" y="1136"/>
                  </a:lnTo>
                  <a:lnTo>
                    <a:pt x="694" y="1078"/>
                  </a:lnTo>
                  <a:lnTo>
                    <a:pt x="660" y="1044"/>
                  </a:lnTo>
                  <a:lnTo>
                    <a:pt x="577" y="953"/>
                  </a:lnTo>
                  <a:lnTo>
                    <a:pt x="460" y="836"/>
                  </a:lnTo>
                  <a:lnTo>
                    <a:pt x="343" y="719"/>
                  </a:lnTo>
                  <a:lnTo>
                    <a:pt x="109" y="476"/>
                  </a:lnTo>
                  <a:lnTo>
                    <a:pt x="109" y="476"/>
                  </a:lnTo>
                  <a:lnTo>
                    <a:pt x="25" y="309"/>
                  </a:lnTo>
                  <a:lnTo>
                    <a:pt x="17" y="293"/>
                  </a:lnTo>
                  <a:lnTo>
                    <a:pt x="0" y="92"/>
                  </a:lnTo>
                  <a:lnTo>
                    <a:pt x="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8328936" y="3451488"/>
              <a:ext cx="95251" cy="115032"/>
            </a:xfrm>
            <a:custGeom>
              <a:avLst/>
              <a:gdLst/>
              <a:ahLst/>
              <a:cxnLst/>
              <a:rect l="l" t="t" r="r" b="b"/>
              <a:pathLst>
                <a:path w="1931" h="2332" extrusionOk="0">
                  <a:moveTo>
                    <a:pt x="143" y="43"/>
                  </a:moveTo>
                  <a:lnTo>
                    <a:pt x="185" y="68"/>
                  </a:lnTo>
                  <a:lnTo>
                    <a:pt x="226" y="93"/>
                  </a:lnTo>
                  <a:lnTo>
                    <a:pt x="268" y="110"/>
                  </a:lnTo>
                  <a:lnTo>
                    <a:pt x="268" y="118"/>
                  </a:lnTo>
                  <a:lnTo>
                    <a:pt x="293" y="151"/>
                  </a:lnTo>
                  <a:lnTo>
                    <a:pt x="318" y="185"/>
                  </a:lnTo>
                  <a:lnTo>
                    <a:pt x="343" y="218"/>
                  </a:lnTo>
                  <a:lnTo>
                    <a:pt x="368" y="252"/>
                  </a:lnTo>
                  <a:lnTo>
                    <a:pt x="394" y="293"/>
                  </a:lnTo>
                  <a:lnTo>
                    <a:pt x="410" y="327"/>
                  </a:lnTo>
                  <a:lnTo>
                    <a:pt x="435" y="360"/>
                  </a:lnTo>
                  <a:lnTo>
                    <a:pt x="460" y="394"/>
                  </a:lnTo>
                  <a:lnTo>
                    <a:pt x="485" y="427"/>
                  </a:lnTo>
                  <a:lnTo>
                    <a:pt x="502" y="452"/>
                  </a:lnTo>
                  <a:lnTo>
                    <a:pt x="511" y="460"/>
                  </a:lnTo>
                  <a:lnTo>
                    <a:pt x="536" y="494"/>
                  </a:lnTo>
                  <a:lnTo>
                    <a:pt x="561" y="527"/>
                  </a:lnTo>
                  <a:lnTo>
                    <a:pt x="586" y="561"/>
                  </a:lnTo>
                  <a:lnTo>
                    <a:pt x="611" y="594"/>
                  </a:lnTo>
                  <a:lnTo>
                    <a:pt x="636" y="628"/>
                  </a:lnTo>
                  <a:lnTo>
                    <a:pt x="661" y="661"/>
                  </a:lnTo>
                  <a:lnTo>
                    <a:pt x="661" y="661"/>
                  </a:lnTo>
                  <a:lnTo>
                    <a:pt x="686" y="694"/>
                  </a:lnTo>
                  <a:lnTo>
                    <a:pt x="703" y="728"/>
                  </a:lnTo>
                  <a:lnTo>
                    <a:pt x="728" y="761"/>
                  </a:lnTo>
                  <a:lnTo>
                    <a:pt x="753" y="795"/>
                  </a:lnTo>
                  <a:lnTo>
                    <a:pt x="778" y="828"/>
                  </a:lnTo>
                  <a:lnTo>
                    <a:pt x="811" y="853"/>
                  </a:lnTo>
                  <a:lnTo>
                    <a:pt x="811" y="853"/>
                  </a:lnTo>
                  <a:lnTo>
                    <a:pt x="828" y="886"/>
                  </a:lnTo>
                  <a:lnTo>
                    <a:pt x="853" y="920"/>
                  </a:lnTo>
                  <a:lnTo>
                    <a:pt x="878" y="953"/>
                  </a:lnTo>
                  <a:lnTo>
                    <a:pt x="903" y="987"/>
                  </a:lnTo>
                  <a:lnTo>
                    <a:pt x="928" y="1020"/>
                  </a:lnTo>
                  <a:lnTo>
                    <a:pt x="953" y="1045"/>
                  </a:lnTo>
                  <a:lnTo>
                    <a:pt x="978" y="1079"/>
                  </a:lnTo>
                  <a:lnTo>
                    <a:pt x="1003" y="1112"/>
                  </a:lnTo>
                  <a:lnTo>
                    <a:pt x="1037" y="1145"/>
                  </a:lnTo>
                  <a:lnTo>
                    <a:pt x="1062" y="1179"/>
                  </a:lnTo>
                  <a:lnTo>
                    <a:pt x="1070" y="1196"/>
                  </a:lnTo>
                  <a:lnTo>
                    <a:pt x="1087" y="1204"/>
                  </a:lnTo>
                  <a:lnTo>
                    <a:pt x="1112" y="1237"/>
                  </a:lnTo>
                  <a:lnTo>
                    <a:pt x="1137" y="1271"/>
                  </a:lnTo>
                  <a:lnTo>
                    <a:pt x="1196" y="1329"/>
                  </a:lnTo>
                  <a:lnTo>
                    <a:pt x="1246" y="1396"/>
                  </a:lnTo>
                  <a:lnTo>
                    <a:pt x="1304" y="1455"/>
                  </a:lnTo>
                  <a:lnTo>
                    <a:pt x="1363" y="1521"/>
                  </a:lnTo>
                  <a:lnTo>
                    <a:pt x="1421" y="1580"/>
                  </a:lnTo>
                  <a:lnTo>
                    <a:pt x="1429" y="1588"/>
                  </a:lnTo>
                  <a:lnTo>
                    <a:pt x="1480" y="1638"/>
                  </a:lnTo>
                  <a:lnTo>
                    <a:pt x="1538" y="1697"/>
                  </a:lnTo>
                  <a:lnTo>
                    <a:pt x="1597" y="1755"/>
                  </a:lnTo>
                  <a:lnTo>
                    <a:pt x="1655" y="1814"/>
                  </a:lnTo>
                  <a:lnTo>
                    <a:pt x="1713" y="1872"/>
                  </a:lnTo>
                  <a:lnTo>
                    <a:pt x="1780" y="1931"/>
                  </a:lnTo>
                  <a:lnTo>
                    <a:pt x="1839" y="1989"/>
                  </a:lnTo>
                  <a:lnTo>
                    <a:pt x="1906" y="2039"/>
                  </a:lnTo>
                  <a:lnTo>
                    <a:pt x="1931" y="2307"/>
                  </a:lnTo>
                  <a:lnTo>
                    <a:pt x="1663" y="2332"/>
                  </a:lnTo>
                  <a:lnTo>
                    <a:pt x="1597" y="2273"/>
                  </a:lnTo>
                  <a:lnTo>
                    <a:pt x="1530" y="2223"/>
                  </a:lnTo>
                  <a:lnTo>
                    <a:pt x="1455" y="2165"/>
                  </a:lnTo>
                  <a:lnTo>
                    <a:pt x="1388" y="2106"/>
                  </a:lnTo>
                  <a:lnTo>
                    <a:pt x="1321" y="2048"/>
                  </a:lnTo>
                  <a:lnTo>
                    <a:pt x="1254" y="1989"/>
                  </a:lnTo>
                  <a:lnTo>
                    <a:pt x="1187" y="1931"/>
                  </a:lnTo>
                  <a:lnTo>
                    <a:pt x="1137" y="1889"/>
                  </a:lnTo>
                  <a:lnTo>
                    <a:pt x="1129" y="1872"/>
                  </a:lnTo>
                  <a:lnTo>
                    <a:pt x="1062" y="1814"/>
                  </a:lnTo>
                  <a:lnTo>
                    <a:pt x="995" y="1747"/>
                  </a:lnTo>
                  <a:lnTo>
                    <a:pt x="937" y="1688"/>
                  </a:lnTo>
                  <a:lnTo>
                    <a:pt x="878" y="1622"/>
                  </a:lnTo>
                  <a:lnTo>
                    <a:pt x="811" y="1563"/>
                  </a:lnTo>
                  <a:lnTo>
                    <a:pt x="786" y="1530"/>
                  </a:lnTo>
                  <a:lnTo>
                    <a:pt x="753" y="1496"/>
                  </a:lnTo>
                  <a:lnTo>
                    <a:pt x="736" y="1480"/>
                  </a:lnTo>
                  <a:lnTo>
                    <a:pt x="728" y="1463"/>
                  </a:lnTo>
                  <a:lnTo>
                    <a:pt x="694" y="1429"/>
                  </a:lnTo>
                  <a:lnTo>
                    <a:pt x="669" y="1396"/>
                  </a:lnTo>
                  <a:lnTo>
                    <a:pt x="636" y="1363"/>
                  </a:lnTo>
                  <a:lnTo>
                    <a:pt x="611" y="1329"/>
                  </a:lnTo>
                  <a:lnTo>
                    <a:pt x="577" y="1287"/>
                  </a:lnTo>
                  <a:lnTo>
                    <a:pt x="552" y="1254"/>
                  </a:lnTo>
                  <a:lnTo>
                    <a:pt x="527" y="1221"/>
                  </a:lnTo>
                  <a:lnTo>
                    <a:pt x="502" y="1187"/>
                  </a:lnTo>
                  <a:lnTo>
                    <a:pt x="469" y="1154"/>
                  </a:lnTo>
                  <a:lnTo>
                    <a:pt x="452" y="1120"/>
                  </a:lnTo>
                  <a:lnTo>
                    <a:pt x="452" y="1112"/>
                  </a:lnTo>
                  <a:lnTo>
                    <a:pt x="427" y="1079"/>
                  </a:lnTo>
                  <a:lnTo>
                    <a:pt x="402" y="1045"/>
                  </a:lnTo>
                  <a:lnTo>
                    <a:pt x="377" y="1003"/>
                  </a:lnTo>
                  <a:lnTo>
                    <a:pt x="352" y="970"/>
                  </a:lnTo>
                  <a:lnTo>
                    <a:pt x="327" y="928"/>
                  </a:lnTo>
                  <a:lnTo>
                    <a:pt x="302" y="895"/>
                  </a:lnTo>
                  <a:lnTo>
                    <a:pt x="302" y="895"/>
                  </a:lnTo>
                  <a:lnTo>
                    <a:pt x="285" y="853"/>
                  </a:lnTo>
                  <a:lnTo>
                    <a:pt x="260" y="820"/>
                  </a:lnTo>
                  <a:lnTo>
                    <a:pt x="235" y="778"/>
                  </a:lnTo>
                  <a:lnTo>
                    <a:pt x="218" y="736"/>
                  </a:lnTo>
                  <a:lnTo>
                    <a:pt x="193" y="703"/>
                  </a:lnTo>
                  <a:lnTo>
                    <a:pt x="176" y="661"/>
                  </a:lnTo>
                  <a:lnTo>
                    <a:pt x="168" y="644"/>
                  </a:lnTo>
                  <a:lnTo>
                    <a:pt x="151" y="619"/>
                  </a:lnTo>
                  <a:lnTo>
                    <a:pt x="135" y="577"/>
                  </a:lnTo>
                  <a:lnTo>
                    <a:pt x="118" y="536"/>
                  </a:lnTo>
                  <a:lnTo>
                    <a:pt x="93" y="494"/>
                  </a:lnTo>
                  <a:lnTo>
                    <a:pt x="76" y="460"/>
                  </a:lnTo>
                  <a:lnTo>
                    <a:pt x="59" y="419"/>
                  </a:lnTo>
                  <a:lnTo>
                    <a:pt x="59" y="419"/>
                  </a:lnTo>
                  <a:lnTo>
                    <a:pt x="43" y="377"/>
                  </a:lnTo>
                  <a:lnTo>
                    <a:pt x="26" y="335"/>
                  </a:lnTo>
                  <a:lnTo>
                    <a:pt x="9" y="293"/>
                  </a:lnTo>
                  <a:lnTo>
                    <a:pt x="1" y="252"/>
                  </a:lnTo>
                  <a:lnTo>
                    <a:pt x="1" y="243"/>
                  </a:lnTo>
                  <a:lnTo>
                    <a:pt x="9" y="193"/>
                  </a:lnTo>
                  <a:lnTo>
                    <a:pt x="18" y="143"/>
                  </a:lnTo>
                  <a:lnTo>
                    <a:pt x="26" y="93"/>
                  </a:lnTo>
                  <a:lnTo>
                    <a:pt x="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8142675" y="3497264"/>
              <a:ext cx="137278" cy="153754"/>
            </a:xfrm>
            <a:custGeom>
              <a:avLst/>
              <a:gdLst/>
              <a:ahLst/>
              <a:cxnLst/>
              <a:rect l="l" t="t" r="r" b="b"/>
              <a:pathLst>
                <a:path w="2783" h="3117" extrusionOk="0">
                  <a:moveTo>
                    <a:pt x="335" y="0"/>
                  </a:moveTo>
                  <a:lnTo>
                    <a:pt x="360" y="25"/>
                  </a:lnTo>
                  <a:lnTo>
                    <a:pt x="385" y="75"/>
                  </a:lnTo>
                  <a:lnTo>
                    <a:pt x="419" y="126"/>
                  </a:lnTo>
                  <a:lnTo>
                    <a:pt x="452" y="167"/>
                  </a:lnTo>
                  <a:lnTo>
                    <a:pt x="494" y="217"/>
                  </a:lnTo>
                  <a:lnTo>
                    <a:pt x="527" y="259"/>
                  </a:lnTo>
                  <a:lnTo>
                    <a:pt x="561" y="309"/>
                  </a:lnTo>
                  <a:lnTo>
                    <a:pt x="594" y="351"/>
                  </a:lnTo>
                  <a:lnTo>
                    <a:pt x="627" y="393"/>
                  </a:lnTo>
                  <a:lnTo>
                    <a:pt x="627" y="393"/>
                  </a:lnTo>
                  <a:lnTo>
                    <a:pt x="661" y="443"/>
                  </a:lnTo>
                  <a:lnTo>
                    <a:pt x="703" y="485"/>
                  </a:lnTo>
                  <a:lnTo>
                    <a:pt x="736" y="535"/>
                  </a:lnTo>
                  <a:lnTo>
                    <a:pt x="769" y="577"/>
                  </a:lnTo>
                  <a:lnTo>
                    <a:pt x="811" y="618"/>
                  </a:lnTo>
                  <a:lnTo>
                    <a:pt x="845" y="669"/>
                  </a:lnTo>
                  <a:lnTo>
                    <a:pt x="886" y="710"/>
                  </a:lnTo>
                  <a:lnTo>
                    <a:pt x="920" y="752"/>
                  </a:lnTo>
                  <a:lnTo>
                    <a:pt x="962" y="794"/>
                  </a:lnTo>
                  <a:lnTo>
                    <a:pt x="995" y="844"/>
                  </a:lnTo>
                  <a:lnTo>
                    <a:pt x="1020" y="869"/>
                  </a:lnTo>
                  <a:lnTo>
                    <a:pt x="1037" y="886"/>
                  </a:lnTo>
                  <a:lnTo>
                    <a:pt x="1079" y="928"/>
                  </a:lnTo>
                  <a:lnTo>
                    <a:pt x="1112" y="969"/>
                  </a:lnTo>
                  <a:lnTo>
                    <a:pt x="1154" y="1011"/>
                  </a:lnTo>
                  <a:lnTo>
                    <a:pt x="1187" y="1061"/>
                  </a:lnTo>
                  <a:lnTo>
                    <a:pt x="1229" y="1103"/>
                  </a:lnTo>
                  <a:lnTo>
                    <a:pt x="1271" y="1145"/>
                  </a:lnTo>
                  <a:lnTo>
                    <a:pt x="1312" y="1187"/>
                  </a:lnTo>
                  <a:lnTo>
                    <a:pt x="1346" y="1228"/>
                  </a:lnTo>
                  <a:lnTo>
                    <a:pt x="1429" y="1312"/>
                  </a:lnTo>
                  <a:lnTo>
                    <a:pt x="1471" y="1354"/>
                  </a:lnTo>
                  <a:lnTo>
                    <a:pt x="1513" y="1395"/>
                  </a:lnTo>
                  <a:lnTo>
                    <a:pt x="1588" y="1487"/>
                  </a:lnTo>
                  <a:lnTo>
                    <a:pt x="1672" y="1571"/>
                  </a:lnTo>
                  <a:lnTo>
                    <a:pt x="1705" y="1604"/>
                  </a:lnTo>
                  <a:lnTo>
                    <a:pt x="1755" y="1654"/>
                  </a:lnTo>
                  <a:lnTo>
                    <a:pt x="1830" y="1738"/>
                  </a:lnTo>
                  <a:lnTo>
                    <a:pt x="1914" y="1821"/>
                  </a:lnTo>
                  <a:lnTo>
                    <a:pt x="1939" y="1846"/>
                  </a:lnTo>
                  <a:lnTo>
                    <a:pt x="1997" y="1913"/>
                  </a:lnTo>
                  <a:lnTo>
                    <a:pt x="2073" y="2005"/>
                  </a:lnTo>
                  <a:lnTo>
                    <a:pt x="2148" y="2089"/>
                  </a:lnTo>
                  <a:lnTo>
                    <a:pt x="2190" y="2131"/>
                  </a:lnTo>
                  <a:lnTo>
                    <a:pt x="2231" y="2181"/>
                  </a:lnTo>
                  <a:lnTo>
                    <a:pt x="2307" y="2273"/>
                  </a:lnTo>
                  <a:lnTo>
                    <a:pt x="2382" y="2364"/>
                  </a:lnTo>
                  <a:lnTo>
                    <a:pt x="2457" y="2448"/>
                  </a:lnTo>
                  <a:lnTo>
                    <a:pt x="2457" y="2448"/>
                  </a:lnTo>
                  <a:lnTo>
                    <a:pt x="2607" y="2632"/>
                  </a:lnTo>
                  <a:lnTo>
                    <a:pt x="2766" y="2807"/>
                  </a:lnTo>
                  <a:lnTo>
                    <a:pt x="2783" y="3116"/>
                  </a:lnTo>
                  <a:lnTo>
                    <a:pt x="2465" y="3108"/>
                  </a:lnTo>
                  <a:lnTo>
                    <a:pt x="2290" y="2966"/>
                  </a:lnTo>
                  <a:lnTo>
                    <a:pt x="2106" y="2807"/>
                  </a:lnTo>
                  <a:lnTo>
                    <a:pt x="2106" y="2807"/>
                  </a:lnTo>
                  <a:lnTo>
                    <a:pt x="2023" y="2732"/>
                  </a:lnTo>
                  <a:lnTo>
                    <a:pt x="1931" y="2657"/>
                  </a:lnTo>
                  <a:lnTo>
                    <a:pt x="1839" y="2582"/>
                  </a:lnTo>
                  <a:lnTo>
                    <a:pt x="1789" y="2540"/>
                  </a:lnTo>
                  <a:lnTo>
                    <a:pt x="1747" y="2498"/>
                  </a:lnTo>
                  <a:lnTo>
                    <a:pt x="1655" y="2415"/>
                  </a:lnTo>
                  <a:lnTo>
                    <a:pt x="1571" y="2339"/>
                  </a:lnTo>
                  <a:lnTo>
                    <a:pt x="1505" y="2273"/>
                  </a:lnTo>
                  <a:lnTo>
                    <a:pt x="1480" y="2247"/>
                  </a:lnTo>
                  <a:lnTo>
                    <a:pt x="1396" y="2164"/>
                  </a:lnTo>
                  <a:lnTo>
                    <a:pt x="1312" y="2072"/>
                  </a:lnTo>
                  <a:lnTo>
                    <a:pt x="1262" y="2022"/>
                  </a:lnTo>
                  <a:lnTo>
                    <a:pt x="1229" y="1989"/>
                  </a:lnTo>
                  <a:lnTo>
                    <a:pt x="1154" y="1888"/>
                  </a:lnTo>
                  <a:lnTo>
                    <a:pt x="1070" y="1796"/>
                  </a:lnTo>
                  <a:lnTo>
                    <a:pt x="1028" y="1746"/>
                  </a:lnTo>
                  <a:lnTo>
                    <a:pt x="995" y="1704"/>
                  </a:lnTo>
                  <a:lnTo>
                    <a:pt x="920" y="1613"/>
                  </a:lnTo>
                  <a:lnTo>
                    <a:pt x="878" y="1562"/>
                  </a:lnTo>
                  <a:lnTo>
                    <a:pt x="845" y="1512"/>
                  </a:lnTo>
                  <a:lnTo>
                    <a:pt x="803" y="1462"/>
                  </a:lnTo>
                  <a:lnTo>
                    <a:pt x="769" y="1412"/>
                  </a:lnTo>
                  <a:lnTo>
                    <a:pt x="728" y="1370"/>
                  </a:lnTo>
                  <a:lnTo>
                    <a:pt x="694" y="1320"/>
                  </a:lnTo>
                  <a:lnTo>
                    <a:pt x="661" y="1270"/>
                  </a:lnTo>
                  <a:lnTo>
                    <a:pt x="619" y="1220"/>
                  </a:lnTo>
                  <a:lnTo>
                    <a:pt x="611" y="1203"/>
                  </a:lnTo>
                  <a:lnTo>
                    <a:pt x="586" y="1170"/>
                  </a:lnTo>
                  <a:lnTo>
                    <a:pt x="552" y="1120"/>
                  </a:lnTo>
                  <a:lnTo>
                    <a:pt x="519" y="1070"/>
                  </a:lnTo>
                  <a:lnTo>
                    <a:pt x="485" y="1019"/>
                  </a:lnTo>
                  <a:lnTo>
                    <a:pt x="452" y="969"/>
                  </a:lnTo>
                  <a:lnTo>
                    <a:pt x="410" y="911"/>
                  </a:lnTo>
                  <a:lnTo>
                    <a:pt x="377" y="861"/>
                  </a:lnTo>
                  <a:lnTo>
                    <a:pt x="343" y="811"/>
                  </a:lnTo>
                  <a:lnTo>
                    <a:pt x="318" y="760"/>
                  </a:lnTo>
                  <a:lnTo>
                    <a:pt x="285" y="702"/>
                  </a:lnTo>
                  <a:lnTo>
                    <a:pt x="252" y="652"/>
                  </a:lnTo>
                  <a:lnTo>
                    <a:pt x="252" y="652"/>
                  </a:lnTo>
                  <a:lnTo>
                    <a:pt x="226" y="602"/>
                  </a:lnTo>
                  <a:lnTo>
                    <a:pt x="193" y="552"/>
                  </a:lnTo>
                  <a:lnTo>
                    <a:pt x="160" y="493"/>
                  </a:lnTo>
                  <a:lnTo>
                    <a:pt x="135" y="443"/>
                  </a:lnTo>
                  <a:lnTo>
                    <a:pt x="101" y="393"/>
                  </a:lnTo>
                  <a:lnTo>
                    <a:pt x="76" y="334"/>
                  </a:lnTo>
                  <a:lnTo>
                    <a:pt x="51" y="284"/>
                  </a:lnTo>
                  <a:lnTo>
                    <a:pt x="18" y="226"/>
                  </a:lnTo>
                  <a:lnTo>
                    <a:pt x="1" y="192"/>
                  </a:lnTo>
                  <a:lnTo>
                    <a:pt x="26" y="159"/>
                  </a:lnTo>
                  <a:lnTo>
                    <a:pt x="293"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8159200" y="3213335"/>
              <a:ext cx="77099" cy="80404"/>
            </a:xfrm>
            <a:custGeom>
              <a:avLst/>
              <a:gdLst/>
              <a:ahLst/>
              <a:cxnLst/>
              <a:rect l="l" t="t" r="r" b="b"/>
              <a:pathLst>
                <a:path w="1563" h="1630" extrusionOk="0">
                  <a:moveTo>
                    <a:pt x="84" y="0"/>
                  </a:moveTo>
                  <a:lnTo>
                    <a:pt x="159" y="9"/>
                  </a:lnTo>
                  <a:lnTo>
                    <a:pt x="159" y="9"/>
                  </a:lnTo>
                  <a:lnTo>
                    <a:pt x="234" y="17"/>
                  </a:lnTo>
                  <a:lnTo>
                    <a:pt x="259" y="17"/>
                  </a:lnTo>
                  <a:lnTo>
                    <a:pt x="292" y="59"/>
                  </a:lnTo>
                  <a:lnTo>
                    <a:pt x="343" y="101"/>
                  </a:lnTo>
                  <a:lnTo>
                    <a:pt x="393" y="142"/>
                  </a:lnTo>
                  <a:lnTo>
                    <a:pt x="434" y="184"/>
                  </a:lnTo>
                  <a:lnTo>
                    <a:pt x="485" y="234"/>
                  </a:lnTo>
                  <a:lnTo>
                    <a:pt x="535" y="276"/>
                  </a:lnTo>
                  <a:lnTo>
                    <a:pt x="576" y="318"/>
                  </a:lnTo>
                  <a:lnTo>
                    <a:pt x="585" y="318"/>
                  </a:lnTo>
                  <a:lnTo>
                    <a:pt x="618" y="360"/>
                  </a:lnTo>
                  <a:lnTo>
                    <a:pt x="668" y="410"/>
                  </a:lnTo>
                  <a:lnTo>
                    <a:pt x="710" y="451"/>
                  </a:lnTo>
                  <a:lnTo>
                    <a:pt x="802" y="543"/>
                  </a:lnTo>
                  <a:lnTo>
                    <a:pt x="886" y="644"/>
                  </a:lnTo>
                  <a:lnTo>
                    <a:pt x="977" y="735"/>
                  </a:lnTo>
                  <a:lnTo>
                    <a:pt x="1028" y="786"/>
                  </a:lnTo>
                  <a:lnTo>
                    <a:pt x="1061" y="827"/>
                  </a:lnTo>
                  <a:lnTo>
                    <a:pt x="1145" y="928"/>
                  </a:lnTo>
                  <a:lnTo>
                    <a:pt x="1228" y="1020"/>
                  </a:lnTo>
                  <a:lnTo>
                    <a:pt x="1312" y="1120"/>
                  </a:lnTo>
                  <a:lnTo>
                    <a:pt x="1395" y="1212"/>
                  </a:lnTo>
                  <a:lnTo>
                    <a:pt x="1562" y="1404"/>
                  </a:lnTo>
                  <a:lnTo>
                    <a:pt x="1562" y="1412"/>
                  </a:lnTo>
                  <a:lnTo>
                    <a:pt x="1554" y="1629"/>
                  </a:lnTo>
                  <a:lnTo>
                    <a:pt x="1337" y="1613"/>
                  </a:lnTo>
                  <a:lnTo>
                    <a:pt x="1328" y="1604"/>
                  </a:lnTo>
                  <a:lnTo>
                    <a:pt x="1161" y="1429"/>
                  </a:lnTo>
                  <a:lnTo>
                    <a:pt x="1078" y="1337"/>
                  </a:lnTo>
                  <a:lnTo>
                    <a:pt x="986" y="1237"/>
                  </a:lnTo>
                  <a:lnTo>
                    <a:pt x="902" y="1145"/>
                  </a:lnTo>
                  <a:lnTo>
                    <a:pt x="810" y="1061"/>
                  </a:lnTo>
                  <a:lnTo>
                    <a:pt x="777" y="1020"/>
                  </a:lnTo>
                  <a:lnTo>
                    <a:pt x="727" y="969"/>
                  </a:lnTo>
                  <a:lnTo>
                    <a:pt x="643" y="877"/>
                  </a:lnTo>
                  <a:lnTo>
                    <a:pt x="551" y="786"/>
                  </a:lnTo>
                  <a:lnTo>
                    <a:pt x="460" y="694"/>
                  </a:lnTo>
                  <a:lnTo>
                    <a:pt x="418" y="652"/>
                  </a:lnTo>
                  <a:lnTo>
                    <a:pt x="376" y="610"/>
                  </a:lnTo>
                  <a:lnTo>
                    <a:pt x="334" y="568"/>
                  </a:lnTo>
                  <a:lnTo>
                    <a:pt x="334" y="568"/>
                  </a:lnTo>
                  <a:lnTo>
                    <a:pt x="292" y="527"/>
                  </a:lnTo>
                  <a:lnTo>
                    <a:pt x="251" y="485"/>
                  </a:lnTo>
                  <a:lnTo>
                    <a:pt x="201" y="435"/>
                  </a:lnTo>
                  <a:lnTo>
                    <a:pt x="159" y="393"/>
                  </a:lnTo>
                  <a:lnTo>
                    <a:pt x="109" y="351"/>
                  </a:lnTo>
                  <a:lnTo>
                    <a:pt x="67" y="309"/>
                  </a:lnTo>
                  <a:lnTo>
                    <a:pt x="33" y="276"/>
                  </a:lnTo>
                  <a:lnTo>
                    <a:pt x="33" y="251"/>
                  </a:lnTo>
                  <a:lnTo>
                    <a:pt x="17" y="184"/>
                  </a:lnTo>
                  <a:lnTo>
                    <a:pt x="17" y="184"/>
                  </a:lnTo>
                  <a:lnTo>
                    <a:pt x="0" y="109"/>
                  </a:lnTo>
                  <a:lnTo>
                    <a:pt x="0" y="109"/>
                  </a:lnTo>
                  <a:lnTo>
                    <a:pt x="0" y="17"/>
                  </a:lnTo>
                  <a:lnTo>
                    <a:pt x="92" y="17"/>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7862051" y="2825966"/>
              <a:ext cx="86619" cy="103094"/>
            </a:xfrm>
            <a:custGeom>
              <a:avLst/>
              <a:gdLst/>
              <a:ahLst/>
              <a:cxnLst/>
              <a:rect l="l" t="t" r="r" b="b"/>
              <a:pathLst>
                <a:path w="1756" h="2090" extrusionOk="0">
                  <a:moveTo>
                    <a:pt x="101" y="26"/>
                  </a:moveTo>
                  <a:lnTo>
                    <a:pt x="176" y="67"/>
                  </a:lnTo>
                  <a:lnTo>
                    <a:pt x="260" y="92"/>
                  </a:lnTo>
                  <a:lnTo>
                    <a:pt x="268" y="101"/>
                  </a:lnTo>
                  <a:lnTo>
                    <a:pt x="327" y="151"/>
                  </a:lnTo>
                  <a:lnTo>
                    <a:pt x="385" y="201"/>
                  </a:lnTo>
                  <a:lnTo>
                    <a:pt x="418" y="226"/>
                  </a:lnTo>
                  <a:lnTo>
                    <a:pt x="435" y="259"/>
                  </a:lnTo>
                  <a:lnTo>
                    <a:pt x="477" y="318"/>
                  </a:lnTo>
                  <a:lnTo>
                    <a:pt x="527" y="376"/>
                  </a:lnTo>
                  <a:lnTo>
                    <a:pt x="569" y="443"/>
                  </a:lnTo>
                  <a:lnTo>
                    <a:pt x="611" y="502"/>
                  </a:lnTo>
                  <a:lnTo>
                    <a:pt x="652" y="560"/>
                  </a:lnTo>
                  <a:lnTo>
                    <a:pt x="703" y="619"/>
                  </a:lnTo>
                  <a:lnTo>
                    <a:pt x="744" y="677"/>
                  </a:lnTo>
                  <a:lnTo>
                    <a:pt x="794" y="744"/>
                  </a:lnTo>
                  <a:lnTo>
                    <a:pt x="845" y="803"/>
                  </a:lnTo>
                  <a:lnTo>
                    <a:pt x="886" y="861"/>
                  </a:lnTo>
                  <a:lnTo>
                    <a:pt x="936" y="919"/>
                  </a:lnTo>
                  <a:lnTo>
                    <a:pt x="987" y="978"/>
                  </a:lnTo>
                  <a:lnTo>
                    <a:pt x="1037" y="1036"/>
                  </a:lnTo>
                  <a:lnTo>
                    <a:pt x="1087" y="1095"/>
                  </a:lnTo>
                  <a:lnTo>
                    <a:pt x="1129" y="1153"/>
                  </a:lnTo>
                  <a:lnTo>
                    <a:pt x="1137" y="1162"/>
                  </a:lnTo>
                  <a:lnTo>
                    <a:pt x="1229" y="1262"/>
                  </a:lnTo>
                  <a:lnTo>
                    <a:pt x="1337" y="1379"/>
                  </a:lnTo>
                  <a:lnTo>
                    <a:pt x="1438" y="1496"/>
                  </a:lnTo>
                  <a:lnTo>
                    <a:pt x="1546" y="1613"/>
                  </a:lnTo>
                  <a:lnTo>
                    <a:pt x="1647" y="1730"/>
                  </a:lnTo>
                  <a:lnTo>
                    <a:pt x="1747" y="1830"/>
                  </a:lnTo>
                  <a:lnTo>
                    <a:pt x="1755" y="1838"/>
                  </a:lnTo>
                  <a:lnTo>
                    <a:pt x="1738" y="2089"/>
                  </a:lnTo>
                  <a:lnTo>
                    <a:pt x="1496" y="2081"/>
                  </a:lnTo>
                  <a:lnTo>
                    <a:pt x="1488" y="2072"/>
                  </a:lnTo>
                  <a:lnTo>
                    <a:pt x="1388" y="1964"/>
                  </a:lnTo>
                  <a:lnTo>
                    <a:pt x="1279" y="1855"/>
                  </a:lnTo>
                  <a:lnTo>
                    <a:pt x="1179" y="1738"/>
                  </a:lnTo>
                  <a:lnTo>
                    <a:pt x="1070" y="1630"/>
                  </a:lnTo>
                  <a:lnTo>
                    <a:pt x="970" y="1521"/>
                  </a:lnTo>
                  <a:lnTo>
                    <a:pt x="870" y="1412"/>
                  </a:lnTo>
                  <a:lnTo>
                    <a:pt x="861" y="1404"/>
                  </a:lnTo>
                  <a:lnTo>
                    <a:pt x="803" y="1346"/>
                  </a:lnTo>
                  <a:lnTo>
                    <a:pt x="753" y="1287"/>
                  </a:lnTo>
                  <a:lnTo>
                    <a:pt x="703" y="1237"/>
                  </a:lnTo>
                  <a:lnTo>
                    <a:pt x="652" y="1178"/>
                  </a:lnTo>
                  <a:lnTo>
                    <a:pt x="594" y="1112"/>
                  </a:lnTo>
                  <a:lnTo>
                    <a:pt x="544" y="1061"/>
                  </a:lnTo>
                  <a:lnTo>
                    <a:pt x="494" y="995"/>
                  </a:lnTo>
                  <a:lnTo>
                    <a:pt x="444" y="936"/>
                  </a:lnTo>
                  <a:lnTo>
                    <a:pt x="393" y="878"/>
                  </a:lnTo>
                  <a:lnTo>
                    <a:pt x="343" y="819"/>
                  </a:lnTo>
                  <a:lnTo>
                    <a:pt x="293" y="761"/>
                  </a:lnTo>
                  <a:lnTo>
                    <a:pt x="243" y="694"/>
                  </a:lnTo>
                  <a:lnTo>
                    <a:pt x="193" y="635"/>
                  </a:lnTo>
                  <a:lnTo>
                    <a:pt x="143" y="569"/>
                  </a:lnTo>
                  <a:lnTo>
                    <a:pt x="101" y="510"/>
                  </a:lnTo>
                  <a:lnTo>
                    <a:pt x="68" y="468"/>
                  </a:lnTo>
                  <a:lnTo>
                    <a:pt x="59" y="435"/>
                  </a:lnTo>
                  <a:lnTo>
                    <a:pt x="34" y="360"/>
                  </a:lnTo>
                  <a:lnTo>
                    <a:pt x="1" y="285"/>
                  </a:lnTo>
                  <a:lnTo>
                    <a:pt x="1" y="268"/>
                  </a:lnTo>
                  <a:lnTo>
                    <a:pt x="9" y="184"/>
                  </a:lnTo>
                  <a:lnTo>
                    <a:pt x="9" y="92"/>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8054527" y="3074478"/>
              <a:ext cx="47009" cy="53619"/>
            </a:xfrm>
            <a:custGeom>
              <a:avLst/>
              <a:gdLst/>
              <a:ahLst/>
              <a:cxnLst/>
              <a:rect l="l" t="t" r="r" b="b"/>
              <a:pathLst>
                <a:path w="953" h="1087" extrusionOk="0">
                  <a:moveTo>
                    <a:pt x="318" y="17"/>
                  </a:moveTo>
                  <a:lnTo>
                    <a:pt x="359" y="33"/>
                  </a:lnTo>
                  <a:lnTo>
                    <a:pt x="393" y="50"/>
                  </a:lnTo>
                  <a:lnTo>
                    <a:pt x="426" y="67"/>
                  </a:lnTo>
                  <a:lnTo>
                    <a:pt x="451" y="100"/>
                  </a:lnTo>
                  <a:lnTo>
                    <a:pt x="493" y="159"/>
                  </a:lnTo>
                  <a:lnTo>
                    <a:pt x="543" y="217"/>
                  </a:lnTo>
                  <a:lnTo>
                    <a:pt x="585" y="276"/>
                  </a:lnTo>
                  <a:lnTo>
                    <a:pt x="627" y="343"/>
                  </a:lnTo>
                  <a:lnTo>
                    <a:pt x="668" y="401"/>
                  </a:lnTo>
                  <a:lnTo>
                    <a:pt x="710" y="459"/>
                  </a:lnTo>
                  <a:lnTo>
                    <a:pt x="744" y="493"/>
                  </a:lnTo>
                  <a:lnTo>
                    <a:pt x="752" y="518"/>
                  </a:lnTo>
                  <a:lnTo>
                    <a:pt x="794" y="576"/>
                  </a:lnTo>
                  <a:lnTo>
                    <a:pt x="877" y="702"/>
                  </a:lnTo>
                  <a:lnTo>
                    <a:pt x="952" y="819"/>
                  </a:lnTo>
                  <a:lnTo>
                    <a:pt x="952" y="819"/>
                  </a:lnTo>
                  <a:lnTo>
                    <a:pt x="919" y="1086"/>
                  </a:lnTo>
                  <a:lnTo>
                    <a:pt x="660" y="1053"/>
                  </a:lnTo>
                  <a:lnTo>
                    <a:pt x="660" y="1053"/>
                  </a:lnTo>
                  <a:lnTo>
                    <a:pt x="560" y="944"/>
                  </a:lnTo>
                  <a:lnTo>
                    <a:pt x="460" y="844"/>
                  </a:lnTo>
                  <a:lnTo>
                    <a:pt x="418" y="794"/>
                  </a:lnTo>
                  <a:lnTo>
                    <a:pt x="393" y="769"/>
                  </a:lnTo>
                  <a:lnTo>
                    <a:pt x="368" y="744"/>
                  </a:lnTo>
                  <a:lnTo>
                    <a:pt x="318" y="693"/>
                  </a:lnTo>
                  <a:lnTo>
                    <a:pt x="267" y="635"/>
                  </a:lnTo>
                  <a:lnTo>
                    <a:pt x="217" y="585"/>
                  </a:lnTo>
                  <a:lnTo>
                    <a:pt x="167" y="535"/>
                  </a:lnTo>
                  <a:lnTo>
                    <a:pt x="117" y="485"/>
                  </a:lnTo>
                  <a:lnTo>
                    <a:pt x="67" y="443"/>
                  </a:lnTo>
                  <a:lnTo>
                    <a:pt x="42" y="409"/>
                  </a:lnTo>
                  <a:lnTo>
                    <a:pt x="34" y="384"/>
                  </a:lnTo>
                  <a:lnTo>
                    <a:pt x="17" y="343"/>
                  </a:lnTo>
                  <a:lnTo>
                    <a:pt x="8" y="309"/>
                  </a:lnTo>
                  <a:lnTo>
                    <a:pt x="0" y="276"/>
                  </a:lnTo>
                  <a:lnTo>
                    <a:pt x="17" y="209"/>
                  </a:lnTo>
                  <a:lnTo>
                    <a:pt x="17" y="100"/>
                  </a:lnTo>
                  <a:lnTo>
                    <a:pt x="109" y="8"/>
                  </a:lnTo>
                  <a:lnTo>
                    <a:pt x="217" y="8"/>
                  </a:lnTo>
                  <a:lnTo>
                    <a:pt x="2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7701342" y="2914953"/>
              <a:ext cx="115426" cy="91946"/>
            </a:xfrm>
            <a:custGeom>
              <a:avLst/>
              <a:gdLst/>
              <a:ahLst/>
              <a:cxnLst/>
              <a:rect l="l" t="t" r="r" b="b"/>
              <a:pathLst>
                <a:path w="2340" h="1864" extrusionOk="0">
                  <a:moveTo>
                    <a:pt x="93" y="1"/>
                  </a:moveTo>
                  <a:lnTo>
                    <a:pt x="251" y="18"/>
                  </a:lnTo>
                  <a:lnTo>
                    <a:pt x="285" y="18"/>
                  </a:lnTo>
                  <a:lnTo>
                    <a:pt x="377" y="26"/>
                  </a:lnTo>
                  <a:lnTo>
                    <a:pt x="460" y="43"/>
                  </a:lnTo>
                  <a:lnTo>
                    <a:pt x="477" y="51"/>
                  </a:lnTo>
                  <a:lnTo>
                    <a:pt x="619" y="143"/>
                  </a:lnTo>
                  <a:lnTo>
                    <a:pt x="661" y="176"/>
                  </a:lnTo>
                  <a:lnTo>
                    <a:pt x="694" y="193"/>
                  </a:lnTo>
                  <a:lnTo>
                    <a:pt x="761" y="243"/>
                  </a:lnTo>
                  <a:lnTo>
                    <a:pt x="828" y="302"/>
                  </a:lnTo>
                  <a:lnTo>
                    <a:pt x="903" y="352"/>
                  </a:lnTo>
                  <a:lnTo>
                    <a:pt x="936" y="377"/>
                  </a:lnTo>
                  <a:lnTo>
                    <a:pt x="970" y="402"/>
                  </a:lnTo>
                  <a:lnTo>
                    <a:pt x="1037" y="460"/>
                  </a:lnTo>
                  <a:lnTo>
                    <a:pt x="1103" y="511"/>
                  </a:lnTo>
                  <a:lnTo>
                    <a:pt x="1179" y="569"/>
                  </a:lnTo>
                  <a:lnTo>
                    <a:pt x="1245" y="619"/>
                  </a:lnTo>
                  <a:lnTo>
                    <a:pt x="1312" y="678"/>
                  </a:lnTo>
                  <a:lnTo>
                    <a:pt x="1379" y="728"/>
                  </a:lnTo>
                  <a:lnTo>
                    <a:pt x="1446" y="786"/>
                  </a:lnTo>
                  <a:lnTo>
                    <a:pt x="1513" y="845"/>
                  </a:lnTo>
                  <a:lnTo>
                    <a:pt x="1580" y="903"/>
                  </a:lnTo>
                  <a:lnTo>
                    <a:pt x="1580" y="903"/>
                  </a:lnTo>
                  <a:lnTo>
                    <a:pt x="1638" y="962"/>
                  </a:lnTo>
                  <a:lnTo>
                    <a:pt x="1705" y="1020"/>
                  </a:lnTo>
                  <a:lnTo>
                    <a:pt x="1772" y="1079"/>
                  </a:lnTo>
                  <a:lnTo>
                    <a:pt x="1839" y="1137"/>
                  </a:lnTo>
                  <a:lnTo>
                    <a:pt x="1897" y="1196"/>
                  </a:lnTo>
                  <a:lnTo>
                    <a:pt x="1964" y="1254"/>
                  </a:lnTo>
                  <a:lnTo>
                    <a:pt x="2031" y="1313"/>
                  </a:lnTo>
                  <a:lnTo>
                    <a:pt x="2089" y="1379"/>
                  </a:lnTo>
                  <a:lnTo>
                    <a:pt x="2156" y="1438"/>
                  </a:lnTo>
                  <a:lnTo>
                    <a:pt x="2215" y="1505"/>
                  </a:lnTo>
                  <a:lnTo>
                    <a:pt x="2281" y="1563"/>
                  </a:lnTo>
                  <a:lnTo>
                    <a:pt x="2331" y="1622"/>
                  </a:lnTo>
                  <a:lnTo>
                    <a:pt x="2340" y="1630"/>
                  </a:lnTo>
                  <a:lnTo>
                    <a:pt x="2340" y="1864"/>
                  </a:lnTo>
                  <a:lnTo>
                    <a:pt x="2106" y="1864"/>
                  </a:lnTo>
                  <a:lnTo>
                    <a:pt x="2098" y="1856"/>
                  </a:lnTo>
                  <a:lnTo>
                    <a:pt x="2039" y="1805"/>
                  </a:lnTo>
                  <a:lnTo>
                    <a:pt x="1981" y="1747"/>
                  </a:lnTo>
                  <a:lnTo>
                    <a:pt x="1914" y="1697"/>
                  </a:lnTo>
                  <a:lnTo>
                    <a:pt x="1847" y="1638"/>
                  </a:lnTo>
                  <a:lnTo>
                    <a:pt x="1780" y="1580"/>
                  </a:lnTo>
                  <a:lnTo>
                    <a:pt x="1713" y="1530"/>
                  </a:lnTo>
                  <a:lnTo>
                    <a:pt x="1646" y="1480"/>
                  </a:lnTo>
                  <a:lnTo>
                    <a:pt x="1580" y="1421"/>
                  </a:lnTo>
                  <a:lnTo>
                    <a:pt x="1513" y="1371"/>
                  </a:lnTo>
                  <a:lnTo>
                    <a:pt x="1446" y="1321"/>
                  </a:lnTo>
                  <a:lnTo>
                    <a:pt x="1379" y="1271"/>
                  </a:lnTo>
                  <a:lnTo>
                    <a:pt x="1321" y="1229"/>
                  </a:lnTo>
                  <a:lnTo>
                    <a:pt x="1321" y="1229"/>
                  </a:lnTo>
                  <a:lnTo>
                    <a:pt x="1254" y="1179"/>
                  </a:lnTo>
                  <a:lnTo>
                    <a:pt x="1187" y="1129"/>
                  </a:lnTo>
                  <a:lnTo>
                    <a:pt x="1120" y="1079"/>
                  </a:lnTo>
                  <a:lnTo>
                    <a:pt x="1045" y="1029"/>
                  </a:lnTo>
                  <a:lnTo>
                    <a:pt x="978" y="978"/>
                  </a:lnTo>
                  <a:lnTo>
                    <a:pt x="911" y="937"/>
                  </a:lnTo>
                  <a:lnTo>
                    <a:pt x="844" y="887"/>
                  </a:lnTo>
                  <a:lnTo>
                    <a:pt x="769" y="836"/>
                  </a:lnTo>
                  <a:lnTo>
                    <a:pt x="702" y="786"/>
                  </a:lnTo>
                  <a:lnTo>
                    <a:pt x="669" y="770"/>
                  </a:lnTo>
                  <a:lnTo>
                    <a:pt x="627" y="744"/>
                  </a:lnTo>
                  <a:lnTo>
                    <a:pt x="560" y="694"/>
                  </a:lnTo>
                  <a:lnTo>
                    <a:pt x="485" y="644"/>
                  </a:lnTo>
                  <a:lnTo>
                    <a:pt x="418" y="594"/>
                  </a:lnTo>
                  <a:lnTo>
                    <a:pt x="393" y="577"/>
                  </a:lnTo>
                  <a:lnTo>
                    <a:pt x="352" y="552"/>
                  </a:lnTo>
                  <a:lnTo>
                    <a:pt x="210" y="444"/>
                  </a:lnTo>
                  <a:lnTo>
                    <a:pt x="201" y="435"/>
                  </a:lnTo>
                  <a:lnTo>
                    <a:pt x="151" y="369"/>
                  </a:lnTo>
                  <a:lnTo>
                    <a:pt x="109" y="285"/>
                  </a:lnTo>
                  <a:lnTo>
                    <a:pt x="101" y="252"/>
                  </a:lnTo>
                  <a:lnTo>
                    <a:pt x="17" y="118"/>
                  </a:lnTo>
                  <a:lnTo>
                    <a:pt x="17" y="110"/>
                  </a:lnTo>
                  <a:lnTo>
                    <a:pt x="1" y="18"/>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7911082" y="3172935"/>
              <a:ext cx="115032" cy="103094"/>
            </a:xfrm>
            <a:custGeom>
              <a:avLst/>
              <a:gdLst/>
              <a:ahLst/>
              <a:cxnLst/>
              <a:rect l="l" t="t" r="r" b="b"/>
              <a:pathLst>
                <a:path w="2332" h="2090" extrusionOk="0">
                  <a:moveTo>
                    <a:pt x="93" y="1"/>
                  </a:moveTo>
                  <a:lnTo>
                    <a:pt x="201" y="42"/>
                  </a:lnTo>
                  <a:lnTo>
                    <a:pt x="268" y="76"/>
                  </a:lnTo>
                  <a:lnTo>
                    <a:pt x="394" y="118"/>
                  </a:lnTo>
                  <a:lnTo>
                    <a:pt x="444" y="134"/>
                  </a:lnTo>
                  <a:lnTo>
                    <a:pt x="627" y="201"/>
                  </a:lnTo>
                  <a:lnTo>
                    <a:pt x="627" y="201"/>
                  </a:lnTo>
                  <a:lnTo>
                    <a:pt x="744" y="251"/>
                  </a:lnTo>
                  <a:lnTo>
                    <a:pt x="786" y="285"/>
                  </a:lnTo>
                  <a:lnTo>
                    <a:pt x="845" y="318"/>
                  </a:lnTo>
                  <a:lnTo>
                    <a:pt x="928" y="393"/>
                  </a:lnTo>
                  <a:lnTo>
                    <a:pt x="1012" y="468"/>
                  </a:lnTo>
                  <a:lnTo>
                    <a:pt x="1054" y="510"/>
                  </a:lnTo>
                  <a:lnTo>
                    <a:pt x="1179" y="636"/>
                  </a:lnTo>
                  <a:lnTo>
                    <a:pt x="1221" y="669"/>
                  </a:lnTo>
                  <a:lnTo>
                    <a:pt x="1304" y="761"/>
                  </a:lnTo>
                  <a:lnTo>
                    <a:pt x="1429" y="886"/>
                  </a:lnTo>
                  <a:lnTo>
                    <a:pt x="1546" y="1011"/>
                  </a:lnTo>
                  <a:lnTo>
                    <a:pt x="1672" y="1137"/>
                  </a:lnTo>
                  <a:lnTo>
                    <a:pt x="1697" y="1162"/>
                  </a:lnTo>
                  <a:lnTo>
                    <a:pt x="1797" y="1262"/>
                  </a:lnTo>
                  <a:lnTo>
                    <a:pt x="1922" y="1387"/>
                  </a:lnTo>
                  <a:lnTo>
                    <a:pt x="2048" y="1513"/>
                  </a:lnTo>
                  <a:lnTo>
                    <a:pt x="2173" y="1638"/>
                  </a:lnTo>
                  <a:lnTo>
                    <a:pt x="2290" y="1755"/>
                  </a:lnTo>
                  <a:lnTo>
                    <a:pt x="2298" y="1763"/>
                  </a:lnTo>
                  <a:lnTo>
                    <a:pt x="2332" y="2064"/>
                  </a:lnTo>
                  <a:lnTo>
                    <a:pt x="2031" y="2089"/>
                  </a:lnTo>
                  <a:lnTo>
                    <a:pt x="2023" y="2081"/>
                  </a:lnTo>
                  <a:lnTo>
                    <a:pt x="1881" y="1989"/>
                  </a:lnTo>
                  <a:lnTo>
                    <a:pt x="1730" y="1889"/>
                  </a:lnTo>
                  <a:lnTo>
                    <a:pt x="1588" y="1780"/>
                  </a:lnTo>
                  <a:lnTo>
                    <a:pt x="1438" y="1680"/>
                  </a:lnTo>
                  <a:lnTo>
                    <a:pt x="1321" y="1596"/>
                  </a:lnTo>
                  <a:lnTo>
                    <a:pt x="1296" y="1571"/>
                  </a:lnTo>
                  <a:lnTo>
                    <a:pt x="1145" y="1471"/>
                  </a:lnTo>
                  <a:lnTo>
                    <a:pt x="1003" y="1362"/>
                  </a:lnTo>
                  <a:lnTo>
                    <a:pt x="861" y="1262"/>
                  </a:lnTo>
                  <a:lnTo>
                    <a:pt x="761" y="1187"/>
                  </a:lnTo>
                  <a:lnTo>
                    <a:pt x="719" y="1153"/>
                  </a:lnTo>
                  <a:lnTo>
                    <a:pt x="586" y="1037"/>
                  </a:lnTo>
                  <a:lnTo>
                    <a:pt x="536" y="995"/>
                  </a:lnTo>
                  <a:lnTo>
                    <a:pt x="452" y="920"/>
                  </a:lnTo>
                  <a:lnTo>
                    <a:pt x="368" y="836"/>
                  </a:lnTo>
                  <a:lnTo>
                    <a:pt x="327" y="786"/>
                  </a:lnTo>
                  <a:lnTo>
                    <a:pt x="293" y="744"/>
                  </a:lnTo>
                  <a:lnTo>
                    <a:pt x="235" y="627"/>
                  </a:lnTo>
                  <a:lnTo>
                    <a:pt x="235" y="627"/>
                  </a:lnTo>
                  <a:lnTo>
                    <a:pt x="160" y="452"/>
                  </a:lnTo>
                  <a:lnTo>
                    <a:pt x="135" y="402"/>
                  </a:lnTo>
                  <a:lnTo>
                    <a:pt x="76" y="268"/>
                  </a:lnTo>
                  <a:lnTo>
                    <a:pt x="51" y="209"/>
                  </a:lnTo>
                  <a:lnTo>
                    <a:pt x="1" y="101"/>
                  </a:lnTo>
                  <a:lnTo>
                    <a:pt x="1" y="93"/>
                  </a:lnTo>
                  <a:lnTo>
                    <a:pt x="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7881042" y="3393824"/>
              <a:ext cx="89875" cy="75471"/>
            </a:xfrm>
            <a:custGeom>
              <a:avLst/>
              <a:gdLst/>
              <a:ahLst/>
              <a:cxnLst/>
              <a:rect l="l" t="t" r="r" b="b"/>
              <a:pathLst>
                <a:path w="1822" h="1530" extrusionOk="0">
                  <a:moveTo>
                    <a:pt x="251" y="34"/>
                  </a:moveTo>
                  <a:lnTo>
                    <a:pt x="292" y="76"/>
                  </a:lnTo>
                  <a:lnTo>
                    <a:pt x="343" y="117"/>
                  </a:lnTo>
                  <a:lnTo>
                    <a:pt x="393" y="151"/>
                  </a:lnTo>
                  <a:lnTo>
                    <a:pt x="418" y="176"/>
                  </a:lnTo>
                  <a:lnTo>
                    <a:pt x="434" y="193"/>
                  </a:lnTo>
                  <a:lnTo>
                    <a:pt x="485" y="234"/>
                  </a:lnTo>
                  <a:lnTo>
                    <a:pt x="526" y="276"/>
                  </a:lnTo>
                  <a:lnTo>
                    <a:pt x="576" y="318"/>
                  </a:lnTo>
                  <a:lnTo>
                    <a:pt x="618" y="360"/>
                  </a:lnTo>
                  <a:lnTo>
                    <a:pt x="668" y="401"/>
                  </a:lnTo>
                  <a:lnTo>
                    <a:pt x="710" y="443"/>
                  </a:lnTo>
                  <a:lnTo>
                    <a:pt x="760" y="485"/>
                  </a:lnTo>
                  <a:lnTo>
                    <a:pt x="810" y="527"/>
                  </a:lnTo>
                  <a:lnTo>
                    <a:pt x="852" y="560"/>
                  </a:lnTo>
                  <a:lnTo>
                    <a:pt x="902" y="602"/>
                  </a:lnTo>
                  <a:lnTo>
                    <a:pt x="952" y="635"/>
                  </a:lnTo>
                  <a:lnTo>
                    <a:pt x="1003" y="677"/>
                  </a:lnTo>
                  <a:lnTo>
                    <a:pt x="1053" y="719"/>
                  </a:lnTo>
                  <a:lnTo>
                    <a:pt x="1103" y="752"/>
                  </a:lnTo>
                  <a:lnTo>
                    <a:pt x="1153" y="794"/>
                  </a:lnTo>
                  <a:lnTo>
                    <a:pt x="1203" y="827"/>
                  </a:lnTo>
                  <a:lnTo>
                    <a:pt x="1253" y="869"/>
                  </a:lnTo>
                  <a:lnTo>
                    <a:pt x="1303" y="903"/>
                  </a:lnTo>
                  <a:lnTo>
                    <a:pt x="1353" y="936"/>
                  </a:lnTo>
                  <a:lnTo>
                    <a:pt x="1404" y="969"/>
                  </a:lnTo>
                  <a:lnTo>
                    <a:pt x="1454" y="1011"/>
                  </a:lnTo>
                  <a:lnTo>
                    <a:pt x="1504" y="1045"/>
                  </a:lnTo>
                  <a:lnTo>
                    <a:pt x="1562" y="1078"/>
                  </a:lnTo>
                  <a:lnTo>
                    <a:pt x="1612" y="1111"/>
                  </a:lnTo>
                  <a:lnTo>
                    <a:pt x="1663" y="1145"/>
                  </a:lnTo>
                  <a:lnTo>
                    <a:pt x="1771" y="1220"/>
                  </a:lnTo>
                  <a:lnTo>
                    <a:pt x="1821" y="1479"/>
                  </a:lnTo>
                  <a:lnTo>
                    <a:pt x="1562" y="1529"/>
                  </a:lnTo>
                  <a:lnTo>
                    <a:pt x="1454" y="1454"/>
                  </a:lnTo>
                  <a:lnTo>
                    <a:pt x="1404" y="1421"/>
                  </a:lnTo>
                  <a:lnTo>
                    <a:pt x="1353" y="1387"/>
                  </a:lnTo>
                  <a:lnTo>
                    <a:pt x="1295" y="1345"/>
                  </a:lnTo>
                  <a:lnTo>
                    <a:pt x="1245" y="1312"/>
                  </a:lnTo>
                  <a:lnTo>
                    <a:pt x="1195" y="1270"/>
                  </a:lnTo>
                  <a:lnTo>
                    <a:pt x="1136" y="1237"/>
                  </a:lnTo>
                  <a:lnTo>
                    <a:pt x="1086" y="1195"/>
                  </a:lnTo>
                  <a:lnTo>
                    <a:pt x="1036" y="1162"/>
                  </a:lnTo>
                  <a:lnTo>
                    <a:pt x="986" y="1120"/>
                  </a:lnTo>
                  <a:lnTo>
                    <a:pt x="927" y="1078"/>
                  </a:lnTo>
                  <a:lnTo>
                    <a:pt x="877" y="1045"/>
                  </a:lnTo>
                  <a:lnTo>
                    <a:pt x="827" y="1003"/>
                  </a:lnTo>
                  <a:lnTo>
                    <a:pt x="777" y="961"/>
                  </a:lnTo>
                  <a:lnTo>
                    <a:pt x="727" y="919"/>
                  </a:lnTo>
                  <a:lnTo>
                    <a:pt x="677" y="878"/>
                  </a:lnTo>
                  <a:lnTo>
                    <a:pt x="627" y="836"/>
                  </a:lnTo>
                  <a:lnTo>
                    <a:pt x="576" y="794"/>
                  </a:lnTo>
                  <a:lnTo>
                    <a:pt x="526" y="752"/>
                  </a:lnTo>
                  <a:lnTo>
                    <a:pt x="476" y="710"/>
                  </a:lnTo>
                  <a:lnTo>
                    <a:pt x="426" y="669"/>
                  </a:lnTo>
                  <a:lnTo>
                    <a:pt x="376" y="619"/>
                  </a:lnTo>
                  <a:lnTo>
                    <a:pt x="334" y="577"/>
                  </a:lnTo>
                  <a:lnTo>
                    <a:pt x="284" y="535"/>
                  </a:lnTo>
                  <a:lnTo>
                    <a:pt x="234" y="485"/>
                  </a:lnTo>
                  <a:lnTo>
                    <a:pt x="192" y="443"/>
                  </a:lnTo>
                  <a:lnTo>
                    <a:pt x="167" y="418"/>
                  </a:lnTo>
                  <a:lnTo>
                    <a:pt x="150" y="393"/>
                  </a:lnTo>
                  <a:lnTo>
                    <a:pt x="109" y="343"/>
                  </a:lnTo>
                  <a:lnTo>
                    <a:pt x="67" y="293"/>
                  </a:lnTo>
                  <a:lnTo>
                    <a:pt x="25" y="234"/>
                  </a:lnTo>
                  <a:lnTo>
                    <a:pt x="0" y="209"/>
                  </a:lnTo>
                  <a:lnTo>
                    <a:pt x="17" y="159"/>
                  </a:lnTo>
                  <a:lnTo>
                    <a:pt x="167" y="17"/>
                  </a:lnTo>
                  <a:lnTo>
                    <a:pt x="217"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8127433" y="3338183"/>
              <a:ext cx="64323" cy="68861"/>
            </a:xfrm>
            <a:custGeom>
              <a:avLst/>
              <a:gdLst/>
              <a:ahLst/>
              <a:cxnLst/>
              <a:rect l="l" t="t" r="r" b="b"/>
              <a:pathLst>
                <a:path w="1304" h="1396" extrusionOk="0">
                  <a:moveTo>
                    <a:pt x="260" y="1"/>
                  </a:moveTo>
                  <a:lnTo>
                    <a:pt x="318" y="17"/>
                  </a:lnTo>
                  <a:lnTo>
                    <a:pt x="368" y="42"/>
                  </a:lnTo>
                  <a:lnTo>
                    <a:pt x="393" y="51"/>
                  </a:lnTo>
                  <a:lnTo>
                    <a:pt x="410" y="67"/>
                  </a:lnTo>
                  <a:lnTo>
                    <a:pt x="452" y="109"/>
                  </a:lnTo>
                  <a:lnTo>
                    <a:pt x="485" y="143"/>
                  </a:lnTo>
                  <a:lnTo>
                    <a:pt x="519" y="184"/>
                  </a:lnTo>
                  <a:lnTo>
                    <a:pt x="552" y="218"/>
                  </a:lnTo>
                  <a:lnTo>
                    <a:pt x="586" y="260"/>
                  </a:lnTo>
                  <a:lnTo>
                    <a:pt x="619" y="301"/>
                  </a:lnTo>
                  <a:lnTo>
                    <a:pt x="652" y="335"/>
                  </a:lnTo>
                  <a:lnTo>
                    <a:pt x="686" y="377"/>
                  </a:lnTo>
                  <a:lnTo>
                    <a:pt x="753" y="452"/>
                  </a:lnTo>
                  <a:lnTo>
                    <a:pt x="819" y="527"/>
                  </a:lnTo>
                  <a:lnTo>
                    <a:pt x="878" y="610"/>
                  </a:lnTo>
                  <a:lnTo>
                    <a:pt x="936" y="677"/>
                  </a:lnTo>
                  <a:lnTo>
                    <a:pt x="945" y="686"/>
                  </a:lnTo>
                  <a:lnTo>
                    <a:pt x="1003" y="769"/>
                  </a:lnTo>
                  <a:lnTo>
                    <a:pt x="1062" y="853"/>
                  </a:lnTo>
                  <a:lnTo>
                    <a:pt x="1129" y="928"/>
                  </a:lnTo>
                  <a:lnTo>
                    <a:pt x="1187" y="1011"/>
                  </a:lnTo>
                  <a:lnTo>
                    <a:pt x="1246" y="1087"/>
                  </a:lnTo>
                  <a:lnTo>
                    <a:pt x="1304" y="1162"/>
                  </a:lnTo>
                  <a:lnTo>
                    <a:pt x="1304" y="1170"/>
                  </a:lnTo>
                  <a:lnTo>
                    <a:pt x="1279" y="1396"/>
                  </a:lnTo>
                  <a:lnTo>
                    <a:pt x="1053" y="1379"/>
                  </a:lnTo>
                  <a:lnTo>
                    <a:pt x="1045" y="1371"/>
                  </a:lnTo>
                  <a:lnTo>
                    <a:pt x="987" y="1304"/>
                  </a:lnTo>
                  <a:lnTo>
                    <a:pt x="920" y="1229"/>
                  </a:lnTo>
                  <a:lnTo>
                    <a:pt x="853" y="1162"/>
                  </a:lnTo>
                  <a:lnTo>
                    <a:pt x="778" y="1087"/>
                  </a:lnTo>
                  <a:lnTo>
                    <a:pt x="711" y="1020"/>
                  </a:lnTo>
                  <a:lnTo>
                    <a:pt x="644" y="953"/>
                  </a:lnTo>
                  <a:lnTo>
                    <a:pt x="627" y="936"/>
                  </a:lnTo>
                  <a:lnTo>
                    <a:pt x="569" y="878"/>
                  </a:lnTo>
                  <a:lnTo>
                    <a:pt x="502" y="811"/>
                  </a:lnTo>
                  <a:lnTo>
                    <a:pt x="427" y="744"/>
                  </a:lnTo>
                  <a:lnTo>
                    <a:pt x="360" y="677"/>
                  </a:lnTo>
                  <a:lnTo>
                    <a:pt x="327" y="644"/>
                  </a:lnTo>
                  <a:lnTo>
                    <a:pt x="285" y="610"/>
                  </a:lnTo>
                  <a:lnTo>
                    <a:pt x="251" y="577"/>
                  </a:lnTo>
                  <a:lnTo>
                    <a:pt x="218" y="544"/>
                  </a:lnTo>
                  <a:lnTo>
                    <a:pt x="185" y="519"/>
                  </a:lnTo>
                  <a:lnTo>
                    <a:pt x="143" y="485"/>
                  </a:lnTo>
                  <a:lnTo>
                    <a:pt x="109" y="452"/>
                  </a:lnTo>
                  <a:lnTo>
                    <a:pt x="68" y="418"/>
                  </a:lnTo>
                  <a:lnTo>
                    <a:pt x="51" y="402"/>
                  </a:lnTo>
                  <a:lnTo>
                    <a:pt x="43" y="385"/>
                  </a:lnTo>
                  <a:lnTo>
                    <a:pt x="26" y="335"/>
                  </a:lnTo>
                  <a:lnTo>
                    <a:pt x="1" y="285"/>
                  </a:lnTo>
                  <a:lnTo>
                    <a:pt x="1" y="285"/>
                  </a:lnTo>
                  <a:lnTo>
                    <a:pt x="51" y="159"/>
                  </a:lnTo>
                  <a:lnTo>
                    <a:pt x="134" y="59"/>
                  </a:lnTo>
                  <a:lnTo>
                    <a:pt x="2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7564951" y="3839695"/>
              <a:ext cx="77937" cy="51991"/>
            </a:xfrm>
            <a:custGeom>
              <a:avLst/>
              <a:gdLst/>
              <a:ahLst/>
              <a:cxnLst/>
              <a:rect l="l" t="t" r="r" b="b"/>
              <a:pathLst>
                <a:path w="1580" h="1054" extrusionOk="0">
                  <a:moveTo>
                    <a:pt x="184" y="0"/>
                  </a:moveTo>
                  <a:lnTo>
                    <a:pt x="276" y="26"/>
                  </a:lnTo>
                  <a:lnTo>
                    <a:pt x="368" y="67"/>
                  </a:lnTo>
                  <a:lnTo>
                    <a:pt x="443" y="92"/>
                  </a:lnTo>
                  <a:lnTo>
                    <a:pt x="460" y="101"/>
                  </a:lnTo>
                  <a:lnTo>
                    <a:pt x="552" y="134"/>
                  </a:lnTo>
                  <a:lnTo>
                    <a:pt x="610" y="159"/>
                  </a:lnTo>
                  <a:lnTo>
                    <a:pt x="652" y="176"/>
                  </a:lnTo>
                  <a:lnTo>
                    <a:pt x="694" y="201"/>
                  </a:lnTo>
                  <a:lnTo>
                    <a:pt x="736" y="218"/>
                  </a:lnTo>
                  <a:lnTo>
                    <a:pt x="769" y="234"/>
                  </a:lnTo>
                  <a:lnTo>
                    <a:pt x="777" y="243"/>
                  </a:lnTo>
                  <a:lnTo>
                    <a:pt x="828" y="268"/>
                  </a:lnTo>
                  <a:lnTo>
                    <a:pt x="869" y="293"/>
                  </a:lnTo>
                  <a:lnTo>
                    <a:pt x="911" y="318"/>
                  </a:lnTo>
                  <a:lnTo>
                    <a:pt x="953" y="351"/>
                  </a:lnTo>
                  <a:lnTo>
                    <a:pt x="995" y="376"/>
                  </a:lnTo>
                  <a:lnTo>
                    <a:pt x="1036" y="401"/>
                  </a:lnTo>
                  <a:lnTo>
                    <a:pt x="1070" y="435"/>
                  </a:lnTo>
                  <a:lnTo>
                    <a:pt x="1112" y="460"/>
                  </a:lnTo>
                  <a:lnTo>
                    <a:pt x="1153" y="493"/>
                  </a:lnTo>
                  <a:lnTo>
                    <a:pt x="1195" y="518"/>
                  </a:lnTo>
                  <a:lnTo>
                    <a:pt x="1237" y="552"/>
                  </a:lnTo>
                  <a:lnTo>
                    <a:pt x="1254" y="569"/>
                  </a:lnTo>
                  <a:lnTo>
                    <a:pt x="1279" y="585"/>
                  </a:lnTo>
                  <a:lnTo>
                    <a:pt x="1312" y="610"/>
                  </a:lnTo>
                  <a:lnTo>
                    <a:pt x="1354" y="644"/>
                  </a:lnTo>
                  <a:lnTo>
                    <a:pt x="1396" y="677"/>
                  </a:lnTo>
                  <a:lnTo>
                    <a:pt x="1437" y="711"/>
                  </a:lnTo>
                  <a:lnTo>
                    <a:pt x="1471" y="744"/>
                  </a:lnTo>
                  <a:lnTo>
                    <a:pt x="1513" y="777"/>
                  </a:lnTo>
                  <a:lnTo>
                    <a:pt x="1546" y="811"/>
                  </a:lnTo>
                  <a:lnTo>
                    <a:pt x="1579" y="1036"/>
                  </a:lnTo>
                  <a:lnTo>
                    <a:pt x="1354" y="1053"/>
                  </a:lnTo>
                  <a:lnTo>
                    <a:pt x="1312" y="1028"/>
                  </a:lnTo>
                  <a:lnTo>
                    <a:pt x="1279" y="1003"/>
                  </a:lnTo>
                  <a:lnTo>
                    <a:pt x="1237" y="970"/>
                  </a:lnTo>
                  <a:lnTo>
                    <a:pt x="1195" y="944"/>
                  </a:lnTo>
                  <a:lnTo>
                    <a:pt x="1153" y="919"/>
                  </a:lnTo>
                  <a:lnTo>
                    <a:pt x="1120" y="894"/>
                  </a:lnTo>
                  <a:lnTo>
                    <a:pt x="1078" y="869"/>
                  </a:lnTo>
                  <a:lnTo>
                    <a:pt x="1053" y="853"/>
                  </a:lnTo>
                  <a:lnTo>
                    <a:pt x="1036" y="844"/>
                  </a:lnTo>
                  <a:lnTo>
                    <a:pt x="995" y="819"/>
                  </a:lnTo>
                  <a:lnTo>
                    <a:pt x="953" y="794"/>
                  </a:lnTo>
                  <a:lnTo>
                    <a:pt x="911" y="769"/>
                  </a:lnTo>
                  <a:lnTo>
                    <a:pt x="878" y="744"/>
                  </a:lnTo>
                  <a:lnTo>
                    <a:pt x="836" y="727"/>
                  </a:lnTo>
                  <a:lnTo>
                    <a:pt x="794" y="702"/>
                  </a:lnTo>
                  <a:lnTo>
                    <a:pt x="794" y="702"/>
                  </a:lnTo>
                  <a:lnTo>
                    <a:pt x="752" y="677"/>
                  </a:lnTo>
                  <a:lnTo>
                    <a:pt x="711" y="652"/>
                  </a:lnTo>
                  <a:lnTo>
                    <a:pt x="669" y="627"/>
                  </a:lnTo>
                  <a:lnTo>
                    <a:pt x="627" y="602"/>
                  </a:lnTo>
                  <a:lnTo>
                    <a:pt x="585" y="585"/>
                  </a:lnTo>
                  <a:lnTo>
                    <a:pt x="577" y="577"/>
                  </a:lnTo>
                  <a:lnTo>
                    <a:pt x="544" y="560"/>
                  </a:lnTo>
                  <a:lnTo>
                    <a:pt x="510" y="535"/>
                  </a:lnTo>
                  <a:lnTo>
                    <a:pt x="468" y="510"/>
                  </a:lnTo>
                  <a:lnTo>
                    <a:pt x="435" y="485"/>
                  </a:lnTo>
                  <a:lnTo>
                    <a:pt x="385" y="460"/>
                  </a:lnTo>
                  <a:lnTo>
                    <a:pt x="310" y="401"/>
                  </a:lnTo>
                  <a:lnTo>
                    <a:pt x="285" y="385"/>
                  </a:lnTo>
                  <a:lnTo>
                    <a:pt x="226" y="343"/>
                  </a:lnTo>
                  <a:lnTo>
                    <a:pt x="143" y="293"/>
                  </a:lnTo>
                  <a:lnTo>
                    <a:pt x="67" y="243"/>
                  </a:lnTo>
                  <a:lnTo>
                    <a:pt x="59" y="243"/>
                  </a:lnTo>
                  <a:lnTo>
                    <a:pt x="1" y="59"/>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7742974" y="3758108"/>
              <a:ext cx="100184" cy="83265"/>
            </a:xfrm>
            <a:custGeom>
              <a:avLst/>
              <a:gdLst/>
              <a:ahLst/>
              <a:cxnLst/>
              <a:rect l="l" t="t" r="r" b="b"/>
              <a:pathLst>
                <a:path w="2031" h="1688" extrusionOk="0">
                  <a:moveTo>
                    <a:pt x="101" y="0"/>
                  </a:moveTo>
                  <a:lnTo>
                    <a:pt x="168" y="25"/>
                  </a:lnTo>
                  <a:lnTo>
                    <a:pt x="234" y="59"/>
                  </a:lnTo>
                  <a:lnTo>
                    <a:pt x="301" y="76"/>
                  </a:lnTo>
                  <a:lnTo>
                    <a:pt x="310" y="84"/>
                  </a:lnTo>
                  <a:lnTo>
                    <a:pt x="385" y="109"/>
                  </a:lnTo>
                  <a:lnTo>
                    <a:pt x="452" y="126"/>
                  </a:lnTo>
                  <a:lnTo>
                    <a:pt x="460" y="134"/>
                  </a:lnTo>
                  <a:lnTo>
                    <a:pt x="510" y="151"/>
                  </a:lnTo>
                  <a:lnTo>
                    <a:pt x="527" y="159"/>
                  </a:lnTo>
                  <a:lnTo>
                    <a:pt x="569" y="184"/>
                  </a:lnTo>
                  <a:lnTo>
                    <a:pt x="594" y="201"/>
                  </a:lnTo>
                  <a:lnTo>
                    <a:pt x="644" y="251"/>
                  </a:lnTo>
                  <a:lnTo>
                    <a:pt x="702" y="293"/>
                  </a:lnTo>
                  <a:lnTo>
                    <a:pt x="711" y="301"/>
                  </a:lnTo>
                  <a:lnTo>
                    <a:pt x="761" y="335"/>
                  </a:lnTo>
                  <a:lnTo>
                    <a:pt x="811" y="385"/>
                  </a:lnTo>
                  <a:lnTo>
                    <a:pt x="869" y="426"/>
                  </a:lnTo>
                  <a:lnTo>
                    <a:pt x="911" y="468"/>
                  </a:lnTo>
                  <a:lnTo>
                    <a:pt x="919" y="477"/>
                  </a:lnTo>
                  <a:lnTo>
                    <a:pt x="978" y="527"/>
                  </a:lnTo>
                  <a:lnTo>
                    <a:pt x="1028" y="568"/>
                  </a:lnTo>
                  <a:lnTo>
                    <a:pt x="1086" y="619"/>
                  </a:lnTo>
                  <a:lnTo>
                    <a:pt x="1137" y="660"/>
                  </a:lnTo>
                  <a:lnTo>
                    <a:pt x="1195" y="710"/>
                  </a:lnTo>
                  <a:lnTo>
                    <a:pt x="1245" y="752"/>
                  </a:lnTo>
                  <a:lnTo>
                    <a:pt x="1304" y="794"/>
                  </a:lnTo>
                  <a:lnTo>
                    <a:pt x="1354" y="844"/>
                  </a:lnTo>
                  <a:lnTo>
                    <a:pt x="1379" y="852"/>
                  </a:lnTo>
                  <a:lnTo>
                    <a:pt x="1412" y="886"/>
                  </a:lnTo>
                  <a:lnTo>
                    <a:pt x="1471" y="936"/>
                  </a:lnTo>
                  <a:lnTo>
                    <a:pt x="1521" y="978"/>
                  </a:lnTo>
                  <a:lnTo>
                    <a:pt x="1579" y="1020"/>
                  </a:lnTo>
                  <a:lnTo>
                    <a:pt x="1638" y="1070"/>
                  </a:lnTo>
                  <a:lnTo>
                    <a:pt x="1696" y="1111"/>
                  </a:lnTo>
                  <a:lnTo>
                    <a:pt x="1746" y="1153"/>
                  </a:lnTo>
                  <a:lnTo>
                    <a:pt x="1805" y="1203"/>
                  </a:lnTo>
                  <a:lnTo>
                    <a:pt x="1863" y="1245"/>
                  </a:lnTo>
                  <a:lnTo>
                    <a:pt x="1972" y="1329"/>
                  </a:lnTo>
                  <a:lnTo>
                    <a:pt x="1980" y="1337"/>
                  </a:lnTo>
                  <a:lnTo>
                    <a:pt x="2030" y="1629"/>
                  </a:lnTo>
                  <a:lnTo>
                    <a:pt x="1730" y="1688"/>
                  </a:lnTo>
                  <a:lnTo>
                    <a:pt x="1730" y="1680"/>
                  </a:lnTo>
                  <a:lnTo>
                    <a:pt x="1613" y="1604"/>
                  </a:lnTo>
                  <a:lnTo>
                    <a:pt x="1554" y="1563"/>
                  </a:lnTo>
                  <a:lnTo>
                    <a:pt x="1487" y="1521"/>
                  </a:lnTo>
                  <a:lnTo>
                    <a:pt x="1429" y="1479"/>
                  </a:lnTo>
                  <a:lnTo>
                    <a:pt x="1371" y="1437"/>
                  </a:lnTo>
                  <a:lnTo>
                    <a:pt x="1304" y="1395"/>
                  </a:lnTo>
                  <a:lnTo>
                    <a:pt x="1245" y="1354"/>
                  </a:lnTo>
                  <a:lnTo>
                    <a:pt x="1187" y="1312"/>
                  </a:lnTo>
                  <a:lnTo>
                    <a:pt x="1120" y="1270"/>
                  </a:lnTo>
                  <a:lnTo>
                    <a:pt x="1078" y="1245"/>
                  </a:lnTo>
                  <a:lnTo>
                    <a:pt x="1061" y="1228"/>
                  </a:lnTo>
                  <a:lnTo>
                    <a:pt x="1003" y="1187"/>
                  </a:lnTo>
                  <a:lnTo>
                    <a:pt x="944" y="1145"/>
                  </a:lnTo>
                  <a:lnTo>
                    <a:pt x="886" y="1103"/>
                  </a:lnTo>
                  <a:lnTo>
                    <a:pt x="828" y="1053"/>
                  </a:lnTo>
                  <a:lnTo>
                    <a:pt x="769" y="1011"/>
                  </a:lnTo>
                  <a:lnTo>
                    <a:pt x="711" y="961"/>
                  </a:lnTo>
                  <a:lnTo>
                    <a:pt x="652" y="919"/>
                  </a:lnTo>
                  <a:lnTo>
                    <a:pt x="594" y="869"/>
                  </a:lnTo>
                  <a:lnTo>
                    <a:pt x="577" y="861"/>
                  </a:lnTo>
                  <a:lnTo>
                    <a:pt x="535" y="827"/>
                  </a:lnTo>
                  <a:lnTo>
                    <a:pt x="477" y="777"/>
                  </a:lnTo>
                  <a:lnTo>
                    <a:pt x="427" y="727"/>
                  </a:lnTo>
                  <a:lnTo>
                    <a:pt x="376" y="685"/>
                  </a:lnTo>
                  <a:lnTo>
                    <a:pt x="368" y="677"/>
                  </a:lnTo>
                  <a:lnTo>
                    <a:pt x="310" y="627"/>
                  </a:lnTo>
                  <a:lnTo>
                    <a:pt x="259" y="577"/>
                  </a:lnTo>
                  <a:lnTo>
                    <a:pt x="234" y="552"/>
                  </a:lnTo>
                  <a:lnTo>
                    <a:pt x="209" y="518"/>
                  </a:lnTo>
                  <a:lnTo>
                    <a:pt x="201" y="510"/>
                  </a:lnTo>
                  <a:lnTo>
                    <a:pt x="168" y="451"/>
                  </a:lnTo>
                  <a:lnTo>
                    <a:pt x="159" y="443"/>
                  </a:lnTo>
                  <a:lnTo>
                    <a:pt x="134" y="385"/>
                  </a:lnTo>
                  <a:lnTo>
                    <a:pt x="101" y="309"/>
                  </a:lnTo>
                  <a:lnTo>
                    <a:pt x="92" y="293"/>
                  </a:lnTo>
                  <a:lnTo>
                    <a:pt x="67" y="234"/>
                  </a:lnTo>
                  <a:lnTo>
                    <a:pt x="34" y="167"/>
                  </a:lnTo>
                  <a:lnTo>
                    <a:pt x="0" y="101"/>
                  </a:lnTo>
                  <a:lnTo>
                    <a:pt x="0" y="92"/>
                  </a:lnTo>
                  <a:lnTo>
                    <a:pt x="0" y="0"/>
                  </a:lnTo>
                  <a:lnTo>
                    <a:pt x="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7955181" y="3589555"/>
              <a:ext cx="101417" cy="108027"/>
            </a:xfrm>
            <a:custGeom>
              <a:avLst/>
              <a:gdLst/>
              <a:ahLst/>
              <a:cxnLst/>
              <a:rect l="l" t="t" r="r" b="b"/>
              <a:pathLst>
                <a:path w="2056" h="2190" extrusionOk="0">
                  <a:moveTo>
                    <a:pt x="243" y="26"/>
                  </a:moveTo>
                  <a:lnTo>
                    <a:pt x="318" y="34"/>
                  </a:lnTo>
                  <a:lnTo>
                    <a:pt x="335" y="34"/>
                  </a:lnTo>
                  <a:lnTo>
                    <a:pt x="360" y="51"/>
                  </a:lnTo>
                  <a:lnTo>
                    <a:pt x="385" y="84"/>
                  </a:lnTo>
                  <a:lnTo>
                    <a:pt x="418" y="109"/>
                  </a:lnTo>
                  <a:lnTo>
                    <a:pt x="452" y="134"/>
                  </a:lnTo>
                  <a:lnTo>
                    <a:pt x="485" y="159"/>
                  </a:lnTo>
                  <a:lnTo>
                    <a:pt x="485" y="159"/>
                  </a:lnTo>
                  <a:lnTo>
                    <a:pt x="502" y="193"/>
                  </a:lnTo>
                  <a:lnTo>
                    <a:pt x="519" y="226"/>
                  </a:lnTo>
                  <a:lnTo>
                    <a:pt x="544" y="260"/>
                  </a:lnTo>
                  <a:lnTo>
                    <a:pt x="561" y="293"/>
                  </a:lnTo>
                  <a:lnTo>
                    <a:pt x="586" y="326"/>
                  </a:lnTo>
                  <a:lnTo>
                    <a:pt x="611" y="360"/>
                  </a:lnTo>
                  <a:lnTo>
                    <a:pt x="627" y="393"/>
                  </a:lnTo>
                  <a:lnTo>
                    <a:pt x="652" y="427"/>
                  </a:lnTo>
                  <a:lnTo>
                    <a:pt x="677" y="460"/>
                  </a:lnTo>
                  <a:lnTo>
                    <a:pt x="694" y="485"/>
                  </a:lnTo>
                  <a:lnTo>
                    <a:pt x="719" y="519"/>
                  </a:lnTo>
                  <a:lnTo>
                    <a:pt x="744" y="552"/>
                  </a:lnTo>
                  <a:lnTo>
                    <a:pt x="769" y="585"/>
                  </a:lnTo>
                  <a:lnTo>
                    <a:pt x="794" y="610"/>
                  </a:lnTo>
                  <a:lnTo>
                    <a:pt x="819" y="644"/>
                  </a:lnTo>
                  <a:lnTo>
                    <a:pt x="845" y="677"/>
                  </a:lnTo>
                  <a:lnTo>
                    <a:pt x="870" y="702"/>
                  </a:lnTo>
                  <a:lnTo>
                    <a:pt x="895" y="736"/>
                  </a:lnTo>
                  <a:lnTo>
                    <a:pt x="920" y="769"/>
                  </a:lnTo>
                  <a:lnTo>
                    <a:pt x="945" y="794"/>
                  </a:lnTo>
                  <a:lnTo>
                    <a:pt x="970" y="828"/>
                  </a:lnTo>
                  <a:lnTo>
                    <a:pt x="995" y="861"/>
                  </a:lnTo>
                  <a:lnTo>
                    <a:pt x="1020" y="886"/>
                  </a:lnTo>
                  <a:lnTo>
                    <a:pt x="1078" y="945"/>
                  </a:lnTo>
                  <a:lnTo>
                    <a:pt x="1129" y="1003"/>
                  </a:lnTo>
                  <a:lnTo>
                    <a:pt x="1187" y="1062"/>
                  </a:lnTo>
                  <a:lnTo>
                    <a:pt x="1246" y="1120"/>
                  </a:lnTo>
                  <a:lnTo>
                    <a:pt x="1287" y="1162"/>
                  </a:lnTo>
                  <a:lnTo>
                    <a:pt x="1296" y="1178"/>
                  </a:lnTo>
                  <a:lnTo>
                    <a:pt x="1354" y="1237"/>
                  </a:lnTo>
                  <a:lnTo>
                    <a:pt x="1413" y="1295"/>
                  </a:lnTo>
                  <a:lnTo>
                    <a:pt x="1471" y="1346"/>
                  </a:lnTo>
                  <a:lnTo>
                    <a:pt x="1530" y="1404"/>
                  </a:lnTo>
                  <a:lnTo>
                    <a:pt x="1596" y="1463"/>
                  </a:lnTo>
                  <a:lnTo>
                    <a:pt x="1655" y="1513"/>
                  </a:lnTo>
                  <a:lnTo>
                    <a:pt x="1713" y="1571"/>
                  </a:lnTo>
                  <a:lnTo>
                    <a:pt x="1780" y="1630"/>
                  </a:lnTo>
                  <a:lnTo>
                    <a:pt x="1839" y="1680"/>
                  </a:lnTo>
                  <a:lnTo>
                    <a:pt x="1906" y="1738"/>
                  </a:lnTo>
                  <a:lnTo>
                    <a:pt x="1964" y="1788"/>
                  </a:lnTo>
                  <a:lnTo>
                    <a:pt x="2014" y="1830"/>
                  </a:lnTo>
                  <a:lnTo>
                    <a:pt x="2031" y="1838"/>
                  </a:lnTo>
                  <a:lnTo>
                    <a:pt x="2056" y="2156"/>
                  </a:lnTo>
                  <a:lnTo>
                    <a:pt x="1747" y="2189"/>
                  </a:lnTo>
                  <a:lnTo>
                    <a:pt x="1738" y="2181"/>
                  </a:lnTo>
                  <a:lnTo>
                    <a:pt x="1680" y="2131"/>
                  </a:lnTo>
                  <a:lnTo>
                    <a:pt x="1613" y="2081"/>
                  </a:lnTo>
                  <a:lnTo>
                    <a:pt x="1546" y="2031"/>
                  </a:lnTo>
                  <a:lnTo>
                    <a:pt x="1479" y="1972"/>
                  </a:lnTo>
                  <a:lnTo>
                    <a:pt x="1413" y="1922"/>
                  </a:lnTo>
                  <a:lnTo>
                    <a:pt x="1354" y="1864"/>
                  </a:lnTo>
                  <a:lnTo>
                    <a:pt x="1287" y="1813"/>
                  </a:lnTo>
                  <a:lnTo>
                    <a:pt x="1220" y="1755"/>
                  </a:lnTo>
                  <a:lnTo>
                    <a:pt x="1154" y="1696"/>
                  </a:lnTo>
                  <a:lnTo>
                    <a:pt x="1095" y="1638"/>
                  </a:lnTo>
                  <a:lnTo>
                    <a:pt x="1028" y="1579"/>
                  </a:lnTo>
                  <a:lnTo>
                    <a:pt x="970" y="1521"/>
                  </a:lnTo>
                  <a:lnTo>
                    <a:pt x="953" y="1504"/>
                  </a:lnTo>
                  <a:lnTo>
                    <a:pt x="903" y="1463"/>
                  </a:lnTo>
                  <a:lnTo>
                    <a:pt x="845" y="1404"/>
                  </a:lnTo>
                  <a:lnTo>
                    <a:pt x="786" y="1337"/>
                  </a:lnTo>
                  <a:lnTo>
                    <a:pt x="719" y="1279"/>
                  </a:lnTo>
                  <a:lnTo>
                    <a:pt x="661" y="1212"/>
                  </a:lnTo>
                  <a:lnTo>
                    <a:pt x="636" y="1187"/>
                  </a:lnTo>
                  <a:lnTo>
                    <a:pt x="602" y="1153"/>
                  </a:lnTo>
                  <a:lnTo>
                    <a:pt x="577" y="1120"/>
                  </a:lnTo>
                  <a:lnTo>
                    <a:pt x="544" y="1087"/>
                  </a:lnTo>
                  <a:lnTo>
                    <a:pt x="519" y="1053"/>
                  </a:lnTo>
                  <a:lnTo>
                    <a:pt x="494" y="1020"/>
                  </a:lnTo>
                  <a:lnTo>
                    <a:pt x="460" y="986"/>
                  </a:lnTo>
                  <a:lnTo>
                    <a:pt x="435" y="953"/>
                  </a:lnTo>
                  <a:lnTo>
                    <a:pt x="410" y="919"/>
                  </a:lnTo>
                  <a:lnTo>
                    <a:pt x="377" y="886"/>
                  </a:lnTo>
                  <a:lnTo>
                    <a:pt x="352" y="853"/>
                  </a:lnTo>
                  <a:lnTo>
                    <a:pt x="327" y="819"/>
                  </a:lnTo>
                  <a:lnTo>
                    <a:pt x="302" y="786"/>
                  </a:lnTo>
                  <a:lnTo>
                    <a:pt x="276" y="744"/>
                  </a:lnTo>
                  <a:lnTo>
                    <a:pt x="251" y="711"/>
                  </a:lnTo>
                  <a:lnTo>
                    <a:pt x="218" y="677"/>
                  </a:lnTo>
                  <a:lnTo>
                    <a:pt x="193" y="644"/>
                  </a:lnTo>
                  <a:lnTo>
                    <a:pt x="168" y="602"/>
                  </a:lnTo>
                  <a:lnTo>
                    <a:pt x="143" y="569"/>
                  </a:lnTo>
                  <a:lnTo>
                    <a:pt x="118" y="535"/>
                  </a:lnTo>
                  <a:lnTo>
                    <a:pt x="101" y="493"/>
                  </a:lnTo>
                  <a:lnTo>
                    <a:pt x="76" y="460"/>
                  </a:lnTo>
                  <a:lnTo>
                    <a:pt x="51" y="427"/>
                  </a:lnTo>
                  <a:lnTo>
                    <a:pt x="51" y="427"/>
                  </a:lnTo>
                  <a:lnTo>
                    <a:pt x="43" y="376"/>
                  </a:lnTo>
                  <a:lnTo>
                    <a:pt x="34" y="335"/>
                  </a:lnTo>
                  <a:lnTo>
                    <a:pt x="18" y="285"/>
                  </a:lnTo>
                  <a:lnTo>
                    <a:pt x="9" y="243"/>
                  </a:lnTo>
                  <a:lnTo>
                    <a:pt x="1" y="209"/>
                  </a:lnTo>
                  <a:lnTo>
                    <a:pt x="9" y="193"/>
                  </a:lnTo>
                  <a:lnTo>
                    <a:pt x="43" y="126"/>
                  </a:lnTo>
                  <a:lnTo>
                    <a:pt x="68" y="67"/>
                  </a:lnTo>
                  <a:lnTo>
                    <a:pt x="18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7731037" y="3535986"/>
              <a:ext cx="121198" cy="92341"/>
            </a:xfrm>
            <a:custGeom>
              <a:avLst/>
              <a:gdLst/>
              <a:ahLst/>
              <a:cxnLst/>
              <a:rect l="l" t="t" r="r" b="b"/>
              <a:pathLst>
                <a:path w="2457" h="1872" extrusionOk="0">
                  <a:moveTo>
                    <a:pt x="276" y="9"/>
                  </a:moveTo>
                  <a:lnTo>
                    <a:pt x="460" y="92"/>
                  </a:lnTo>
                  <a:lnTo>
                    <a:pt x="468" y="92"/>
                  </a:lnTo>
                  <a:lnTo>
                    <a:pt x="744" y="293"/>
                  </a:lnTo>
                  <a:lnTo>
                    <a:pt x="1019" y="502"/>
                  </a:lnTo>
                  <a:lnTo>
                    <a:pt x="1295" y="711"/>
                  </a:lnTo>
                  <a:lnTo>
                    <a:pt x="1571" y="919"/>
                  </a:lnTo>
                  <a:lnTo>
                    <a:pt x="1571" y="919"/>
                  </a:lnTo>
                  <a:lnTo>
                    <a:pt x="1855" y="1128"/>
                  </a:lnTo>
                  <a:lnTo>
                    <a:pt x="2130" y="1337"/>
                  </a:lnTo>
                  <a:lnTo>
                    <a:pt x="2398" y="1538"/>
                  </a:lnTo>
                  <a:lnTo>
                    <a:pt x="2415" y="1546"/>
                  </a:lnTo>
                  <a:lnTo>
                    <a:pt x="2456" y="1822"/>
                  </a:lnTo>
                  <a:lnTo>
                    <a:pt x="2181" y="1872"/>
                  </a:lnTo>
                  <a:lnTo>
                    <a:pt x="2164" y="1863"/>
                  </a:lnTo>
                  <a:lnTo>
                    <a:pt x="1897" y="1663"/>
                  </a:lnTo>
                  <a:lnTo>
                    <a:pt x="1613" y="1462"/>
                  </a:lnTo>
                  <a:lnTo>
                    <a:pt x="1328" y="1262"/>
                  </a:lnTo>
                  <a:lnTo>
                    <a:pt x="1328" y="1262"/>
                  </a:lnTo>
                  <a:lnTo>
                    <a:pt x="1053" y="1053"/>
                  </a:lnTo>
                  <a:lnTo>
                    <a:pt x="769" y="844"/>
                  </a:lnTo>
                  <a:lnTo>
                    <a:pt x="485" y="635"/>
                  </a:lnTo>
                  <a:lnTo>
                    <a:pt x="217" y="435"/>
                  </a:lnTo>
                  <a:lnTo>
                    <a:pt x="209" y="427"/>
                  </a:lnTo>
                  <a:lnTo>
                    <a:pt x="84" y="268"/>
                  </a:lnTo>
                  <a:lnTo>
                    <a:pt x="17" y="101"/>
                  </a:lnTo>
                  <a:lnTo>
                    <a:pt x="0" y="9"/>
                  </a:lnTo>
                  <a:lnTo>
                    <a:pt x="10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7752840" y="3227344"/>
              <a:ext cx="94018" cy="61857"/>
            </a:xfrm>
            <a:custGeom>
              <a:avLst/>
              <a:gdLst/>
              <a:ahLst/>
              <a:cxnLst/>
              <a:rect l="l" t="t" r="r" b="b"/>
              <a:pathLst>
                <a:path w="1906" h="1254" extrusionOk="0">
                  <a:moveTo>
                    <a:pt x="93" y="0"/>
                  </a:moveTo>
                  <a:lnTo>
                    <a:pt x="143" y="25"/>
                  </a:lnTo>
                  <a:lnTo>
                    <a:pt x="210" y="42"/>
                  </a:lnTo>
                  <a:lnTo>
                    <a:pt x="268" y="67"/>
                  </a:lnTo>
                  <a:lnTo>
                    <a:pt x="335" y="84"/>
                  </a:lnTo>
                  <a:lnTo>
                    <a:pt x="360" y="92"/>
                  </a:lnTo>
                  <a:lnTo>
                    <a:pt x="452" y="126"/>
                  </a:lnTo>
                  <a:lnTo>
                    <a:pt x="561" y="167"/>
                  </a:lnTo>
                  <a:lnTo>
                    <a:pt x="577" y="176"/>
                  </a:lnTo>
                  <a:lnTo>
                    <a:pt x="694" y="226"/>
                  </a:lnTo>
                  <a:lnTo>
                    <a:pt x="744" y="251"/>
                  </a:lnTo>
                  <a:lnTo>
                    <a:pt x="803" y="284"/>
                  </a:lnTo>
                  <a:lnTo>
                    <a:pt x="912" y="351"/>
                  </a:lnTo>
                  <a:lnTo>
                    <a:pt x="1020" y="418"/>
                  </a:lnTo>
                  <a:lnTo>
                    <a:pt x="1045" y="435"/>
                  </a:lnTo>
                  <a:lnTo>
                    <a:pt x="1129" y="493"/>
                  </a:lnTo>
                  <a:lnTo>
                    <a:pt x="1229" y="560"/>
                  </a:lnTo>
                  <a:lnTo>
                    <a:pt x="1338" y="635"/>
                  </a:lnTo>
                  <a:lnTo>
                    <a:pt x="1413" y="685"/>
                  </a:lnTo>
                  <a:lnTo>
                    <a:pt x="1438" y="702"/>
                  </a:lnTo>
                  <a:lnTo>
                    <a:pt x="1546" y="777"/>
                  </a:lnTo>
                  <a:lnTo>
                    <a:pt x="1647" y="852"/>
                  </a:lnTo>
                  <a:lnTo>
                    <a:pt x="1755" y="928"/>
                  </a:lnTo>
                  <a:lnTo>
                    <a:pt x="1856" y="1003"/>
                  </a:lnTo>
                  <a:lnTo>
                    <a:pt x="1906" y="1220"/>
                  </a:lnTo>
                  <a:lnTo>
                    <a:pt x="1688" y="1253"/>
                  </a:lnTo>
                  <a:lnTo>
                    <a:pt x="1580" y="1187"/>
                  </a:lnTo>
                  <a:lnTo>
                    <a:pt x="1480" y="1120"/>
                  </a:lnTo>
                  <a:lnTo>
                    <a:pt x="1371" y="1053"/>
                  </a:lnTo>
                  <a:lnTo>
                    <a:pt x="1271" y="986"/>
                  </a:lnTo>
                  <a:lnTo>
                    <a:pt x="1237" y="969"/>
                  </a:lnTo>
                  <a:lnTo>
                    <a:pt x="1162" y="919"/>
                  </a:lnTo>
                  <a:lnTo>
                    <a:pt x="1062" y="852"/>
                  </a:lnTo>
                  <a:lnTo>
                    <a:pt x="953" y="786"/>
                  </a:lnTo>
                  <a:lnTo>
                    <a:pt x="870" y="736"/>
                  </a:lnTo>
                  <a:lnTo>
                    <a:pt x="845" y="727"/>
                  </a:lnTo>
                  <a:lnTo>
                    <a:pt x="744" y="652"/>
                  </a:lnTo>
                  <a:lnTo>
                    <a:pt x="636" y="585"/>
                  </a:lnTo>
                  <a:lnTo>
                    <a:pt x="577" y="552"/>
                  </a:lnTo>
                  <a:lnTo>
                    <a:pt x="536" y="518"/>
                  </a:lnTo>
                  <a:lnTo>
                    <a:pt x="427" y="443"/>
                  </a:lnTo>
                  <a:lnTo>
                    <a:pt x="410" y="426"/>
                  </a:lnTo>
                  <a:lnTo>
                    <a:pt x="327" y="360"/>
                  </a:lnTo>
                  <a:lnTo>
                    <a:pt x="285" y="318"/>
                  </a:lnTo>
                  <a:lnTo>
                    <a:pt x="260" y="301"/>
                  </a:lnTo>
                  <a:lnTo>
                    <a:pt x="235" y="276"/>
                  </a:lnTo>
                  <a:lnTo>
                    <a:pt x="185" y="234"/>
                  </a:lnTo>
                  <a:lnTo>
                    <a:pt x="135" y="192"/>
                  </a:lnTo>
                  <a:lnTo>
                    <a:pt x="85" y="159"/>
                  </a:lnTo>
                  <a:lnTo>
                    <a:pt x="34" y="117"/>
                  </a:lnTo>
                  <a:lnTo>
                    <a:pt x="34" y="117"/>
                  </a:lnTo>
                  <a:lnTo>
                    <a:pt x="1" y="25"/>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7642839" y="3338577"/>
              <a:ext cx="72166" cy="64767"/>
            </a:xfrm>
            <a:custGeom>
              <a:avLst/>
              <a:gdLst/>
              <a:ahLst/>
              <a:cxnLst/>
              <a:rect l="l" t="t" r="r" b="b"/>
              <a:pathLst>
                <a:path w="1463" h="1313" extrusionOk="0">
                  <a:moveTo>
                    <a:pt x="101" y="9"/>
                  </a:moveTo>
                  <a:lnTo>
                    <a:pt x="109" y="9"/>
                  </a:lnTo>
                  <a:lnTo>
                    <a:pt x="151" y="34"/>
                  </a:lnTo>
                  <a:lnTo>
                    <a:pt x="201" y="68"/>
                  </a:lnTo>
                  <a:lnTo>
                    <a:pt x="251" y="93"/>
                  </a:lnTo>
                  <a:lnTo>
                    <a:pt x="284" y="110"/>
                  </a:lnTo>
                  <a:lnTo>
                    <a:pt x="301" y="118"/>
                  </a:lnTo>
                  <a:lnTo>
                    <a:pt x="343" y="143"/>
                  </a:lnTo>
                  <a:lnTo>
                    <a:pt x="393" y="168"/>
                  </a:lnTo>
                  <a:lnTo>
                    <a:pt x="410" y="176"/>
                  </a:lnTo>
                  <a:lnTo>
                    <a:pt x="443" y="201"/>
                  </a:lnTo>
                  <a:lnTo>
                    <a:pt x="477" y="218"/>
                  </a:lnTo>
                  <a:lnTo>
                    <a:pt x="485" y="226"/>
                  </a:lnTo>
                  <a:lnTo>
                    <a:pt x="518" y="252"/>
                  </a:lnTo>
                  <a:lnTo>
                    <a:pt x="527" y="260"/>
                  </a:lnTo>
                  <a:lnTo>
                    <a:pt x="569" y="293"/>
                  </a:lnTo>
                  <a:lnTo>
                    <a:pt x="602" y="327"/>
                  </a:lnTo>
                  <a:lnTo>
                    <a:pt x="635" y="360"/>
                  </a:lnTo>
                  <a:lnTo>
                    <a:pt x="677" y="394"/>
                  </a:lnTo>
                  <a:lnTo>
                    <a:pt x="711" y="427"/>
                  </a:lnTo>
                  <a:lnTo>
                    <a:pt x="744" y="460"/>
                  </a:lnTo>
                  <a:lnTo>
                    <a:pt x="752" y="469"/>
                  </a:lnTo>
                  <a:lnTo>
                    <a:pt x="786" y="502"/>
                  </a:lnTo>
                  <a:lnTo>
                    <a:pt x="819" y="536"/>
                  </a:lnTo>
                  <a:lnTo>
                    <a:pt x="861" y="569"/>
                  </a:lnTo>
                  <a:lnTo>
                    <a:pt x="894" y="602"/>
                  </a:lnTo>
                  <a:lnTo>
                    <a:pt x="936" y="636"/>
                  </a:lnTo>
                  <a:lnTo>
                    <a:pt x="978" y="669"/>
                  </a:lnTo>
                  <a:lnTo>
                    <a:pt x="1011" y="703"/>
                  </a:lnTo>
                  <a:lnTo>
                    <a:pt x="1036" y="728"/>
                  </a:lnTo>
                  <a:lnTo>
                    <a:pt x="1053" y="736"/>
                  </a:lnTo>
                  <a:lnTo>
                    <a:pt x="1086" y="778"/>
                  </a:lnTo>
                  <a:lnTo>
                    <a:pt x="1128" y="811"/>
                  </a:lnTo>
                  <a:lnTo>
                    <a:pt x="1170" y="845"/>
                  </a:lnTo>
                  <a:lnTo>
                    <a:pt x="1212" y="878"/>
                  </a:lnTo>
                  <a:lnTo>
                    <a:pt x="1254" y="912"/>
                  </a:lnTo>
                  <a:lnTo>
                    <a:pt x="1295" y="945"/>
                  </a:lnTo>
                  <a:lnTo>
                    <a:pt x="1337" y="978"/>
                  </a:lnTo>
                  <a:lnTo>
                    <a:pt x="1379" y="1003"/>
                  </a:lnTo>
                  <a:lnTo>
                    <a:pt x="1412" y="1037"/>
                  </a:lnTo>
                  <a:lnTo>
                    <a:pt x="1421" y="1037"/>
                  </a:lnTo>
                  <a:lnTo>
                    <a:pt x="1462" y="1262"/>
                  </a:lnTo>
                  <a:lnTo>
                    <a:pt x="1237" y="1313"/>
                  </a:lnTo>
                  <a:lnTo>
                    <a:pt x="1228" y="1313"/>
                  </a:lnTo>
                  <a:lnTo>
                    <a:pt x="1187" y="1287"/>
                  </a:lnTo>
                  <a:lnTo>
                    <a:pt x="1137" y="1254"/>
                  </a:lnTo>
                  <a:lnTo>
                    <a:pt x="1086" y="1229"/>
                  </a:lnTo>
                  <a:lnTo>
                    <a:pt x="1045" y="1204"/>
                  </a:lnTo>
                  <a:lnTo>
                    <a:pt x="995" y="1179"/>
                  </a:lnTo>
                  <a:lnTo>
                    <a:pt x="953" y="1145"/>
                  </a:lnTo>
                  <a:lnTo>
                    <a:pt x="903" y="1112"/>
                  </a:lnTo>
                  <a:lnTo>
                    <a:pt x="861" y="1087"/>
                  </a:lnTo>
                  <a:lnTo>
                    <a:pt x="811" y="1054"/>
                  </a:lnTo>
                  <a:lnTo>
                    <a:pt x="794" y="1037"/>
                  </a:lnTo>
                  <a:lnTo>
                    <a:pt x="769" y="1020"/>
                  </a:lnTo>
                  <a:lnTo>
                    <a:pt x="719" y="987"/>
                  </a:lnTo>
                  <a:lnTo>
                    <a:pt x="677" y="953"/>
                  </a:lnTo>
                  <a:lnTo>
                    <a:pt x="635" y="920"/>
                  </a:lnTo>
                  <a:lnTo>
                    <a:pt x="594" y="886"/>
                  </a:lnTo>
                  <a:lnTo>
                    <a:pt x="552" y="853"/>
                  </a:lnTo>
                  <a:lnTo>
                    <a:pt x="510" y="820"/>
                  </a:lnTo>
                  <a:lnTo>
                    <a:pt x="468" y="786"/>
                  </a:lnTo>
                  <a:lnTo>
                    <a:pt x="452" y="778"/>
                  </a:lnTo>
                  <a:lnTo>
                    <a:pt x="426" y="753"/>
                  </a:lnTo>
                  <a:lnTo>
                    <a:pt x="385" y="711"/>
                  </a:lnTo>
                  <a:lnTo>
                    <a:pt x="343" y="678"/>
                  </a:lnTo>
                  <a:lnTo>
                    <a:pt x="310" y="636"/>
                  </a:lnTo>
                  <a:lnTo>
                    <a:pt x="268" y="602"/>
                  </a:lnTo>
                  <a:lnTo>
                    <a:pt x="226" y="561"/>
                  </a:lnTo>
                  <a:lnTo>
                    <a:pt x="218" y="552"/>
                  </a:lnTo>
                  <a:lnTo>
                    <a:pt x="193" y="519"/>
                  </a:lnTo>
                  <a:lnTo>
                    <a:pt x="184" y="502"/>
                  </a:lnTo>
                  <a:lnTo>
                    <a:pt x="168" y="469"/>
                  </a:lnTo>
                  <a:lnTo>
                    <a:pt x="151" y="435"/>
                  </a:lnTo>
                  <a:lnTo>
                    <a:pt x="142" y="419"/>
                  </a:lnTo>
                  <a:lnTo>
                    <a:pt x="117" y="360"/>
                  </a:lnTo>
                  <a:lnTo>
                    <a:pt x="92" y="310"/>
                  </a:lnTo>
                  <a:lnTo>
                    <a:pt x="84" y="293"/>
                  </a:lnTo>
                  <a:lnTo>
                    <a:pt x="67" y="252"/>
                  </a:lnTo>
                  <a:lnTo>
                    <a:pt x="51" y="201"/>
                  </a:lnTo>
                  <a:lnTo>
                    <a:pt x="25" y="151"/>
                  </a:lnTo>
                  <a:lnTo>
                    <a:pt x="0" y="101"/>
                  </a:lnTo>
                  <a:lnTo>
                    <a:pt x="0" y="93"/>
                  </a:lnTo>
                  <a:lnTo>
                    <a:pt x="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7589664" y="2999845"/>
              <a:ext cx="96090" cy="68467"/>
            </a:xfrm>
            <a:custGeom>
              <a:avLst/>
              <a:gdLst/>
              <a:ahLst/>
              <a:cxnLst/>
              <a:rect l="l" t="t" r="r" b="b"/>
              <a:pathLst>
                <a:path w="1948" h="1388" extrusionOk="0">
                  <a:moveTo>
                    <a:pt x="93" y="9"/>
                  </a:moveTo>
                  <a:lnTo>
                    <a:pt x="352" y="84"/>
                  </a:lnTo>
                  <a:lnTo>
                    <a:pt x="352" y="84"/>
                  </a:lnTo>
                  <a:lnTo>
                    <a:pt x="544" y="135"/>
                  </a:lnTo>
                  <a:lnTo>
                    <a:pt x="619" y="160"/>
                  </a:lnTo>
                  <a:lnTo>
                    <a:pt x="644" y="168"/>
                  </a:lnTo>
                  <a:lnTo>
                    <a:pt x="728" y="210"/>
                  </a:lnTo>
                  <a:lnTo>
                    <a:pt x="853" y="285"/>
                  </a:lnTo>
                  <a:lnTo>
                    <a:pt x="870" y="293"/>
                  </a:lnTo>
                  <a:lnTo>
                    <a:pt x="961" y="352"/>
                  </a:lnTo>
                  <a:lnTo>
                    <a:pt x="1045" y="410"/>
                  </a:lnTo>
                  <a:lnTo>
                    <a:pt x="1070" y="427"/>
                  </a:lnTo>
                  <a:lnTo>
                    <a:pt x="1179" y="511"/>
                  </a:lnTo>
                  <a:lnTo>
                    <a:pt x="1279" y="586"/>
                  </a:lnTo>
                  <a:lnTo>
                    <a:pt x="1388" y="669"/>
                  </a:lnTo>
                  <a:lnTo>
                    <a:pt x="1429" y="703"/>
                  </a:lnTo>
                  <a:lnTo>
                    <a:pt x="1488" y="744"/>
                  </a:lnTo>
                  <a:lnTo>
                    <a:pt x="1596" y="828"/>
                  </a:lnTo>
                  <a:lnTo>
                    <a:pt x="1697" y="912"/>
                  </a:lnTo>
                  <a:lnTo>
                    <a:pt x="1805" y="995"/>
                  </a:lnTo>
                  <a:lnTo>
                    <a:pt x="1897" y="1070"/>
                  </a:lnTo>
                  <a:lnTo>
                    <a:pt x="1905" y="1079"/>
                  </a:lnTo>
                  <a:lnTo>
                    <a:pt x="1947" y="1346"/>
                  </a:lnTo>
                  <a:lnTo>
                    <a:pt x="1688" y="1388"/>
                  </a:lnTo>
                  <a:lnTo>
                    <a:pt x="1680" y="1379"/>
                  </a:lnTo>
                  <a:lnTo>
                    <a:pt x="1571" y="1313"/>
                  </a:lnTo>
                  <a:lnTo>
                    <a:pt x="1463" y="1246"/>
                  </a:lnTo>
                  <a:lnTo>
                    <a:pt x="1354" y="1179"/>
                  </a:lnTo>
                  <a:lnTo>
                    <a:pt x="1237" y="1112"/>
                  </a:lnTo>
                  <a:lnTo>
                    <a:pt x="1179" y="1079"/>
                  </a:lnTo>
                  <a:lnTo>
                    <a:pt x="1137" y="1045"/>
                  </a:lnTo>
                  <a:lnTo>
                    <a:pt x="1020" y="978"/>
                  </a:lnTo>
                  <a:lnTo>
                    <a:pt x="911" y="912"/>
                  </a:lnTo>
                  <a:lnTo>
                    <a:pt x="803" y="845"/>
                  </a:lnTo>
                  <a:lnTo>
                    <a:pt x="769" y="828"/>
                  </a:lnTo>
                  <a:lnTo>
                    <a:pt x="686" y="778"/>
                  </a:lnTo>
                  <a:lnTo>
                    <a:pt x="594" y="711"/>
                  </a:lnTo>
                  <a:lnTo>
                    <a:pt x="577" y="703"/>
                  </a:lnTo>
                  <a:lnTo>
                    <a:pt x="460" y="619"/>
                  </a:lnTo>
                  <a:lnTo>
                    <a:pt x="385" y="561"/>
                  </a:lnTo>
                  <a:lnTo>
                    <a:pt x="377" y="544"/>
                  </a:lnTo>
                  <a:lnTo>
                    <a:pt x="318" y="485"/>
                  </a:lnTo>
                  <a:lnTo>
                    <a:pt x="193" y="335"/>
                  </a:lnTo>
                  <a:lnTo>
                    <a:pt x="193" y="335"/>
                  </a:lnTo>
                  <a:lnTo>
                    <a:pt x="26" y="126"/>
                  </a:lnTo>
                  <a:lnTo>
                    <a:pt x="26" y="118"/>
                  </a:lnTo>
                  <a:lnTo>
                    <a:pt x="1" y="26"/>
                  </a:lnTo>
                  <a:lnTo>
                    <a:pt x="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7452879" y="3199326"/>
              <a:ext cx="98507" cy="57319"/>
            </a:xfrm>
            <a:custGeom>
              <a:avLst/>
              <a:gdLst/>
              <a:ahLst/>
              <a:cxnLst/>
              <a:rect l="l" t="t" r="r" b="b"/>
              <a:pathLst>
                <a:path w="1997" h="1162" extrusionOk="0">
                  <a:moveTo>
                    <a:pt x="334" y="0"/>
                  </a:moveTo>
                  <a:lnTo>
                    <a:pt x="359" y="0"/>
                  </a:lnTo>
                  <a:lnTo>
                    <a:pt x="443" y="17"/>
                  </a:lnTo>
                  <a:lnTo>
                    <a:pt x="485" y="34"/>
                  </a:lnTo>
                  <a:lnTo>
                    <a:pt x="585" y="92"/>
                  </a:lnTo>
                  <a:lnTo>
                    <a:pt x="694" y="142"/>
                  </a:lnTo>
                  <a:lnTo>
                    <a:pt x="777" y="184"/>
                  </a:lnTo>
                  <a:lnTo>
                    <a:pt x="802" y="201"/>
                  </a:lnTo>
                  <a:lnTo>
                    <a:pt x="902" y="251"/>
                  </a:lnTo>
                  <a:lnTo>
                    <a:pt x="1011" y="309"/>
                  </a:lnTo>
                  <a:lnTo>
                    <a:pt x="1111" y="359"/>
                  </a:lnTo>
                  <a:lnTo>
                    <a:pt x="1220" y="418"/>
                  </a:lnTo>
                  <a:lnTo>
                    <a:pt x="1245" y="426"/>
                  </a:lnTo>
                  <a:lnTo>
                    <a:pt x="1329" y="468"/>
                  </a:lnTo>
                  <a:lnTo>
                    <a:pt x="1429" y="527"/>
                  </a:lnTo>
                  <a:lnTo>
                    <a:pt x="1537" y="577"/>
                  </a:lnTo>
                  <a:lnTo>
                    <a:pt x="1654" y="627"/>
                  </a:lnTo>
                  <a:lnTo>
                    <a:pt x="1763" y="685"/>
                  </a:lnTo>
                  <a:lnTo>
                    <a:pt x="1863" y="727"/>
                  </a:lnTo>
                  <a:lnTo>
                    <a:pt x="1880" y="727"/>
                  </a:lnTo>
                  <a:lnTo>
                    <a:pt x="1997" y="1036"/>
                  </a:lnTo>
                  <a:lnTo>
                    <a:pt x="1688" y="1161"/>
                  </a:lnTo>
                  <a:lnTo>
                    <a:pt x="1679" y="1161"/>
                  </a:lnTo>
                  <a:lnTo>
                    <a:pt x="1579" y="1120"/>
                  </a:lnTo>
                  <a:lnTo>
                    <a:pt x="1462" y="1070"/>
                  </a:lnTo>
                  <a:lnTo>
                    <a:pt x="1345" y="1028"/>
                  </a:lnTo>
                  <a:lnTo>
                    <a:pt x="1237" y="978"/>
                  </a:lnTo>
                  <a:lnTo>
                    <a:pt x="1120" y="936"/>
                  </a:lnTo>
                  <a:lnTo>
                    <a:pt x="1028" y="894"/>
                  </a:lnTo>
                  <a:lnTo>
                    <a:pt x="1028" y="894"/>
                  </a:lnTo>
                  <a:lnTo>
                    <a:pt x="919" y="844"/>
                  </a:lnTo>
                  <a:lnTo>
                    <a:pt x="802" y="802"/>
                  </a:lnTo>
                  <a:lnTo>
                    <a:pt x="685" y="752"/>
                  </a:lnTo>
                  <a:lnTo>
                    <a:pt x="577" y="702"/>
                  </a:lnTo>
                  <a:lnTo>
                    <a:pt x="543" y="685"/>
                  </a:lnTo>
                  <a:lnTo>
                    <a:pt x="460" y="652"/>
                  </a:lnTo>
                  <a:lnTo>
                    <a:pt x="351" y="593"/>
                  </a:lnTo>
                  <a:lnTo>
                    <a:pt x="234" y="543"/>
                  </a:lnTo>
                  <a:lnTo>
                    <a:pt x="192" y="518"/>
                  </a:lnTo>
                  <a:lnTo>
                    <a:pt x="134" y="468"/>
                  </a:lnTo>
                  <a:lnTo>
                    <a:pt x="109" y="443"/>
                  </a:lnTo>
                  <a:lnTo>
                    <a:pt x="50" y="368"/>
                  </a:lnTo>
                  <a:lnTo>
                    <a:pt x="50" y="368"/>
                  </a:lnTo>
                  <a:lnTo>
                    <a:pt x="0" y="192"/>
                  </a:lnTo>
                  <a:lnTo>
                    <a:pt x="59" y="67"/>
                  </a:lnTo>
                  <a:lnTo>
                    <a:pt x="226" y="9"/>
                  </a:lnTo>
                  <a:lnTo>
                    <a:pt x="226" y="9"/>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7390628" y="3458492"/>
              <a:ext cx="131112" cy="57368"/>
            </a:xfrm>
            <a:custGeom>
              <a:avLst/>
              <a:gdLst/>
              <a:ahLst/>
              <a:cxnLst/>
              <a:rect l="l" t="t" r="r" b="b"/>
              <a:pathLst>
                <a:path w="2658" h="1163" extrusionOk="0">
                  <a:moveTo>
                    <a:pt x="552" y="1"/>
                  </a:moveTo>
                  <a:lnTo>
                    <a:pt x="611" y="9"/>
                  </a:lnTo>
                  <a:lnTo>
                    <a:pt x="611" y="9"/>
                  </a:lnTo>
                  <a:lnTo>
                    <a:pt x="761" y="68"/>
                  </a:lnTo>
                  <a:lnTo>
                    <a:pt x="811" y="76"/>
                  </a:lnTo>
                  <a:lnTo>
                    <a:pt x="911" y="126"/>
                  </a:lnTo>
                  <a:lnTo>
                    <a:pt x="1062" y="185"/>
                  </a:lnTo>
                  <a:lnTo>
                    <a:pt x="1087" y="193"/>
                  </a:lnTo>
                  <a:lnTo>
                    <a:pt x="1371" y="310"/>
                  </a:lnTo>
                  <a:lnTo>
                    <a:pt x="1663" y="444"/>
                  </a:lnTo>
                  <a:lnTo>
                    <a:pt x="1738" y="477"/>
                  </a:lnTo>
                  <a:lnTo>
                    <a:pt x="1814" y="511"/>
                  </a:lnTo>
                  <a:lnTo>
                    <a:pt x="1964" y="577"/>
                  </a:lnTo>
                  <a:lnTo>
                    <a:pt x="2114" y="644"/>
                  </a:lnTo>
                  <a:lnTo>
                    <a:pt x="2265" y="711"/>
                  </a:lnTo>
                  <a:lnTo>
                    <a:pt x="2415" y="786"/>
                  </a:lnTo>
                  <a:lnTo>
                    <a:pt x="2557" y="845"/>
                  </a:lnTo>
                  <a:lnTo>
                    <a:pt x="2565" y="853"/>
                  </a:lnTo>
                  <a:lnTo>
                    <a:pt x="2657" y="1070"/>
                  </a:lnTo>
                  <a:lnTo>
                    <a:pt x="2440" y="1162"/>
                  </a:lnTo>
                  <a:lnTo>
                    <a:pt x="2432" y="1162"/>
                  </a:lnTo>
                  <a:lnTo>
                    <a:pt x="2290" y="1112"/>
                  </a:lnTo>
                  <a:lnTo>
                    <a:pt x="2131" y="1062"/>
                  </a:lnTo>
                  <a:lnTo>
                    <a:pt x="1981" y="1012"/>
                  </a:lnTo>
                  <a:lnTo>
                    <a:pt x="1822" y="962"/>
                  </a:lnTo>
                  <a:lnTo>
                    <a:pt x="1663" y="912"/>
                  </a:lnTo>
                  <a:lnTo>
                    <a:pt x="1588" y="886"/>
                  </a:lnTo>
                  <a:lnTo>
                    <a:pt x="1513" y="861"/>
                  </a:lnTo>
                  <a:lnTo>
                    <a:pt x="1195" y="761"/>
                  </a:lnTo>
                  <a:lnTo>
                    <a:pt x="903" y="661"/>
                  </a:lnTo>
                  <a:lnTo>
                    <a:pt x="886" y="653"/>
                  </a:lnTo>
                  <a:lnTo>
                    <a:pt x="728" y="602"/>
                  </a:lnTo>
                  <a:lnTo>
                    <a:pt x="619" y="561"/>
                  </a:lnTo>
                  <a:lnTo>
                    <a:pt x="577" y="544"/>
                  </a:lnTo>
                  <a:lnTo>
                    <a:pt x="427" y="486"/>
                  </a:lnTo>
                  <a:lnTo>
                    <a:pt x="418" y="486"/>
                  </a:lnTo>
                  <a:lnTo>
                    <a:pt x="368" y="452"/>
                  </a:lnTo>
                  <a:lnTo>
                    <a:pt x="310" y="402"/>
                  </a:lnTo>
                  <a:lnTo>
                    <a:pt x="285" y="377"/>
                  </a:lnTo>
                  <a:lnTo>
                    <a:pt x="193" y="285"/>
                  </a:lnTo>
                  <a:lnTo>
                    <a:pt x="159" y="252"/>
                  </a:lnTo>
                  <a:lnTo>
                    <a:pt x="43" y="135"/>
                  </a:lnTo>
                  <a:lnTo>
                    <a:pt x="43" y="135"/>
                  </a:lnTo>
                  <a:lnTo>
                    <a:pt x="1" y="43"/>
                  </a:lnTo>
                  <a:lnTo>
                    <a:pt x="93" y="9"/>
                  </a:lnTo>
                  <a:lnTo>
                    <a:pt x="268" y="9"/>
                  </a:lnTo>
                  <a:lnTo>
                    <a:pt x="318" y="9"/>
                  </a:lnTo>
                  <a:lnTo>
                    <a:pt x="444" y="9"/>
                  </a:lnTo>
                  <a:lnTo>
                    <a:pt x="477" y="9"/>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7336269" y="3664977"/>
              <a:ext cx="94413" cy="35072"/>
            </a:xfrm>
            <a:custGeom>
              <a:avLst/>
              <a:gdLst/>
              <a:ahLst/>
              <a:cxnLst/>
              <a:rect l="l" t="t" r="r" b="b"/>
              <a:pathLst>
                <a:path w="1914" h="711" extrusionOk="0">
                  <a:moveTo>
                    <a:pt x="317" y="34"/>
                  </a:moveTo>
                  <a:lnTo>
                    <a:pt x="526" y="84"/>
                  </a:lnTo>
                  <a:lnTo>
                    <a:pt x="568" y="101"/>
                  </a:lnTo>
                  <a:lnTo>
                    <a:pt x="952" y="201"/>
                  </a:lnTo>
                  <a:lnTo>
                    <a:pt x="1111" y="243"/>
                  </a:lnTo>
                  <a:lnTo>
                    <a:pt x="1387" y="326"/>
                  </a:lnTo>
                  <a:lnTo>
                    <a:pt x="1596" y="385"/>
                  </a:lnTo>
                  <a:lnTo>
                    <a:pt x="1804" y="443"/>
                  </a:lnTo>
                  <a:lnTo>
                    <a:pt x="1813" y="443"/>
                  </a:lnTo>
                  <a:lnTo>
                    <a:pt x="1913" y="619"/>
                  </a:lnTo>
                  <a:lnTo>
                    <a:pt x="1738" y="710"/>
                  </a:lnTo>
                  <a:lnTo>
                    <a:pt x="1729" y="710"/>
                  </a:lnTo>
                  <a:lnTo>
                    <a:pt x="1520" y="660"/>
                  </a:lnTo>
                  <a:lnTo>
                    <a:pt x="1303" y="610"/>
                  </a:lnTo>
                  <a:lnTo>
                    <a:pt x="1028" y="535"/>
                  </a:lnTo>
                  <a:lnTo>
                    <a:pt x="877" y="502"/>
                  </a:lnTo>
                  <a:lnTo>
                    <a:pt x="485" y="393"/>
                  </a:lnTo>
                  <a:lnTo>
                    <a:pt x="443" y="385"/>
                  </a:lnTo>
                  <a:lnTo>
                    <a:pt x="234" y="326"/>
                  </a:lnTo>
                  <a:lnTo>
                    <a:pt x="109" y="293"/>
                  </a:lnTo>
                  <a:lnTo>
                    <a:pt x="75" y="234"/>
                  </a:lnTo>
                  <a:lnTo>
                    <a:pt x="42" y="184"/>
                  </a:lnTo>
                  <a:lnTo>
                    <a:pt x="42" y="184"/>
                  </a:lnTo>
                  <a:lnTo>
                    <a:pt x="0" y="101"/>
                  </a:lnTo>
                  <a:lnTo>
                    <a:pt x="75" y="50"/>
                  </a:lnTo>
                  <a:lnTo>
                    <a:pt x="75" y="50"/>
                  </a:lnTo>
                  <a:lnTo>
                    <a:pt x="125" y="25"/>
                  </a:lnTo>
                  <a:lnTo>
                    <a:pt x="1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7578566" y="3612246"/>
              <a:ext cx="110050" cy="62646"/>
            </a:xfrm>
            <a:custGeom>
              <a:avLst/>
              <a:gdLst/>
              <a:ahLst/>
              <a:cxnLst/>
              <a:rect l="l" t="t" r="r" b="b"/>
              <a:pathLst>
                <a:path w="2231" h="1270" extrusionOk="0">
                  <a:moveTo>
                    <a:pt x="100" y="17"/>
                  </a:moveTo>
                  <a:lnTo>
                    <a:pt x="126" y="25"/>
                  </a:lnTo>
                  <a:lnTo>
                    <a:pt x="151" y="50"/>
                  </a:lnTo>
                  <a:lnTo>
                    <a:pt x="184" y="67"/>
                  </a:lnTo>
                  <a:lnTo>
                    <a:pt x="217" y="92"/>
                  </a:lnTo>
                  <a:lnTo>
                    <a:pt x="242" y="109"/>
                  </a:lnTo>
                  <a:lnTo>
                    <a:pt x="276" y="125"/>
                  </a:lnTo>
                  <a:lnTo>
                    <a:pt x="309" y="142"/>
                  </a:lnTo>
                  <a:lnTo>
                    <a:pt x="318" y="150"/>
                  </a:lnTo>
                  <a:lnTo>
                    <a:pt x="334" y="167"/>
                  </a:lnTo>
                  <a:lnTo>
                    <a:pt x="368" y="184"/>
                  </a:lnTo>
                  <a:lnTo>
                    <a:pt x="401" y="201"/>
                  </a:lnTo>
                  <a:lnTo>
                    <a:pt x="435" y="217"/>
                  </a:lnTo>
                  <a:lnTo>
                    <a:pt x="460" y="234"/>
                  </a:lnTo>
                  <a:lnTo>
                    <a:pt x="468" y="234"/>
                  </a:lnTo>
                  <a:lnTo>
                    <a:pt x="527" y="267"/>
                  </a:lnTo>
                  <a:lnTo>
                    <a:pt x="593" y="301"/>
                  </a:lnTo>
                  <a:lnTo>
                    <a:pt x="602" y="309"/>
                  </a:lnTo>
                  <a:lnTo>
                    <a:pt x="652" y="334"/>
                  </a:lnTo>
                  <a:lnTo>
                    <a:pt x="719" y="376"/>
                  </a:lnTo>
                  <a:lnTo>
                    <a:pt x="777" y="409"/>
                  </a:lnTo>
                  <a:lnTo>
                    <a:pt x="844" y="451"/>
                  </a:lnTo>
                  <a:lnTo>
                    <a:pt x="902" y="485"/>
                  </a:lnTo>
                  <a:lnTo>
                    <a:pt x="969" y="518"/>
                  </a:lnTo>
                  <a:lnTo>
                    <a:pt x="978" y="518"/>
                  </a:lnTo>
                  <a:lnTo>
                    <a:pt x="1028" y="551"/>
                  </a:lnTo>
                  <a:lnTo>
                    <a:pt x="1095" y="585"/>
                  </a:lnTo>
                  <a:lnTo>
                    <a:pt x="1161" y="618"/>
                  </a:lnTo>
                  <a:lnTo>
                    <a:pt x="1228" y="652"/>
                  </a:lnTo>
                  <a:lnTo>
                    <a:pt x="1295" y="685"/>
                  </a:lnTo>
                  <a:lnTo>
                    <a:pt x="1362" y="718"/>
                  </a:lnTo>
                  <a:lnTo>
                    <a:pt x="1429" y="744"/>
                  </a:lnTo>
                  <a:lnTo>
                    <a:pt x="1496" y="777"/>
                  </a:lnTo>
                  <a:lnTo>
                    <a:pt x="1496" y="777"/>
                  </a:lnTo>
                  <a:lnTo>
                    <a:pt x="1562" y="810"/>
                  </a:lnTo>
                  <a:lnTo>
                    <a:pt x="1629" y="835"/>
                  </a:lnTo>
                  <a:lnTo>
                    <a:pt x="1696" y="869"/>
                  </a:lnTo>
                  <a:lnTo>
                    <a:pt x="1763" y="894"/>
                  </a:lnTo>
                  <a:lnTo>
                    <a:pt x="1830" y="927"/>
                  </a:lnTo>
                  <a:lnTo>
                    <a:pt x="1897" y="961"/>
                  </a:lnTo>
                  <a:lnTo>
                    <a:pt x="2030" y="1019"/>
                  </a:lnTo>
                  <a:lnTo>
                    <a:pt x="2156" y="1069"/>
                  </a:lnTo>
                  <a:lnTo>
                    <a:pt x="2164" y="1069"/>
                  </a:lnTo>
                  <a:lnTo>
                    <a:pt x="2231" y="1211"/>
                  </a:lnTo>
                  <a:lnTo>
                    <a:pt x="2080" y="1270"/>
                  </a:lnTo>
                  <a:lnTo>
                    <a:pt x="2072" y="1270"/>
                  </a:lnTo>
                  <a:lnTo>
                    <a:pt x="1947" y="1220"/>
                  </a:lnTo>
                  <a:lnTo>
                    <a:pt x="1805" y="1170"/>
                  </a:lnTo>
                  <a:lnTo>
                    <a:pt x="1738" y="1136"/>
                  </a:lnTo>
                  <a:lnTo>
                    <a:pt x="1671" y="1111"/>
                  </a:lnTo>
                  <a:lnTo>
                    <a:pt x="1604" y="1086"/>
                  </a:lnTo>
                  <a:lnTo>
                    <a:pt x="1529" y="1053"/>
                  </a:lnTo>
                  <a:lnTo>
                    <a:pt x="1462" y="1028"/>
                  </a:lnTo>
                  <a:lnTo>
                    <a:pt x="1395" y="994"/>
                  </a:lnTo>
                  <a:lnTo>
                    <a:pt x="1395" y="994"/>
                  </a:lnTo>
                  <a:lnTo>
                    <a:pt x="1328" y="969"/>
                  </a:lnTo>
                  <a:lnTo>
                    <a:pt x="1253" y="936"/>
                  </a:lnTo>
                  <a:lnTo>
                    <a:pt x="1186" y="902"/>
                  </a:lnTo>
                  <a:lnTo>
                    <a:pt x="1120" y="869"/>
                  </a:lnTo>
                  <a:lnTo>
                    <a:pt x="1053" y="835"/>
                  </a:lnTo>
                  <a:lnTo>
                    <a:pt x="986" y="802"/>
                  </a:lnTo>
                  <a:lnTo>
                    <a:pt x="919" y="769"/>
                  </a:lnTo>
                  <a:lnTo>
                    <a:pt x="861" y="744"/>
                  </a:lnTo>
                  <a:lnTo>
                    <a:pt x="852" y="735"/>
                  </a:lnTo>
                  <a:lnTo>
                    <a:pt x="785" y="702"/>
                  </a:lnTo>
                  <a:lnTo>
                    <a:pt x="719" y="660"/>
                  </a:lnTo>
                  <a:lnTo>
                    <a:pt x="652" y="627"/>
                  </a:lnTo>
                  <a:lnTo>
                    <a:pt x="593" y="585"/>
                  </a:lnTo>
                  <a:lnTo>
                    <a:pt x="527" y="543"/>
                  </a:lnTo>
                  <a:lnTo>
                    <a:pt x="468" y="510"/>
                  </a:lnTo>
                  <a:lnTo>
                    <a:pt x="460" y="501"/>
                  </a:lnTo>
                  <a:lnTo>
                    <a:pt x="401" y="459"/>
                  </a:lnTo>
                  <a:lnTo>
                    <a:pt x="351" y="418"/>
                  </a:lnTo>
                  <a:lnTo>
                    <a:pt x="343" y="409"/>
                  </a:lnTo>
                  <a:lnTo>
                    <a:pt x="309" y="384"/>
                  </a:lnTo>
                  <a:lnTo>
                    <a:pt x="284" y="359"/>
                  </a:lnTo>
                  <a:lnTo>
                    <a:pt x="251" y="334"/>
                  </a:lnTo>
                  <a:lnTo>
                    <a:pt x="226" y="309"/>
                  </a:lnTo>
                  <a:lnTo>
                    <a:pt x="209" y="292"/>
                  </a:lnTo>
                  <a:lnTo>
                    <a:pt x="201" y="284"/>
                  </a:lnTo>
                  <a:lnTo>
                    <a:pt x="176" y="259"/>
                  </a:lnTo>
                  <a:lnTo>
                    <a:pt x="142" y="234"/>
                  </a:lnTo>
                  <a:lnTo>
                    <a:pt x="117" y="209"/>
                  </a:lnTo>
                  <a:lnTo>
                    <a:pt x="92" y="175"/>
                  </a:lnTo>
                  <a:lnTo>
                    <a:pt x="67" y="150"/>
                  </a:lnTo>
                  <a:lnTo>
                    <a:pt x="34" y="125"/>
                  </a:lnTo>
                  <a:lnTo>
                    <a:pt x="17" y="109"/>
                  </a:lnTo>
                  <a:lnTo>
                    <a:pt x="9" y="100"/>
                  </a:lnTo>
                  <a:lnTo>
                    <a:pt x="0" y="8"/>
                  </a:lnTo>
                  <a:lnTo>
                    <a:pt x="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7582660" y="3379371"/>
              <a:ext cx="47453" cy="41682"/>
            </a:xfrm>
            <a:custGeom>
              <a:avLst/>
              <a:gdLst/>
              <a:ahLst/>
              <a:cxnLst/>
              <a:rect l="l" t="t" r="r" b="b"/>
              <a:pathLst>
                <a:path w="962" h="845" extrusionOk="0">
                  <a:moveTo>
                    <a:pt x="93" y="1"/>
                  </a:moveTo>
                  <a:lnTo>
                    <a:pt x="235" y="93"/>
                  </a:lnTo>
                  <a:lnTo>
                    <a:pt x="268" y="118"/>
                  </a:lnTo>
                  <a:lnTo>
                    <a:pt x="301" y="135"/>
                  </a:lnTo>
                  <a:lnTo>
                    <a:pt x="352" y="176"/>
                  </a:lnTo>
                  <a:lnTo>
                    <a:pt x="385" y="193"/>
                  </a:lnTo>
                  <a:lnTo>
                    <a:pt x="402" y="201"/>
                  </a:lnTo>
                  <a:lnTo>
                    <a:pt x="444" y="235"/>
                  </a:lnTo>
                  <a:lnTo>
                    <a:pt x="485" y="260"/>
                  </a:lnTo>
                  <a:lnTo>
                    <a:pt x="485" y="260"/>
                  </a:lnTo>
                  <a:lnTo>
                    <a:pt x="519" y="285"/>
                  </a:lnTo>
                  <a:lnTo>
                    <a:pt x="552" y="318"/>
                  </a:lnTo>
                  <a:lnTo>
                    <a:pt x="594" y="344"/>
                  </a:lnTo>
                  <a:lnTo>
                    <a:pt x="611" y="360"/>
                  </a:lnTo>
                  <a:lnTo>
                    <a:pt x="636" y="377"/>
                  </a:lnTo>
                  <a:lnTo>
                    <a:pt x="686" y="410"/>
                  </a:lnTo>
                  <a:lnTo>
                    <a:pt x="761" y="477"/>
                  </a:lnTo>
                  <a:lnTo>
                    <a:pt x="794" y="502"/>
                  </a:lnTo>
                  <a:lnTo>
                    <a:pt x="936" y="619"/>
                  </a:lnTo>
                  <a:lnTo>
                    <a:pt x="961" y="828"/>
                  </a:lnTo>
                  <a:lnTo>
                    <a:pt x="753" y="845"/>
                  </a:lnTo>
                  <a:lnTo>
                    <a:pt x="602" y="736"/>
                  </a:lnTo>
                  <a:lnTo>
                    <a:pt x="577" y="711"/>
                  </a:lnTo>
                  <a:lnTo>
                    <a:pt x="494" y="644"/>
                  </a:lnTo>
                  <a:lnTo>
                    <a:pt x="452" y="611"/>
                  </a:lnTo>
                  <a:lnTo>
                    <a:pt x="427" y="586"/>
                  </a:lnTo>
                  <a:lnTo>
                    <a:pt x="410" y="577"/>
                  </a:lnTo>
                  <a:lnTo>
                    <a:pt x="368" y="536"/>
                  </a:lnTo>
                  <a:lnTo>
                    <a:pt x="335" y="502"/>
                  </a:lnTo>
                  <a:lnTo>
                    <a:pt x="301" y="477"/>
                  </a:lnTo>
                  <a:lnTo>
                    <a:pt x="301" y="477"/>
                  </a:lnTo>
                  <a:lnTo>
                    <a:pt x="268" y="435"/>
                  </a:lnTo>
                  <a:lnTo>
                    <a:pt x="226" y="394"/>
                  </a:lnTo>
                  <a:lnTo>
                    <a:pt x="210" y="377"/>
                  </a:lnTo>
                  <a:lnTo>
                    <a:pt x="193" y="344"/>
                  </a:lnTo>
                  <a:lnTo>
                    <a:pt x="151" y="293"/>
                  </a:lnTo>
                  <a:lnTo>
                    <a:pt x="126" y="268"/>
                  </a:lnTo>
                  <a:lnTo>
                    <a:pt x="109" y="235"/>
                  </a:lnTo>
                  <a:lnTo>
                    <a:pt x="1" y="93"/>
                  </a:lnTo>
                  <a:lnTo>
                    <a:pt x="1" y="93"/>
                  </a:lnTo>
                  <a:lnTo>
                    <a:pt x="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9278786" y="3340649"/>
              <a:ext cx="28117" cy="66000"/>
            </a:xfrm>
            <a:custGeom>
              <a:avLst/>
              <a:gdLst/>
              <a:ahLst/>
              <a:cxnLst/>
              <a:rect l="l" t="t" r="r" b="b"/>
              <a:pathLst>
                <a:path w="570" h="1338" extrusionOk="0">
                  <a:moveTo>
                    <a:pt x="394" y="1"/>
                  </a:moveTo>
                  <a:lnTo>
                    <a:pt x="452" y="42"/>
                  </a:lnTo>
                  <a:lnTo>
                    <a:pt x="511" y="93"/>
                  </a:lnTo>
                  <a:lnTo>
                    <a:pt x="511" y="126"/>
                  </a:lnTo>
                  <a:lnTo>
                    <a:pt x="527" y="260"/>
                  </a:lnTo>
                  <a:lnTo>
                    <a:pt x="527" y="327"/>
                  </a:lnTo>
                  <a:lnTo>
                    <a:pt x="527" y="402"/>
                  </a:lnTo>
                  <a:lnTo>
                    <a:pt x="536" y="535"/>
                  </a:lnTo>
                  <a:lnTo>
                    <a:pt x="544" y="661"/>
                  </a:lnTo>
                  <a:lnTo>
                    <a:pt x="544" y="677"/>
                  </a:lnTo>
                  <a:lnTo>
                    <a:pt x="552" y="811"/>
                  </a:lnTo>
                  <a:lnTo>
                    <a:pt x="561" y="953"/>
                  </a:lnTo>
                  <a:lnTo>
                    <a:pt x="569" y="1087"/>
                  </a:lnTo>
                  <a:lnTo>
                    <a:pt x="569" y="1087"/>
                  </a:lnTo>
                  <a:lnTo>
                    <a:pt x="377" y="1337"/>
                  </a:lnTo>
                  <a:lnTo>
                    <a:pt x="126" y="1137"/>
                  </a:lnTo>
                  <a:lnTo>
                    <a:pt x="126" y="1137"/>
                  </a:lnTo>
                  <a:lnTo>
                    <a:pt x="101" y="1003"/>
                  </a:lnTo>
                  <a:lnTo>
                    <a:pt x="85" y="861"/>
                  </a:lnTo>
                  <a:lnTo>
                    <a:pt x="59" y="728"/>
                  </a:lnTo>
                  <a:lnTo>
                    <a:pt x="59" y="711"/>
                  </a:lnTo>
                  <a:lnTo>
                    <a:pt x="43" y="585"/>
                  </a:lnTo>
                  <a:lnTo>
                    <a:pt x="26" y="443"/>
                  </a:lnTo>
                  <a:lnTo>
                    <a:pt x="18" y="368"/>
                  </a:lnTo>
                  <a:lnTo>
                    <a:pt x="9" y="310"/>
                  </a:lnTo>
                  <a:lnTo>
                    <a:pt x="1" y="168"/>
                  </a:lnTo>
                  <a:lnTo>
                    <a:pt x="1" y="134"/>
                  </a:lnTo>
                  <a:lnTo>
                    <a:pt x="51" y="76"/>
                  </a:lnTo>
                  <a:lnTo>
                    <a:pt x="101" y="26"/>
                  </a:lnTo>
                  <a:lnTo>
                    <a:pt x="101" y="26"/>
                  </a:lnTo>
                  <a:lnTo>
                    <a:pt x="38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5872525" y="4731832"/>
              <a:ext cx="656500" cy="658177"/>
            </a:xfrm>
            <a:custGeom>
              <a:avLst/>
              <a:gdLst/>
              <a:ahLst/>
              <a:cxnLst/>
              <a:rect l="l" t="t" r="r" b="b"/>
              <a:pathLst>
                <a:path w="13309" h="13343" extrusionOk="0">
                  <a:moveTo>
                    <a:pt x="5773" y="2649"/>
                  </a:moveTo>
                  <a:cubicBezTo>
                    <a:pt x="5773" y="1989"/>
                    <a:pt x="5865" y="1354"/>
                    <a:pt x="6208" y="770"/>
                  </a:cubicBezTo>
                  <a:lnTo>
                    <a:pt x="6308" y="594"/>
                  </a:lnTo>
                  <a:cubicBezTo>
                    <a:pt x="6341" y="536"/>
                    <a:pt x="6366" y="511"/>
                    <a:pt x="6400" y="469"/>
                  </a:cubicBezTo>
                  <a:cubicBezTo>
                    <a:pt x="6433" y="427"/>
                    <a:pt x="6450" y="410"/>
                    <a:pt x="6466" y="385"/>
                  </a:cubicBezTo>
                  <a:cubicBezTo>
                    <a:pt x="6650" y="151"/>
                    <a:pt x="6934" y="9"/>
                    <a:pt x="7227" y="1"/>
                  </a:cubicBezTo>
                  <a:cubicBezTo>
                    <a:pt x="7444" y="1"/>
                    <a:pt x="7636" y="93"/>
                    <a:pt x="7770" y="260"/>
                  </a:cubicBezTo>
                  <a:cubicBezTo>
                    <a:pt x="7937" y="485"/>
                    <a:pt x="7937" y="786"/>
                    <a:pt x="7954" y="1054"/>
                  </a:cubicBezTo>
                  <a:cubicBezTo>
                    <a:pt x="8129" y="937"/>
                    <a:pt x="8321" y="828"/>
                    <a:pt x="8513" y="736"/>
                  </a:cubicBezTo>
                  <a:cubicBezTo>
                    <a:pt x="9223" y="419"/>
                    <a:pt x="10059" y="736"/>
                    <a:pt x="10376" y="1446"/>
                  </a:cubicBezTo>
                  <a:cubicBezTo>
                    <a:pt x="10827" y="2390"/>
                    <a:pt x="10426" y="3510"/>
                    <a:pt x="9758" y="4404"/>
                  </a:cubicBezTo>
                  <a:cubicBezTo>
                    <a:pt x="10142" y="4278"/>
                    <a:pt x="10543" y="4220"/>
                    <a:pt x="10953" y="4220"/>
                  </a:cubicBezTo>
                  <a:cubicBezTo>
                    <a:pt x="11905" y="4236"/>
                    <a:pt x="12907" y="4738"/>
                    <a:pt x="13083" y="5615"/>
                  </a:cubicBezTo>
                  <a:cubicBezTo>
                    <a:pt x="13308" y="6676"/>
                    <a:pt x="12398" y="7854"/>
                    <a:pt x="11262" y="7954"/>
                  </a:cubicBezTo>
                  <a:cubicBezTo>
                    <a:pt x="11370" y="8146"/>
                    <a:pt x="11462" y="8347"/>
                    <a:pt x="11529" y="8555"/>
                  </a:cubicBezTo>
                  <a:cubicBezTo>
                    <a:pt x="11638" y="9065"/>
                    <a:pt x="11295" y="9566"/>
                    <a:pt x="10769" y="9642"/>
                  </a:cubicBezTo>
                  <a:cubicBezTo>
                    <a:pt x="10234" y="9700"/>
                    <a:pt x="9716" y="9525"/>
                    <a:pt x="9207" y="9224"/>
                  </a:cubicBezTo>
                  <a:cubicBezTo>
                    <a:pt x="9683" y="10084"/>
                    <a:pt x="9883" y="11187"/>
                    <a:pt x="9349" y="12064"/>
                  </a:cubicBezTo>
                  <a:cubicBezTo>
                    <a:pt x="9332" y="12098"/>
                    <a:pt x="9307" y="12131"/>
                    <a:pt x="9282" y="12156"/>
                  </a:cubicBezTo>
                  <a:cubicBezTo>
                    <a:pt x="8872" y="12616"/>
                    <a:pt x="7970" y="12540"/>
                    <a:pt x="7477" y="12098"/>
                  </a:cubicBezTo>
                  <a:cubicBezTo>
                    <a:pt x="7310" y="11939"/>
                    <a:pt x="7060" y="11697"/>
                    <a:pt x="7060" y="11697"/>
                  </a:cubicBezTo>
                  <a:lnTo>
                    <a:pt x="7043" y="11763"/>
                  </a:lnTo>
                  <a:cubicBezTo>
                    <a:pt x="6851" y="12423"/>
                    <a:pt x="6458" y="13342"/>
                    <a:pt x="5539" y="12808"/>
                  </a:cubicBezTo>
                  <a:cubicBezTo>
                    <a:pt x="4913" y="12448"/>
                    <a:pt x="4787" y="11605"/>
                    <a:pt x="4796" y="10995"/>
                  </a:cubicBezTo>
                  <a:cubicBezTo>
                    <a:pt x="4796" y="10903"/>
                    <a:pt x="4796" y="10811"/>
                    <a:pt x="4804" y="10728"/>
                  </a:cubicBezTo>
                  <a:cubicBezTo>
                    <a:pt x="4746" y="10828"/>
                    <a:pt x="4679" y="10928"/>
                    <a:pt x="4612" y="11020"/>
                  </a:cubicBezTo>
                  <a:cubicBezTo>
                    <a:pt x="4228" y="11596"/>
                    <a:pt x="3576" y="12081"/>
                    <a:pt x="2891" y="11789"/>
                  </a:cubicBezTo>
                  <a:cubicBezTo>
                    <a:pt x="2690" y="11705"/>
                    <a:pt x="2523" y="11571"/>
                    <a:pt x="2381" y="11413"/>
                  </a:cubicBezTo>
                  <a:cubicBezTo>
                    <a:pt x="2273" y="11321"/>
                    <a:pt x="2181" y="11212"/>
                    <a:pt x="2106" y="11087"/>
                  </a:cubicBezTo>
                  <a:cubicBezTo>
                    <a:pt x="1805" y="10552"/>
                    <a:pt x="1880" y="9875"/>
                    <a:pt x="2147" y="9357"/>
                  </a:cubicBezTo>
                  <a:cubicBezTo>
                    <a:pt x="2147" y="9357"/>
                    <a:pt x="1437" y="9558"/>
                    <a:pt x="1070" y="9508"/>
                  </a:cubicBezTo>
                  <a:cubicBezTo>
                    <a:pt x="410" y="9408"/>
                    <a:pt x="0" y="8748"/>
                    <a:pt x="193" y="8121"/>
                  </a:cubicBezTo>
                  <a:cubicBezTo>
                    <a:pt x="502" y="7010"/>
                    <a:pt x="1705" y="6317"/>
                    <a:pt x="2782" y="6041"/>
                  </a:cubicBezTo>
                  <a:cubicBezTo>
                    <a:pt x="1905" y="5907"/>
                    <a:pt x="1112" y="5456"/>
                    <a:pt x="552" y="4763"/>
                  </a:cubicBezTo>
                  <a:cubicBezTo>
                    <a:pt x="193" y="4295"/>
                    <a:pt x="226" y="3510"/>
                    <a:pt x="786" y="3209"/>
                  </a:cubicBezTo>
                  <a:cubicBezTo>
                    <a:pt x="1137" y="3017"/>
                    <a:pt x="1571" y="3017"/>
                    <a:pt x="1980" y="3050"/>
                  </a:cubicBezTo>
                  <a:lnTo>
                    <a:pt x="2189" y="3075"/>
                  </a:lnTo>
                  <a:lnTo>
                    <a:pt x="2173" y="3008"/>
                  </a:lnTo>
                  <a:cubicBezTo>
                    <a:pt x="1914" y="2006"/>
                    <a:pt x="2081" y="870"/>
                    <a:pt x="2966" y="293"/>
                  </a:cubicBezTo>
                  <a:cubicBezTo>
                    <a:pt x="3125" y="193"/>
                    <a:pt x="3309" y="135"/>
                    <a:pt x="3492" y="126"/>
                  </a:cubicBezTo>
                  <a:cubicBezTo>
                    <a:pt x="4069" y="135"/>
                    <a:pt x="4520" y="619"/>
                    <a:pt x="4846" y="1029"/>
                  </a:cubicBezTo>
                  <a:cubicBezTo>
                    <a:pt x="5238" y="1521"/>
                    <a:pt x="5548" y="2064"/>
                    <a:pt x="5773" y="2649"/>
                  </a:cubicBezTo>
                  <a:close/>
                </a:path>
              </a:pathLst>
            </a:custGeom>
            <a:solidFill>
              <a:srgbClr val="149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5995301" y="4850958"/>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6114821" y="4983649"/>
              <a:ext cx="159180" cy="135552"/>
            </a:xfrm>
            <a:custGeom>
              <a:avLst/>
              <a:gdLst/>
              <a:ahLst/>
              <a:cxnLst/>
              <a:rect l="l" t="t" r="r" b="b"/>
              <a:pathLst>
                <a:path w="3227" h="2748" extrusionOk="0">
                  <a:moveTo>
                    <a:pt x="1872" y="0"/>
                  </a:moveTo>
                  <a:cubicBezTo>
                    <a:pt x="1496" y="0"/>
                    <a:pt x="1128" y="117"/>
                    <a:pt x="819" y="343"/>
                  </a:cubicBezTo>
                  <a:cubicBezTo>
                    <a:pt x="1" y="928"/>
                    <a:pt x="118" y="1980"/>
                    <a:pt x="953" y="2532"/>
                  </a:cubicBezTo>
                  <a:cubicBezTo>
                    <a:pt x="1176" y="2682"/>
                    <a:pt x="1414" y="2747"/>
                    <a:pt x="1649" y="2747"/>
                  </a:cubicBezTo>
                  <a:cubicBezTo>
                    <a:pt x="2458" y="2747"/>
                    <a:pt x="3226" y="1963"/>
                    <a:pt x="3200" y="1153"/>
                  </a:cubicBezTo>
                  <a:cubicBezTo>
                    <a:pt x="3184" y="460"/>
                    <a:pt x="2524" y="9"/>
                    <a:pt x="18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7009030" y="4489536"/>
              <a:ext cx="651567" cy="663504"/>
            </a:xfrm>
            <a:custGeom>
              <a:avLst/>
              <a:gdLst/>
              <a:ahLst/>
              <a:cxnLst/>
              <a:rect l="l" t="t" r="r" b="b"/>
              <a:pathLst>
                <a:path w="13209" h="13451" extrusionOk="0">
                  <a:moveTo>
                    <a:pt x="10201" y="5155"/>
                  </a:moveTo>
                  <a:cubicBezTo>
                    <a:pt x="10836" y="4996"/>
                    <a:pt x="11479" y="4938"/>
                    <a:pt x="12131" y="5122"/>
                  </a:cubicBezTo>
                  <a:cubicBezTo>
                    <a:pt x="12198" y="5139"/>
                    <a:pt x="12265" y="5164"/>
                    <a:pt x="12323" y="5189"/>
                  </a:cubicBezTo>
                  <a:cubicBezTo>
                    <a:pt x="12390" y="5214"/>
                    <a:pt x="12423" y="5222"/>
                    <a:pt x="12473" y="5247"/>
                  </a:cubicBezTo>
                  <a:cubicBezTo>
                    <a:pt x="12515" y="5264"/>
                    <a:pt x="12540" y="5281"/>
                    <a:pt x="12565" y="5289"/>
                  </a:cubicBezTo>
                  <a:cubicBezTo>
                    <a:pt x="12841" y="5414"/>
                    <a:pt x="13042" y="5648"/>
                    <a:pt x="13125" y="5941"/>
                  </a:cubicBezTo>
                  <a:cubicBezTo>
                    <a:pt x="13175" y="6141"/>
                    <a:pt x="13133" y="6358"/>
                    <a:pt x="13000" y="6525"/>
                  </a:cubicBezTo>
                  <a:cubicBezTo>
                    <a:pt x="12824" y="6734"/>
                    <a:pt x="12540" y="6818"/>
                    <a:pt x="12281" y="6893"/>
                  </a:cubicBezTo>
                  <a:cubicBezTo>
                    <a:pt x="12440" y="7035"/>
                    <a:pt x="12590" y="7194"/>
                    <a:pt x="12724" y="7361"/>
                  </a:cubicBezTo>
                  <a:cubicBezTo>
                    <a:pt x="13209" y="7971"/>
                    <a:pt x="13108" y="8864"/>
                    <a:pt x="12490" y="9341"/>
                  </a:cubicBezTo>
                  <a:cubicBezTo>
                    <a:pt x="11680" y="10009"/>
                    <a:pt x="10502" y="9900"/>
                    <a:pt x="9466" y="9458"/>
                  </a:cubicBezTo>
                  <a:cubicBezTo>
                    <a:pt x="9675" y="9800"/>
                    <a:pt x="9834" y="10176"/>
                    <a:pt x="9934" y="10569"/>
                  </a:cubicBezTo>
                  <a:cubicBezTo>
                    <a:pt x="10143" y="11496"/>
                    <a:pt x="9900" y="12599"/>
                    <a:pt x="9098" y="12983"/>
                  </a:cubicBezTo>
                  <a:cubicBezTo>
                    <a:pt x="8121" y="13451"/>
                    <a:pt x="6759" y="12849"/>
                    <a:pt x="6383" y="11772"/>
                  </a:cubicBezTo>
                  <a:cubicBezTo>
                    <a:pt x="6233" y="11930"/>
                    <a:pt x="6058" y="12064"/>
                    <a:pt x="5865" y="12181"/>
                  </a:cubicBezTo>
                  <a:cubicBezTo>
                    <a:pt x="5398" y="12415"/>
                    <a:pt x="4830" y="12198"/>
                    <a:pt x="4637" y="11705"/>
                  </a:cubicBezTo>
                  <a:cubicBezTo>
                    <a:pt x="4445" y="11195"/>
                    <a:pt x="4495" y="10652"/>
                    <a:pt x="4662" y="10092"/>
                  </a:cubicBezTo>
                  <a:cubicBezTo>
                    <a:pt x="3936" y="10761"/>
                    <a:pt x="2916" y="11229"/>
                    <a:pt x="1939" y="10920"/>
                  </a:cubicBezTo>
                  <a:cubicBezTo>
                    <a:pt x="1897" y="10903"/>
                    <a:pt x="1864" y="10886"/>
                    <a:pt x="1830" y="10869"/>
                  </a:cubicBezTo>
                  <a:cubicBezTo>
                    <a:pt x="1287" y="10585"/>
                    <a:pt x="1145" y="9691"/>
                    <a:pt x="1455" y="9107"/>
                  </a:cubicBezTo>
                  <a:cubicBezTo>
                    <a:pt x="1563" y="8898"/>
                    <a:pt x="1739" y="8614"/>
                    <a:pt x="1739" y="8614"/>
                  </a:cubicBezTo>
                  <a:lnTo>
                    <a:pt x="1672" y="8614"/>
                  </a:lnTo>
                  <a:cubicBezTo>
                    <a:pt x="978" y="8580"/>
                    <a:pt x="1" y="8430"/>
                    <a:pt x="293" y="7411"/>
                  </a:cubicBezTo>
                  <a:cubicBezTo>
                    <a:pt x="494" y="6709"/>
                    <a:pt x="1279" y="6383"/>
                    <a:pt x="1881" y="6241"/>
                  </a:cubicBezTo>
                  <a:cubicBezTo>
                    <a:pt x="1964" y="6225"/>
                    <a:pt x="2048" y="6208"/>
                    <a:pt x="2140" y="6191"/>
                  </a:cubicBezTo>
                  <a:cubicBezTo>
                    <a:pt x="2023" y="6149"/>
                    <a:pt x="1914" y="6116"/>
                    <a:pt x="1805" y="6074"/>
                  </a:cubicBezTo>
                  <a:cubicBezTo>
                    <a:pt x="1154" y="5840"/>
                    <a:pt x="527" y="5331"/>
                    <a:pt x="644" y="4587"/>
                  </a:cubicBezTo>
                  <a:cubicBezTo>
                    <a:pt x="678" y="4378"/>
                    <a:pt x="761" y="4178"/>
                    <a:pt x="886" y="4002"/>
                  </a:cubicBezTo>
                  <a:cubicBezTo>
                    <a:pt x="945" y="3877"/>
                    <a:pt x="1028" y="3760"/>
                    <a:pt x="1137" y="3660"/>
                  </a:cubicBezTo>
                  <a:cubicBezTo>
                    <a:pt x="1580" y="3234"/>
                    <a:pt x="2257" y="3134"/>
                    <a:pt x="2825" y="3276"/>
                  </a:cubicBezTo>
                  <a:cubicBezTo>
                    <a:pt x="2825" y="3276"/>
                    <a:pt x="2449" y="2632"/>
                    <a:pt x="2415" y="2265"/>
                  </a:cubicBezTo>
                  <a:cubicBezTo>
                    <a:pt x="2348" y="1605"/>
                    <a:pt x="2891" y="1045"/>
                    <a:pt x="3551" y="1087"/>
                  </a:cubicBezTo>
                  <a:cubicBezTo>
                    <a:pt x="4713" y="1112"/>
                    <a:pt x="5665" y="2106"/>
                    <a:pt x="6191" y="3092"/>
                  </a:cubicBezTo>
                  <a:cubicBezTo>
                    <a:pt x="6108" y="2206"/>
                    <a:pt x="6358" y="1321"/>
                    <a:pt x="6893" y="619"/>
                  </a:cubicBezTo>
                  <a:cubicBezTo>
                    <a:pt x="7261" y="151"/>
                    <a:pt x="8029" y="1"/>
                    <a:pt x="8455" y="469"/>
                  </a:cubicBezTo>
                  <a:cubicBezTo>
                    <a:pt x="8723" y="761"/>
                    <a:pt x="8831" y="1179"/>
                    <a:pt x="8898" y="1588"/>
                  </a:cubicBezTo>
                  <a:lnTo>
                    <a:pt x="8931" y="1797"/>
                  </a:lnTo>
                  <a:lnTo>
                    <a:pt x="8982" y="1763"/>
                  </a:lnTo>
                  <a:cubicBezTo>
                    <a:pt x="9900" y="1271"/>
                    <a:pt x="11045" y="1162"/>
                    <a:pt x="11814" y="1880"/>
                  </a:cubicBezTo>
                  <a:cubicBezTo>
                    <a:pt x="11947" y="2006"/>
                    <a:pt x="12047" y="2173"/>
                    <a:pt x="12098" y="2348"/>
                  </a:cubicBezTo>
                  <a:cubicBezTo>
                    <a:pt x="12231" y="2908"/>
                    <a:pt x="11872" y="3468"/>
                    <a:pt x="11555" y="3885"/>
                  </a:cubicBezTo>
                  <a:cubicBezTo>
                    <a:pt x="11170" y="4378"/>
                    <a:pt x="10711" y="4804"/>
                    <a:pt x="10201" y="5155"/>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7110842" y="4642007"/>
              <a:ext cx="436450" cy="359006"/>
            </a:xfrm>
            <a:custGeom>
              <a:avLst/>
              <a:gdLst/>
              <a:ahLst/>
              <a:cxnLst/>
              <a:rect l="l" t="t" r="r" b="b"/>
              <a:pathLst>
                <a:path w="8848" h="7278" extrusionOk="0">
                  <a:moveTo>
                    <a:pt x="6015" y="1"/>
                  </a:moveTo>
                  <a:lnTo>
                    <a:pt x="5781" y="84"/>
                  </a:lnTo>
                  <a:cubicBezTo>
                    <a:pt x="5781" y="84"/>
                    <a:pt x="5531" y="569"/>
                    <a:pt x="5389" y="920"/>
                  </a:cubicBezTo>
                  <a:cubicBezTo>
                    <a:pt x="5330" y="1062"/>
                    <a:pt x="5280" y="1204"/>
                    <a:pt x="5230" y="1354"/>
                  </a:cubicBezTo>
                  <a:cubicBezTo>
                    <a:pt x="5188" y="1488"/>
                    <a:pt x="5146" y="1621"/>
                    <a:pt x="5105" y="1763"/>
                  </a:cubicBezTo>
                  <a:cubicBezTo>
                    <a:pt x="5046" y="2014"/>
                    <a:pt x="4971" y="2273"/>
                    <a:pt x="4887" y="2524"/>
                  </a:cubicBezTo>
                  <a:cubicBezTo>
                    <a:pt x="4821" y="2674"/>
                    <a:pt x="4779" y="2841"/>
                    <a:pt x="4779" y="3017"/>
                  </a:cubicBezTo>
                  <a:cubicBezTo>
                    <a:pt x="4779" y="3017"/>
                    <a:pt x="4749" y="3058"/>
                    <a:pt x="4773" y="3058"/>
                  </a:cubicBezTo>
                  <a:cubicBezTo>
                    <a:pt x="4795" y="3058"/>
                    <a:pt x="4862" y="3023"/>
                    <a:pt x="5038" y="2891"/>
                  </a:cubicBezTo>
                  <a:cubicBezTo>
                    <a:pt x="5172" y="2716"/>
                    <a:pt x="5280" y="2540"/>
                    <a:pt x="5372" y="2348"/>
                  </a:cubicBezTo>
                  <a:lnTo>
                    <a:pt x="5564" y="1839"/>
                  </a:lnTo>
                  <a:cubicBezTo>
                    <a:pt x="5731" y="1312"/>
                    <a:pt x="5873" y="778"/>
                    <a:pt x="6082" y="268"/>
                  </a:cubicBezTo>
                  <a:cubicBezTo>
                    <a:pt x="6116" y="193"/>
                    <a:pt x="6015" y="1"/>
                    <a:pt x="6015" y="1"/>
                  </a:cubicBezTo>
                  <a:close/>
                  <a:moveTo>
                    <a:pt x="7987" y="502"/>
                  </a:moveTo>
                  <a:lnTo>
                    <a:pt x="7795" y="560"/>
                  </a:lnTo>
                  <a:cubicBezTo>
                    <a:pt x="7319" y="1204"/>
                    <a:pt x="6592" y="1839"/>
                    <a:pt x="5915" y="2449"/>
                  </a:cubicBezTo>
                  <a:cubicBezTo>
                    <a:pt x="5029" y="3225"/>
                    <a:pt x="5531" y="2808"/>
                    <a:pt x="5096" y="3058"/>
                  </a:cubicBezTo>
                  <a:cubicBezTo>
                    <a:pt x="5096" y="3058"/>
                    <a:pt x="4971" y="3234"/>
                    <a:pt x="5071" y="3259"/>
                  </a:cubicBezTo>
                  <a:cubicBezTo>
                    <a:pt x="5074" y="3260"/>
                    <a:pt x="5076" y="3261"/>
                    <a:pt x="5079" y="3261"/>
                  </a:cubicBezTo>
                  <a:cubicBezTo>
                    <a:pt x="5097" y="3261"/>
                    <a:pt x="5121" y="3242"/>
                    <a:pt x="5121" y="3242"/>
                  </a:cubicBezTo>
                  <a:lnTo>
                    <a:pt x="5172" y="3276"/>
                  </a:lnTo>
                  <a:cubicBezTo>
                    <a:pt x="5172" y="3276"/>
                    <a:pt x="5531" y="3242"/>
                    <a:pt x="5556" y="3234"/>
                  </a:cubicBezTo>
                  <a:cubicBezTo>
                    <a:pt x="5890" y="3067"/>
                    <a:pt x="6199" y="2850"/>
                    <a:pt x="6458" y="2591"/>
                  </a:cubicBezTo>
                  <a:cubicBezTo>
                    <a:pt x="6909" y="2164"/>
                    <a:pt x="7678" y="1346"/>
                    <a:pt x="7678" y="1346"/>
                  </a:cubicBezTo>
                  <a:cubicBezTo>
                    <a:pt x="7836" y="1095"/>
                    <a:pt x="7945" y="803"/>
                    <a:pt x="7987" y="502"/>
                  </a:cubicBezTo>
                  <a:close/>
                  <a:moveTo>
                    <a:pt x="5213" y="3635"/>
                  </a:moveTo>
                  <a:cubicBezTo>
                    <a:pt x="5220" y="3637"/>
                    <a:pt x="5225" y="3638"/>
                    <a:pt x="5229" y="3639"/>
                  </a:cubicBezTo>
                  <a:lnTo>
                    <a:pt x="5229" y="3639"/>
                  </a:lnTo>
                  <a:cubicBezTo>
                    <a:pt x="5229" y="3637"/>
                    <a:pt x="5237" y="3635"/>
                    <a:pt x="5263" y="3635"/>
                  </a:cubicBezTo>
                  <a:close/>
                  <a:moveTo>
                    <a:pt x="5229" y="3639"/>
                  </a:moveTo>
                  <a:cubicBezTo>
                    <a:pt x="5230" y="3642"/>
                    <a:pt x="5244" y="3646"/>
                    <a:pt x="5247" y="3646"/>
                  </a:cubicBezTo>
                  <a:cubicBezTo>
                    <a:pt x="5249" y="3646"/>
                    <a:pt x="5246" y="3644"/>
                    <a:pt x="5229" y="3639"/>
                  </a:cubicBezTo>
                  <a:close/>
                  <a:moveTo>
                    <a:pt x="1674" y="1961"/>
                  </a:moveTo>
                  <a:cubicBezTo>
                    <a:pt x="1472" y="1961"/>
                    <a:pt x="1277" y="2010"/>
                    <a:pt x="1095" y="2098"/>
                  </a:cubicBezTo>
                  <a:lnTo>
                    <a:pt x="1220" y="2240"/>
                  </a:lnTo>
                  <a:cubicBezTo>
                    <a:pt x="1345" y="2273"/>
                    <a:pt x="1462" y="2315"/>
                    <a:pt x="1571" y="2357"/>
                  </a:cubicBezTo>
                  <a:cubicBezTo>
                    <a:pt x="2248" y="2582"/>
                    <a:pt x="2891" y="2900"/>
                    <a:pt x="3492" y="3284"/>
                  </a:cubicBezTo>
                  <a:cubicBezTo>
                    <a:pt x="4094" y="3685"/>
                    <a:pt x="4142" y="3763"/>
                    <a:pt x="4172" y="3763"/>
                  </a:cubicBezTo>
                  <a:cubicBezTo>
                    <a:pt x="4187" y="3763"/>
                    <a:pt x="4197" y="3743"/>
                    <a:pt x="4269" y="3735"/>
                  </a:cubicBezTo>
                  <a:cubicBezTo>
                    <a:pt x="4286" y="3735"/>
                    <a:pt x="4294" y="3727"/>
                    <a:pt x="4303" y="3718"/>
                  </a:cubicBezTo>
                  <a:cubicBezTo>
                    <a:pt x="4436" y="3585"/>
                    <a:pt x="4395" y="3668"/>
                    <a:pt x="4228" y="3426"/>
                  </a:cubicBezTo>
                  <a:cubicBezTo>
                    <a:pt x="4228" y="3426"/>
                    <a:pt x="4010" y="3192"/>
                    <a:pt x="3860" y="3025"/>
                  </a:cubicBezTo>
                  <a:cubicBezTo>
                    <a:pt x="3459" y="2616"/>
                    <a:pt x="1763" y="1964"/>
                    <a:pt x="1763" y="1964"/>
                  </a:cubicBezTo>
                  <a:cubicBezTo>
                    <a:pt x="1733" y="1962"/>
                    <a:pt x="1704" y="1961"/>
                    <a:pt x="1674" y="1961"/>
                  </a:cubicBezTo>
                  <a:close/>
                  <a:moveTo>
                    <a:pt x="2899" y="318"/>
                  </a:moveTo>
                  <a:lnTo>
                    <a:pt x="2908" y="444"/>
                  </a:lnTo>
                  <a:cubicBezTo>
                    <a:pt x="3217" y="769"/>
                    <a:pt x="3484" y="1129"/>
                    <a:pt x="3718" y="1513"/>
                  </a:cubicBezTo>
                  <a:cubicBezTo>
                    <a:pt x="3935" y="1905"/>
                    <a:pt x="4111" y="2306"/>
                    <a:pt x="4261" y="2724"/>
                  </a:cubicBezTo>
                  <a:cubicBezTo>
                    <a:pt x="4403" y="3209"/>
                    <a:pt x="4629" y="3877"/>
                    <a:pt x="4629" y="3877"/>
                  </a:cubicBezTo>
                  <a:lnTo>
                    <a:pt x="4771" y="3501"/>
                  </a:lnTo>
                  <a:cubicBezTo>
                    <a:pt x="4729" y="3025"/>
                    <a:pt x="4712" y="2858"/>
                    <a:pt x="4679" y="2666"/>
                  </a:cubicBezTo>
                  <a:cubicBezTo>
                    <a:pt x="4679" y="2616"/>
                    <a:pt x="4662" y="2565"/>
                    <a:pt x="4654" y="2515"/>
                  </a:cubicBezTo>
                  <a:cubicBezTo>
                    <a:pt x="4520" y="1972"/>
                    <a:pt x="3893" y="1078"/>
                    <a:pt x="3893" y="1078"/>
                  </a:cubicBezTo>
                  <a:cubicBezTo>
                    <a:pt x="3534" y="686"/>
                    <a:pt x="2899" y="318"/>
                    <a:pt x="2899" y="318"/>
                  </a:cubicBezTo>
                  <a:close/>
                  <a:moveTo>
                    <a:pt x="4808" y="4629"/>
                  </a:moveTo>
                  <a:cubicBezTo>
                    <a:pt x="4809" y="4632"/>
                    <a:pt x="4809" y="4636"/>
                    <a:pt x="4810" y="4640"/>
                  </a:cubicBezTo>
                  <a:lnTo>
                    <a:pt x="4810" y="4640"/>
                  </a:lnTo>
                  <a:lnTo>
                    <a:pt x="4812" y="4629"/>
                  </a:lnTo>
                  <a:close/>
                  <a:moveTo>
                    <a:pt x="4804" y="4629"/>
                  </a:moveTo>
                  <a:cubicBezTo>
                    <a:pt x="4704" y="4646"/>
                    <a:pt x="4796" y="4721"/>
                    <a:pt x="4796" y="4721"/>
                  </a:cubicBezTo>
                  <a:cubicBezTo>
                    <a:pt x="4824" y="4711"/>
                    <a:pt x="4817" y="4668"/>
                    <a:pt x="4810" y="4640"/>
                  </a:cubicBezTo>
                  <a:lnTo>
                    <a:pt x="4810" y="4640"/>
                  </a:lnTo>
                  <a:lnTo>
                    <a:pt x="4809" y="4648"/>
                  </a:lnTo>
                  <a:lnTo>
                    <a:pt x="4809" y="4648"/>
                  </a:lnTo>
                  <a:cubicBezTo>
                    <a:pt x="4807" y="4641"/>
                    <a:pt x="4806" y="4634"/>
                    <a:pt x="4804" y="4629"/>
                  </a:cubicBezTo>
                  <a:close/>
                  <a:moveTo>
                    <a:pt x="5389" y="4027"/>
                  </a:moveTo>
                  <a:cubicBezTo>
                    <a:pt x="4963" y="4103"/>
                    <a:pt x="5263" y="4119"/>
                    <a:pt x="5263" y="4119"/>
                  </a:cubicBezTo>
                  <a:cubicBezTo>
                    <a:pt x="5263" y="4119"/>
                    <a:pt x="5121" y="4136"/>
                    <a:pt x="5430" y="4245"/>
                  </a:cubicBezTo>
                  <a:lnTo>
                    <a:pt x="5489" y="4270"/>
                  </a:lnTo>
                  <a:cubicBezTo>
                    <a:pt x="5488" y="4269"/>
                    <a:pt x="5487" y="4269"/>
                    <a:pt x="5487" y="4269"/>
                  </a:cubicBezTo>
                  <a:lnTo>
                    <a:pt x="5487" y="4269"/>
                  </a:lnTo>
                  <a:cubicBezTo>
                    <a:pt x="5482" y="4269"/>
                    <a:pt x="5688" y="4356"/>
                    <a:pt x="5840" y="4420"/>
                  </a:cubicBezTo>
                  <a:cubicBezTo>
                    <a:pt x="6057" y="4504"/>
                    <a:pt x="6533" y="4654"/>
                    <a:pt x="6533" y="4654"/>
                  </a:cubicBezTo>
                  <a:cubicBezTo>
                    <a:pt x="7169" y="4800"/>
                    <a:pt x="7811" y="4876"/>
                    <a:pt x="8459" y="4876"/>
                  </a:cubicBezTo>
                  <a:cubicBezTo>
                    <a:pt x="8552" y="4876"/>
                    <a:pt x="8645" y="4874"/>
                    <a:pt x="8739" y="4871"/>
                  </a:cubicBezTo>
                  <a:lnTo>
                    <a:pt x="8847" y="4763"/>
                  </a:lnTo>
                  <a:lnTo>
                    <a:pt x="8655" y="4646"/>
                  </a:lnTo>
                  <a:cubicBezTo>
                    <a:pt x="8146" y="4629"/>
                    <a:pt x="7644" y="4554"/>
                    <a:pt x="7151" y="4437"/>
                  </a:cubicBezTo>
                  <a:cubicBezTo>
                    <a:pt x="6199" y="4220"/>
                    <a:pt x="6550" y="4286"/>
                    <a:pt x="6433" y="4261"/>
                  </a:cubicBezTo>
                  <a:cubicBezTo>
                    <a:pt x="6082" y="4161"/>
                    <a:pt x="5740" y="4086"/>
                    <a:pt x="5389" y="4027"/>
                  </a:cubicBezTo>
                  <a:close/>
                  <a:moveTo>
                    <a:pt x="3182" y="3644"/>
                  </a:moveTo>
                  <a:cubicBezTo>
                    <a:pt x="2424" y="3644"/>
                    <a:pt x="1664" y="3895"/>
                    <a:pt x="969" y="4220"/>
                  </a:cubicBezTo>
                  <a:cubicBezTo>
                    <a:pt x="911" y="4253"/>
                    <a:pt x="502" y="4462"/>
                    <a:pt x="209" y="4654"/>
                  </a:cubicBezTo>
                  <a:cubicBezTo>
                    <a:pt x="117" y="4712"/>
                    <a:pt x="42" y="4796"/>
                    <a:pt x="0" y="4896"/>
                  </a:cubicBezTo>
                  <a:lnTo>
                    <a:pt x="142" y="4938"/>
                  </a:lnTo>
                  <a:cubicBezTo>
                    <a:pt x="343" y="4863"/>
                    <a:pt x="543" y="4788"/>
                    <a:pt x="752" y="4721"/>
                  </a:cubicBezTo>
                  <a:cubicBezTo>
                    <a:pt x="1395" y="4520"/>
                    <a:pt x="769" y="4712"/>
                    <a:pt x="1421" y="4512"/>
                  </a:cubicBezTo>
                  <a:cubicBezTo>
                    <a:pt x="2022" y="4328"/>
                    <a:pt x="3384" y="4169"/>
                    <a:pt x="3384" y="4169"/>
                  </a:cubicBezTo>
                  <a:cubicBezTo>
                    <a:pt x="4010" y="4128"/>
                    <a:pt x="4403" y="4111"/>
                    <a:pt x="4403" y="4111"/>
                  </a:cubicBezTo>
                  <a:cubicBezTo>
                    <a:pt x="4537" y="4052"/>
                    <a:pt x="4244" y="3835"/>
                    <a:pt x="4236" y="3827"/>
                  </a:cubicBezTo>
                  <a:cubicBezTo>
                    <a:pt x="3890" y="3699"/>
                    <a:pt x="3536" y="3644"/>
                    <a:pt x="3182" y="3644"/>
                  </a:cubicBezTo>
                  <a:close/>
                  <a:moveTo>
                    <a:pt x="4080" y="4276"/>
                  </a:moveTo>
                  <a:cubicBezTo>
                    <a:pt x="3987" y="4276"/>
                    <a:pt x="3902" y="4286"/>
                    <a:pt x="3902" y="4286"/>
                  </a:cubicBezTo>
                  <a:cubicBezTo>
                    <a:pt x="3016" y="4470"/>
                    <a:pt x="2832" y="4621"/>
                    <a:pt x="2197" y="4938"/>
                  </a:cubicBezTo>
                  <a:cubicBezTo>
                    <a:pt x="1771" y="5147"/>
                    <a:pt x="1220" y="5865"/>
                    <a:pt x="1220" y="5865"/>
                  </a:cubicBezTo>
                  <a:lnTo>
                    <a:pt x="1354" y="5865"/>
                  </a:lnTo>
                  <a:cubicBezTo>
                    <a:pt x="2022" y="5306"/>
                    <a:pt x="2799" y="5105"/>
                    <a:pt x="3442" y="4754"/>
                  </a:cubicBezTo>
                  <a:lnTo>
                    <a:pt x="4236" y="4412"/>
                  </a:lnTo>
                  <a:cubicBezTo>
                    <a:pt x="4219" y="4403"/>
                    <a:pt x="4303" y="4395"/>
                    <a:pt x="4294" y="4387"/>
                  </a:cubicBezTo>
                  <a:cubicBezTo>
                    <a:pt x="4342" y="4295"/>
                    <a:pt x="4205" y="4276"/>
                    <a:pt x="4080" y="4276"/>
                  </a:cubicBezTo>
                  <a:close/>
                  <a:moveTo>
                    <a:pt x="4611" y="4831"/>
                  </a:moveTo>
                  <a:cubicBezTo>
                    <a:pt x="4587" y="4831"/>
                    <a:pt x="4587" y="4913"/>
                    <a:pt x="4587" y="4913"/>
                  </a:cubicBezTo>
                  <a:cubicBezTo>
                    <a:pt x="4587" y="4913"/>
                    <a:pt x="4576" y="4887"/>
                    <a:pt x="4574" y="4887"/>
                  </a:cubicBezTo>
                  <a:lnTo>
                    <a:pt x="4574" y="4887"/>
                  </a:lnTo>
                  <a:cubicBezTo>
                    <a:pt x="4573" y="4887"/>
                    <a:pt x="4577" y="4904"/>
                    <a:pt x="4595" y="4963"/>
                  </a:cubicBezTo>
                  <a:cubicBezTo>
                    <a:pt x="4879" y="5999"/>
                    <a:pt x="4720" y="5423"/>
                    <a:pt x="4762" y="5807"/>
                  </a:cubicBezTo>
                  <a:cubicBezTo>
                    <a:pt x="4812" y="6283"/>
                    <a:pt x="5088" y="7260"/>
                    <a:pt x="5088" y="7260"/>
                  </a:cubicBezTo>
                  <a:lnTo>
                    <a:pt x="5155" y="7160"/>
                  </a:lnTo>
                  <a:cubicBezTo>
                    <a:pt x="5121" y="6843"/>
                    <a:pt x="5105" y="6525"/>
                    <a:pt x="5071" y="6216"/>
                  </a:cubicBezTo>
                  <a:cubicBezTo>
                    <a:pt x="5046" y="6016"/>
                    <a:pt x="5013" y="5815"/>
                    <a:pt x="4971" y="5623"/>
                  </a:cubicBezTo>
                  <a:cubicBezTo>
                    <a:pt x="4963" y="5598"/>
                    <a:pt x="4954" y="5581"/>
                    <a:pt x="4954" y="5556"/>
                  </a:cubicBezTo>
                  <a:cubicBezTo>
                    <a:pt x="4938" y="5514"/>
                    <a:pt x="4812" y="5205"/>
                    <a:pt x="4670" y="4913"/>
                  </a:cubicBezTo>
                  <a:cubicBezTo>
                    <a:pt x="4642" y="4852"/>
                    <a:pt x="4624" y="4831"/>
                    <a:pt x="4611" y="4831"/>
                  </a:cubicBezTo>
                  <a:close/>
                  <a:moveTo>
                    <a:pt x="4807" y="4609"/>
                  </a:moveTo>
                  <a:cubicBezTo>
                    <a:pt x="4804" y="4609"/>
                    <a:pt x="4804" y="4615"/>
                    <a:pt x="4804" y="4629"/>
                  </a:cubicBezTo>
                  <a:lnTo>
                    <a:pt x="4808" y="4629"/>
                  </a:lnTo>
                  <a:cubicBezTo>
                    <a:pt x="4806" y="4621"/>
                    <a:pt x="4805" y="4615"/>
                    <a:pt x="4807" y="4615"/>
                  </a:cubicBezTo>
                  <a:lnTo>
                    <a:pt x="4807" y="4615"/>
                  </a:lnTo>
                  <a:cubicBezTo>
                    <a:pt x="4812" y="4615"/>
                    <a:pt x="4844" y="4666"/>
                    <a:pt x="4954" y="4838"/>
                  </a:cubicBezTo>
                  <a:cubicBezTo>
                    <a:pt x="5146" y="5147"/>
                    <a:pt x="5305" y="5473"/>
                    <a:pt x="5439" y="5815"/>
                  </a:cubicBezTo>
                  <a:cubicBezTo>
                    <a:pt x="5573" y="6133"/>
                    <a:pt x="5915" y="7277"/>
                    <a:pt x="5915" y="7277"/>
                  </a:cubicBezTo>
                  <a:lnTo>
                    <a:pt x="5982" y="7202"/>
                  </a:lnTo>
                  <a:cubicBezTo>
                    <a:pt x="5974" y="6893"/>
                    <a:pt x="5940" y="6592"/>
                    <a:pt x="5882" y="6291"/>
                  </a:cubicBezTo>
                  <a:cubicBezTo>
                    <a:pt x="5840" y="6141"/>
                    <a:pt x="5790" y="5982"/>
                    <a:pt x="5731" y="5832"/>
                  </a:cubicBezTo>
                  <a:cubicBezTo>
                    <a:pt x="5554" y="5380"/>
                    <a:pt x="5431" y="4618"/>
                    <a:pt x="4882" y="4618"/>
                  </a:cubicBezTo>
                  <a:cubicBezTo>
                    <a:pt x="4862" y="4618"/>
                    <a:pt x="4842" y="4619"/>
                    <a:pt x="4821" y="4621"/>
                  </a:cubicBezTo>
                  <a:cubicBezTo>
                    <a:pt x="4813" y="4613"/>
                    <a:pt x="4809" y="4609"/>
                    <a:pt x="4807" y="46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7256161" y="4759012"/>
              <a:ext cx="157601" cy="142606"/>
            </a:xfrm>
            <a:custGeom>
              <a:avLst/>
              <a:gdLst/>
              <a:ahLst/>
              <a:cxnLst/>
              <a:rect l="l" t="t" r="r" b="b"/>
              <a:pathLst>
                <a:path w="3195" h="2891" extrusionOk="0">
                  <a:moveTo>
                    <a:pt x="1627" y="0"/>
                  </a:moveTo>
                  <a:cubicBezTo>
                    <a:pt x="1089" y="0"/>
                    <a:pt x="587" y="373"/>
                    <a:pt x="363" y="987"/>
                  </a:cubicBezTo>
                  <a:cubicBezTo>
                    <a:pt x="1" y="1984"/>
                    <a:pt x="965" y="2890"/>
                    <a:pt x="1891" y="2890"/>
                  </a:cubicBezTo>
                  <a:cubicBezTo>
                    <a:pt x="2013" y="2890"/>
                    <a:pt x="2134" y="2875"/>
                    <a:pt x="2251" y="2842"/>
                  </a:cubicBezTo>
                  <a:cubicBezTo>
                    <a:pt x="2927" y="2650"/>
                    <a:pt x="3195" y="1898"/>
                    <a:pt x="3053" y="1271"/>
                  </a:cubicBezTo>
                  <a:cubicBezTo>
                    <a:pt x="2961" y="904"/>
                    <a:pt x="2752" y="578"/>
                    <a:pt x="2468" y="327"/>
                  </a:cubicBezTo>
                  <a:cubicBezTo>
                    <a:pt x="2201" y="103"/>
                    <a:pt x="1909" y="0"/>
                    <a:pt x="1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8680443" y="3934059"/>
              <a:ext cx="651962" cy="663504"/>
            </a:xfrm>
            <a:custGeom>
              <a:avLst/>
              <a:gdLst/>
              <a:ahLst/>
              <a:cxnLst/>
              <a:rect l="l" t="t" r="r" b="b"/>
              <a:pathLst>
                <a:path w="13217" h="13451" extrusionOk="0">
                  <a:moveTo>
                    <a:pt x="10201" y="5155"/>
                  </a:moveTo>
                  <a:cubicBezTo>
                    <a:pt x="10844" y="4996"/>
                    <a:pt x="11479" y="4938"/>
                    <a:pt x="12139" y="5122"/>
                  </a:cubicBezTo>
                  <a:cubicBezTo>
                    <a:pt x="12198" y="5147"/>
                    <a:pt x="12265" y="5163"/>
                    <a:pt x="12331" y="5188"/>
                  </a:cubicBezTo>
                  <a:cubicBezTo>
                    <a:pt x="12390" y="5213"/>
                    <a:pt x="12432" y="5222"/>
                    <a:pt x="12473" y="5247"/>
                  </a:cubicBezTo>
                  <a:cubicBezTo>
                    <a:pt x="12524" y="5264"/>
                    <a:pt x="12540" y="5280"/>
                    <a:pt x="12574" y="5289"/>
                  </a:cubicBezTo>
                  <a:cubicBezTo>
                    <a:pt x="12841" y="5414"/>
                    <a:pt x="13042" y="5648"/>
                    <a:pt x="13125" y="5940"/>
                  </a:cubicBezTo>
                  <a:cubicBezTo>
                    <a:pt x="13184" y="6141"/>
                    <a:pt x="13133" y="6358"/>
                    <a:pt x="13008" y="6525"/>
                  </a:cubicBezTo>
                  <a:cubicBezTo>
                    <a:pt x="12824" y="6734"/>
                    <a:pt x="12540" y="6817"/>
                    <a:pt x="12290" y="6893"/>
                  </a:cubicBezTo>
                  <a:cubicBezTo>
                    <a:pt x="12440" y="7035"/>
                    <a:pt x="12590" y="7193"/>
                    <a:pt x="12732" y="7360"/>
                  </a:cubicBezTo>
                  <a:cubicBezTo>
                    <a:pt x="13217" y="7970"/>
                    <a:pt x="13108" y="8864"/>
                    <a:pt x="12490" y="9340"/>
                  </a:cubicBezTo>
                  <a:cubicBezTo>
                    <a:pt x="11688" y="10009"/>
                    <a:pt x="10510" y="9900"/>
                    <a:pt x="9474" y="9457"/>
                  </a:cubicBezTo>
                  <a:cubicBezTo>
                    <a:pt x="9683" y="9800"/>
                    <a:pt x="9842" y="10176"/>
                    <a:pt x="9942" y="10568"/>
                  </a:cubicBezTo>
                  <a:cubicBezTo>
                    <a:pt x="10151" y="11496"/>
                    <a:pt x="9900" y="12598"/>
                    <a:pt x="9107" y="12983"/>
                  </a:cubicBezTo>
                  <a:cubicBezTo>
                    <a:pt x="8129" y="13451"/>
                    <a:pt x="6768" y="12849"/>
                    <a:pt x="6392" y="11771"/>
                  </a:cubicBezTo>
                  <a:cubicBezTo>
                    <a:pt x="6233" y="11930"/>
                    <a:pt x="6058" y="12064"/>
                    <a:pt x="5865" y="12181"/>
                  </a:cubicBezTo>
                  <a:cubicBezTo>
                    <a:pt x="5398" y="12415"/>
                    <a:pt x="4830" y="12197"/>
                    <a:pt x="4637" y="11713"/>
                  </a:cubicBezTo>
                  <a:cubicBezTo>
                    <a:pt x="4445" y="11203"/>
                    <a:pt x="4495" y="10660"/>
                    <a:pt x="4671" y="10092"/>
                  </a:cubicBezTo>
                  <a:cubicBezTo>
                    <a:pt x="3944" y="10769"/>
                    <a:pt x="2916" y="11228"/>
                    <a:pt x="1939" y="10919"/>
                  </a:cubicBezTo>
                  <a:cubicBezTo>
                    <a:pt x="1906" y="10911"/>
                    <a:pt x="1872" y="10894"/>
                    <a:pt x="1839" y="10877"/>
                  </a:cubicBezTo>
                  <a:cubicBezTo>
                    <a:pt x="1287" y="10593"/>
                    <a:pt x="1145" y="9700"/>
                    <a:pt x="1455" y="9115"/>
                  </a:cubicBezTo>
                  <a:cubicBezTo>
                    <a:pt x="1571" y="8906"/>
                    <a:pt x="1747" y="8614"/>
                    <a:pt x="1747" y="8614"/>
                  </a:cubicBezTo>
                  <a:lnTo>
                    <a:pt x="1680" y="8614"/>
                  </a:lnTo>
                  <a:cubicBezTo>
                    <a:pt x="987" y="8588"/>
                    <a:pt x="1" y="8430"/>
                    <a:pt x="293" y="7411"/>
                  </a:cubicBezTo>
                  <a:cubicBezTo>
                    <a:pt x="494" y="6717"/>
                    <a:pt x="1287" y="6391"/>
                    <a:pt x="1881" y="6249"/>
                  </a:cubicBezTo>
                  <a:cubicBezTo>
                    <a:pt x="1964" y="6224"/>
                    <a:pt x="2056" y="6208"/>
                    <a:pt x="2140" y="6191"/>
                  </a:cubicBezTo>
                  <a:cubicBezTo>
                    <a:pt x="2031" y="6157"/>
                    <a:pt x="1914" y="6116"/>
                    <a:pt x="1805" y="6082"/>
                  </a:cubicBezTo>
                  <a:cubicBezTo>
                    <a:pt x="1154" y="5848"/>
                    <a:pt x="527" y="5330"/>
                    <a:pt x="644" y="4587"/>
                  </a:cubicBezTo>
                  <a:cubicBezTo>
                    <a:pt x="686" y="4378"/>
                    <a:pt x="769" y="4178"/>
                    <a:pt x="895" y="4010"/>
                  </a:cubicBezTo>
                  <a:cubicBezTo>
                    <a:pt x="953" y="3877"/>
                    <a:pt x="1037" y="3760"/>
                    <a:pt x="1137" y="3660"/>
                  </a:cubicBezTo>
                  <a:cubicBezTo>
                    <a:pt x="1580" y="3242"/>
                    <a:pt x="2256" y="3142"/>
                    <a:pt x="2825" y="3284"/>
                  </a:cubicBezTo>
                  <a:cubicBezTo>
                    <a:pt x="2825" y="3284"/>
                    <a:pt x="2457" y="2640"/>
                    <a:pt x="2424" y="2264"/>
                  </a:cubicBezTo>
                  <a:cubicBezTo>
                    <a:pt x="2357" y="1613"/>
                    <a:pt x="2891" y="1053"/>
                    <a:pt x="3551" y="1087"/>
                  </a:cubicBezTo>
                  <a:cubicBezTo>
                    <a:pt x="4713" y="1120"/>
                    <a:pt x="5665" y="2114"/>
                    <a:pt x="6191" y="3100"/>
                  </a:cubicBezTo>
                  <a:cubicBezTo>
                    <a:pt x="6108" y="2206"/>
                    <a:pt x="6367" y="1329"/>
                    <a:pt x="6901" y="619"/>
                  </a:cubicBezTo>
                  <a:cubicBezTo>
                    <a:pt x="7269" y="159"/>
                    <a:pt x="8037" y="1"/>
                    <a:pt x="8464" y="468"/>
                  </a:cubicBezTo>
                  <a:cubicBezTo>
                    <a:pt x="8731" y="761"/>
                    <a:pt x="8839" y="1187"/>
                    <a:pt x="8906" y="1588"/>
                  </a:cubicBezTo>
                  <a:lnTo>
                    <a:pt x="8940" y="1797"/>
                  </a:lnTo>
                  <a:lnTo>
                    <a:pt x="8990" y="1772"/>
                  </a:lnTo>
                  <a:cubicBezTo>
                    <a:pt x="9909" y="1270"/>
                    <a:pt x="11053" y="1162"/>
                    <a:pt x="11822" y="1880"/>
                  </a:cubicBezTo>
                  <a:cubicBezTo>
                    <a:pt x="11956" y="2006"/>
                    <a:pt x="12056" y="2173"/>
                    <a:pt x="12106" y="2348"/>
                  </a:cubicBezTo>
                  <a:cubicBezTo>
                    <a:pt x="12240" y="2908"/>
                    <a:pt x="11880" y="3467"/>
                    <a:pt x="11555" y="3885"/>
                  </a:cubicBezTo>
                  <a:cubicBezTo>
                    <a:pt x="11179" y="4378"/>
                    <a:pt x="10719" y="4804"/>
                    <a:pt x="10201" y="5155"/>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a:off x="8782255" y="4041198"/>
              <a:ext cx="437239" cy="404288"/>
            </a:xfrm>
            <a:custGeom>
              <a:avLst/>
              <a:gdLst/>
              <a:ahLst/>
              <a:cxnLst/>
              <a:rect l="l" t="t" r="r" b="b"/>
              <a:pathLst>
                <a:path w="8864" h="8196" extrusionOk="0">
                  <a:moveTo>
                    <a:pt x="7995" y="1421"/>
                  </a:moveTo>
                  <a:lnTo>
                    <a:pt x="7803" y="1479"/>
                  </a:lnTo>
                  <a:cubicBezTo>
                    <a:pt x="7327" y="2123"/>
                    <a:pt x="6600" y="2757"/>
                    <a:pt x="5923" y="3367"/>
                  </a:cubicBezTo>
                  <a:cubicBezTo>
                    <a:pt x="5046" y="4144"/>
                    <a:pt x="5539" y="3726"/>
                    <a:pt x="5105" y="3977"/>
                  </a:cubicBezTo>
                  <a:cubicBezTo>
                    <a:pt x="5105" y="3977"/>
                    <a:pt x="4979" y="4153"/>
                    <a:pt x="5080" y="4178"/>
                  </a:cubicBezTo>
                  <a:cubicBezTo>
                    <a:pt x="5082" y="4179"/>
                    <a:pt x="5085" y="4179"/>
                    <a:pt x="5088" y="4179"/>
                  </a:cubicBezTo>
                  <a:cubicBezTo>
                    <a:pt x="5105" y="4179"/>
                    <a:pt x="5130" y="4161"/>
                    <a:pt x="5130" y="4161"/>
                  </a:cubicBezTo>
                  <a:lnTo>
                    <a:pt x="5130" y="4161"/>
                  </a:lnTo>
                  <a:cubicBezTo>
                    <a:pt x="5136" y="4165"/>
                    <a:pt x="5150" y="4174"/>
                    <a:pt x="5180" y="4194"/>
                  </a:cubicBezTo>
                  <a:cubicBezTo>
                    <a:pt x="5180" y="4194"/>
                    <a:pt x="5539" y="4161"/>
                    <a:pt x="5564" y="4153"/>
                  </a:cubicBezTo>
                  <a:cubicBezTo>
                    <a:pt x="5907" y="3985"/>
                    <a:pt x="6207" y="3768"/>
                    <a:pt x="6466" y="3509"/>
                  </a:cubicBezTo>
                  <a:cubicBezTo>
                    <a:pt x="6926" y="3083"/>
                    <a:pt x="7686" y="2265"/>
                    <a:pt x="7686" y="2265"/>
                  </a:cubicBezTo>
                  <a:cubicBezTo>
                    <a:pt x="7845" y="2014"/>
                    <a:pt x="7953" y="1722"/>
                    <a:pt x="7995" y="1421"/>
                  </a:cubicBezTo>
                  <a:close/>
                  <a:moveTo>
                    <a:pt x="5222" y="4554"/>
                  </a:moveTo>
                  <a:cubicBezTo>
                    <a:pt x="5228" y="4555"/>
                    <a:pt x="5233" y="4557"/>
                    <a:pt x="5238" y="4558"/>
                  </a:cubicBezTo>
                  <a:lnTo>
                    <a:pt x="5238" y="4558"/>
                  </a:lnTo>
                  <a:cubicBezTo>
                    <a:pt x="5237" y="4556"/>
                    <a:pt x="5245" y="4554"/>
                    <a:pt x="5272" y="4554"/>
                  </a:cubicBezTo>
                  <a:close/>
                  <a:moveTo>
                    <a:pt x="5238" y="4558"/>
                  </a:moveTo>
                  <a:cubicBezTo>
                    <a:pt x="5238" y="4561"/>
                    <a:pt x="5252" y="4565"/>
                    <a:pt x="5255" y="4565"/>
                  </a:cubicBezTo>
                  <a:cubicBezTo>
                    <a:pt x="5257" y="4565"/>
                    <a:pt x="5254" y="4563"/>
                    <a:pt x="5238" y="4558"/>
                  </a:cubicBezTo>
                  <a:close/>
                  <a:moveTo>
                    <a:pt x="5422" y="1"/>
                  </a:moveTo>
                  <a:lnTo>
                    <a:pt x="5188" y="84"/>
                  </a:lnTo>
                  <a:cubicBezTo>
                    <a:pt x="5188" y="84"/>
                    <a:pt x="4938" y="569"/>
                    <a:pt x="4796" y="920"/>
                  </a:cubicBezTo>
                  <a:cubicBezTo>
                    <a:pt x="4737" y="1062"/>
                    <a:pt x="4687" y="1204"/>
                    <a:pt x="4637" y="1346"/>
                  </a:cubicBezTo>
                  <a:cubicBezTo>
                    <a:pt x="4595" y="1479"/>
                    <a:pt x="4553" y="1613"/>
                    <a:pt x="4512" y="1755"/>
                  </a:cubicBezTo>
                  <a:cubicBezTo>
                    <a:pt x="4453" y="2014"/>
                    <a:pt x="4378" y="2265"/>
                    <a:pt x="4294" y="2515"/>
                  </a:cubicBezTo>
                  <a:cubicBezTo>
                    <a:pt x="4285" y="2537"/>
                    <a:pt x="4277" y="2558"/>
                    <a:pt x="4269" y="2580"/>
                  </a:cubicBezTo>
                  <a:lnTo>
                    <a:pt x="4269" y="2580"/>
                  </a:lnTo>
                  <a:cubicBezTo>
                    <a:pt x="4081" y="2256"/>
                    <a:pt x="3902" y="1997"/>
                    <a:pt x="3902" y="1997"/>
                  </a:cubicBezTo>
                  <a:cubicBezTo>
                    <a:pt x="3534" y="1596"/>
                    <a:pt x="2899" y="1237"/>
                    <a:pt x="2899" y="1237"/>
                  </a:cubicBezTo>
                  <a:lnTo>
                    <a:pt x="2899" y="1237"/>
                  </a:lnTo>
                  <a:lnTo>
                    <a:pt x="2908" y="1362"/>
                  </a:lnTo>
                  <a:cubicBezTo>
                    <a:pt x="3217" y="1688"/>
                    <a:pt x="3492" y="2047"/>
                    <a:pt x="3718" y="2432"/>
                  </a:cubicBezTo>
                  <a:cubicBezTo>
                    <a:pt x="3935" y="2816"/>
                    <a:pt x="4119" y="3225"/>
                    <a:pt x="4269" y="3643"/>
                  </a:cubicBezTo>
                  <a:cubicBezTo>
                    <a:pt x="4403" y="4127"/>
                    <a:pt x="4637" y="4796"/>
                    <a:pt x="4637" y="4796"/>
                  </a:cubicBezTo>
                  <a:lnTo>
                    <a:pt x="4771" y="4420"/>
                  </a:lnTo>
                  <a:cubicBezTo>
                    <a:pt x="4729" y="3944"/>
                    <a:pt x="4712" y="3777"/>
                    <a:pt x="4687" y="3584"/>
                  </a:cubicBezTo>
                  <a:cubicBezTo>
                    <a:pt x="4679" y="3534"/>
                    <a:pt x="4670" y="3484"/>
                    <a:pt x="4662" y="3434"/>
                  </a:cubicBezTo>
                  <a:cubicBezTo>
                    <a:pt x="4620" y="3272"/>
                    <a:pt x="4535" y="3079"/>
                    <a:pt x="4437" y="2888"/>
                  </a:cubicBezTo>
                  <a:lnTo>
                    <a:pt x="4437" y="2888"/>
                  </a:lnTo>
                  <a:cubicBezTo>
                    <a:pt x="4440" y="2887"/>
                    <a:pt x="4442" y="2885"/>
                    <a:pt x="4445" y="2883"/>
                  </a:cubicBezTo>
                  <a:cubicBezTo>
                    <a:pt x="4578" y="2716"/>
                    <a:pt x="4687" y="2532"/>
                    <a:pt x="4787" y="2340"/>
                  </a:cubicBezTo>
                  <a:lnTo>
                    <a:pt x="4971" y="1830"/>
                  </a:lnTo>
                  <a:cubicBezTo>
                    <a:pt x="5146" y="1312"/>
                    <a:pt x="5280" y="778"/>
                    <a:pt x="5489" y="268"/>
                  </a:cubicBezTo>
                  <a:lnTo>
                    <a:pt x="6090" y="1187"/>
                  </a:lnTo>
                  <a:cubicBezTo>
                    <a:pt x="6124" y="1112"/>
                    <a:pt x="5422" y="1"/>
                    <a:pt x="5422" y="1"/>
                  </a:cubicBezTo>
                  <a:close/>
                  <a:moveTo>
                    <a:pt x="4812" y="5539"/>
                  </a:moveTo>
                  <a:lnTo>
                    <a:pt x="4812" y="5539"/>
                  </a:lnTo>
                  <a:cubicBezTo>
                    <a:pt x="4814" y="5541"/>
                    <a:pt x="4816" y="5544"/>
                    <a:pt x="4819" y="5548"/>
                  </a:cubicBezTo>
                  <a:lnTo>
                    <a:pt x="4821" y="5548"/>
                  </a:lnTo>
                  <a:lnTo>
                    <a:pt x="4820" y="5550"/>
                  </a:lnTo>
                  <a:lnTo>
                    <a:pt x="4820" y="5550"/>
                  </a:lnTo>
                  <a:cubicBezTo>
                    <a:pt x="4820" y="5549"/>
                    <a:pt x="4819" y="5548"/>
                    <a:pt x="4819" y="5548"/>
                  </a:cubicBezTo>
                  <a:lnTo>
                    <a:pt x="4812" y="5548"/>
                  </a:lnTo>
                  <a:cubicBezTo>
                    <a:pt x="4812" y="5544"/>
                    <a:pt x="4812" y="5542"/>
                    <a:pt x="4812" y="5539"/>
                  </a:cubicBezTo>
                  <a:close/>
                  <a:moveTo>
                    <a:pt x="4808" y="5548"/>
                  </a:moveTo>
                  <a:cubicBezTo>
                    <a:pt x="4714" y="5567"/>
                    <a:pt x="4796" y="5640"/>
                    <a:pt x="4796" y="5640"/>
                  </a:cubicBezTo>
                  <a:cubicBezTo>
                    <a:pt x="4810" y="5635"/>
                    <a:pt x="4815" y="5622"/>
                    <a:pt x="4816" y="5607"/>
                  </a:cubicBezTo>
                  <a:lnTo>
                    <a:pt x="4816" y="5607"/>
                  </a:lnTo>
                  <a:cubicBezTo>
                    <a:pt x="4817" y="5595"/>
                    <a:pt x="4816" y="5582"/>
                    <a:pt x="4814" y="5571"/>
                  </a:cubicBezTo>
                  <a:lnTo>
                    <a:pt x="4814" y="5571"/>
                  </a:lnTo>
                  <a:lnTo>
                    <a:pt x="4813" y="5574"/>
                  </a:lnTo>
                  <a:lnTo>
                    <a:pt x="4813" y="5574"/>
                  </a:lnTo>
                  <a:cubicBezTo>
                    <a:pt x="4812" y="5564"/>
                    <a:pt x="4810" y="5555"/>
                    <a:pt x="4808" y="5548"/>
                  </a:cubicBezTo>
                  <a:close/>
                  <a:moveTo>
                    <a:pt x="5397" y="4946"/>
                  </a:moveTo>
                  <a:cubicBezTo>
                    <a:pt x="4971" y="5021"/>
                    <a:pt x="5272" y="5038"/>
                    <a:pt x="5272" y="5038"/>
                  </a:cubicBezTo>
                  <a:cubicBezTo>
                    <a:pt x="5272" y="5038"/>
                    <a:pt x="5130" y="5055"/>
                    <a:pt x="5447" y="5163"/>
                  </a:cubicBezTo>
                  <a:lnTo>
                    <a:pt x="5506" y="5188"/>
                  </a:lnTo>
                  <a:cubicBezTo>
                    <a:pt x="5504" y="5188"/>
                    <a:pt x="5503" y="5188"/>
                    <a:pt x="5503" y="5188"/>
                  </a:cubicBezTo>
                  <a:cubicBezTo>
                    <a:pt x="5491" y="5188"/>
                    <a:pt x="5696" y="5275"/>
                    <a:pt x="5848" y="5339"/>
                  </a:cubicBezTo>
                  <a:cubicBezTo>
                    <a:pt x="6065" y="5422"/>
                    <a:pt x="6550" y="5573"/>
                    <a:pt x="6550" y="5573"/>
                  </a:cubicBezTo>
                  <a:cubicBezTo>
                    <a:pt x="7178" y="5719"/>
                    <a:pt x="7825" y="5795"/>
                    <a:pt x="8470" y="5795"/>
                  </a:cubicBezTo>
                  <a:cubicBezTo>
                    <a:pt x="8562" y="5795"/>
                    <a:pt x="8655" y="5793"/>
                    <a:pt x="8747" y="5790"/>
                  </a:cubicBezTo>
                  <a:lnTo>
                    <a:pt x="8864" y="5681"/>
                  </a:lnTo>
                  <a:lnTo>
                    <a:pt x="8663" y="5564"/>
                  </a:lnTo>
                  <a:cubicBezTo>
                    <a:pt x="8162" y="5548"/>
                    <a:pt x="7661" y="5472"/>
                    <a:pt x="7168" y="5356"/>
                  </a:cubicBezTo>
                  <a:cubicBezTo>
                    <a:pt x="6207" y="5138"/>
                    <a:pt x="6558" y="5205"/>
                    <a:pt x="6441" y="5180"/>
                  </a:cubicBezTo>
                  <a:cubicBezTo>
                    <a:pt x="6099" y="5080"/>
                    <a:pt x="5748" y="5005"/>
                    <a:pt x="5397" y="4946"/>
                  </a:cubicBezTo>
                  <a:close/>
                  <a:moveTo>
                    <a:pt x="3189" y="4563"/>
                  </a:moveTo>
                  <a:cubicBezTo>
                    <a:pt x="2429" y="4563"/>
                    <a:pt x="1667" y="4814"/>
                    <a:pt x="978" y="5138"/>
                  </a:cubicBezTo>
                  <a:cubicBezTo>
                    <a:pt x="911" y="5172"/>
                    <a:pt x="510" y="5381"/>
                    <a:pt x="209" y="5573"/>
                  </a:cubicBezTo>
                  <a:cubicBezTo>
                    <a:pt x="117" y="5631"/>
                    <a:pt x="42" y="5715"/>
                    <a:pt x="0" y="5815"/>
                  </a:cubicBezTo>
                  <a:lnTo>
                    <a:pt x="151" y="5857"/>
                  </a:lnTo>
                  <a:cubicBezTo>
                    <a:pt x="351" y="5782"/>
                    <a:pt x="552" y="5706"/>
                    <a:pt x="761" y="5640"/>
                  </a:cubicBezTo>
                  <a:cubicBezTo>
                    <a:pt x="1395" y="5447"/>
                    <a:pt x="777" y="5631"/>
                    <a:pt x="1421" y="5431"/>
                  </a:cubicBezTo>
                  <a:cubicBezTo>
                    <a:pt x="2030" y="5247"/>
                    <a:pt x="3384" y="5088"/>
                    <a:pt x="3384" y="5088"/>
                  </a:cubicBezTo>
                  <a:cubicBezTo>
                    <a:pt x="4019" y="5046"/>
                    <a:pt x="4403" y="5030"/>
                    <a:pt x="4403" y="5030"/>
                  </a:cubicBezTo>
                  <a:cubicBezTo>
                    <a:pt x="4537" y="4971"/>
                    <a:pt x="4244" y="4754"/>
                    <a:pt x="4244" y="4746"/>
                  </a:cubicBezTo>
                  <a:cubicBezTo>
                    <a:pt x="3898" y="4618"/>
                    <a:pt x="3544" y="4563"/>
                    <a:pt x="3189" y="4563"/>
                  </a:cubicBezTo>
                  <a:close/>
                  <a:moveTo>
                    <a:pt x="4085" y="5195"/>
                  </a:moveTo>
                  <a:cubicBezTo>
                    <a:pt x="3994" y="5195"/>
                    <a:pt x="3910" y="5205"/>
                    <a:pt x="3910" y="5205"/>
                  </a:cubicBezTo>
                  <a:cubicBezTo>
                    <a:pt x="3025" y="5389"/>
                    <a:pt x="2841" y="5539"/>
                    <a:pt x="2206" y="5857"/>
                  </a:cubicBezTo>
                  <a:cubicBezTo>
                    <a:pt x="1780" y="6066"/>
                    <a:pt x="1220" y="6784"/>
                    <a:pt x="1220" y="6784"/>
                  </a:cubicBezTo>
                  <a:lnTo>
                    <a:pt x="1354" y="6784"/>
                  </a:lnTo>
                  <a:cubicBezTo>
                    <a:pt x="2022" y="6224"/>
                    <a:pt x="2807" y="6024"/>
                    <a:pt x="3442" y="5673"/>
                  </a:cubicBezTo>
                  <a:lnTo>
                    <a:pt x="4236" y="5330"/>
                  </a:lnTo>
                  <a:cubicBezTo>
                    <a:pt x="4219" y="5322"/>
                    <a:pt x="4303" y="5314"/>
                    <a:pt x="4303" y="5305"/>
                  </a:cubicBezTo>
                  <a:cubicBezTo>
                    <a:pt x="4346" y="5214"/>
                    <a:pt x="4209" y="5195"/>
                    <a:pt x="4085" y="5195"/>
                  </a:cubicBezTo>
                  <a:close/>
                  <a:moveTo>
                    <a:pt x="4614" y="5750"/>
                  </a:moveTo>
                  <a:cubicBezTo>
                    <a:pt x="4587" y="5750"/>
                    <a:pt x="4587" y="5832"/>
                    <a:pt x="4587" y="5832"/>
                  </a:cubicBezTo>
                  <a:cubicBezTo>
                    <a:pt x="4587" y="5832"/>
                    <a:pt x="4579" y="5806"/>
                    <a:pt x="4578" y="5806"/>
                  </a:cubicBezTo>
                  <a:lnTo>
                    <a:pt x="4578" y="5806"/>
                  </a:lnTo>
                  <a:cubicBezTo>
                    <a:pt x="4577" y="5806"/>
                    <a:pt x="4580" y="5822"/>
                    <a:pt x="4595" y="5882"/>
                  </a:cubicBezTo>
                  <a:cubicBezTo>
                    <a:pt x="4887" y="6918"/>
                    <a:pt x="4729" y="6341"/>
                    <a:pt x="4762" y="6726"/>
                  </a:cubicBezTo>
                  <a:cubicBezTo>
                    <a:pt x="4812" y="7202"/>
                    <a:pt x="5088" y="8179"/>
                    <a:pt x="5088" y="8179"/>
                  </a:cubicBezTo>
                  <a:lnTo>
                    <a:pt x="5163" y="8079"/>
                  </a:lnTo>
                  <a:cubicBezTo>
                    <a:pt x="5130" y="7761"/>
                    <a:pt x="5105" y="7444"/>
                    <a:pt x="5080" y="7135"/>
                  </a:cubicBezTo>
                  <a:cubicBezTo>
                    <a:pt x="5055" y="6934"/>
                    <a:pt x="5021" y="6734"/>
                    <a:pt x="4971" y="6542"/>
                  </a:cubicBezTo>
                  <a:cubicBezTo>
                    <a:pt x="4971" y="6517"/>
                    <a:pt x="4963" y="6500"/>
                    <a:pt x="4954" y="6475"/>
                  </a:cubicBezTo>
                  <a:cubicBezTo>
                    <a:pt x="4946" y="6433"/>
                    <a:pt x="4812" y="6124"/>
                    <a:pt x="4679" y="5832"/>
                  </a:cubicBezTo>
                  <a:cubicBezTo>
                    <a:pt x="4648" y="5770"/>
                    <a:pt x="4628" y="5750"/>
                    <a:pt x="4614" y="5750"/>
                  </a:cubicBezTo>
                  <a:close/>
                  <a:moveTo>
                    <a:pt x="1677" y="2880"/>
                  </a:moveTo>
                  <a:cubicBezTo>
                    <a:pt x="1478" y="2880"/>
                    <a:pt x="1277" y="2929"/>
                    <a:pt x="1095" y="3016"/>
                  </a:cubicBezTo>
                  <a:lnTo>
                    <a:pt x="1228" y="3158"/>
                  </a:lnTo>
                  <a:cubicBezTo>
                    <a:pt x="1345" y="3192"/>
                    <a:pt x="1471" y="3234"/>
                    <a:pt x="1579" y="3275"/>
                  </a:cubicBezTo>
                  <a:cubicBezTo>
                    <a:pt x="2256" y="3501"/>
                    <a:pt x="2899" y="3818"/>
                    <a:pt x="3492" y="4203"/>
                  </a:cubicBezTo>
                  <a:cubicBezTo>
                    <a:pt x="4094" y="4604"/>
                    <a:pt x="4146" y="4682"/>
                    <a:pt x="4178" y="4682"/>
                  </a:cubicBezTo>
                  <a:cubicBezTo>
                    <a:pt x="4192" y="4682"/>
                    <a:pt x="4202" y="4667"/>
                    <a:pt x="4252" y="4658"/>
                  </a:cubicBezTo>
                  <a:lnTo>
                    <a:pt x="4252" y="4658"/>
                  </a:lnTo>
                  <a:lnTo>
                    <a:pt x="4814" y="5529"/>
                  </a:lnTo>
                  <a:lnTo>
                    <a:pt x="4814" y="5529"/>
                  </a:lnTo>
                  <a:cubicBezTo>
                    <a:pt x="4814" y="5528"/>
                    <a:pt x="4814" y="5528"/>
                    <a:pt x="4815" y="5528"/>
                  </a:cubicBezTo>
                  <a:cubicBezTo>
                    <a:pt x="4817" y="5528"/>
                    <a:pt x="4821" y="5532"/>
                    <a:pt x="4828" y="5539"/>
                  </a:cubicBezTo>
                  <a:lnTo>
                    <a:pt x="4828" y="5539"/>
                  </a:lnTo>
                  <a:cubicBezTo>
                    <a:pt x="4828" y="5539"/>
                    <a:pt x="4828" y="5539"/>
                    <a:pt x="4829" y="5539"/>
                  </a:cubicBezTo>
                  <a:lnTo>
                    <a:pt x="4829" y="5539"/>
                  </a:lnTo>
                  <a:lnTo>
                    <a:pt x="4829" y="5539"/>
                  </a:lnTo>
                  <a:cubicBezTo>
                    <a:pt x="4829" y="5539"/>
                    <a:pt x="4829" y="5539"/>
                    <a:pt x="4828" y="5539"/>
                  </a:cubicBezTo>
                  <a:lnTo>
                    <a:pt x="4828" y="5539"/>
                  </a:lnTo>
                  <a:cubicBezTo>
                    <a:pt x="4826" y="5539"/>
                    <a:pt x="4823" y="5539"/>
                    <a:pt x="4821" y="5539"/>
                  </a:cubicBezTo>
                  <a:lnTo>
                    <a:pt x="4814" y="5529"/>
                  </a:lnTo>
                  <a:lnTo>
                    <a:pt x="4814" y="5529"/>
                  </a:lnTo>
                  <a:cubicBezTo>
                    <a:pt x="4813" y="5530"/>
                    <a:pt x="4812" y="5533"/>
                    <a:pt x="4812" y="5539"/>
                  </a:cubicBezTo>
                  <a:lnTo>
                    <a:pt x="4812" y="5539"/>
                  </a:lnTo>
                  <a:cubicBezTo>
                    <a:pt x="4810" y="5536"/>
                    <a:pt x="4808" y="5534"/>
                    <a:pt x="4807" y="5534"/>
                  </a:cubicBezTo>
                  <a:lnTo>
                    <a:pt x="4807" y="5534"/>
                  </a:lnTo>
                  <a:cubicBezTo>
                    <a:pt x="4805" y="5534"/>
                    <a:pt x="4806" y="5540"/>
                    <a:pt x="4808" y="5548"/>
                  </a:cubicBezTo>
                  <a:lnTo>
                    <a:pt x="4808" y="5548"/>
                  </a:lnTo>
                  <a:cubicBezTo>
                    <a:pt x="4809" y="5548"/>
                    <a:pt x="4811" y="5548"/>
                    <a:pt x="4812" y="5548"/>
                  </a:cubicBezTo>
                  <a:lnTo>
                    <a:pt x="4812" y="5548"/>
                  </a:lnTo>
                  <a:cubicBezTo>
                    <a:pt x="4812" y="5554"/>
                    <a:pt x="4813" y="5562"/>
                    <a:pt x="4814" y="5571"/>
                  </a:cubicBezTo>
                  <a:lnTo>
                    <a:pt x="4814" y="5571"/>
                  </a:lnTo>
                  <a:lnTo>
                    <a:pt x="4820" y="5550"/>
                  </a:lnTo>
                  <a:lnTo>
                    <a:pt x="4820" y="5550"/>
                  </a:lnTo>
                  <a:cubicBezTo>
                    <a:pt x="4838" y="5575"/>
                    <a:pt x="4877" y="5636"/>
                    <a:pt x="4954" y="5757"/>
                  </a:cubicBezTo>
                  <a:cubicBezTo>
                    <a:pt x="5146" y="6066"/>
                    <a:pt x="5314" y="6391"/>
                    <a:pt x="5447" y="6734"/>
                  </a:cubicBezTo>
                  <a:cubicBezTo>
                    <a:pt x="5581" y="7051"/>
                    <a:pt x="5915" y="8196"/>
                    <a:pt x="5915" y="8196"/>
                  </a:cubicBezTo>
                  <a:lnTo>
                    <a:pt x="5990" y="8121"/>
                  </a:lnTo>
                  <a:cubicBezTo>
                    <a:pt x="5973" y="7812"/>
                    <a:pt x="5940" y="7511"/>
                    <a:pt x="5882" y="7210"/>
                  </a:cubicBezTo>
                  <a:cubicBezTo>
                    <a:pt x="5840" y="7060"/>
                    <a:pt x="5798" y="6901"/>
                    <a:pt x="5740" y="6751"/>
                  </a:cubicBezTo>
                  <a:cubicBezTo>
                    <a:pt x="5562" y="6299"/>
                    <a:pt x="5439" y="5536"/>
                    <a:pt x="4883" y="5536"/>
                  </a:cubicBezTo>
                  <a:cubicBezTo>
                    <a:pt x="4865" y="5536"/>
                    <a:pt x="4847" y="5537"/>
                    <a:pt x="4829" y="5539"/>
                  </a:cubicBezTo>
                  <a:lnTo>
                    <a:pt x="4829" y="5539"/>
                  </a:lnTo>
                  <a:lnTo>
                    <a:pt x="4252" y="4658"/>
                  </a:lnTo>
                  <a:lnTo>
                    <a:pt x="4252" y="4658"/>
                  </a:lnTo>
                  <a:cubicBezTo>
                    <a:pt x="4252" y="4658"/>
                    <a:pt x="4252" y="4658"/>
                    <a:pt x="4252" y="4658"/>
                  </a:cubicBezTo>
                  <a:lnTo>
                    <a:pt x="4252" y="4658"/>
                  </a:lnTo>
                  <a:lnTo>
                    <a:pt x="4228" y="4620"/>
                  </a:lnTo>
                  <a:lnTo>
                    <a:pt x="4252" y="4658"/>
                  </a:lnTo>
                  <a:lnTo>
                    <a:pt x="4252" y="4658"/>
                  </a:lnTo>
                  <a:cubicBezTo>
                    <a:pt x="4259" y="4656"/>
                    <a:pt x="4268" y="4655"/>
                    <a:pt x="4278" y="4654"/>
                  </a:cubicBezTo>
                  <a:cubicBezTo>
                    <a:pt x="4286" y="4654"/>
                    <a:pt x="4294" y="4645"/>
                    <a:pt x="4303" y="4645"/>
                  </a:cubicBezTo>
                  <a:cubicBezTo>
                    <a:pt x="4436" y="4503"/>
                    <a:pt x="4403" y="4587"/>
                    <a:pt x="4228" y="4345"/>
                  </a:cubicBezTo>
                  <a:cubicBezTo>
                    <a:pt x="4228" y="4345"/>
                    <a:pt x="4019" y="4111"/>
                    <a:pt x="3860" y="3944"/>
                  </a:cubicBezTo>
                  <a:cubicBezTo>
                    <a:pt x="3459" y="3534"/>
                    <a:pt x="1763" y="2883"/>
                    <a:pt x="1763" y="2883"/>
                  </a:cubicBezTo>
                  <a:cubicBezTo>
                    <a:pt x="1734" y="2881"/>
                    <a:pt x="1706" y="2880"/>
                    <a:pt x="1677" y="28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a:off x="8927969" y="4203535"/>
              <a:ext cx="157601" cy="142556"/>
            </a:xfrm>
            <a:custGeom>
              <a:avLst/>
              <a:gdLst/>
              <a:ahLst/>
              <a:cxnLst/>
              <a:rect l="l" t="t" r="r" b="b"/>
              <a:pathLst>
                <a:path w="3195" h="2890" extrusionOk="0">
                  <a:moveTo>
                    <a:pt x="1624" y="0"/>
                  </a:moveTo>
                  <a:cubicBezTo>
                    <a:pt x="1089" y="0"/>
                    <a:pt x="588" y="373"/>
                    <a:pt x="363" y="987"/>
                  </a:cubicBezTo>
                  <a:cubicBezTo>
                    <a:pt x="1" y="1984"/>
                    <a:pt x="965" y="2890"/>
                    <a:pt x="1892" y="2890"/>
                  </a:cubicBezTo>
                  <a:cubicBezTo>
                    <a:pt x="2013" y="2890"/>
                    <a:pt x="2134" y="2874"/>
                    <a:pt x="2251" y="2841"/>
                  </a:cubicBezTo>
                  <a:cubicBezTo>
                    <a:pt x="2919" y="2649"/>
                    <a:pt x="3195" y="1897"/>
                    <a:pt x="3045" y="1271"/>
                  </a:cubicBezTo>
                  <a:cubicBezTo>
                    <a:pt x="2953" y="903"/>
                    <a:pt x="2752" y="578"/>
                    <a:pt x="2460" y="327"/>
                  </a:cubicBezTo>
                  <a:cubicBezTo>
                    <a:pt x="2195" y="103"/>
                    <a:pt x="1905" y="0"/>
                    <a:pt x="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5898471" y="3936525"/>
              <a:ext cx="713374" cy="680818"/>
            </a:xfrm>
            <a:custGeom>
              <a:avLst/>
              <a:gdLst/>
              <a:ahLst/>
              <a:cxnLst/>
              <a:rect l="l" t="t" r="r" b="b"/>
              <a:pathLst>
                <a:path w="14462" h="13802" extrusionOk="0">
                  <a:moveTo>
                    <a:pt x="5172" y="12974"/>
                  </a:moveTo>
                  <a:cubicBezTo>
                    <a:pt x="4537" y="12941"/>
                    <a:pt x="4462" y="11989"/>
                    <a:pt x="4445" y="11471"/>
                  </a:cubicBezTo>
                  <a:cubicBezTo>
                    <a:pt x="4428" y="10811"/>
                    <a:pt x="4520" y="10151"/>
                    <a:pt x="4704" y="9524"/>
                  </a:cubicBezTo>
                  <a:cubicBezTo>
                    <a:pt x="3902" y="10410"/>
                    <a:pt x="2724" y="11354"/>
                    <a:pt x="2039" y="10986"/>
                  </a:cubicBezTo>
                  <a:cubicBezTo>
                    <a:pt x="1555" y="10719"/>
                    <a:pt x="1880" y="9975"/>
                    <a:pt x="2248" y="9466"/>
                  </a:cubicBezTo>
                  <a:cubicBezTo>
                    <a:pt x="2440" y="9215"/>
                    <a:pt x="2649" y="8973"/>
                    <a:pt x="2875" y="8747"/>
                  </a:cubicBezTo>
                  <a:cubicBezTo>
                    <a:pt x="3276" y="8355"/>
                    <a:pt x="3710" y="8004"/>
                    <a:pt x="4186" y="7695"/>
                  </a:cubicBezTo>
                  <a:cubicBezTo>
                    <a:pt x="3693" y="7845"/>
                    <a:pt x="3192" y="7962"/>
                    <a:pt x="2691" y="8046"/>
                  </a:cubicBezTo>
                  <a:cubicBezTo>
                    <a:pt x="1713" y="8196"/>
                    <a:pt x="1" y="8271"/>
                    <a:pt x="636" y="7035"/>
                  </a:cubicBezTo>
                  <a:cubicBezTo>
                    <a:pt x="961" y="6391"/>
                    <a:pt x="1797" y="6216"/>
                    <a:pt x="2499" y="6074"/>
                  </a:cubicBezTo>
                  <a:cubicBezTo>
                    <a:pt x="3200" y="5940"/>
                    <a:pt x="3919" y="5874"/>
                    <a:pt x="4637" y="5899"/>
                  </a:cubicBezTo>
                  <a:cubicBezTo>
                    <a:pt x="4637" y="5899"/>
                    <a:pt x="2290" y="4746"/>
                    <a:pt x="2591" y="3025"/>
                  </a:cubicBezTo>
                  <a:cubicBezTo>
                    <a:pt x="2624" y="2691"/>
                    <a:pt x="2858" y="2415"/>
                    <a:pt x="3167" y="2315"/>
                  </a:cubicBezTo>
                  <a:cubicBezTo>
                    <a:pt x="3877" y="2106"/>
                    <a:pt x="4554" y="2607"/>
                    <a:pt x="5022" y="3042"/>
                  </a:cubicBezTo>
                  <a:cubicBezTo>
                    <a:pt x="5431" y="3434"/>
                    <a:pt x="5790" y="3877"/>
                    <a:pt x="6091" y="4361"/>
                  </a:cubicBezTo>
                  <a:lnTo>
                    <a:pt x="6149" y="4445"/>
                  </a:lnTo>
                  <a:cubicBezTo>
                    <a:pt x="5949" y="3434"/>
                    <a:pt x="5623" y="2440"/>
                    <a:pt x="5673" y="1387"/>
                  </a:cubicBezTo>
                  <a:cubicBezTo>
                    <a:pt x="5673" y="1362"/>
                    <a:pt x="5673" y="1329"/>
                    <a:pt x="5682" y="1296"/>
                  </a:cubicBezTo>
                  <a:cubicBezTo>
                    <a:pt x="5715" y="970"/>
                    <a:pt x="5832" y="1"/>
                    <a:pt x="6910" y="1521"/>
                  </a:cubicBezTo>
                  <a:cubicBezTo>
                    <a:pt x="7118" y="1805"/>
                    <a:pt x="7294" y="2114"/>
                    <a:pt x="7436" y="2440"/>
                  </a:cubicBezTo>
                  <a:cubicBezTo>
                    <a:pt x="7712" y="3075"/>
                    <a:pt x="7870" y="3752"/>
                    <a:pt x="7904" y="4445"/>
                  </a:cubicBezTo>
                  <a:cubicBezTo>
                    <a:pt x="7904" y="4445"/>
                    <a:pt x="8054" y="3743"/>
                    <a:pt x="8129" y="3434"/>
                  </a:cubicBezTo>
                  <a:cubicBezTo>
                    <a:pt x="8380" y="2306"/>
                    <a:pt x="9123" y="744"/>
                    <a:pt x="10193" y="1312"/>
                  </a:cubicBezTo>
                  <a:cubicBezTo>
                    <a:pt x="10694" y="1580"/>
                    <a:pt x="10493" y="2490"/>
                    <a:pt x="10402" y="3175"/>
                  </a:cubicBezTo>
                  <a:cubicBezTo>
                    <a:pt x="10326" y="3835"/>
                    <a:pt x="10118" y="4470"/>
                    <a:pt x="9800" y="5046"/>
                  </a:cubicBezTo>
                  <a:cubicBezTo>
                    <a:pt x="9800" y="5046"/>
                    <a:pt x="10677" y="4712"/>
                    <a:pt x="11379" y="4512"/>
                  </a:cubicBezTo>
                  <a:cubicBezTo>
                    <a:pt x="12549" y="4186"/>
                    <a:pt x="14136" y="3693"/>
                    <a:pt x="14303" y="4512"/>
                  </a:cubicBezTo>
                  <a:cubicBezTo>
                    <a:pt x="14462" y="5314"/>
                    <a:pt x="13275" y="5982"/>
                    <a:pt x="12707" y="6350"/>
                  </a:cubicBezTo>
                  <a:cubicBezTo>
                    <a:pt x="11947" y="6818"/>
                    <a:pt x="11087" y="7085"/>
                    <a:pt x="10201" y="7143"/>
                  </a:cubicBezTo>
                  <a:cubicBezTo>
                    <a:pt x="10201" y="7143"/>
                    <a:pt x="10953" y="7402"/>
                    <a:pt x="11563" y="7586"/>
                  </a:cubicBezTo>
                  <a:cubicBezTo>
                    <a:pt x="11797" y="7653"/>
                    <a:pt x="12039" y="7728"/>
                    <a:pt x="12265" y="7828"/>
                  </a:cubicBezTo>
                  <a:cubicBezTo>
                    <a:pt x="12557" y="7945"/>
                    <a:pt x="12866" y="7887"/>
                    <a:pt x="13384" y="8513"/>
                  </a:cubicBezTo>
                  <a:cubicBezTo>
                    <a:pt x="13777" y="8990"/>
                    <a:pt x="13117" y="9858"/>
                    <a:pt x="12248" y="9817"/>
                  </a:cubicBezTo>
                  <a:cubicBezTo>
                    <a:pt x="11780" y="9792"/>
                    <a:pt x="11128" y="9533"/>
                    <a:pt x="11128" y="9533"/>
                  </a:cubicBezTo>
                  <a:cubicBezTo>
                    <a:pt x="11521" y="10084"/>
                    <a:pt x="12273" y="11103"/>
                    <a:pt x="11680" y="11947"/>
                  </a:cubicBezTo>
                  <a:cubicBezTo>
                    <a:pt x="11245" y="12565"/>
                    <a:pt x="10243" y="12716"/>
                    <a:pt x="9650" y="12189"/>
                  </a:cubicBezTo>
                  <a:cubicBezTo>
                    <a:pt x="9240" y="11838"/>
                    <a:pt x="8915" y="11170"/>
                    <a:pt x="8915" y="11170"/>
                  </a:cubicBezTo>
                  <a:cubicBezTo>
                    <a:pt x="8864" y="12273"/>
                    <a:pt x="8555" y="13802"/>
                    <a:pt x="7570" y="13509"/>
                  </a:cubicBezTo>
                  <a:cubicBezTo>
                    <a:pt x="6960" y="13325"/>
                    <a:pt x="6793" y="12640"/>
                    <a:pt x="6692" y="12147"/>
                  </a:cubicBezTo>
                  <a:cubicBezTo>
                    <a:pt x="6634" y="11872"/>
                    <a:pt x="6584" y="11446"/>
                    <a:pt x="6584" y="11446"/>
                  </a:cubicBezTo>
                  <a:cubicBezTo>
                    <a:pt x="6559" y="11513"/>
                    <a:pt x="6534" y="11571"/>
                    <a:pt x="6500" y="11629"/>
                  </a:cubicBezTo>
                  <a:lnTo>
                    <a:pt x="6417" y="11788"/>
                  </a:lnTo>
                  <a:cubicBezTo>
                    <a:pt x="6133" y="12331"/>
                    <a:pt x="5798" y="12941"/>
                    <a:pt x="5239" y="12983"/>
                  </a:cubicBezTo>
                  <a:close/>
                </a:path>
              </a:pathLst>
            </a:custGeom>
            <a:solidFill>
              <a:srgbClr val="FFA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a:off x="6032839" y="4046575"/>
              <a:ext cx="511822" cy="476010"/>
            </a:xfrm>
            <a:custGeom>
              <a:avLst/>
              <a:gdLst/>
              <a:ahLst/>
              <a:cxnLst/>
              <a:rect l="l" t="t" r="r" b="b"/>
              <a:pathLst>
                <a:path w="10376" h="9650" extrusionOk="0">
                  <a:moveTo>
                    <a:pt x="1036" y="2699"/>
                  </a:moveTo>
                  <a:cubicBezTo>
                    <a:pt x="1136" y="2298"/>
                    <a:pt x="1838" y="2373"/>
                    <a:pt x="2222" y="2431"/>
                  </a:cubicBezTo>
                  <a:cubicBezTo>
                    <a:pt x="2699" y="2506"/>
                    <a:pt x="3158" y="2648"/>
                    <a:pt x="3601" y="2849"/>
                  </a:cubicBezTo>
                  <a:cubicBezTo>
                    <a:pt x="3066" y="2214"/>
                    <a:pt x="2531" y="1345"/>
                    <a:pt x="2891" y="953"/>
                  </a:cubicBezTo>
                  <a:cubicBezTo>
                    <a:pt x="3141" y="677"/>
                    <a:pt x="3643" y="978"/>
                    <a:pt x="3960" y="1287"/>
                  </a:cubicBezTo>
                  <a:cubicBezTo>
                    <a:pt x="4119" y="1437"/>
                    <a:pt x="4269" y="1604"/>
                    <a:pt x="4403" y="1780"/>
                  </a:cubicBezTo>
                  <a:cubicBezTo>
                    <a:pt x="4637" y="2080"/>
                    <a:pt x="4837" y="2415"/>
                    <a:pt x="5004" y="2757"/>
                  </a:cubicBezTo>
                  <a:cubicBezTo>
                    <a:pt x="4954" y="2423"/>
                    <a:pt x="4937" y="2089"/>
                    <a:pt x="4937" y="1755"/>
                  </a:cubicBezTo>
                  <a:cubicBezTo>
                    <a:pt x="4954" y="1111"/>
                    <a:pt x="5121" y="0"/>
                    <a:pt x="5940" y="568"/>
                  </a:cubicBezTo>
                  <a:cubicBezTo>
                    <a:pt x="6366" y="869"/>
                    <a:pt x="6383" y="1420"/>
                    <a:pt x="6391" y="1888"/>
                  </a:cubicBezTo>
                  <a:cubicBezTo>
                    <a:pt x="6399" y="2356"/>
                    <a:pt x="6358" y="2824"/>
                    <a:pt x="6249" y="3275"/>
                  </a:cubicBezTo>
                  <a:cubicBezTo>
                    <a:pt x="6249" y="3275"/>
                    <a:pt x="7385" y="1922"/>
                    <a:pt x="8605" y="2339"/>
                  </a:cubicBezTo>
                  <a:cubicBezTo>
                    <a:pt x="8822" y="2415"/>
                    <a:pt x="9023" y="2573"/>
                    <a:pt x="9039" y="2807"/>
                  </a:cubicBezTo>
                  <a:cubicBezTo>
                    <a:pt x="9098" y="3283"/>
                    <a:pt x="8647" y="3651"/>
                    <a:pt x="8271" y="3893"/>
                  </a:cubicBezTo>
                  <a:cubicBezTo>
                    <a:pt x="7928" y="4110"/>
                    <a:pt x="7561" y="4277"/>
                    <a:pt x="7176" y="4411"/>
                  </a:cubicBezTo>
                  <a:lnTo>
                    <a:pt x="7101" y="4436"/>
                  </a:lnTo>
                  <a:cubicBezTo>
                    <a:pt x="7861" y="4436"/>
                    <a:pt x="8630" y="4361"/>
                    <a:pt x="9390" y="4528"/>
                  </a:cubicBezTo>
                  <a:lnTo>
                    <a:pt x="9457" y="4545"/>
                  </a:lnTo>
                  <a:cubicBezTo>
                    <a:pt x="9683" y="4612"/>
                    <a:pt x="10376" y="4812"/>
                    <a:pt x="9131" y="5305"/>
                  </a:cubicBezTo>
                  <a:cubicBezTo>
                    <a:pt x="8889" y="5397"/>
                    <a:pt x="8647" y="5464"/>
                    <a:pt x="8396" y="5514"/>
                  </a:cubicBezTo>
                  <a:cubicBezTo>
                    <a:pt x="7895" y="5606"/>
                    <a:pt x="7385" y="5622"/>
                    <a:pt x="6884" y="5547"/>
                  </a:cubicBezTo>
                  <a:lnTo>
                    <a:pt x="7586" y="5823"/>
                  </a:lnTo>
                  <a:cubicBezTo>
                    <a:pt x="8371" y="6140"/>
                    <a:pt x="9407" y="6817"/>
                    <a:pt x="8855" y="7427"/>
                  </a:cubicBezTo>
                  <a:cubicBezTo>
                    <a:pt x="8596" y="7711"/>
                    <a:pt x="7962" y="7460"/>
                    <a:pt x="7469" y="7310"/>
                  </a:cubicBezTo>
                  <a:cubicBezTo>
                    <a:pt x="7009" y="7185"/>
                    <a:pt x="6583" y="6967"/>
                    <a:pt x="6199" y="6683"/>
                  </a:cubicBezTo>
                  <a:cubicBezTo>
                    <a:pt x="6199" y="6683"/>
                    <a:pt x="6324" y="7293"/>
                    <a:pt x="6374" y="7769"/>
                  </a:cubicBezTo>
                  <a:cubicBezTo>
                    <a:pt x="6458" y="8555"/>
                    <a:pt x="6608" y="9649"/>
                    <a:pt x="5990" y="9641"/>
                  </a:cubicBezTo>
                  <a:cubicBezTo>
                    <a:pt x="5389" y="9641"/>
                    <a:pt x="5063" y="8789"/>
                    <a:pt x="4862" y="8379"/>
                  </a:cubicBezTo>
                  <a:cubicBezTo>
                    <a:pt x="4628" y="7845"/>
                    <a:pt x="4536" y="7251"/>
                    <a:pt x="4620" y="6667"/>
                  </a:cubicBezTo>
                  <a:cubicBezTo>
                    <a:pt x="4620" y="6667"/>
                    <a:pt x="4328" y="7118"/>
                    <a:pt x="4119" y="7485"/>
                  </a:cubicBezTo>
                  <a:cubicBezTo>
                    <a:pt x="4035" y="7627"/>
                    <a:pt x="3943" y="7769"/>
                    <a:pt x="3851" y="7903"/>
                  </a:cubicBezTo>
                  <a:cubicBezTo>
                    <a:pt x="3726" y="8070"/>
                    <a:pt x="3726" y="8279"/>
                    <a:pt x="3208" y="8530"/>
                  </a:cubicBezTo>
                  <a:cubicBezTo>
                    <a:pt x="2807" y="8722"/>
                    <a:pt x="2264" y="8179"/>
                    <a:pt x="2406" y="7627"/>
                  </a:cubicBezTo>
                  <a:cubicBezTo>
                    <a:pt x="2490" y="7385"/>
                    <a:pt x="2607" y="7160"/>
                    <a:pt x="2757" y="6951"/>
                  </a:cubicBezTo>
                  <a:cubicBezTo>
                    <a:pt x="2306" y="7126"/>
                    <a:pt x="1471" y="7469"/>
                    <a:pt x="936" y="6984"/>
                  </a:cubicBezTo>
                  <a:cubicBezTo>
                    <a:pt x="535" y="6617"/>
                    <a:pt x="577" y="5973"/>
                    <a:pt x="1028" y="5656"/>
                  </a:cubicBezTo>
                  <a:cubicBezTo>
                    <a:pt x="1337" y="5447"/>
                    <a:pt x="1863" y="5322"/>
                    <a:pt x="1863" y="5322"/>
                  </a:cubicBezTo>
                  <a:cubicBezTo>
                    <a:pt x="1070" y="5138"/>
                    <a:pt x="0" y="4745"/>
                    <a:pt x="343" y="4152"/>
                  </a:cubicBezTo>
                  <a:cubicBezTo>
                    <a:pt x="552" y="3785"/>
                    <a:pt x="1070" y="3768"/>
                    <a:pt x="1445" y="3768"/>
                  </a:cubicBezTo>
                  <a:cubicBezTo>
                    <a:pt x="1654" y="3768"/>
                    <a:pt x="1963" y="3793"/>
                    <a:pt x="1963" y="3793"/>
                  </a:cubicBezTo>
                  <a:lnTo>
                    <a:pt x="1846" y="3709"/>
                  </a:lnTo>
                  <a:lnTo>
                    <a:pt x="1746" y="3634"/>
                  </a:lnTo>
                  <a:cubicBezTo>
                    <a:pt x="1387" y="3384"/>
                    <a:pt x="986" y="3091"/>
                    <a:pt x="1036" y="2724"/>
                  </a:cubicBezTo>
                  <a:cubicBezTo>
                    <a:pt x="1028" y="2724"/>
                    <a:pt x="1036" y="2707"/>
                    <a:pt x="1036" y="26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a:off x="6121826" y="4160719"/>
              <a:ext cx="296360" cy="272830"/>
            </a:xfrm>
            <a:custGeom>
              <a:avLst/>
              <a:gdLst/>
              <a:ahLst/>
              <a:cxnLst/>
              <a:rect l="l" t="t" r="r" b="b"/>
              <a:pathLst>
                <a:path w="6008" h="5531" extrusionOk="0">
                  <a:moveTo>
                    <a:pt x="4813" y="786"/>
                  </a:moveTo>
                  <a:cubicBezTo>
                    <a:pt x="5047" y="886"/>
                    <a:pt x="4930" y="1253"/>
                    <a:pt x="4846" y="1446"/>
                  </a:cubicBezTo>
                  <a:cubicBezTo>
                    <a:pt x="4746" y="1696"/>
                    <a:pt x="4612" y="1930"/>
                    <a:pt x="4445" y="2139"/>
                  </a:cubicBezTo>
                  <a:cubicBezTo>
                    <a:pt x="4888" y="1922"/>
                    <a:pt x="5473" y="1730"/>
                    <a:pt x="5673" y="1963"/>
                  </a:cubicBezTo>
                  <a:cubicBezTo>
                    <a:pt x="5807" y="2131"/>
                    <a:pt x="5573" y="2364"/>
                    <a:pt x="5347" y="2498"/>
                  </a:cubicBezTo>
                  <a:cubicBezTo>
                    <a:pt x="5239" y="2565"/>
                    <a:pt x="5122" y="2632"/>
                    <a:pt x="5005" y="2682"/>
                  </a:cubicBezTo>
                  <a:cubicBezTo>
                    <a:pt x="4788" y="2774"/>
                    <a:pt x="4570" y="2841"/>
                    <a:pt x="4345" y="2891"/>
                  </a:cubicBezTo>
                  <a:cubicBezTo>
                    <a:pt x="4554" y="2899"/>
                    <a:pt x="4754" y="2924"/>
                    <a:pt x="4963" y="2966"/>
                  </a:cubicBezTo>
                  <a:cubicBezTo>
                    <a:pt x="5347" y="3049"/>
                    <a:pt x="6007" y="3258"/>
                    <a:pt x="5564" y="3634"/>
                  </a:cubicBezTo>
                  <a:cubicBezTo>
                    <a:pt x="5339" y="3826"/>
                    <a:pt x="5005" y="3776"/>
                    <a:pt x="4721" y="3726"/>
                  </a:cubicBezTo>
                  <a:cubicBezTo>
                    <a:pt x="4437" y="3684"/>
                    <a:pt x="4161" y="3609"/>
                    <a:pt x="3894" y="3501"/>
                  </a:cubicBezTo>
                  <a:cubicBezTo>
                    <a:pt x="3894" y="3501"/>
                    <a:pt x="4587" y="4252"/>
                    <a:pt x="4211" y="4854"/>
                  </a:cubicBezTo>
                  <a:cubicBezTo>
                    <a:pt x="4144" y="4971"/>
                    <a:pt x="4011" y="5046"/>
                    <a:pt x="3877" y="5038"/>
                  </a:cubicBezTo>
                  <a:cubicBezTo>
                    <a:pt x="3585" y="5021"/>
                    <a:pt x="3409" y="4737"/>
                    <a:pt x="3301" y="4511"/>
                  </a:cubicBezTo>
                  <a:cubicBezTo>
                    <a:pt x="3209" y="4303"/>
                    <a:pt x="3142" y="4085"/>
                    <a:pt x="3108" y="3868"/>
                  </a:cubicBezTo>
                  <a:lnTo>
                    <a:pt x="3100" y="3826"/>
                  </a:lnTo>
                  <a:cubicBezTo>
                    <a:pt x="3016" y="4236"/>
                    <a:pt x="2983" y="4653"/>
                    <a:pt x="2791" y="5038"/>
                  </a:cubicBezTo>
                  <a:lnTo>
                    <a:pt x="2774" y="5071"/>
                  </a:lnTo>
                  <a:cubicBezTo>
                    <a:pt x="2716" y="5188"/>
                    <a:pt x="2515" y="5531"/>
                    <a:pt x="2348" y="4812"/>
                  </a:cubicBezTo>
                  <a:cubicBezTo>
                    <a:pt x="2323" y="4679"/>
                    <a:pt x="2306" y="4537"/>
                    <a:pt x="2306" y="4394"/>
                  </a:cubicBezTo>
                  <a:cubicBezTo>
                    <a:pt x="2298" y="4119"/>
                    <a:pt x="2348" y="3843"/>
                    <a:pt x="2448" y="3584"/>
                  </a:cubicBezTo>
                  <a:lnTo>
                    <a:pt x="2206" y="3927"/>
                  </a:lnTo>
                  <a:cubicBezTo>
                    <a:pt x="1930" y="4311"/>
                    <a:pt x="1404" y="4795"/>
                    <a:pt x="1095" y="4436"/>
                  </a:cubicBezTo>
                  <a:cubicBezTo>
                    <a:pt x="945" y="4261"/>
                    <a:pt x="1170" y="3943"/>
                    <a:pt x="1312" y="3701"/>
                  </a:cubicBezTo>
                  <a:cubicBezTo>
                    <a:pt x="1446" y="3467"/>
                    <a:pt x="1621" y="3258"/>
                    <a:pt x="1830" y="3091"/>
                  </a:cubicBezTo>
                  <a:cubicBezTo>
                    <a:pt x="1830" y="3091"/>
                    <a:pt x="1454" y="3091"/>
                    <a:pt x="1162" y="3066"/>
                  </a:cubicBezTo>
                  <a:cubicBezTo>
                    <a:pt x="669" y="3024"/>
                    <a:pt x="1" y="2991"/>
                    <a:pt x="67" y="2657"/>
                  </a:cubicBezTo>
                  <a:cubicBezTo>
                    <a:pt x="134" y="2323"/>
                    <a:pt x="686" y="2247"/>
                    <a:pt x="953" y="2189"/>
                  </a:cubicBezTo>
                  <a:cubicBezTo>
                    <a:pt x="1304" y="2122"/>
                    <a:pt x="1671" y="2139"/>
                    <a:pt x="2014" y="2247"/>
                  </a:cubicBezTo>
                  <a:cubicBezTo>
                    <a:pt x="2014" y="2247"/>
                    <a:pt x="1772" y="2039"/>
                    <a:pt x="1580" y="1888"/>
                  </a:cubicBezTo>
                  <a:cubicBezTo>
                    <a:pt x="1496" y="1830"/>
                    <a:pt x="1421" y="1771"/>
                    <a:pt x="1354" y="1704"/>
                  </a:cubicBezTo>
                  <a:cubicBezTo>
                    <a:pt x="1262" y="1613"/>
                    <a:pt x="1137" y="1596"/>
                    <a:pt x="1037" y="1287"/>
                  </a:cubicBezTo>
                  <a:cubicBezTo>
                    <a:pt x="970" y="1053"/>
                    <a:pt x="1354" y="819"/>
                    <a:pt x="1663" y="953"/>
                  </a:cubicBezTo>
                  <a:cubicBezTo>
                    <a:pt x="1805" y="1028"/>
                    <a:pt x="1930" y="1111"/>
                    <a:pt x="2039" y="1220"/>
                  </a:cubicBezTo>
                  <a:cubicBezTo>
                    <a:pt x="1981" y="953"/>
                    <a:pt x="1864" y="468"/>
                    <a:pt x="2214" y="234"/>
                  </a:cubicBezTo>
                  <a:cubicBezTo>
                    <a:pt x="2490" y="67"/>
                    <a:pt x="2849" y="151"/>
                    <a:pt x="3016" y="435"/>
                  </a:cubicBezTo>
                  <a:cubicBezTo>
                    <a:pt x="3083" y="593"/>
                    <a:pt x="3117" y="760"/>
                    <a:pt x="3133" y="936"/>
                  </a:cubicBezTo>
                  <a:cubicBezTo>
                    <a:pt x="3326" y="527"/>
                    <a:pt x="3685" y="0"/>
                    <a:pt x="4002" y="251"/>
                  </a:cubicBezTo>
                  <a:cubicBezTo>
                    <a:pt x="4203" y="401"/>
                    <a:pt x="4153" y="677"/>
                    <a:pt x="4119" y="877"/>
                  </a:cubicBezTo>
                  <a:cubicBezTo>
                    <a:pt x="4094" y="994"/>
                    <a:pt x="4044" y="1161"/>
                    <a:pt x="4044" y="1161"/>
                  </a:cubicBezTo>
                  <a:lnTo>
                    <a:pt x="4102" y="1103"/>
                  </a:lnTo>
                  <a:lnTo>
                    <a:pt x="4161" y="1053"/>
                  </a:lnTo>
                  <a:cubicBezTo>
                    <a:pt x="4353" y="886"/>
                    <a:pt x="4579" y="710"/>
                    <a:pt x="4788" y="777"/>
                  </a:cubicBezTo>
                  <a:close/>
                </a:path>
              </a:pathLst>
            </a:custGeom>
            <a:solidFill>
              <a:srgbClr val="FFA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6607258" y="3636121"/>
              <a:ext cx="739321" cy="733549"/>
            </a:xfrm>
            <a:custGeom>
              <a:avLst/>
              <a:gdLst/>
              <a:ahLst/>
              <a:cxnLst/>
              <a:rect l="l" t="t" r="r" b="b"/>
              <a:pathLst>
                <a:path w="14988" h="14871" extrusionOk="0">
                  <a:moveTo>
                    <a:pt x="11805" y="12749"/>
                  </a:moveTo>
                  <a:lnTo>
                    <a:pt x="11805" y="12757"/>
                  </a:lnTo>
                  <a:cubicBezTo>
                    <a:pt x="11554" y="13100"/>
                    <a:pt x="10861" y="12816"/>
                    <a:pt x="10468" y="12607"/>
                  </a:cubicBezTo>
                  <a:cubicBezTo>
                    <a:pt x="9591" y="12147"/>
                    <a:pt x="9006" y="11262"/>
                    <a:pt x="8455" y="10376"/>
                  </a:cubicBezTo>
                  <a:cubicBezTo>
                    <a:pt x="8455" y="10376"/>
                    <a:pt x="8898" y="13843"/>
                    <a:pt x="8438" y="14236"/>
                  </a:cubicBezTo>
                  <a:cubicBezTo>
                    <a:pt x="8229" y="14403"/>
                    <a:pt x="7344" y="14278"/>
                    <a:pt x="7219" y="13250"/>
                  </a:cubicBezTo>
                  <a:cubicBezTo>
                    <a:pt x="7219" y="13250"/>
                    <a:pt x="5673" y="14871"/>
                    <a:pt x="6350" y="12022"/>
                  </a:cubicBezTo>
                  <a:cubicBezTo>
                    <a:pt x="6442" y="11646"/>
                    <a:pt x="6559" y="11279"/>
                    <a:pt x="6701" y="10928"/>
                  </a:cubicBezTo>
                  <a:cubicBezTo>
                    <a:pt x="6843" y="10577"/>
                    <a:pt x="7118" y="10092"/>
                    <a:pt x="7118" y="10092"/>
                  </a:cubicBezTo>
                  <a:lnTo>
                    <a:pt x="6584" y="10610"/>
                  </a:lnTo>
                  <a:cubicBezTo>
                    <a:pt x="6483" y="10702"/>
                    <a:pt x="6392" y="10794"/>
                    <a:pt x="6291" y="10886"/>
                  </a:cubicBezTo>
                  <a:cubicBezTo>
                    <a:pt x="6174" y="10986"/>
                    <a:pt x="6057" y="11103"/>
                    <a:pt x="5940" y="11203"/>
                  </a:cubicBezTo>
                  <a:cubicBezTo>
                    <a:pt x="5840" y="11295"/>
                    <a:pt x="5740" y="11379"/>
                    <a:pt x="5640" y="11462"/>
                  </a:cubicBezTo>
                  <a:cubicBezTo>
                    <a:pt x="4896" y="12064"/>
                    <a:pt x="3877" y="12757"/>
                    <a:pt x="3008" y="12323"/>
                  </a:cubicBezTo>
                  <a:cubicBezTo>
                    <a:pt x="2958" y="12298"/>
                    <a:pt x="2908" y="12264"/>
                    <a:pt x="2875" y="12231"/>
                  </a:cubicBezTo>
                  <a:cubicBezTo>
                    <a:pt x="2758" y="12114"/>
                    <a:pt x="2808" y="11964"/>
                    <a:pt x="2891" y="11813"/>
                  </a:cubicBezTo>
                  <a:lnTo>
                    <a:pt x="2966" y="11688"/>
                  </a:lnTo>
                  <a:cubicBezTo>
                    <a:pt x="2991" y="11654"/>
                    <a:pt x="3017" y="11621"/>
                    <a:pt x="3050" y="11588"/>
                  </a:cubicBezTo>
                  <a:cubicBezTo>
                    <a:pt x="3159" y="11454"/>
                    <a:pt x="3242" y="11362"/>
                    <a:pt x="3125" y="11379"/>
                  </a:cubicBezTo>
                  <a:cubicBezTo>
                    <a:pt x="2499" y="11462"/>
                    <a:pt x="1212" y="11120"/>
                    <a:pt x="3067" y="10167"/>
                  </a:cubicBezTo>
                  <a:cubicBezTo>
                    <a:pt x="3735" y="9825"/>
                    <a:pt x="4462" y="9624"/>
                    <a:pt x="5172" y="9399"/>
                  </a:cubicBezTo>
                  <a:cubicBezTo>
                    <a:pt x="5172" y="9399"/>
                    <a:pt x="2657" y="9482"/>
                    <a:pt x="1646" y="9215"/>
                  </a:cubicBezTo>
                  <a:cubicBezTo>
                    <a:pt x="1429" y="9157"/>
                    <a:pt x="1187" y="9115"/>
                    <a:pt x="1095" y="8889"/>
                  </a:cubicBezTo>
                  <a:cubicBezTo>
                    <a:pt x="803" y="8229"/>
                    <a:pt x="1747" y="8263"/>
                    <a:pt x="1488" y="8204"/>
                  </a:cubicBezTo>
                  <a:cubicBezTo>
                    <a:pt x="1304" y="8162"/>
                    <a:pt x="1062" y="8029"/>
                    <a:pt x="1179" y="7795"/>
                  </a:cubicBezTo>
                  <a:cubicBezTo>
                    <a:pt x="1220" y="7703"/>
                    <a:pt x="1396" y="7728"/>
                    <a:pt x="1446" y="7695"/>
                  </a:cubicBezTo>
                  <a:cubicBezTo>
                    <a:pt x="1404" y="7670"/>
                    <a:pt x="1354" y="7645"/>
                    <a:pt x="1304" y="7611"/>
                  </a:cubicBezTo>
                  <a:cubicBezTo>
                    <a:pt x="1304" y="7611"/>
                    <a:pt x="1" y="6609"/>
                    <a:pt x="1337" y="6233"/>
                  </a:cubicBezTo>
                  <a:cubicBezTo>
                    <a:pt x="1655" y="6141"/>
                    <a:pt x="1997" y="6216"/>
                    <a:pt x="2265" y="6316"/>
                  </a:cubicBezTo>
                  <a:cubicBezTo>
                    <a:pt x="2524" y="6375"/>
                    <a:pt x="2791" y="6467"/>
                    <a:pt x="3042" y="6567"/>
                  </a:cubicBezTo>
                  <a:cubicBezTo>
                    <a:pt x="3184" y="6625"/>
                    <a:pt x="3317" y="6675"/>
                    <a:pt x="3451" y="6734"/>
                  </a:cubicBezTo>
                  <a:cubicBezTo>
                    <a:pt x="3768" y="6792"/>
                    <a:pt x="4086" y="6876"/>
                    <a:pt x="4395" y="6968"/>
                  </a:cubicBezTo>
                  <a:cubicBezTo>
                    <a:pt x="4103" y="6792"/>
                    <a:pt x="3802" y="6625"/>
                    <a:pt x="3509" y="6442"/>
                  </a:cubicBezTo>
                  <a:cubicBezTo>
                    <a:pt x="3334" y="6341"/>
                    <a:pt x="3167" y="6241"/>
                    <a:pt x="3000" y="6141"/>
                  </a:cubicBezTo>
                  <a:cubicBezTo>
                    <a:pt x="2849" y="6041"/>
                    <a:pt x="2699" y="5949"/>
                    <a:pt x="2557" y="5848"/>
                  </a:cubicBezTo>
                  <a:cubicBezTo>
                    <a:pt x="2440" y="5765"/>
                    <a:pt x="2332" y="5690"/>
                    <a:pt x="2215" y="5606"/>
                  </a:cubicBezTo>
                  <a:cubicBezTo>
                    <a:pt x="2106" y="5523"/>
                    <a:pt x="2031" y="5456"/>
                    <a:pt x="1939" y="5381"/>
                  </a:cubicBezTo>
                  <a:cubicBezTo>
                    <a:pt x="1872" y="5330"/>
                    <a:pt x="1814" y="5280"/>
                    <a:pt x="1755" y="5230"/>
                  </a:cubicBezTo>
                  <a:cubicBezTo>
                    <a:pt x="1697" y="5180"/>
                    <a:pt x="1638" y="5122"/>
                    <a:pt x="1580" y="5071"/>
                  </a:cubicBezTo>
                  <a:cubicBezTo>
                    <a:pt x="1538" y="5030"/>
                    <a:pt x="1496" y="4988"/>
                    <a:pt x="1454" y="4946"/>
                  </a:cubicBezTo>
                  <a:cubicBezTo>
                    <a:pt x="1195" y="4696"/>
                    <a:pt x="669" y="4219"/>
                    <a:pt x="2064" y="4019"/>
                  </a:cubicBezTo>
                  <a:cubicBezTo>
                    <a:pt x="1847" y="3802"/>
                    <a:pt x="1847" y="3317"/>
                    <a:pt x="2390" y="3300"/>
                  </a:cubicBezTo>
                  <a:cubicBezTo>
                    <a:pt x="2382" y="3259"/>
                    <a:pt x="2382" y="3225"/>
                    <a:pt x="2382" y="3183"/>
                  </a:cubicBezTo>
                  <a:cubicBezTo>
                    <a:pt x="2448" y="2808"/>
                    <a:pt x="2950" y="3000"/>
                    <a:pt x="3259" y="3108"/>
                  </a:cubicBezTo>
                  <a:cubicBezTo>
                    <a:pt x="4044" y="3384"/>
                    <a:pt x="4704" y="3960"/>
                    <a:pt x="5289" y="4587"/>
                  </a:cubicBezTo>
                  <a:cubicBezTo>
                    <a:pt x="5197" y="4470"/>
                    <a:pt x="5113" y="4353"/>
                    <a:pt x="5030" y="4244"/>
                  </a:cubicBezTo>
                  <a:lnTo>
                    <a:pt x="5022" y="4244"/>
                  </a:lnTo>
                  <a:cubicBezTo>
                    <a:pt x="4871" y="4061"/>
                    <a:pt x="4737" y="3868"/>
                    <a:pt x="4629" y="3668"/>
                  </a:cubicBezTo>
                  <a:cubicBezTo>
                    <a:pt x="4570" y="3576"/>
                    <a:pt x="4512" y="3493"/>
                    <a:pt x="4462" y="3401"/>
                  </a:cubicBezTo>
                  <a:cubicBezTo>
                    <a:pt x="4395" y="3309"/>
                    <a:pt x="4228" y="3066"/>
                    <a:pt x="3827" y="2498"/>
                  </a:cubicBezTo>
                  <a:cubicBezTo>
                    <a:pt x="3184" y="1579"/>
                    <a:pt x="3977" y="869"/>
                    <a:pt x="4428" y="1003"/>
                  </a:cubicBezTo>
                  <a:cubicBezTo>
                    <a:pt x="4495" y="1028"/>
                    <a:pt x="4554" y="1062"/>
                    <a:pt x="4612" y="1112"/>
                  </a:cubicBezTo>
                  <a:cubicBezTo>
                    <a:pt x="4696" y="1170"/>
                    <a:pt x="4763" y="1229"/>
                    <a:pt x="4821" y="1279"/>
                  </a:cubicBezTo>
                  <a:cubicBezTo>
                    <a:pt x="4821" y="1229"/>
                    <a:pt x="4821" y="1178"/>
                    <a:pt x="4829" y="1120"/>
                  </a:cubicBezTo>
                  <a:cubicBezTo>
                    <a:pt x="4854" y="702"/>
                    <a:pt x="5297" y="460"/>
                    <a:pt x="5757" y="978"/>
                  </a:cubicBezTo>
                  <a:cubicBezTo>
                    <a:pt x="5782" y="1"/>
                    <a:pt x="6625" y="702"/>
                    <a:pt x="6793" y="953"/>
                  </a:cubicBezTo>
                  <a:cubicBezTo>
                    <a:pt x="6818" y="1003"/>
                    <a:pt x="6851" y="1053"/>
                    <a:pt x="6876" y="1103"/>
                  </a:cubicBezTo>
                  <a:cubicBezTo>
                    <a:pt x="6935" y="1229"/>
                    <a:pt x="6993" y="1362"/>
                    <a:pt x="7043" y="1496"/>
                  </a:cubicBezTo>
                  <a:cubicBezTo>
                    <a:pt x="7068" y="1546"/>
                    <a:pt x="7085" y="1605"/>
                    <a:pt x="7102" y="1655"/>
                  </a:cubicBezTo>
                  <a:cubicBezTo>
                    <a:pt x="7344" y="2156"/>
                    <a:pt x="7553" y="2666"/>
                    <a:pt x="7737" y="3192"/>
                  </a:cubicBezTo>
                  <a:cubicBezTo>
                    <a:pt x="7828" y="3426"/>
                    <a:pt x="7887" y="3668"/>
                    <a:pt x="7929" y="3919"/>
                  </a:cubicBezTo>
                  <a:cubicBezTo>
                    <a:pt x="8037" y="2799"/>
                    <a:pt x="8004" y="1630"/>
                    <a:pt x="8346" y="560"/>
                  </a:cubicBezTo>
                  <a:cubicBezTo>
                    <a:pt x="8405" y="376"/>
                    <a:pt x="8555" y="243"/>
                    <a:pt x="8739" y="201"/>
                  </a:cubicBezTo>
                  <a:cubicBezTo>
                    <a:pt x="8781" y="184"/>
                    <a:pt x="8823" y="176"/>
                    <a:pt x="8856" y="184"/>
                  </a:cubicBezTo>
                  <a:cubicBezTo>
                    <a:pt x="9157" y="151"/>
                    <a:pt x="9491" y="326"/>
                    <a:pt x="9616" y="819"/>
                  </a:cubicBezTo>
                  <a:cubicBezTo>
                    <a:pt x="9700" y="1162"/>
                    <a:pt x="9541" y="1730"/>
                    <a:pt x="9742" y="1354"/>
                  </a:cubicBezTo>
                  <a:cubicBezTo>
                    <a:pt x="10026" y="844"/>
                    <a:pt x="10544" y="811"/>
                    <a:pt x="10301" y="1980"/>
                  </a:cubicBezTo>
                  <a:cubicBezTo>
                    <a:pt x="10301" y="1980"/>
                    <a:pt x="11061" y="786"/>
                    <a:pt x="11538" y="1062"/>
                  </a:cubicBezTo>
                  <a:cubicBezTo>
                    <a:pt x="12031" y="1354"/>
                    <a:pt x="11788" y="2064"/>
                    <a:pt x="11663" y="2557"/>
                  </a:cubicBezTo>
                  <a:cubicBezTo>
                    <a:pt x="11362" y="3735"/>
                    <a:pt x="10552" y="4712"/>
                    <a:pt x="9758" y="5631"/>
                  </a:cubicBezTo>
                  <a:cubicBezTo>
                    <a:pt x="10017" y="5431"/>
                    <a:pt x="10268" y="5205"/>
                    <a:pt x="10502" y="4980"/>
                  </a:cubicBezTo>
                  <a:cubicBezTo>
                    <a:pt x="11162" y="4320"/>
                    <a:pt x="11763" y="3618"/>
                    <a:pt x="12315" y="2874"/>
                  </a:cubicBezTo>
                  <a:cubicBezTo>
                    <a:pt x="12732" y="2331"/>
                    <a:pt x="13910" y="1805"/>
                    <a:pt x="13484" y="3200"/>
                  </a:cubicBezTo>
                  <a:cubicBezTo>
                    <a:pt x="13484" y="3200"/>
                    <a:pt x="13927" y="2908"/>
                    <a:pt x="14144" y="3183"/>
                  </a:cubicBezTo>
                  <a:cubicBezTo>
                    <a:pt x="14395" y="3493"/>
                    <a:pt x="14119" y="3994"/>
                    <a:pt x="13785" y="4353"/>
                  </a:cubicBezTo>
                  <a:cubicBezTo>
                    <a:pt x="13977" y="4311"/>
                    <a:pt x="14228" y="4269"/>
                    <a:pt x="14320" y="4478"/>
                  </a:cubicBezTo>
                  <a:cubicBezTo>
                    <a:pt x="14553" y="5030"/>
                    <a:pt x="13802" y="5481"/>
                    <a:pt x="13208" y="6007"/>
                  </a:cubicBezTo>
                  <a:cubicBezTo>
                    <a:pt x="12640" y="6508"/>
                    <a:pt x="12022" y="6943"/>
                    <a:pt x="11362" y="7302"/>
                  </a:cubicBezTo>
                  <a:cubicBezTo>
                    <a:pt x="11989" y="7143"/>
                    <a:pt x="12624" y="7026"/>
                    <a:pt x="13267" y="6934"/>
                  </a:cubicBezTo>
                  <a:cubicBezTo>
                    <a:pt x="13593" y="6843"/>
                    <a:pt x="13927" y="6801"/>
                    <a:pt x="14261" y="6826"/>
                  </a:cubicBezTo>
                  <a:cubicBezTo>
                    <a:pt x="14604" y="6767"/>
                    <a:pt x="14988" y="7294"/>
                    <a:pt x="14746" y="7678"/>
                  </a:cubicBezTo>
                  <a:cubicBezTo>
                    <a:pt x="14595" y="7929"/>
                    <a:pt x="14470" y="7970"/>
                    <a:pt x="14044" y="8179"/>
                  </a:cubicBezTo>
                  <a:cubicBezTo>
                    <a:pt x="14152" y="8313"/>
                    <a:pt x="14946" y="8388"/>
                    <a:pt x="14478" y="8864"/>
                  </a:cubicBezTo>
                  <a:cubicBezTo>
                    <a:pt x="13910" y="9441"/>
                    <a:pt x="12599" y="9132"/>
                    <a:pt x="11747" y="8956"/>
                  </a:cubicBezTo>
                  <a:lnTo>
                    <a:pt x="11671" y="8939"/>
                  </a:lnTo>
                  <a:lnTo>
                    <a:pt x="11930" y="9056"/>
                  </a:lnTo>
                  <a:cubicBezTo>
                    <a:pt x="12482" y="9307"/>
                    <a:pt x="13743" y="9666"/>
                    <a:pt x="13618" y="10251"/>
                  </a:cubicBezTo>
                  <a:cubicBezTo>
                    <a:pt x="13493" y="10869"/>
                    <a:pt x="12724" y="10777"/>
                    <a:pt x="12173" y="10819"/>
                  </a:cubicBezTo>
                  <a:cubicBezTo>
                    <a:pt x="12173" y="10819"/>
                    <a:pt x="13208" y="11387"/>
                    <a:pt x="12348" y="11755"/>
                  </a:cubicBezTo>
                  <a:cubicBezTo>
                    <a:pt x="11872" y="11964"/>
                    <a:pt x="11061" y="11479"/>
                    <a:pt x="11462" y="11913"/>
                  </a:cubicBezTo>
                  <a:cubicBezTo>
                    <a:pt x="11613" y="12089"/>
                    <a:pt x="11788" y="12298"/>
                    <a:pt x="11838" y="12490"/>
                  </a:cubicBezTo>
                  <a:cubicBezTo>
                    <a:pt x="11922" y="12657"/>
                    <a:pt x="11880" y="12732"/>
                    <a:pt x="11805" y="12749"/>
                  </a:cubicBezTo>
                  <a:close/>
                  <a:moveTo>
                    <a:pt x="6108" y="711"/>
                  </a:moveTo>
                  <a:lnTo>
                    <a:pt x="6108" y="711"/>
                  </a:lnTo>
                  <a:cubicBezTo>
                    <a:pt x="6074" y="644"/>
                    <a:pt x="6041" y="619"/>
                    <a:pt x="6108" y="711"/>
                  </a:cubicBezTo>
                  <a:close/>
                  <a:moveTo>
                    <a:pt x="6108" y="2657"/>
                  </a:moveTo>
                  <a:close/>
                  <a:moveTo>
                    <a:pt x="13543" y="2741"/>
                  </a:moveTo>
                  <a:cubicBezTo>
                    <a:pt x="13584" y="2674"/>
                    <a:pt x="13576" y="2691"/>
                    <a:pt x="13526" y="2691"/>
                  </a:cubicBezTo>
                  <a:lnTo>
                    <a:pt x="13551" y="2741"/>
                  </a:lnTo>
                  <a:close/>
                  <a:moveTo>
                    <a:pt x="9608" y="3434"/>
                  </a:moveTo>
                  <a:lnTo>
                    <a:pt x="9608" y="3434"/>
                  </a:lnTo>
                  <a:lnTo>
                    <a:pt x="9591" y="3467"/>
                  </a:lnTo>
                  <a:close/>
                  <a:moveTo>
                    <a:pt x="13300" y="8463"/>
                  </a:moveTo>
                  <a:lnTo>
                    <a:pt x="13300" y="8463"/>
                  </a:lnTo>
                  <a:lnTo>
                    <a:pt x="13292" y="8463"/>
                  </a:lnTo>
                  <a:lnTo>
                    <a:pt x="13292" y="8463"/>
                  </a:lnTo>
                  <a:close/>
                  <a:moveTo>
                    <a:pt x="12390" y="9357"/>
                  </a:moveTo>
                  <a:lnTo>
                    <a:pt x="12365" y="9349"/>
                  </a:lnTo>
                  <a:lnTo>
                    <a:pt x="12398" y="9365"/>
                  </a:lnTo>
                  <a:close/>
                  <a:moveTo>
                    <a:pt x="2474" y="11028"/>
                  </a:moveTo>
                  <a:close/>
                  <a:moveTo>
                    <a:pt x="11763" y="12624"/>
                  </a:moveTo>
                  <a:close/>
                  <a:moveTo>
                    <a:pt x="6475" y="13509"/>
                  </a:moveTo>
                  <a:lnTo>
                    <a:pt x="6458" y="13492"/>
                  </a:lnTo>
                  <a:cubicBezTo>
                    <a:pt x="6458" y="13501"/>
                    <a:pt x="6467" y="13509"/>
                    <a:pt x="6475" y="13509"/>
                  </a:cubicBezTo>
                  <a:close/>
                </a:path>
              </a:pathLst>
            </a:custGeom>
            <a:solidFill>
              <a:srgbClr val="6CC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6704926" y="3726193"/>
              <a:ext cx="540728" cy="524055"/>
            </a:xfrm>
            <a:custGeom>
              <a:avLst/>
              <a:gdLst/>
              <a:ahLst/>
              <a:cxnLst/>
              <a:rect l="l" t="t" r="r" b="b"/>
              <a:pathLst>
                <a:path w="10962" h="10624" extrusionOk="0">
                  <a:moveTo>
                    <a:pt x="4352" y="1"/>
                  </a:moveTo>
                  <a:cubicBezTo>
                    <a:pt x="4274" y="1"/>
                    <a:pt x="4201" y="111"/>
                    <a:pt x="4178" y="464"/>
                  </a:cubicBezTo>
                  <a:cubicBezTo>
                    <a:pt x="4162" y="727"/>
                    <a:pt x="4264" y="1036"/>
                    <a:pt x="4218" y="1036"/>
                  </a:cubicBezTo>
                  <a:cubicBezTo>
                    <a:pt x="4188" y="1036"/>
                    <a:pt x="4096" y="906"/>
                    <a:pt x="3869" y="547"/>
                  </a:cubicBezTo>
                  <a:cubicBezTo>
                    <a:pt x="3729" y="323"/>
                    <a:pt x="3624" y="243"/>
                    <a:pt x="3547" y="243"/>
                  </a:cubicBezTo>
                  <a:cubicBezTo>
                    <a:pt x="3403" y="243"/>
                    <a:pt x="3359" y="525"/>
                    <a:pt x="3376" y="672"/>
                  </a:cubicBezTo>
                  <a:lnTo>
                    <a:pt x="3376" y="756"/>
                  </a:lnTo>
                  <a:cubicBezTo>
                    <a:pt x="3405" y="999"/>
                    <a:pt x="3407" y="1066"/>
                    <a:pt x="3400" y="1066"/>
                  </a:cubicBezTo>
                  <a:cubicBezTo>
                    <a:pt x="3391" y="1066"/>
                    <a:pt x="3367" y="956"/>
                    <a:pt x="3367" y="956"/>
                  </a:cubicBezTo>
                  <a:cubicBezTo>
                    <a:pt x="3142" y="610"/>
                    <a:pt x="2993" y="475"/>
                    <a:pt x="2904" y="475"/>
                  </a:cubicBezTo>
                  <a:cubicBezTo>
                    <a:pt x="2669" y="475"/>
                    <a:pt x="2854" y="1415"/>
                    <a:pt x="3175" y="1875"/>
                  </a:cubicBezTo>
                  <a:cubicBezTo>
                    <a:pt x="3526" y="2385"/>
                    <a:pt x="3902" y="2878"/>
                    <a:pt x="4295" y="3362"/>
                  </a:cubicBezTo>
                  <a:lnTo>
                    <a:pt x="4955" y="4064"/>
                  </a:lnTo>
                  <a:cubicBezTo>
                    <a:pt x="5182" y="4398"/>
                    <a:pt x="5521" y="4695"/>
                    <a:pt x="5666" y="4695"/>
                  </a:cubicBezTo>
                  <a:cubicBezTo>
                    <a:pt x="5749" y="4695"/>
                    <a:pt x="5769" y="4596"/>
                    <a:pt x="5665" y="4348"/>
                  </a:cubicBezTo>
                  <a:cubicBezTo>
                    <a:pt x="5339" y="3630"/>
                    <a:pt x="5180" y="2619"/>
                    <a:pt x="4963" y="1683"/>
                  </a:cubicBezTo>
                  <a:cubicBezTo>
                    <a:pt x="4871" y="1282"/>
                    <a:pt x="4930" y="1124"/>
                    <a:pt x="4570" y="230"/>
                  </a:cubicBezTo>
                  <a:cubicBezTo>
                    <a:pt x="4535" y="141"/>
                    <a:pt x="4441" y="1"/>
                    <a:pt x="4352" y="1"/>
                  </a:cubicBezTo>
                  <a:close/>
                  <a:moveTo>
                    <a:pt x="1946" y="2252"/>
                  </a:moveTo>
                  <a:cubicBezTo>
                    <a:pt x="1720" y="2252"/>
                    <a:pt x="1707" y="2543"/>
                    <a:pt x="1797" y="2702"/>
                  </a:cubicBezTo>
                  <a:cubicBezTo>
                    <a:pt x="1849" y="2782"/>
                    <a:pt x="1858" y="2811"/>
                    <a:pt x="1840" y="2811"/>
                  </a:cubicBezTo>
                  <a:cubicBezTo>
                    <a:pt x="1805" y="2811"/>
                    <a:pt x="1658" y="2689"/>
                    <a:pt x="1546" y="2627"/>
                  </a:cubicBezTo>
                  <a:lnTo>
                    <a:pt x="1546" y="2627"/>
                  </a:lnTo>
                  <a:cubicBezTo>
                    <a:pt x="1546" y="2627"/>
                    <a:pt x="1546" y="2627"/>
                    <a:pt x="1546" y="2627"/>
                  </a:cubicBezTo>
                  <a:cubicBezTo>
                    <a:pt x="1547" y="2627"/>
                    <a:pt x="1137" y="2415"/>
                    <a:pt x="951" y="2415"/>
                  </a:cubicBezTo>
                  <a:cubicBezTo>
                    <a:pt x="821" y="2415"/>
                    <a:pt x="800" y="2518"/>
                    <a:pt x="1103" y="2870"/>
                  </a:cubicBezTo>
                  <a:cubicBezTo>
                    <a:pt x="1436" y="3237"/>
                    <a:pt x="1491" y="3336"/>
                    <a:pt x="1454" y="3336"/>
                  </a:cubicBezTo>
                  <a:cubicBezTo>
                    <a:pt x="1411" y="3336"/>
                    <a:pt x="1245" y="3204"/>
                    <a:pt x="1245" y="3204"/>
                  </a:cubicBezTo>
                  <a:cubicBezTo>
                    <a:pt x="1226" y="3203"/>
                    <a:pt x="1207" y="3203"/>
                    <a:pt x="1189" y="3203"/>
                  </a:cubicBezTo>
                  <a:cubicBezTo>
                    <a:pt x="500" y="3203"/>
                    <a:pt x="1095" y="3663"/>
                    <a:pt x="1095" y="3663"/>
                  </a:cubicBezTo>
                  <a:lnTo>
                    <a:pt x="1112" y="3672"/>
                  </a:lnTo>
                  <a:lnTo>
                    <a:pt x="1120" y="3672"/>
                  </a:lnTo>
                  <a:cubicBezTo>
                    <a:pt x="1839" y="4131"/>
                    <a:pt x="3125" y="4549"/>
                    <a:pt x="3125" y="4549"/>
                  </a:cubicBezTo>
                  <a:cubicBezTo>
                    <a:pt x="3701" y="4741"/>
                    <a:pt x="4320" y="4983"/>
                    <a:pt x="4478" y="5050"/>
                  </a:cubicBezTo>
                  <a:cubicBezTo>
                    <a:pt x="4648" y="5130"/>
                    <a:pt x="4760" y="5163"/>
                    <a:pt x="4829" y="5163"/>
                  </a:cubicBezTo>
                  <a:cubicBezTo>
                    <a:pt x="5061" y="5163"/>
                    <a:pt x="4801" y="4791"/>
                    <a:pt x="4620" y="4624"/>
                  </a:cubicBezTo>
                  <a:cubicBezTo>
                    <a:pt x="3777" y="3830"/>
                    <a:pt x="3167" y="2744"/>
                    <a:pt x="2114" y="2293"/>
                  </a:cubicBezTo>
                  <a:cubicBezTo>
                    <a:pt x="2048" y="2264"/>
                    <a:pt x="1993" y="2252"/>
                    <a:pt x="1946" y="2252"/>
                  </a:cubicBezTo>
                  <a:close/>
                  <a:moveTo>
                    <a:pt x="6904" y="541"/>
                  </a:moveTo>
                  <a:cubicBezTo>
                    <a:pt x="6795" y="541"/>
                    <a:pt x="6665" y="697"/>
                    <a:pt x="6625" y="781"/>
                  </a:cubicBezTo>
                  <a:cubicBezTo>
                    <a:pt x="6417" y="1215"/>
                    <a:pt x="6208" y="3337"/>
                    <a:pt x="6208" y="3337"/>
                  </a:cubicBezTo>
                  <a:cubicBezTo>
                    <a:pt x="6208" y="3989"/>
                    <a:pt x="6141" y="4290"/>
                    <a:pt x="6166" y="4499"/>
                  </a:cubicBezTo>
                  <a:cubicBezTo>
                    <a:pt x="5999" y="5033"/>
                    <a:pt x="6224" y="5100"/>
                    <a:pt x="6224" y="5100"/>
                  </a:cubicBezTo>
                  <a:cubicBezTo>
                    <a:pt x="6324" y="5135"/>
                    <a:pt x="6353" y="5199"/>
                    <a:pt x="6385" y="5199"/>
                  </a:cubicBezTo>
                  <a:cubicBezTo>
                    <a:pt x="6422" y="5199"/>
                    <a:pt x="6463" y="5109"/>
                    <a:pt x="6625" y="4774"/>
                  </a:cubicBezTo>
                  <a:cubicBezTo>
                    <a:pt x="6650" y="4732"/>
                    <a:pt x="6659" y="4716"/>
                    <a:pt x="6676" y="4682"/>
                  </a:cubicBezTo>
                  <a:cubicBezTo>
                    <a:pt x="7210" y="3788"/>
                    <a:pt x="7887" y="3012"/>
                    <a:pt x="8363" y="2093"/>
                  </a:cubicBezTo>
                  <a:cubicBezTo>
                    <a:pt x="8380" y="2059"/>
                    <a:pt x="8396" y="2026"/>
                    <a:pt x="8413" y="1984"/>
                  </a:cubicBezTo>
                  <a:cubicBezTo>
                    <a:pt x="8413" y="1984"/>
                    <a:pt x="8413" y="1984"/>
                    <a:pt x="8413" y="1984"/>
                  </a:cubicBezTo>
                  <a:cubicBezTo>
                    <a:pt x="8419" y="1984"/>
                    <a:pt x="8721" y="1589"/>
                    <a:pt x="8614" y="1324"/>
                  </a:cubicBezTo>
                  <a:cubicBezTo>
                    <a:pt x="8566" y="1207"/>
                    <a:pt x="8494" y="1159"/>
                    <a:pt x="8408" y="1159"/>
                  </a:cubicBezTo>
                  <a:cubicBezTo>
                    <a:pt x="8152" y="1159"/>
                    <a:pt x="7768" y="1591"/>
                    <a:pt x="7511" y="1892"/>
                  </a:cubicBezTo>
                  <a:cubicBezTo>
                    <a:pt x="7490" y="1917"/>
                    <a:pt x="7446" y="2018"/>
                    <a:pt x="7437" y="2018"/>
                  </a:cubicBezTo>
                  <a:cubicBezTo>
                    <a:pt x="7428" y="2018"/>
                    <a:pt x="7458" y="1908"/>
                    <a:pt x="7594" y="1491"/>
                  </a:cubicBezTo>
                  <a:cubicBezTo>
                    <a:pt x="7691" y="1221"/>
                    <a:pt x="7709" y="653"/>
                    <a:pt x="7541" y="653"/>
                  </a:cubicBezTo>
                  <a:cubicBezTo>
                    <a:pt x="7475" y="653"/>
                    <a:pt x="7381" y="739"/>
                    <a:pt x="7252" y="965"/>
                  </a:cubicBezTo>
                  <a:cubicBezTo>
                    <a:pt x="7083" y="1261"/>
                    <a:pt x="7020" y="1358"/>
                    <a:pt x="7004" y="1358"/>
                  </a:cubicBezTo>
                  <a:cubicBezTo>
                    <a:pt x="6981" y="1358"/>
                    <a:pt x="7063" y="1146"/>
                    <a:pt x="7068" y="1057"/>
                  </a:cubicBezTo>
                  <a:cubicBezTo>
                    <a:pt x="7080" y="662"/>
                    <a:pt x="7000" y="541"/>
                    <a:pt x="6904" y="541"/>
                  </a:cubicBezTo>
                  <a:close/>
                  <a:moveTo>
                    <a:pt x="623" y="5354"/>
                  </a:moveTo>
                  <a:cubicBezTo>
                    <a:pt x="185" y="5354"/>
                    <a:pt x="384" y="5574"/>
                    <a:pt x="477" y="5651"/>
                  </a:cubicBezTo>
                  <a:cubicBezTo>
                    <a:pt x="619" y="5760"/>
                    <a:pt x="778" y="5852"/>
                    <a:pt x="953" y="5919"/>
                  </a:cubicBezTo>
                  <a:lnTo>
                    <a:pt x="1037" y="5952"/>
                  </a:lnTo>
                  <a:cubicBezTo>
                    <a:pt x="702" y="6044"/>
                    <a:pt x="1" y="6278"/>
                    <a:pt x="978" y="6487"/>
                  </a:cubicBezTo>
                  <a:cubicBezTo>
                    <a:pt x="1404" y="6579"/>
                    <a:pt x="661" y="6888"/>
                    <a:pt x="928" y="7005"/>
                  </a:cubicBezTo>
                  <a:cubicBezTo>
                    <a:pt x="1113" y="7090"/>
                    <a:pt x="1340" y="7126"/>
                    <a:pt x="1589" y="7126"/>
                  </a:cubicBezTo>
                  <a:cubicBezTo>
                    <a:pt x="2801" y="7126"/>
                    <a:pt x="4537" y="6286"/>
                    <a:pt x="4537" y="6286"/>
                  </a:cubicBezTo>
                  <a:cubicBezTo>
                    <a:pt x="5072" y="6144"/>
                    <a:pt x="4729" y="5902"/>
                    <a:pt x="4570" y="5869"/>
                  </a:cubicBezTo>
                  <a:cubicBezTo>
                    <a:pt x="3944" y="5760"/>
                    <a:pt x="3392" y="5676"/>
                    <a:pt x="2808" y="5585"/>
                  </a:cubicBezTo>
                  <a:cubicBezTo>
                    <a:pt x="2808" y="5585"/>
                    <a:pt x="2682" y="5484"/>
                    <a:pt x="744" y="5359"/>
                  </a:cubicBezTo>
                  <a:cubicBezTo>
                    <a:pt x="699" y="5356"/>
                    <a:pt x="659" y="5354"/>
                    <a:pt x="623" y="5354"/>
                  </a:cubicBezTo>
                  <a:close/>
                  <a:moveTo>
                    <a:pt x="5297" y="6716"/>
                  </a:moveTo>
                  <a:cubicBezTo>
                    <a:pt x="5256" y="6716"/>
                    <a:pt x="5192" y="6744"/>
                    <a:pt x="5097" y="6813"/>
                  </a:cubicBezTo>
                  <a:cubicBezTo>
                    <a:pt x="4236" y="7414"/>
                    <a:pt x="3476" y="7765"/>
                    <a:pt x="2707" y="8166"/>
                  </a:cubicBezTo>
                  <a:cubicBezTo>
                    <a:pt x="2206" y="8442"/>
                    <a:pt x="1772" y="8659"/>
                    <a:pt x="2214" y="8793"/>
                  </a:cubicBezTo>
                  <a:cubicBezTo>
                    <a:pt x="2457" y="8793"/>
                    <a:pt x="2699" y="8742"/>
                    <a:pt x="2925" y="8651"/>
                  </a:cubicBezTo>
                  <a:lnTo>
                    <a:pt x="3050" y="8600"/>
                  </a:lnTo>
                  <a:lnTo>
                    <a:pt x="3050" y="8600"/>
                  </a:lnTo>
                  <a:cubicBezTo>
                    <a:pt x="2192" y="9214"/>
                    <a:pt x="2234" y="9337"/>
                    <a:pt x="2410" y="9337"/>
                  </a:cubicBezTo>
                  <a:cubicBezTo>
                    <a:pt x="2492" y="9337"/>
                    <a:pt x="2604" y="9310"/>
                    <a:pt x="2666" y="9294"/>
                  </a:cubicBezTo>
                  <a:cubicBezTo>
                    <a:pt x="3735" y="9018"/>
                    <a:pt x="4503" y="8133"/>
                    <a:pt x="5163" y="7255"/>
                  </a:cubicBezTo>
                  <a:cubicBezTo>
                    <a:pt x="5275" y="7110"/>
                    <a:pt x="5450" y="6716"/>
                    <a:pt x="5297" y="6716"/>
                  </a:cubicBezTo>
                  <a:close/>
                  <a:moveTo>
                    <a:pt x="10036" y="2472"/>
                  </a:moveTo>
                  <a:cubicBezTo>
                    <a:pt x="9820" y="2472"/>
                    <a:pt x="9493" y="2612"/>
                    <a:pt x="9324" y="2778"/>
                  </a:cubicBezTo>
                  <a:cubicBezTo>
                    <a:pt x="8605" y="3496"/>
                    <a:pt x="7820" y="4181"/>
                    <a:pt x="7051" y="4883"/>
                  </a:cubicBezTo>
                  <a:cubicBezTo>
                    <a:pt x="7051" y="4883"/>
                    <a:pt x="7077" y="4941"/>
                    <a:pt x="6692" y="5234"/>
                  </a:cubicBezTo>
                  <a:cubicBezTo>
                    <a:pt x="6693" y="5233"/>
                    <a:pt x="6694" y="5232"/>
                    <a:pt x="6695" y="5232"/>
                  </a:cubicBezTo>
                  <a:cubicBezTo>
                    <a:pt x="6710" y="5232"/>
                    <a:pt x="6642" y="5376"/>
                    <a:pt x="6642" y="5376"/>
                  </a:cubicBezTo>
                  <a:cubicBezTo>
                    <a:pt x="6391" y="5476"/>
                    <a:pt x="6341" y="5610"/>
                    <a:pt x="6383" y="5727"/>
                  </a:cubicBezTo>
                  <a:cubicBezTo>
                    <a:pt x="6283" y="5768"/>
                    <a:pt x="6216" y="5827"/>
                    <a:pt x="6216" y="5885"/>
                  </a:cubicBezTo>
                  <a:cubicBezTo>
                    <a:pt x="6158" y="5910"/>
                    <a:pt x="6082" y="5961"/>
                    <a:pt x="5957" y="6027"/>
                  </a:cubicBezTo>
                  <a:lnTo>
                    <a:pt x="5932" y="5919"/>
                  </a:lnTo>
                  <a:cubicBezTo>
                    <a:pt x="5808" y="5881"/>
                    <a:pt x="5743" y="5801"/>
                    <a:pt x="5704" y="5801"/>
                  </a:cubicBezTo>
                  <a:cubicBezTo>
                    <a:pt x="5656" y="5801"/>
                    <a:pt x="5647" y="5920"/>
                    <a:pt x="5615" y="6378"/>
                  </a:cubicBezTo>
                  <a:cubicBezTo>
                    <a:pt x="5523" y="7707"/>
                    <a:pt x="5255" y="8475"/>
                    <a:pt x="5038" y="9461"/>
                  </a:cubicBezTo>
                  <a:cubicBezTo>
                    <a:pt x="4957" y="9816"/>
                    <a:pt x="4692" y="10623"/>
                    <a:pt x="4957" y="10623"/>
                  </a:cubicBezTo>
                  <a:cubicBezTo>
                    <a:pt x="4992" y="10623"/>
                    <a:pt x="5035" y="10610"/>
                    <a:pt x="5088" y="10580"/>
                  </a:cubicBezTo>
                  <a:cubicBezTo>
                    <a:pt x="5280" y="10472"/>
                    <a:pt x="5280" y="10221"/>
                    <a:pt x="5422" y="10154"/>
                  </a:cubicBezTo>
                  <a:cubicBezTo>
                    <a:pt x="5433" y="10149"/>
                    <a:pt x="5444" y="10147"/>
                    <a:pt x="5456" y="10147"/>
                  </a:cubicBezTo>
                  <a:cubicBezTo>
                    <a:pt x="5550" y="10147"/>
                    <a:pt x="5664" y="10299"/>
                    <a:pt x="5773" y="10299"/>
                  </a:cubicBezTo>
                  <a:cubicBezTo>
                    <a:pt x="5825" y="10299"/>
                    <a:pt x="5876" y="10265"/>
                    <a:pt x="5924" y="10163"/>
                  </a:cubicBezTo>
                  <a:cubicBezTo>
                    <a:pt x="6358" y="9219"/>
                    <a:pt x="6266" y="7940"/>
                    <a:pt x="6141" y="6779"/>
                  </a:cubicBezTo>
                  <a:lnTo>
                    <a:pt x="6141" y="6779"/>
                  </a:lnTo>
                  <a:cubicBezTo>
                    <a:pt x="6659" y="7698"/>
                    <a:pt x="7402" y="8625"/>
                    <a:pt x="8012" y="9336"/>
                  </a:cubicBezTo>
                  <a:cubicBezTo>
                    <a:pt x="8200" y="9555"/>
                    <a:pt x="8322" y="9636"/>
                    <a:pt x="8400" y="9636"/>
                  </a:cubicBezTo>
                  <a:cubicBezTo>
                    <a:pt x="8593" y="9636"/>
                    <a:pt x="8513" y="9141"/>
                    <a:pt x="8472" y="9010"/>
                  </a:cubicBezTo>
                  <a:cubicBezTo>
                    <a:pt x="8455" y="8968"/>
                    <a:pt x="8330" y="8509"/>
                    <a:pt x="8279" y="8408"/>
                  </a:cubicBezTo>
                  <a:lnTo>
                    <a:pt x="8279" y="8408"/>
                  </a:lnTo>
                  <a:cubicBezTo>
                    <a:pt x="8703" y="8783"/>
                    <a:pt x="9046" y="8832"/>
                    <a:pt x="9197" y="8832"/>
                  </a:cubicBezTo>
                  <a:cubicBezTo>
                    <a:pt x="9252" y="8832"/>
                    <a:pt x="9282" y="8826"/>
                    <a:pt x="9282" y="8826"/>
                  </a:cubicBezTo>
                  <a:cubicBezTo>
                    <a:pt x="9466" y="8534"/>
                    <a:pt x="9173" y="8291"/>
                    <a:pt x="8948" y="8057"/>
                  </a:cubicBezTo>
                  <a:cubicBezTo>
                    <a:pt x="8936" y="8045"/>
                    <a:pt x="8939" y="8040"/>
                    <a:pt x="8953" y="8040"/>
                  </a:cubicBezTo>
                  <a:cubicBezTo>
                    <a:pt x="9026" y="8040"/>
                    <a:pt x="9399" y="8174"/>
                    <a:pt x="9697" y="8174"/>
                  </a:cubicBezTo>
                  <a:cubicBezTo>
                    <a:pt x="9893" y="8174"/>
                    <a:pt x="10057" y="8116"/>
                    <a:pt x="10084" y="7924"/>
                  </a:cubicBezTo>
                  <a:cubicBezTo>
                    <a:pt x="10117" y="7590"/>
                    <a:pt x="8071" y="6946"/>
                    <a:pt x="7511" y="6637"/>
                  </a:cubicBezTo>
                  <a:lnTo>
                    <a:pt x="6926" y="6345"/>
                  </a:lnTo>
                  <a:cubicBezTo>
                    <a:pt x="6801" y="6261"/>
                    <a:pt x="6684" y="6169"/>
                    <a:pt x="6567" y="6069"/>
                  </a:cubicBezTo>
                  <a:lnTo>
                    <a:pt x="6592" y="6069"/>
                  </a:lnTo>
                  <a:lnTo>
                    <a:pt x="6784" y="6086"/>
                  </a:lnTo>
                  <a:cubicBezTo>
                    <a:pt x="8104" y="6270"/>
                    <a:pt x="9140" y="6754"/>
                    <a:pt x="10460" y="6796"/>
                  </a:cubicBezTo>
                  <a:cubicBezTo>
                    <a:pt x="10819" y="6796"/>
                    <a:pt x="10861" y="6437"/>
                    <a:pt x="10660" y="6328"/>
                  </a:cubicBezTo>
                  <a:cubicBezTo>
                    <a:pt x="10412" y="6188"/>
                    <a:pt x="10348" y="6151"/>
                    <a:pt x="10349" y="6151"/>
                  </a:cubicBezTo>
                  <a:lnTo>
                    <a:pt x="10349" y="6151"/>
                  </a:lnTo>
                  <a:cubicBezTo>
                    <a:pt x="10350" y="6151"/>
                    <a:pt x="10426" y="6194"/>
                    <a:pt x="10426" y="6194"/>
                  </a:cubicBezTo>
                  <a:cubicBezTo>
                    <a:pt x="10861" y="6027"/>
                    <a:pt x="10752" y="5860"/>
                    <a:pt x="10752" y="5860"/>
                  </a:cubicBezTo>
                  <a:cubicBezTo>
                    <a:pt x="10642" y="5699"/>
                    <a:pt x="10444" y="5650"/>
                    <a:pt x="10208" y="5650"/>
                  </a:cubicBezTo>
                  <a:cubicBezTo>
                    <a:pt x="9871" y="5650"/>
                    <a:pt x="9458" y="5750"/>
                    <a:pt x="9123" y="5760"/>
                  </a:cubicBezTo>
                  <a:cubicBezTo>
                    <a:pt x="8714" y="5768"/>
                    <a:pt x="8305" y="5802"/>
                    <a:pt x="7895" y="5810"/>
                  </a:cubicBezTo>
                  <a:lnTo>
                    <a:pt x="7469" y="5768"/>
                  </a:lnTo>
                  <a:cubicBezTo>
                    <a:pt x="8096" y="5560"/>
                    <a:pt x="8714" y="5217"/>
                    <a:pt x="9307" y="4908"/>
                  </a:cubicBezTo>
                  <a:cubicBezTo>
                    <a:pt x="9416" y="4858"/>
                    <a:pt x="9524" y="4791"/>
                    <a:pt x="9624" y="4716"/>
                  </a:cubicBezTo>
                  <a:cubicBezTo>
                    <a:pt x="10201" y="4357"/>
                    <a:pt x="10034" y="3989"/>
                    <a:pt x="10034" y="3989"/>
                  </a:cubicBezTo>
                  <a:cubicBezTo>
                    <a:pt x="10468" y="3680"/>
                    <a:pt x="10961" y="3454"/>
                    <a:pt x="10944" y="3095"/>
                  </a:cubicBezTo>
                  <a:cubicBezTo>
                    <a:pt x="10933" y="2895"/>
                    <a:pt x="10827" y="2828"/>
                    <a:pt x="10689" y="2828"/>
                  </a:cubicBezTo>
                  <a:cubicBezTo>
                    <a:pt x="10414" y="2828"/>
                    <a:pt x="10017" y="3095"/>
                    <a:pt x="10017" y="3095"/>
                  </a:cubicBezTo>
                  <a:cubicBezTo>
                    <a:pt x="10371" y="2633"/>
                    <a:pt x="10268" y="2472"/>
                    <a:pt x="10036" y="2472"/>
                  </a:cubicBezTo>
                  <a:close/>
                </a:path>
              </a:pathLst>
            </a:custGeom>
            <a:solidFill>
              <a:srgbClr val="117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6923743" y="3927054"/>
              <a:ext cx="152915" cy="157453"/>
            </a:xfrm>
            <a:custGeom>
              <a:avLst/>
              <a:gdLst/>
              <a:ahLst/>
              <a:cxnLst/>
              <a:rect l="l" t="t" r="r" b="b"/>
              <a:pathLst>
                <a:path w="3100" h="3192" extrusionOk="0">
                  <a:moveTo>
                    <a:pt x="168" y="1872"/>
                  </a:moveTo>
                  <a:cubicBezTo>
                    <a:pt x="1" y="1295"/>
                    <a:pt x="727" y="544"/>
                    <a:pt x="727" y="544"/>
                  </a:cubicBezTo>
                  <a:cubicBezTo>
                    <a:pt x="811" y="427"/>
                    <a:pt x="928" y="343"/>
                    <a:pt x="1062" y="285"/>
                  </a:cubicBezTo>
                  <a:cubicBezTo>
                    <a:pt x="1630" y="1"/>
                    <a:pt x="2348" y="351"/>
                    <a:pt x="2599" y="844"/>
                  </a:cubicBezTo>
                  <a:cubicBezTo>
                    <a:pt x="3100" y="1863"/>
                    <a:pt x="1730" y="3192"/>
                    <a:pt x="636" y="2473"/>
                  </a:cubicBezTo>
                  <a:cubicBezTo>
                    <a:pt x="393" y="2315"/>
                    <a:pt x="184" y="1930"/>
                    <a:pt x="184" y="1930"/>
                  </a:cubicBezTo>
                  <a:cubicBezTo>
                    <a:pt x="176" y="1905"/>
                    <a:pt x="176" y="1905"/>
                    <a:pt x="168" y="18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a:off x="7640768" y="2949186"/>
              <a:ext cx="739765" cy="733155"/>
            </a:xfrm>
            <a:custGeom>
              <a:avLst/>
              <a:gdLst/>
              <a:ahLst/>
              <a:cxnLst/>
              <a:rect l="l" t="t" r="r" b="b"/>
              <a:pathLst>
                <a:path w="14997" h="14863" extrusionOk="0">
                  <a:moveTo>
                    <a:pt x="11805" y="12740"/>
                  </a:moveTo>
                  <a:lnTo>
                    <a:pt x="11805" y="12749"/>
                  </a:lnTo>
                  <a:cubicBezTo>
                    <a:pt x="11554" y="13091"/>
                    <a:pt x="10861" y="12807"/>
                    <a:pt x="10468" y="12598"/>
                  </a:cubicBezTo>
                  <a:cubicBezTo>
                    <a:pt x="9591" y="12139"/>
                    <a:pt x="9006" y="11253"/>
                    <a:pt x="8455" y="10368"/>
                  </a:cubicBezTo>
                  <a:cubicBezTo>
                    <a:pt x="8455" y="10368"/>
                    <a:pt x="8898" y="13835"/>
                    <a:pt x="8438" y="14227"/>
                  </a:cubicBezTo>
                  <a:cubicBezTo>
                    <a:pt x="8229" y="14394"/>
                    <a:pt x="7344" y="14269"/>
                    <a:pt x="7219" y="13242"/>
                  </a:cubicBezTo>
                  <a:cubicBezTo>
                    <a:pt x="7219" y="13242"/>
                    <a:pt x="5673" y="14862"/>
                    <a:pt x="6350" y="12013"/>
                  </a:cubicBezTo>
                  <a:cubicBezTo>
                    <a:pt x="6442" y="11638"/>
                    <a:pt x="6559" y="11270"/>
                    <a:pt x="6701" y="10919"/>
                  </a:cubicBezTo>
                  <a:cubicBezTo>
                    <a:pt x="6843" y="10568"/>
                    <a:pt x="7118" y="10084"/>
                    <a:pt x="7118" y="10084"/>
                  </a:cubicBezTo>
                  <a:lnTo>
                    <a:pt x="6584" y="10602"/>
                  </a:lnTo>
                  <a:cubicBezTo>
                    <a:pt x="6492" y="10694"/>
                    <a:pt x="6392" y="10785"/>
                    <a:pt x="6291" y="10877"/>
                  </a:cubicBezTo>
                  <a:cubicBezTo>
                    <a:pt x="6183" y="10978"/>
                    <a:pt x="6066" y="11095"/>
                    <a:pt x="5940" y="11195"/>
                  </a:cubicBezTo>
                  <a:cubicBezTo>
                    <a:pt x="5848" y="11278"/>
                    <a:pt x="5748" y="11370"/>
                    <a:pt x="5648" y="11445"/>
                  </a:cubicBezTo>
                  <a:cubicBezTo>
                    <a:pt x="4896" y="12055"/>
                    <a:pt x="3885" y="12749"/>
                    <a:pt x="3008" y="12314"/>
                  </a:cubicBezTo>
                  <a:cubicBezTo>
                    <a:pt x="2958" y="12289"/>
                    <a:pt x="2916" y="12256"/>
                    <a:pt x="2874" y="12222"/>
                  </a:cubicBezTo>
                  <a:cubicBezTo>
                    <a:pt x="2766" y="12105"/>
                    <a:pt x="2808" y="11947"/>
                    <a:pt x="2900" y="11805"/>
                  </a:cubicBezTo>
                  <a:cubicBezTo>
                    <a:pt x="2916" y="11755"/>
                    <a:pt x="2941" y="11721"/>
                    <a:pt x="2966" y="11679"/>
                  </a:cubicBezTo>
                  <a:cubicBezTo>
                    <a:pt x="2991" y="11646"/>
                    <a:pt x="3025" y="11612"/>
                    <a:pt x="3058" y="11579"/>
                  </a:cubicBezTo>
                  <a:cubicBezTo>
                    <a:pt x="3158" y="11445"/>
                    <a:pt x="3242" y="11354"/>
                    <a:pt x="3133" y="11370"/>
                  </a:cubicBezTo>
                  <a:cubicBezTo>
                    <a:pt x="2507" y="11454"/>
                    <a:pt x="1220" y="11111"/>
                    <a:pt x="3067" y="10159"/>
                  </a:cubicBezTo>
                  <a:cubicBezTo>
                    <a:pt x="3735" y="9816"/>
                    <a:pt x="4462" y="9616"/>
                    <a:pt x="5180" y="9390"/>
                  </a:cubicBezTo>
                  <a:cubicBezTo>
                    <a:pt x="5180" y="9390"/>
                    <a:pt x="2666" y="9474"/>
                    <a:pt x="1655" y="9207"/>
                  </a:cubicBezTo>
                  <a:cubicBezTo>
                    <a:pt x="1429" y="9148"/>
                    <a:pt x="1195" y="9106"/>
                    <a:pt x="1095" y="8881"/>
                  </a:cubicBezTo>
                  <a:cubicBezTo>
                    <a:pt x="811" y="8221"/>
                    <a:pt x="1747" y="8254"/>
                    <a:pt x="1488" y="8196"/>
                  </a:cubicBezTo>
                  <a:cubicBezTo>
                    <a:pt x="1304" y="8154"/>
                    <a:pt x="1062" y="8020"/>
                    <a:pt x="1179" y="7786"/>
                  </a:cubicBezTo>
                  <a:cubicBezTo>
                    <a:pt x="1220" y="7694"/>
                    <a:pt x="1396" y="7720"/>
                    <a:pt x="1446" y="7686"/>
                  </a:cubicBezTo>
                  <a:cubicBezTo>
                    <a:pt x="1412" y="7661"/>
                    <a:pt x="1362" y="7636"/>
                    <a:pt x="1304" y="7603"/>
                  </a:cubicBezTo>
                  <a:cubicBezTo>
                    <a:pt x="1304" y="7603"/>
                    <a:pt x="1" y="6600"/>
                    <a:pt x="1346" y="6224"/>
                  </a:cubicBezTo>
                  <a:cubicBezTo>
                    <a:pt x="1655" y="6132"/>
                    <a:pt x="2006" y="6207"/>
                    <a:pt x="2265" y="6299"/>
                  </a:cubicBezTo>
                  <a:cubicBezTo>
                    <a:pt x="2532" y="6366"/>
                    <a:pt x="2791" y="6450"/>
                    <a:pt x="3042" y="6558"/>
                  </a:cubicBezTo>
                  <a:cubicBezTo>
                    <a:pt x="3184" y="6608"/>
                    <a:pt x="3317" y="6667"/>
                    <a:pt x="3451" y="6725"/>
                  </a:cubicBezTo>
                  <a:cubicBezTo>
                    <a:pt x="3768" y="6784"/>
                    <a:pt x="4086" y="6867"/>
                    <a:pt x="4403" y="6959"/>
                  </a:cubicBezTo>
                  <a:cubicBezTo>
                    <a:pt x="4102" y="6784"/>
                    <a:pt x="3802" y="6608"/>
                    <a:pt x="3509" y="6433"/>
                  </a:cubicBezTo>
                  <a:cubicBezTo>
                    <a:pt x="3342" y="6333"/>
                    <a:pt x="3167" y="6232"/>
                    <a:pt x="3000" y="6124"/>
                  </a:cubicBezTo>
                  <a:cubicBezTo>
                    <a:pt x="2849" y="6032"/>
                    <a:pt x="2707" y="5932"/>
                    <a:pt x="2557" y="5831"/>
                  </a:cubicBezTo>
                  <a:cubicBezTo>
                    <a:pt x="2440" y="5756"/>
                    <a:pt x="2331" y="5673"/>
                    <a:pt x="2223" y="5589"/>
                  </a:cubicBezTo>
                  <a:cubicBezTo>
                    <a:pt x="2106" y="5514"/>
                    <a:pt x="2031" y="5447"/>
                    <a:pt x="1939" y="5372"/>
                  </a:cubicBezTo>
                  <a:cubicBezTo>
                    <a:pt x="1880" y="5322"/>
                    <a:pt x="1822" y="5272"/>
                    <a:pt x="1755" y="5222"/>
                  </a:cubicBezTo>
                  <a:cubicBezTo>
                    <a:pt x="1697" y="5172"/>
                    <a:pt x="1638" y="5113"/>
                    <a:pt x="1580" y="5063"/>
                  </a:cubicBezTo>
                  <a:cubicBezTo>
                    <a:pt x="1538" y="5021"/>
                    <a:pt x="1496" y="4979"/>
                    <a:pt x="1454" y="4938"/>
                  </a:cubicBezTo>
                  <a:cubicBezTo>
                    <a:pt x="1195" y="4687"/>
                    <a:pt x="677" y="4202"/>
                    <a:pt x="2072" y="4002"/>
                  </a:cubicBezTo>
                  <a:cubicBezTo>
                    <a:pt x="1847" y="3793"/>
                    <a:pt x="1855" y="3300"/>
                    <a:pt x="2398" y="3284"/>
                  </a:cubicBezTo>
                  <a:cubicBezTo>
                    <a:pt x="2382" y="3250"/>
                    <a:pt x="2382" y="3217"/>
                    <a:pt x="2390" y="3175"/>
                  </a:cubicBezTo>
                  <a:cubicBezTo>
                    <a:pt x="2457" y="2799"/>
                    <a:pt x="2950" y="2991"/>
                    <a:pt x="3259" y="3100"/>
                  </a:cubicBezTo>
                  <a:cubicBezTo>
                    <a:pt x="4044" y="3367"/>
                    <a:pt x="4704" y="3943"/>
                    <a:pt x="5289" y="4570"/>
                  </a:cubicBezTo>
                  <a:cubicBezTo>
                    <a:pt x="5205" y="4461"/>
                    <a:pt x="5113" y="4344"/>
                    <a:pt x="5030" y="4228"/>
                  </a:cubicBezTo>
                  <a:lnTo>
                    <a:pt x="5030" y="4228"/>
                  </a:lnTo>
                  <a:cubicBezTo>
                    <a:pt x="4879" y="4052"/>
                    <a:pt x="4746" y="3868"/>
                    <a:pt x="4637" y="3668"/>
                  </a:cubicBezTo>
                  <a:cubicBezTo>
                    <a:pt x="4579" y="3584"/>
                    <a:pt x="4520" y="3492"/>
                    <a:pt x="4470" y="3409"/>
                  </a:cubicBezTo>
                  <a:cubicBezTo>
                    <a:pt x="4403" y="3317"/>
                    <a:pt x="4228" y="3075"/>
                    <a:pt x="3835" y="2498"/>
                  </a:cubicBezTo>
                  <a:cubicBezTo>
                    <a:pt x="3184" y="1579"/>
                    <a:pt x="3986" y="878"/>
                    <a:pt x="4437" y="1003"/>
                  </a:cubicBezTo>
                  <a:cubicBezTo>
                    <a:pt x="4503" y="1028"/>
                    <a:pt x="4562" y="1061"/>
                    <a:pt x="4620" y="1111"/>
                  </a:cubicBezTo>
                  <a:cubicBezTo>
                    <a:pt x="4704" y="1178"/>
                    <a:pt x="4771" y="1228"/>
                    <a:pt x="4829" y="1279"/>
                  </a:cubicBezTo>
                  <a:cubicBezTo>
                    <a:pt x="4829" y="1237"/>
                    <a:pt x="4829" y="1178"/>
                    <a:pt x="4838" y="1128"/>
                  </a:cubicBezTo>
                  <a:cubicBezTo>
                    <a:pt x="4863" y="710"/>
                    <a:pt x="5305" y="460"/>
                    <a:pt x="5765" y="978"/>
                  </a:cubicBezTo>
                  <a:cubicBezTo>
                    <a:pt x="5790" y="0"/>
                    <a:pt x="6634" y="702"/>
                    <a:pt x="6801" y="961"/>
                  </a:cubicBezTo>
                  <a:cubicBezTo>
                    <a:pt x="6826" y="1003"/>
                    <a:pt x="6859" y="1053"/>
                    <a:pt x="6884" y="1103"/>
                  </a:cubicBezTo>
                  <a:cubicBezTo>
                    <a:pt x="6943" y="1237"/>
                    <a:pt x="7001" y="1370"/>
                    <a:pt x="7051" y="1504"/>
                  </a:cubicBezTo>
                  <a:cubicBezTo>
                    <a:pt x="7077" y="1554"/>
                    <a:pt x="7093" y="1604"/>
                    <a:pt x="7110" y="1654"/>
                  </a:cubicBezTo>
                  <a:cubicBezTo>
                    <a:pt x="7352" y="2156"/>
                    <a:pt x="7561" y="2665"/>
                    <a:pt x="7745" y="3192"/>
                  </a:cubicBezTo>
                  <a:cubicBezTo>
                    <a:pt x="7837" y="3426"/>
                    <a:pt x="7895" y="3676"/>
                    <a:pt x="7937" y="3918"/>
                  </a:cubicBezTo>
                  <a:cubicBezTo>
                    <a:pt x="8046" y="2799"/>
                    <a:pt x="8012" y="1638"/>
                    <a:pt x="8355" y="560"/>
                  </a:cubicBezTo>
                  <a:cubicBezTo>
                    <a:pt x="8413" y="385"/>
                    <a:pt x="8564" y="251"/>
                    <a:pt x="8747" y="201"/>
                  </a:cubicBezTo>
                  <a:cubicBezTo>
                    <a:pt x="8789" y="193"/>
                    <a:pt x="8831" y="184"/>
                    <a:pt x="8864" y="184"/>
                  </a:cubicBezTo>
                  <a:cubicBezTo>
                    <a:pt x="9165" y="159"/>
                    <a:pt x="9499" y="326"/>
                    <a:pt x="9625" y="819"/>
                  </a:cubicBezTo>
                  <a:cubicBezTo>
                    <a:pt x="9708" y="1170"/>
                    <a:pt x="9549" y="1730"/>
                    <a:pt x="9750" y="1362"/>
                  </a:cubicBezTo>
                  <a:cubicBezTo>
                    <a:pt x="10034" y="844"/>
                    <a:pt x="10552" y="811"/>
                    <a:pt x="10310" y="1989"/>
                  </a:cubicBezTo>
                  <a:cubicBezTo>
                    <a:pt x="10310" y="1989"/>
                    <a:pt x="11070" y="786"/>
                    <a:pt x="11546" y="1070"/>
                  </a:cubicBezTo>
                  <a:cubicBezTo>
                    <a:pt x="12039" y="1362"/>
                    <a:pt x="11797" y="2072"/>
                    <a:pt x="11671" y="2557"/>
                  </a:cubicBezTo>
                  <a:cubicBezTo>
                    <a:pt x="11371" y="3726"/>
                    <a:pt x="10560" y="4704"/>
                    <a:pt x="9767" y="5623"/>
                  </a:cubicBezTo>
                  <a:cubicBezTo>
                    <a:pt x="10026" y="5422"/>
                    <a:pt x="10276" y="5197"/>
                    <a:pt x="10510" y="4971"/>
                  </a:cubicBezTo>
                  <a:cubicBezTo>
                    <a:pt x="11170" y="4319"/>
                    <a:pt x="11772" y="3609"/>
                    <a:pt x="12323" y="2866"/>
                  </a:cubicBezTo>
                  <a:cubicBezTo>
                    <a:pt x="12741" y="2323"/>
                    <a:pt x="13918" y="1796"/>
                    <a:pt x="13492" y="3192"/>
                  </a:cubicBezTo>
                  <a:cubicBezTo>
                    <a:pt x="13492" y="3192"/>
                    <a:pt x="13935" y="2899"/>
                    <a:pt x="14152" y="3175"/>
                  </a:cubicBezTo>
                  <a:cubicBezTo>
                    <a:pt x="14403" y="3484"/>
                    <a:pt x="14127" y="3994"/>
                    <a:pt x="13793" y="4344"/>
                  </a:cubicBezTo>
                  <a:cubicBezTo>
                    <a:pt x="13985" y="4303"/>
                    <a:pt x="14236" y="4261"/>
                    <a:pt x="14328" y="4470"/>
                  </a:cubicBezTo>
                  <a:cubicBezTo>
                    <a:pt x="14562" y="5021"/>
                    <a:pt x="13810" y="5472"/>
                    <a:pt x="13217" y="5999"/>
                  </a:cubicBezTo>
                  <a:cubicBezTo>
                    <a:pt x="12649" y="6500"/>
                    <a:pt x="12030" y="6934"/>
                    <a:pt x="11371" y="7293"/>
                  </a:cubicBezTo>
                  <a:cubicBezTo>
                    <a:pt x="11997" y="7135"/>
                    <a:pt x="12632" y="7018"/>
                    <a:pt x="13275" y="6926"/>
                  </a:cubicBezTo>
                  <a:cubicBezTo>
                    <a:pt x="13601" y="6834"/>
                    <a:pt x="13935" y="6801"/>
                    <a:pt x="14269" y="6817"/>
                  </a:cubicBezTo>
                  <a:cubicBezTo>
                    <a:pt x="14612" y="6759"/>
                    <a:pt x="14996" y="7285"/>
                    <a:pt x="14754" y="7669"/>
                  </a:cubicBezTo>
                  <a:cubicBezTo>
                    <a:pt x="14604" y="7920"/>
                    <a:pt x="14478" y="7962"/>
                    <a:pt x="14052" y="8171"/>
                  </a:cubicBezTo>
                  <a:cubicBezTo>
                    <a:pt x="14161" y="8304"/>
                    <a:pt x="14954" y="8379"/>
                    <a:pt x="14487" y="8856"/>
                  </a:cubicBezTo>
                  <a:cubicBezTo>
                    <a:pt x="13918" y="9432"/>
                    <a:pt x="12607" y="9123"/>
                    <a:pt x="11755" y="8948"/>
                  </a:cubicBezTo>
                  <a:lnTo>
                    <a:pt x="11680" y="8931"/>
                  </a:lnTo>
                  <a:lnTo>
                    <a:pt x="11939" y="9048"/>
                  </a:lnTo>
                  <a:cubicBezTo>
                    <a:pt x="12490" y="9298"/>
                    <a:pt x="13751" y="9658"/>
                    <a:pt x="13626" y="10242"/>
                  </a:cubicBezTo>
                  <a:cubicBezTo>
                    <a:pt x="13501" y="10861"/>
                    <a:pt x="12732" y="10769"/>
                    <a:pt x="12181" y="10811"/>
                  </a:cubicBezTo>
                  <a:cubicBezTo>
                    <a:pt x="12181" y="10811"/>
                    <a:pt x="13217" y="11379"/>
                    <a:pt x="12356" y="11746"/>
                  </a:cubicBezTo>
                  <a:cubicBezTo>
                    <a:pt x="11880" y="11955"/>
                    <a:pt x="11070" y="11470"/>
                    <a:pt x="11471" y="11905"/>
                  </a:cubicBezTo>
                  <a:cubicBezTo>
                    <a:pt x="11621" y="12080"/>
                    <a:pt x="11797" y="12289"/>
                    <a:pt x="11847" y="12481"/>
                  </a:cubicBezTo>
                  <a:cubicBezTo>
                    <a:pt x="11930" y="12648"/>
                    <a:pt x="11880" y="12724"/>
                    <a:pt x="11805" y="12740"/>
                  </a:cubicBezTo>
                  <a:close/>
                  <a:moveTo>
                    <a:pt x="6107" y="702"/>
                  </a:moveTo>
                  <a:lnTo>
                    <a:pt x="6107" y="702"/>
                  </a:lnTo>
                  <a:cubicBezTo>
                    <a:pt x="6074" y="644"/>
                    <a:pt x="6041" y="610"/>
                    <a:pt x="6107" y="702"/>
                  </a:cubicBezTo>
                  <a:close/>
                  <a:moveTo>
                    <a:pt x="6107" y="2657"/>
                  </a:moveTo>
                  <a:close/>
                  <a:moveTo>
                    <a:pt x="13543" y="2732"/>
                  </a:moveTo>
                  <a:cubicBezTo>
                    <a:pt x="13584" y="2674"/>
                    <a:pt x="13576" y="2682"/>
                    <a:pt x="13526" y="2682"/>
                  </a:cubicBezTo>
                  <a:cubicBezTo>
                    <a:pt x="13543" y="2699"/>
                    <a:pt x="13543" y="2715"/>
                    <a:pt x="13551" y="2732"/>
                  </a:cubicBezTo>
                  <a:close/>
                  <a:moveTo>
                    <a:pt x="9599" y="3426"/>
                  </a:moveTo>
                  <a:lnTo>
                    <a:pt x="9599" y="3426"/>
                  </a:lnTo>
                  <a:lnTo>
                    <a:pt x="9583" y="3459"/>
                  </a:lnTo>
                  <a:close/>
                  <a:moveTo>
                    <a:pt x="13300" y="8455"/>
                  </a:moveTo>
                  <a:lnTo>
                    <a:pt x="13300" y="8455"/>
                  </a:lnTo>
                  <a:lnTo>
                    <a:pt x="13292" y="8455"/>
                  </a:lnTo>
                  <a:lnTo>
                    <a:pt x="13292" y="8455"/>
                  </a:lnTo>
                  <a:close/>
                  <a:moveTo>
                    <a:pt x="12390" y="9349"/>
                  </a:moveTo>
                  <a:lnTo>
                    <a:pt x="12365" y="9340"/>
                  </a:lnTo>
                  <a:lnTo>
                    <a:pt x="12398" y="9357"/>
                  </a:lnTo>
                  <a:close/>
                  <a:moveTo>
                    <a:pt x="2473" y="11019"/>
                  </a:moveTo>
                  <a:close/>
                  <a:moveTo>
                    <a:pt x="11763" y="12615"/>
                  </a:moveTo>
                  <a:close/>
                  <a:moveTo>
                    <a:pt x="6483" y="13501"/>
                  </a:moveTo>
                  <a:lnTo>
                    <a:pt x="6458" y="13492"/>
                  </a:lnTo>
                  <a:cubicBezTo>
                    <a:pt x="6458" y="13492"/>
                    <a:pt x="6467" y="13501"/>
                    <a:pt x="6475" y="13501"/>
                  </a:cubicBezTo>
                  <a:close/>
                </a:path>
              </a:pathLst>
            </a:custGeom>
            <a:solidFill>
              <a:srgbClr val="6CC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a:off x="7738436" y="3038863"/>
              <a:ext cx="540728" cy="524006"/>
            </a:xfrm>
            <a:custGeom>
              <a:avLst/>
              <a:gdLst/>
              <a:ahLst/>
              <a:cxnLst/>
              <a:rect l="l" t="t" r="r" b="b"/>
              <a:pathLst>
                <a:path w="10962" h="10623" extrusionOk="0">
                  <a:moveTo>
                    <a:pt x="4358" y="0"/>
                  </a:moveTo>
                  <a:cubicBezTo>
                    <a:pt x="4281" y="0"/>
                    <a:pt x="4209" y="110"/>
                    <a:pt x="4186" y="463"/>
                  </a:cubicBezTo>
                  <a:cubicBezTo>
                    <a:pt x="4171" y="727"/>
                    <a:pt x="4269" y="1039"/>
                    <a:pt x="4220" y="1039"/>
                  </a:cubicBezTo>
                  <a:cubicBezTo>
                    <a:pt x="4189" y="1039"/>
                    <a:pt x="4095" y="908"/>
                    <a:pt x="3868" y="547"/>
                  </a:cubicBezTo>
                  <a:cubicBezTo>
                    <a:pt x="3729" y="323"/>
                    <a:pt x="3625" y="243"/>
                    <a:pt x="3549" y="243"/>
                  </a:cubicBezTo>
                  <a:cubicBezTo>
                    <a:pt x="3407" y="243"/>
                    <a:pt x="3365" y="525"/>
                    <a:pt x="3376" y="672"/>
                  </a:cubicBezTo>
                  <a:cubicBezTo>
                    <a:pt x="3376" y="705"/>
                    <a:pt x="3384" y="730"/>
                    <a:pt x="3384" y="755"/>
                  </a:cubicBezTo>
                  <a:cubicBezTo>
                    <a:pt x="3410" y="998"/>
                    <a:pt x="3411" y="1066"/>
                    <a:pt x="3405" y="1066"/>
                  </a:cubicBezTo>
                  <a:cubicBezTo>
                    <a:pt x="3397" y="1066"/>
                    <a:pt x="3376" y="956"/>
                    <a:pt x="3376" y="956"/>
                  </a:cubicBezTo>
                  <a:cubicBezTo>
                    <a:pt x="3149" y="612"/>
                    <a:pt x="2999" y="478"/>
                    <a:pt x="2909" y="478"/>
                  </a:cubicBezTo>
                  <a:cubicBezTo>
                    <a:pt x="2672" y="478"/>
                    <a:pt x="2860" y="1414"/>
                    <a:pt x="3175" y="1875"/>
                  </a:cubicBezTo>
                  <a:cubicBezTo>
                    <a:pt x="3534" y="2384"/>
                    <a:pt x="3902" y="2877"/>
                    <a:pt x="4303" y="3362"/>
                  </a:cubicBezTo>
                  <a:lnTo>
                    <a:pt x="4955" y="4064"/>
                  </a:lnTo>
                  <a:cubicBezTo>
                    <a:pt x="5187" y="4402"/>
                    <a:pt x="5523" y="4700"/>
                    <a:pt x="5669" y="4700"/>
                  </a:cubicBezTo>
                  <a:cubicBezTo>
                    <a:pt x="5754" y="4700"/>
                    <a:pt x="5774" y="4599"/>
                    <a:pt x="5673" y="4348"/>
                  </a:cubicBezTo>
                  <a:cubicBezTo>
                    <a:pt x="5339" y="3629"/>
                    <a:pt x="5188" y="2618"/>
                    <a:pt x="4971" y="1683"/>
                  </a:cubicBezTo>
                  <a:cubicBezTo>
                    <a:pt x="4879" y="1282"/>
                    <a:pt x="4938" y="1123"/>
                    <a:pt x="4579" y="229"/>
                  </a:cubicBezTo>
                  <a:cubicBezTo>
                    <a:pt x="4539" y="140"/>
                    <a:pt x="4445" y="0"/>
                    <a:pt x="4358" y="0"/>
                  </a:cubicBezTo>
                  <a:close/>
                  <a:moveTo>
                    <a:pt x="1946" y="2251"/>
                  </a:moveTo>
                  <a:cubicBezTo>
                    <a:pt x="1720" y="2251"/>
                    <a:pt x="1707" y="2543"/>
                    <a:pt x="1797" y="2702"/>
                  </a:cubicBezTo>
                  <a:cubicBezTo>
                    <a:pt x="1849" y="2784"/>
                    <a:pt x="1858" y="2814"/>
                    <a:pt x="1840" y="2814"/>
                  </a:cubicBezTo>
                  <a:cubicBezTo>
                    <a:pt x="1804" y="2814"/>
                    <a:pt x="1658" y="2688"/>
                    <a:pt x="1546" y="2627"/>
                  </a:cubicBezTo>
                  <a:lnTo>
                    <a:pt x="1546" y="2627"/>
                  </a:lnTo>
                  <a:cubicBezTo>
                    <a:pt x="1546" y="2627"/>
                    <a:pt x="1546" y="2627"/>
                    <a:pt x="1546" y="2627"/>
                  </a:cubicBezTo>
                  <a:cubicBezTo>
                    <a:pt x="1547" y="2627"/>
                    <a:pt x="1137" y="2414"/>
                    <a:pt x="950" y="2414"/>
                  </a:cubicBezTo>
                  <a:cubicBezTo>
                    <a:pt x="821" y="2414"/>
                    <a:pt x="800" y="2518"/>
                    <a:pt x="1103" y="2869"/>
                  </a:cubicBezTo>
                  <a:cubicBezTo>
                    <a:pt x="1436" y="3237"/>
                    <a:pt x="1491" y="3335"/>
                    <a:pt x="1454" y="3335"/>
                  </a:cubicBezTo>
                  <a:cubicBezTo>
                    <a:pt x="1411" y="3335"/>
                    <a:pt x="1245" y="3203"/>
                    <a:pt x="1245" y="3203"/>
                  </a:cubicBezTo>
                  <a:cubicBezTo>
                    <a:pt x="1226" y="3203"/>
                    <a:pt x="1207" y="3202"/>
                    <a:pt x="1189" y="3202"/>
                  </a:cubicBezTo>
                  <a:cubicBezTo>
                    <a:pt x="500" y="3202"/>
                    <a:pt x="1095" y="3663"/>
                    <a:pt x="1095" y="3663"/>
                  </a:cubicBezTo>
                  <a:lnTo>
                    <a:pt x="1112" y="3671"/>
                  </a:lnTo>
                  <a:lnTo>
                    <a:pt x="1120" y="3671"/>
                  </a:lnTo>
                  <a:cubicBezTo>
                    <a:pt x="1838" y="4130"/>
                    <a:pt x="3125" y="4548"/>
                    <a:pt x="3125" y="4548"/>
                  </a:cubicBezTo>
                  <a:cubicBezTo>
                    <a:pt x="3701" y="4740"/>
                    <a:pt x="4320" y="4983"/>
                    <a:pt x="4478" y="5049"/>
                  </a:cubicBezTo>
                  <a:cubicBezTo>
                    <a:pt x="4648" y="5130"/>
                    <a:pt x="4760" y="5162"/>
                    <a:pt x="4829" y="5162"/>
                  </a:cubicBezTo>
                  <a:cubicBezTo>
                    <a:pt x="5061" y="5162"/>
                    <a:pt x="4801" y="4791"/>
                    <a:pt x="4620" y="4623"/>
                  </a:cubicBezTo>
                  <a:cubicBezTo>
                    <a:pt x="3777" y="3830"/>
                    <a:pt x="3167" y="2744"/>
                    <a:pt x="2114" y="2293"/>
                  </a:cubicBezTo>
                  <a:cubicBezTo>
                    <a:pt x="2048" y="2264"/>
                    <a:pt x="1993" y="2251"/>
                    <a:pt x="1946" y="2251"/>
                  </a:cubicBezTo>
                  <a:close/>
                  <a:moveTo>
                    <a:pt x="6905" y="542"/>
                  </a:moveTo>
                  <a:cubicBezTo>
                    <a:pt x="6796" y="542"/>
                    <a:pt x="6665" y="700"/>
                    <a:pt x="6625" y="789"/>
                  </a:cubicBezTo>
                  <a:cubicBezTo>
                    <a:pt x="6416" y="1223"/>
                    <a:pt x="6208" y="3337"/>
                    <a:pt x="6208" y="3337"/>
                  </a:cubicBezTo>
                  <a:cubicBezTo>
                    <a:pt x="6199" y="3988"/>
                    <a:pt x="6141" y="4289"/>
                    <a:pt x="6166" y="4506"/>
                  </a:cubicBezTo>
                  <a:cubicBezTo>
                    <a:pt x="5999" y="5033"/>
                    <a:pt x="6216" y="5108"/>
                    <a:pt x="6216" y="5108"/>
                  </a:cubicBezTo>
                  <a:cubicBezTo>
                    <a:pt x="6318" y="5138"/>
                    <a:pt x="6349" y="5200"/>
                    <a:pt x="6380" y="5200"/>
                  </a:cubicBezTo>
                  <a:cubicBezTo>
                    <a:pt x="6417" y="5200"/>
                    <a:pt x="6457" y="5111"/>
                    <a:pt x="6625" y="4774"/>
                  </a:cubicBezTo>
                  <a:cubicBezTo>
                    <a:pt x="6650" y="4724"/>
                    <a:pt x="6659" y="4715"/>
                    <a:pt x="6667" y="4690"/>
                  </a:cubicBezTo>
                  <a:cubicBezTo>
                    <a:pt x="7210" y="3788"/>
                    <a:pt x="7887" y="3011"/>
                    <a:pt x="8355" y="2100"/>
                  </a:cubicBezTo>
                  <a:cubicBezTo>
                    <a:pt x="8380" y="2059"/>
                    <a:pt x="8396" y="2025"/>
                    <a:pt x="8413" y="1983"/>
                  </a:cubicBezTo>
                  <a:lnTo>
                    <a:pt x="8413" y="1983"/>
                  </a:lnTo>
                  <a:cubicBezTo>
                    <a:pt x="8413" y="1984"/>
                    <a:pt x="8413" y="1984"/>
                    <a:pt x="8413" y="1984"/>
                  </a:cubicBezTo>
                  <a:cubicBezTo>
                    <a:pt x="8411" y="1984"/>
                    <a:pt x="8721" y="1596"/>
                    <a:pt x="8605" y="1323"/>
                  </a:cubicBezTo>
                  <a:cubicBezTo>
                    <a:pt x="8558" y="1207"/>
                    <a:pt x="8487" y="1160"/>
                    <a:pt x="8402" y="1160"/>
                  </a:cubicBezTo>
                  <a:cubicBezTo>
                    <a:pt x="8146" y="1160"/>
                    <a:pt x="7762" y="1598"/>
                    <a:pt x="7511" y="1900"/>
                  </a:cubicBezTo>
                  <a:cubicBezTo>
                    <a:pt x="7491" y="1924"/>
                    <a:pt x="7445" y="2021"/>
                    <a:pt x="7434" y="2021"/>
                  </a:cubicBezTo>
                  <a:cubicBezTo>
                    <a:pt x="7423" y="2021"/>
                    <a:pt x="7452" y="1912"/>
                    <a:pt x="7594" y="1491"/>
                  </a:cubicBezTo>
                  <a:cubicBezTo>
                    <a:pt x="7690" y="1227"/>
                    <a:pt x="7709" y="657"/>
                    <a:pt x="7541" y="657"/>
                  </a:cubicBezTo>
                  <a:cubicBezTo>
                    <a:pt x="7476" y="657"/>
                    <a:pt x="7381" y="744"/>
                    <a:pt x="7252" y="973"/>
                  </a:cubicBezTo>
                  <a:cubicBezTo>
                    <a:pt x="7084" y="1266"/>
                    <a:pt x="7020" y="1362"/>
                    <a:pt x="7004" y="1362"/>
                  </a:cubicBezTo>
                  <a:cubicBezTo>
                    <a:pt x="6981" y="1362"/>
                    <a:pt x="7063" y="1151"/>
                    <a:pt x="7068" y="1056"/>
                  </a:cubicBezTo>
                  <a:cubicBezTo>
                    <a:pt x="7080" y="663"/>
                    <a:pt x="7001" y="542"/>
                    <a:pt x="6905" y="542"/>
                  </a:cubicBezTo>
                  <a:close/>
                  <a:moveTo>
                    <a:pt x="623" y="5354"/>
                  </a:moveTo>
                  <a:cubicBezTo>
                    <a:pt x="184" y="5354"/>
                    <a:pt x="384" y="5574"/>
                    <a:pt x="477" y="5651"/>
                  </a:cubicBezTo>
                  <a:cubicBezTo>
                    <a:pt x="619" y="5759"/>
                    <a:pt x="777" y="5851"/>
                    <a:pt x="953" y="5918"/>
                  </a:cubicBezTo>
                  <a:lnTo>
                    <a:pt x="1036" y="5952"/>
                  </a:lnTo>
                  <a:cubicBezTo>
                    <a:pt x="702" y="6044"/>
                    <a:pt x="1" y="6286"/>
                    <a:pt x="978" y="6495"/>
                  </a:cubicBezTo>
                  <a:cubicBezTo>
                    <a:pt x="1404" y="6578"/>
                    <a:pt x="661" y="6887"/>
                    <a:pt x="928" y="7004"/>
                  </a:cubicBezTo>
                  <a:cubicBezTo>
                    <a:pt x="1113" y="7090"/>
                    <a:pt x="1340" y="7125"/>
                    <a:pt x="1589" y="7125"/>
                  </a:cubicBezTo>
                  <a:cubicBezTo>
                    <a:pt x="2801" y="7125"/>
                    <a:pt x="4537" y="6286"/>
                    <a:pt x="4537" y="6286"/>
                  </a:cubicBezTo>
                  <a:cubicBezTo>
                    <a:pt x="5071" y="6144"/>
                    <a:pt x="4729" y="5902"/>
                    <a:pt x="4570" y="5868"/>
                  </a:cubicBezTo>
                  <a:cubicBezTo>
                    <a:pt x="3944" y="5759"/>
                    <a:pt x="3392" y="5676"/>
                    <a:pt x="2808" y="5584"/>
                  </a:cubicBezTo>
                  <a:cubicBezTo>
                    <a:pt x="2808" y="5584"/>
                    <a:pt x="2682" y="5484"/>
                    <a:pt x="744" y="5358"/>
                  </a:cubicBezTo>
                  <a:cubicBezTo>
                    <a:pt x="699" y="5355"/>
                    <a:pt x="659" y="5354"/>
                    <a:pt x="623" y="5354"/>
                  </a:cubicBezTo>
                  <a:close/>
                  <a:moveTo>
                    <a:pt x="5297" y="6715"/>
                  </a:moveTo>
                  <a:cubicBezTo>
                    <a:pt x="5256" y="6715"/>
                    <a:pt x="5192" y="6743"/>
                    <a:pt x="5097" y="6812"/>
                  </a:cubicBezTo>
                  <a:cubicBezTo>
                    <a:pt x="4236" y="7414"/>
                    <a:pt x="3476" y="7764"/>
                    <a:pt x="2707" y="8174"/>
                  </a:cubicBezTo>
                  <a:cubicBezTo>
                    <a:pt x="2206" y="8441"/>
                    <a:pt x="1772" y="8658"/>
                    <a:pt x="2214" y="8792"/>
                  </a:cubicBezTo>
                  <a:cubicBezTo>
                    <a:pt x="2457" y="8792"/>
                    <a:pt x="2699" y="8742"/>
                    <a:pt x="2924" y="8650"/>
                  </a:cubicBezTo>
                  <a:lnTo>
                    <a:pt x="3050" y="8600"/>
                  </a:lnTo>
                  <a:lnTo>
                    <a:pt x="3050" y="8600"/>
                  </a:lnTo>
                  <a:cubicBezTo>
                    <a:pt x="2192" y="9214"/>
                    <a:pt x="2234" y="9336"/>
                    <a:pt x="2410" y="9336"/>
                  </a:cubicBezTo>
                  <a:cubicBezTo>
                    <a:pt x="2492" y="9336"/>
                    <a:pt x="2604" y="9309"/>
                    <a:pt x="2666" y="9293"/>
                  </a:cubicBezTo>
                  <a:cubicBezTo>
                    <a:pt x="3735" y="9018"/>
                    <a:pt x="4503" y="8132"/>
                    <a:pt x="5163" y="7255"/>
                  </a:cubicBezTo>
                  <a:cubicBezTo>
                    <a:pt x="5275" y="7110"/>
                    <a:pt x="5450" y="6715"/>
                    <a:pt x="5297" y="6715"/>
                  </a:cubicBezTo>
                  <a:close/>
                  <a:moveTo>
                    <a:pt x="10036" y="2472"/>
                  </a:moveTo>
                  <a:cubicBezTo>
                    <a:pt x="9820" y="2472"/>
                    <a:pt x="9493" y="2612"/>
                    <a:pt x="9324" y="2777"/>
                  </a:cubicBezTo>
                  <a:cubicBezTo>
                    <a:pt x="8605" y="3496"/>
                    <a:pt x="7820" y="4181"/>
                    <a:pt x="7051" y="4882"/>
                  </a:cubicBezTo>
                  <a:cubicBezTo>
                    <a:pt x="7051" y="4882"/>
                    <a:pt x="7076" y="4941"/>
                    <a:pt x="6692" y="5233"/>
                  </a:cubicBezTo>
                  <a:cubicBezTo>
                    <a:pt x="6693" y="5232"/>
                    <a:pt x="6694" y="5232"/>
                    <a:pt x="6695" y="5232"/>
                  </a:cubicBezTo>
                  <a:lnTo>
                    <a:pt x="6695" y="5232"/>
                  </a:lnTo>
                  <a:cubicBezTo>
                    <a:pt x="6710" y="5232"/>
                    <a:pt x="6642" y="5375"/>
                    <a:pt x="6642" y="5375"/>
                  </a:cubicBezTo>
                  <a:cubicBezTo>
                    <a:pt x="6391" y="5475"/>
                    <a:pt x="6341" y="5609"/>
                    <a:pt x="6383" y="5726"/>
                  </a:cubicBezTo>
                  <a:cubicBezTo>
                    <a:pt x="6283" y="5768"/>
                    <a:pt x="6216" y="5826"/>
                    <a:pt x="6216" y="5885"/>
                  </a:cubicBezTo>
                  <a:cubicBezTo>
                    <a:pt x="6157" y="5910"/>
                    <a:pt x="6082" y="5960"/>
                    <a:pt x="5957" y="6027"/>
                  </a:cubicBezTo>
                  <a:lnTo>
                    <a:pt x="5932" y="5918"/>
                  </a:lnTo>
                  <a:cubicBezTo>
                    <a:pt x="5808" y="5881"/>
                    <a:pt x="5743" y="5800"/>
                    <a:pt x="5704" y="5800"/>
                  </a:cubicBezTo>
                  <a:cubicBezTo>
                    <a:pt x="5656" y="5800"/>
                    <a:pt x="5647" y="5919"/>
                    <a:pt x="5614" y="6378"/>
                  </a:cubicBezTo>
                  <a:cubicBezTo>
                    <a:pt x="5523" y="7706"/>
                    <a:pt x="5255" y="8475"/>
                    <a:pt x="5038" y="9460"/>
                  </a:cubicBezTo>
                  <a:cubicBezTo>
                    <a:pt x="4957" y="9815"/>
                    <a:pt x="4692" y="10623"/>
                    <a:pt x="4957" y="10623"/>
                  </a:cubicBezTo>
                  <a:cubicBezTo>
                    <a:pt x="4992" y="10623"/>
                    <a:pt x="5035" y="10609"/>
                    <a:pt x="5088" y="10580"/>
                  </a:cubicBezTo>
                  <a:cubicBezTo>
                    <a:pt x="5280" y="10471"/>
                    <a:pt x="5280" y="10221"/>
                    <a:pt x="5422" y="10154"/>
                  </a:cubicBezTo>
                  <a:cubicBezTo>
                    <a:pt x="5433" y="10149"/>
                    <a:pt x="5444" y="10146"/>
                    <a:pt x="5456" y="10146"/>
                  </a:cubicBezTo>
                  <a:cubicBezTo>
                    <a:pt x="5550" y="10146"/>
                    <a:pt x="5664" y="10299"/>
                    <a:pt x="5773" y="10299"/>
                  </a:cubicBezTo>
                  <a:cubicBezTo>
                    <a:pt x="5825" y="10299"/>
                    <a:pt x="5876" y="10264"/>
                    <a:pt x="5924" y="10162"/>
                  </a:cubicBezTo>
                  <a:cubicBezTo>
                    <a:pt x="6358" y="9218"/>
                    <a:pt x="6266" y="7940"/>
                    <a:pt x="6149" y="6779"/>
                  </a:cubicBezTo>
                  <a:lnTo>
                    <a:pt x="6149" y="6779"/>
                  </a:lnTo>
                  <a:cubicBezTo>
                    <a:pt x="6667" y="7689"/>
                    <a:pt x="7411" y="8617"/>
                    <a:pt x="8020" y="9335"/>
                  </a:cubicBezTo>
                  <a:cubicBezTo>
                    <a:pt x="8208" y="9554"/>
                    <a:pt x="8331" y="9635"/>
                    <a:pt x="8409" y="9635"/>
                  </a:cubicBezTo>
                  <a:cubicBezTo>
                    <a:pt x="8601" y="9635"/>
                    <a:pt x="8522" y="9140"/>
                    <a:pt x="8480" y="9009"/>
                  </a:cubicBezTo>
                  <a:cubicBezTo>
                    <a:pt x="8463" y="8959"/>
                    <a:pt x="8338" y="8508"/>
                    <a:pt x="8288" y="8399"/>
                  </a:cubicBezTo>
                  <a:lnTo>
                    <a:pt x="8288" y="8399"/>
                  </a:lnTo>
                  <a:cubicBezTo>
                    <a:pt x="8703" y="8773"/>
                    <a:pt x="9041" y="8825"/>
                    <a:pt x="9197" y="8825"/>
                  </a:cubicBezTo>
                  <a:cubicBezTo>
                    <a:pt x="9257" y="8825"/>
                    <a:pt x="9290" y="8817"/>
                    <a:pt x="9290" y="8817"/>
                  </a:cubicBezTo>
                  <a:cubicBezTo>
                    <a:pt x="9474" y="8525"/>
                    <a:pt x="9182" y="8282"/>
                    <a:pt x="8956" y="8048"/>
                  </a:cubicBezTo>
                  <a:cubicBezTo>
                    <a:pt x="8945" y="8038"/>
                    <a:pt x="8947" y="8033"/>
                    <a:pt x="8960" y="8033"/>
                  </a:cubicBezTo>
                  <a:cubicBezTo>
                    <a:pt x="9027" y="8033"/>
                    <a:pt x="9405" y="8170"/>
                    <a:pt x="9707" y="8170"/>
                  </a:cubicBezTo>
                  <a:cubicBezTo>
                    <a:pt x="9902" y="8170"/>
                    <a:pt x="10066" y="8112"/>
                    <a:pt x="10092" y="7923"/>
                  </a:cubicBezTo>
                  <a:cubicBezTo>
                    <a:pt x="10126" y="7589"/>
                    <a:pt x="8079" y="6946"/>
                    <a:pt x="7519" y="6628"/>
                  </a:cubicBezTo>
                  <a:lnTo>
                    <a:pt x="6934" y="6344"/>
                  </a:lnTo>
                  <a:cubicBezTo>
                    <a:pt x="6809" y="6252"/>
                    <a:pt x="6684" y="6160"/>
                    <a:pt x="6567" y="6069"/>
                  </a:cubicBezTo>
                  <a:lnTo>
                    <a:pt x="6592" y="6069"/>
                  </a:lnTo>
                  <a:lnTo>
                    <a:pt x="6784" y="6085"/>
                  </a:lnTo>
                  <a:cubicBezTo>
                    <a:pt x="8104" y="6269"/>
                    <a:pt x="9140" y="6754"/>
                    <a:pt x="10460" y="6795"/>
                  </a:cubicBezTo>
                  <a:cubicBezTo>
                    <a:pt x="10819" y="6795"/>
                    <a:pt x="10861" y="6436"/>
                    <a:pt x="10660" y="6328"/>
                  </a:cubicBezTo>
                  <a:cubicBezTo>
                    <a:pt x="10412" y="6187"/>
                    <a:pt x="10348" y="6151"/>
                    <a:pt x="10349" y="6151"/>
                  </a:cubicBezTo>
                  <a:lnTo>
                    <a:pt x="10349" y="6151"/>
                  </a:lnTo>
                  <a:cubicBezTo>
                    <a:pt x="10349" y="6151"/>
                    <a:pt x="10426" y="6194"/>
                    <a:pt x="10426" y="6194"/>
                  </a:cubicBezTo>
                  <a:cubicBezTo>
                    <a:pt x="10861" y="6027"/>
                    <a:pt x="10752" y="5860"/>
                    <a:pt x="10752" y="5860"/>
                  </a:cubicBezTo>
                  <a:cubicBezTo>
                    <a:pt x="10642" y="5698"/>
                    <a:pt x="10444" y="5650"/>
                    <a:pt x="10208" y="5650"/>
                  </a:cubicBezTo>
                  <a:cubicBezTo>
                    <a:pt x="9871" y="5650"/>
                    <a:pt x="9458" y="5750"/>
                    <a:pt x="9123" y="5759"/>
                  </a:cubicBezTo>
                  <a:cubicBezTo>
                    <a:pt x="8714" y="5768"/>
                    <a:pt x="8304" y="5801"/>
                    <a:pt x="7895" y="5810"/>
                  </a:cubicBezTo>
                  <a:lnTo>
                    <a:pt x="7469" y="5768"/>
                  </a:lnTo>
                  <a:cubicBezTo>
                    <a:pt x="8096" y="5559"/>
                    <a:pt x="8714" y="5216"/>
                    <a:pt x="9307" y="4907"/>
                  </a:cubicBezTo>
                  <a:cubicBezTo>
                    <a:pt x="9416" y="4857"/>
                    <a:pt x="9524" y="4790"/>
                    <a:pt x="9624" y="4715"/>
                  </a:cubicBezTo>
                  <a:cubicBezTo>
                    <a:pt x="10201" y="4356"/>
                    <a:pt x="10034" y="3988"/>
                    <a:pt x="10034" y="3988"/>
                  </a:cubicBezTo>
                  <a:cubicBezTo>
                    <a:pt x="10468" y="3679"/>
                    <a:pt x="10961" y="3454"/>
                    <a:pt x="10944" y="3095"/>
                  </a:cubicBezTo>
                  <a:cubicBezTo>
                    <a:pt x="10933" y="2894"/>
                    <a:pt x="10826" y="2827"/>
                    <a:pt x="10689" y="2827"/>
                  </a:cubicBezTo>
                  <a:cubicBezTo>
                    <a:pt x="10414" y="2827"/>
                    <a:pt x="10017" y="3095"/>
                    <a:pt x="10017" y="3095"/>
                  </a:cubicBezTo>
                  <a:cubicBezTo>
                    <a:pt x="10371" y="2632"/>
                    <a:pt x="10268" y="2472"/>
                    <a:pt x="10036" y="2472"/>
                  </a:cubicBezTo>
                  <a:close/>
                </a:path>
              </a:pathLst>
            </a:custGeom>
            <a:solidFill>
              <a:srgbClr val="117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a:off x="7957253" y="3239676"/>
              <a:ext cx="152915" cy="157503"/>
            </a:xfrm>
            <a:custGeom>
              <a:avLst/>
              <a:gdLst/>
              <a:ahLst/>
              <a:cxnLst/>
              <a:rect l="l" t="t" r="r" b="b"/>
              <a:pathLst>
                <a:path w="3100" h="3193" extrusionOk="0">
                  <a:moveTo>
                    <a:pt x="168" y="1872"/>
                  </a:moveTo>
                  <a:cubicBezTo>
                    <a:pt x="1" y="1296"/>
                    <a:pt x="727" y="544"/>
                    <a:pt x="727" y="544"/>
                  </a:cubicBezTo>
                  <a:cubicBezTo>
                    <a:pt x="811" y="427"/>
                    <a:pt x="928" y="343"/>
                    <a:pt x="1062" y="285"/>
                  </a:cubicBezTo>
                  <a:cubicBezTo>
                    <a:pt x="1630" y="1"/>
                    <a:pt x="2356" y="352"/>
                    <a:pt x="2599" y="845"/>
                  </a:cubicBezTo>
                  <a:cubicBezTo>
                    <a:pt x="3100" y="1864"/>
                    <a:pt x="1730" y="3192"/>
                    <a:pt x="635" y="2474"/>
                  </a:cubicBezTo>
                  <a:cubicBezTo>
                    <a:pt x="393" y="2315"/>
                    <a:pt x="184" y="1931"/>
                    <a:pt x="184" y="1931"/>
                  </a:cubicBezTo>
                  <a:cubicBezTo>
                    <a:pt x="176" y="1906"/>
                    <a:pt x="176" y="1906"/>
                    <a:pt x="168" y="18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 name="Google Shape;399;p14"/>
            <p:cNvGrpSpPr/>
            <p:nvPr/>
          </p:nvGrpSpPr>
          <p:grpSpPr>
            <a:xfrm>
              <a:off x="9144467" y="2877464"/>
              <a:ext cx="656500" cy="658177"/>
              <a:chOff x="9144467" y="2877464"/>
              <a:chExt cx="656500" cy="658177"/>
            </a:xfrm>
          </p:grpSpPr>
          <p:sp>
            <p:nvSpPr>
              <p:cNvPr id="400" name="Google Shape;400;p14"/>
              <p:cNvSpPr/>
              <p:nvPr/>
            </p:nvSpPr>
            <p:spPr>
              <a:xfrm>
                <a:off x="9144467" y="2877464"/>
                <a:ext cx="656500" cy="658177"/>
              </a:xfrm>
              <a:custGeom>
                <a:avLst/>
                <a:gdLst/>
                <a:ahLst/>
                <a:cxnLst/>
                <a:rect l="l" t="t" r="r" b="b"/>
                <a:pathLst>
                  <a:path w="13309" h="13343" extrusionOk="0">
                    <a:moveTo>
                      <a:pt x="5765" y="2649"/>
                    </a:moveTo>
                    <a:cubicBezTo>
                      <a:pt x="5765" y="1997"/>
                      <a:pt x="5865" y="1354"/>
                      <a:pt x="6199" y="769"/>
                    </a:cubicBezTo>
                    <a:cubicBezTo>
                      <a:pt x="6233" y="711"/>
                      <a:pt x="6274" y="652"/>
                      <a:pt x="6308" y="594"/>
                    </a:cubicBezTo>
                    <a:cubicBezTo>
                      <a:pt x="6341" y="544"/>
                      <a:pt x="6366" y="510"/>
                      <a:pt x="6400" y="469"/>
                    </a:cubicBezTo>
                    <a:cubicBezTo>
                      <a:pt x="6433" y="427"/>
                      <a:pt x="6442" y="418"/>
                      <a:pt x="6467" y="385"/>
                    </a:cubicBezTo>
                    <a:cubicBezTo>
                      <a:pt x="6650" y="151"/>
                      <a:pt x="6926" y="17"/>
                      <a:pt x="7227" y="9"/>
                    </a:cubicBezTo>
                    <a:cubicBezTo>
                      <a:pt x="7436" y="1"/>
                      <a:pt x="7636" y="101"/>
                      <a:pt x="7770" y="268"/>
                    </a:cubicBezTo>
                    <a:cubicBezTo>
                      <a:pt x="7929" y="494"/>
                      <a:pt x="7937" y="786"/>
                      <a:pt x="7954" y="1053"/>
                    </a:cubicBezTo>
                    <a:cubicBezTo>
                      <a:pt x="8129" y="936"/>
                      <a:pt x="8321" y="836"/>
                      <a:pt x="8513" y="736"/>
                    </a:cubicBezTo>
                    <a:cubicBezTo>
                      <a:pt x="9223" y="418"/>
                      <a:pt x="10059" y="736"/>
                      <a:pt x="10376" y="1454"/>
                    </a:cubicBezTo>
                    <a:cubicBezTo>
                      <a:pt x="10827" y="2390"/>
                      <a:pt x="10426" y="3509"/>
                      <a:pt x="9750" y="4403"/>
                    </a:cubicBezTo>
                    <a:cubicBezTo>
                      <a:pt x="10142" y="4286"/>
                      <a:pt x="10543" y="4220"/>
                      <a:pt x="10944" y="4220"/>
                    </a:cubicBezTo>
                    <a:cubicBezTo>
                      <a:pt x="11897" y="4236"/>
                      <a:pt x="12908" y="4738"/>
                      <a:pt x="13083" y="5615"/>
                    </a:cubicBezTo>
                    <a:cubicBezTo>
                      <a:pt x="13309" y="6676"/>
                      <a:pt x="12390" y="7854"/>
                      <a:pt x="11253" y="7962"/>
                    </a:cubicBezTo>
                    <a:cubicBezTo>
                      <a:pt x="11370" y="8146"/>
                      <a:pt x="11454" y="8346"/>
                      <a:pt x="11521" y="8564"/>
                    </a:cubicBezTo>
                    <a:cubicBezTo>
                      <a:pt x="11638" y="9073"/>
                      <a:pt x="11287" y="9574"/>
                      <a:pt x="10769" y="9641"/>
                    </a:cubicBezTo>
                    <a:cubicBezTo>
                      <a:pt x="10234" y="9708"/>
                      <a:pt x="9716" y="9524"/>
                      <a:pt x="9207" y="9224"/>
                    </a:cubicBezTo>
                    <a:cubicBezTo>
                      <a:pt x="9683" y="10092"/>
                      <a:pt x="9883" y="11195"/>
                      <a:pt x="9349" y="12072"/>
                    </a:cubicBezTo>
                    <a:cubicBezTo>
                      <a:pt x="9324" y="12106"/>
                      <a:pt x="9307" y="12131"/>
                      <a:pt x="9282" y="12156"/>
                    </a:cubicBezTo>
                    <a:cubicBezTo>
                      <a:pt x="8873" y="12615"/>
                      <a:pt x="7970" y="12540"/>
                      <a:pt x="7477" y="12097"/>
                    </a:cubicBezTo>
                    <a:cubicBezTo>
                      <a:pt x="7302" y="11939"/>
                      <a:pt x="7060" y="11696"/>
                      <a:pt x="7060" y="11696"/>
                    </a:cubicBezTo>
                    <a:lnTo>
                      <a:pt x="7043" y="11763"/>
                    </a:lnTo>
                    <a:cubicBezTo>
                      <a:pt x="6843" y="12432"/>
                      <a:pt x="6458" y="13342"/>
                      <a:pt x="5539" y="12816"/>
                    </a:cubicBezTo>
                    <a:cubicBezTo>
                      <a:pt x="4913" y="12448"/>
                      <a:pt x="4779" y="11605"/>
                      <a:pt x="4796" y="10995"/>
                    </a:cubicBezTo>
                    <a:cubicBezTo>
                      <a:pt x="4796" y="10903"/>
                      <a:pt x="4796" y="10819"/>
                      <a:pt x="4804" y="10727"/>
                    </a:cubicBezTo>
                    <a:cubicBezTo>
                      <a:pt x="4737" y="10828"/>
                      <a:pt x="4679" y="10928"/>
                      <a:pt x="4612" y="11028"/>
                    </a:cubicBezTo>
                    <a:cubicBezTo>
                      <a:pt x="4228" y="11605"/>
                      <a:pt x="3576" y="12089"/>
                      <a:pt x="2883" y="11788"/>
                    </a:cubicBezTo>
                    <a:cubicBezTo>
                      <a:pt x="2691" y="11705"/>
                      <a:pt x="2515" y="11579"/>
                      <a:pt x="2381" y="11412"/>
                    </a:cubicBezTo>
                    <a:cubicBezTo>
                      <a:pt x="2273" y="11320"/>
                      <a:pt x="2173" y="11212"/>
                      <a:pt x="2106" y="11087"/>
                    </a:cubicBezTo>
                    <a:cubicBezTo>
                      <a:pt x="1797" y="10560"/>
                      <a:pt x="1872" y="9875"/>
                      <a:pt x="2139" y="9357"/>
                    </a:cubicBezTo>
                    <a:cubicBezTo>
                      <a:pt x="2139" y="9357"/>
                      <a:pt x="1429" y="9566"/>
                      <a:pt x="1062" y="9508"/>
                    </a:cubicBezTo>
                    <a:cubicBezTo>
                      <a:pt x="410" y="9407"/>
                      <a:pt x="1" y="8756"/>
                      <a:pt x="193" y="8121"/>
                    </a:cubicBezTo>
                    <a:cubicBezTo>
                      <a:pt x="502" y="7010"/>
                      <a:pt x="1705" y="6325"/>
                      <a:pt x="2782" y="6049"/>
                    </a:cubicBezTo>
                    <a:cubicBezTo>
                      <a:pt x="1905" y="5915"/>
                      <a:pt x="1103" y="5456"/>
                      <a:pt x="552" y="4763"/>
                    </a:cubicBezTo>
                    <a:cubicBezTo>
                      <a:pt x="193" y="4295"/>
                      <a:pt x="226" y="3518"/>
                      <a:pt x="786" y="3217"/>
                    </a:cubicBezTo>
                    <a:cubicBezTo>
                      <a:pt x="1137" y="3025"/>
                      <a:pt x="1571" y="3025"/>
                      <a:pt x="1980" y="3058"/>
                    </a:cubicBezTo>
                    <a:lnTo>
                      <a:pt x="2189" y="3075"/>
                    </a:lnTo>
                    <a:lnTo>
                      <a:pt x="2173" y="3017"/>
                    </a:lnTo>
                    <a:cubicBezTo>
                      <a:pt x="1914" y="2006"/>
                      <a:pt x="2081" y="870"/>
                      <a:pt x="2966" y="302"/>
                    </a:cubicBezTo>
                    <a:cubicBezTo>
                      <a:pt x="3117" y="193"/>
                      <a:pt x="3300" y="134"/>
                      <a:pt x="3493" y="134"/>
                    </a:cubicBezTo>
                    <a:cubicBezTo>
                      <a:pt x="4061" y="143"/>
                      <a:pt x="4520" y="619"/>
                      <a:pt x="4846" y="1037"/>
                    </a:cubicBezTo>
                    <a:cubicBezTo>
                      <a:pt x="5239" y="1521"/>
                      <a:pt x="5548" y="2064"/>
                      <a:pt x="5765" y="2649"/>
                    </a:cubicBezTo>
                    <a:close/>
                  </a:path>
                </a:pathLst>
              </a:custGeom>
              <a:solidFill>
                <a:srgbClr val="149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9266726" y="2990596"/>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4"/>
              <p:cNvSpPr/>
              <p:nvPr/>
            </p:nvSpPr>
            <p:spPr>
              <a:xfrm>
                <a:off x="9386369" y="3129281"/>
                <a:ext cx="159574" cy="135947"/>
              </a:xfrm>
              <a:custGeom>
                <a:avLst/>
                <a:gdLst/>
                <a:ahLst/>
                <a:cxnLst/>
                <a:rect l="l" t="t" r="r" b="b"/>
                <a:pathLst>
                  <a:path w="3235" h="2756" extrusionOk="0">
                    <a:moveTo>
                      <a:pt x="1880" y="0"/>
                    </a:moveTo>
                    <a:cubicBezTo>
                      <a:pt x="1496" y="0"/>
                      <a:pt x="1128" y="125"/>
                      <a:pt x="819" y="343"/>
                    </a:cubicBezTo>
                    <a:cubicBezTo>
                      <a:pt x="0" y="927"/>
                      <a:pt x="126" y="1980"/>
                      <a:pt x="953" y="2540"/>
                    </a:cubicBezTo>
                    <a:cubicBezTo>
                      <a:pt x="1178" y="2690"/>
                      <a:pt x="1417" y="2756"/>
                      <a:pt x="1652" y="2756"/>
                    </a:cubicBezTo>
                    <a:cubicBezTo>
                      <a:pt x="2466" y="2756"/>
                      <a:pt x="3234" y="1969"/>
                      <a:pt x="3208" y="1153"/>
                    </a:cubicBezTo>
                    <a:cubicBezTo>
                      <a:pt x="3183" y="460"/>
                      <a:pt x="2523" y="17"/>
                      <a:pt x="1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 name="Google Shape;403;p14"/>
            <p:cNvSpPr/>
            <p:nvPr/>
          </p:nvSpPr>
          <p:spPr>
            <a:xfrm>
              <a:off x="4470637" y="3915512"/>
              <a:ext cx="508123" cy="1716400"/>
            </a:xfrm>
            <a:custGeom>
              <a:avLst/>
              <a:gdLst/>
              <a:ahLst/>
              <a:cxnLst/>
              <a:rect l="l" t="t" r="r" b="b"/>
              <a:pathLst>
                <a:path w="10301" h="34796" extrusionOk="0">
                  <a:moveTo>
                    <a:pt x="4102" y="34361"/>
                  </a:moveTo>
                  <a:cubicBezTo>
                    <a:pt x="877" y="30284"/>
                    <a:pt x="3885" y="25873"/>
                    <a:pt x="3642" y="21571"/>
                  </a:cubicBezTo>
                  <a:cubicBezTo>
                    <a:pt x="3475" y="18555"/>
                    <a:pt x="1245" y="16341"/>
                    <a:pt x="510" y="13484"/>
                  </a:cubicBezTo>
                  <a:cubicBezTo>
                    <a:pt x="0" y="11529"/>
                    <a:pt x="551" y="9750"/>
                    <a:pt x="1136" y="7945"/>
                  </a:cubicBezTo>
                  <a:cubicBezTo>
                    <a:pt x="1796" y="5890"/>
                    <a:pt x="2623" y="3927"/>
                    <a:pt x="3350" y="1905"/>
                  </a:cubicBezTo>
                  <a:cubicBezTo>
                    <a:pt x="3517" y="1496"/>
                    <a:pt x="3659" y="1078"/>
                    <a:pt x="3776" y="652"/>
                  </a:cubicBezTo>
                  <a:cubicBezTo>
                    <a:pt x="3784" y="610"/>
                    <a:pt x="3918" y="1"/>
                    <a:pt x="3943" y="1"/>
                  </a:cubicBezTo>
                  <a:cubicBezTo>
                    <a:pt x="4728" y="151"/>
                    <a:pt x="5597" y="1880"/>
                    <a:pt x="5923" y="2448"/>
                  </a:cubicBezTo>
                  <a:cubicBezTo>
                    <a:pt x="7728" y="5531"/>
                    <a:pt x="7134" y="8831"/>
                    <a:pt x="6792" y="12064"/>
                  </a:cubicBezTo>
                  <a:cubicBezTo>
                    <a:pt x="6449" y="15263"/>
                    <a:pt x="10259" y="17235"/>
                    <a:pt x="10292" y="20485"/>
                  </a:cubicBezTo>
                  <a:cubicBezTo>
                    <a:pt x="10301" y="22206"/>
                    <a:pt x="9139" y="23601"/>
                    <a:pt x="8546" y="25130"/>
                  </a:cubicBezTo>
                  <a:cubicBezTo>
                    <a:pt x="8128" y="26191"/>
                    <a:pt x="8229" y="27377"/>
                    <a:pt x="7794" y="28429"/>
                  </a:cubicBezTo>
                  <a:cubicBezTo>
                    <a:pt x="7393" y="29398"/>
                    <a:pt x="6600" y="30125"/>
                    <a:pt x="6057" y="31011"/>
                  </a:cubicBezTo>
                  <a:cubicBezTo>
                    <a:pt x="5330" y="32197"/>
                    <a:pt x="4971" y="33509"/>
                    <a:pt x="4494" y="34795"/>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a:off x="4614821" y="4476365"/>
              <a:ext cx="238252" cy="1145237"/>
            </a:xfrm>
            <a:custGeom>
              <a:avLst/>
              <a:gdLst/>
              <a:ahLst/>
              <a:cxnLst/>
              <a:rect l="l" t="t" r="r" b="b"/>
              <a:pathLst>
                <a:path w="4830" h="23217" extrusionOk="0">
                  <a:moveTo>
                    <a:pt x="1438" y="23166"/>
                  </a:moveTo>
                  <a:cubicBezTo>
                    <a:pt x="1371" y="23191"/>
                    <a:pt x="1304" y="23208"/>
                    <a:pt x="1237" y="23216"/>
                  </a:cubicBezTo>
                  <a:lnTo>
                    <a:pt x="1204" y="23141"/>
                  </a:lnTo>
                  <a:cubicBezTo>
                    <a:pt x="1154" y="23049"/>
                    <a:pt x="1095" y="22916"/>
                    <a:pt x="1095" y="22916"/>
                  </a:cubicBezTo>
                  <a:cubicBezTo>
                    <a:pt x="1095" y="22916"/>
                    <a:pt x="1012" y="22907"/>
                    <a:pt x="970" y="22765"/>
                  </a:cubicBezTo>
                  <a:cubicBezTo>
                    <a:pt x="711" y="21846"/>
                    <a:pt x="469" y="20919"/>
                    <a:pt x="469" y="19958"/>
                  </a:cubicBezTo>
                  <a:lnTo>
                    <a:pt x="469" y="19942"/>
                  </a:lnTo>
                  <a:cubicBezTo>
                    <a:pt x="561" y="18680"/>
                    <a:pt x="953" y="17469"/>
                    <a:pt x="1346" y="16291"/>
                  </a:cubicBezTo>
                  <a:cubicBezTo>
                    <a:pt x="1346" y="16291"/>
                    <a:pt x="1463" y="15965"/>
                    <a:pt x="1563" y="15698"/>
                  </a:cubicBezTo>
                  <a:cubicBezTo>
                    <a:pt x="1605" y="15581"/>
                    <a:pt x="1647" y="15472"/>
                    <a:pt x="1688" y="15355"/>
                  </a:cubicBezTo>
                  <a:cubicBezTo>
                    <a:pt x="2357" y="13509"/>
                    <a:pt x="2800" y="11537"/>
                    <a:pt x="2399" y="9549"/>
                  </a:cubicBezTo>
                  <a:cubicBezTo>
                    <a:pt x="2148" y="8313"/>
                    <a:pt x="1563" y="7126"/>
                    <a:pt x="1054" y="5940"/>
                  </a:cubicBezTo>
                  <a:cubicBezTo>
                    <a:pt x="1054" y="5940"/>
                    <a:pt x="845" y="5439"/>
                    <a:pt x="694" y="5030"/>
                  </a:cubicBezTo>
                  <a:cubicBezTo>
                    <a:pt x="460" y="4428"/>
                    <a:pt x="285" y="3810"/>
                    <a:pt x="168" y="3175"/>
                  </a:cubicBezTo>
                  <a:cubicBezTo>
                    <a:pt x="26" y="2331"/>
                    <a:pt x="1" y="1471"/>
                    <a:pt x="110" y="619"/>
                  </a:cubicBezTo>
                  <a:lnTo>
                    <a:pt x="110" y="610"/>
                  </a:lnTo>
                  <a:cubicBezTo>
                    <a:pt x="135" y="368"/>
                    <a:pt x="143" y="0"/>
                    <a:pt x="410" y="134"/>
                  </a:cubicBezTo>
                  <a:cubicBezTo>
                    <a:pt x="552" y="209"/>
                    <a:pt x="636" y="468"/>
                    <a:pt x="719" y="652"/>
                  </a:cubicBezTo>
                  <a:cubicBezTo>
                    <a:pt x="1421" y="2173"/>
                    <a:pt x="1546" y="3852"/>
                    <a:pt x="2198" y="5414"/>
                  </a:cubicBezTo>
                  <a:cubicBezTo>
                    <a:pt x="2666" y="6550"/>
                    <a:pt x="3251" y="7644"/>
                    <a:pt x="3735" y="8772"/>
                  </a:cubicBezTo>
                  <a:cubicBezTo>
                    <a:pt x="4562" y="10719"/>
                    <a:pt x="4830" y="12949"/>
                    <a:pt x="4044" y="14929"/>
                  </a:cubicBezTo>
                  <a:cubicBezTo>
                    <a:pt x="3393" y="16575"/>
                    <a:pt x="2273" y="18020"/>
                    <a:pt x="1638" y="19666"/>
                  </a:cubicBezTo>
                  <a:cubicBezTo>
                    <a:pt x="1438" y="20159"/>
                    <a:pt x="1296" y="20668"/>
                    <a:pt x="1221" y="21186"/>
                  </a:cubicBezTo>
                  <a:lnTo>
                    <a:pt x="1221" y="21195"/>
                  </a:lnTo>
                  <a:cubicBezTo>
                    <a:pt x="1237" y="21846"/>
                    <a:pt x="1371" y="22481"/>
                    <a:pt x="1613" y="23074"/>
                  </a:cubicBezTo>
                  <a:lnTo>
                    <a:pt x="1505" y="23141"/>
                  </a:lnTo>
                  <a:close/>
                </a:path>
              </a:pathLst>
            </a:custGeom>
            <a:solidFill>
              <a:srgbClr val="147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rot="-732962">
              <a:off x="4142208" y="4278272"/>
              <a:ext cx="719926" cy="1371880"/>
            </a:xfrm>
            <a:custGeom>
              <a:avLst/>
              <a:gdLst/>
              <a:ahLst/>
              <a:cxnLst/>
              <a:rect l="l" t="t" r="r" b="b"/>
              <a:pathLst>
                <a:path w="14595" h="27812" extrusionOk="0">
                  <a:moveTo>
                    <a:pt x="4350" y="1"/>
                  </a:moveTo>
                  <a:cubicBezTo>
                    <a:pt x="4319" y="1"/>
                    <a:pt x="4285" y="87"/>
                    <a:pt x="4185" y="516"/>
                  </a:cubicBezTo>
                  <a:cubicBezTo>
                    <a:pt x="3659" y="2688"/>
                    <a:pt x="3584" y="5203"/>
                    <a:pt x="4202" y="7408"/>
                  </a:cubicBezTo>
                  <a:cubicBezTo>
                    <a:pt x="4386" y="8043"/>
                    <a:pt x="4570" y="8695"/>
                    <a:pt x="4904" y="9238"/>
                  </a:cubicBezTo>
                  <a:cubicBezTo>
                    <a:pt x="4979" y="9522"/>
                    <a:pt x="5054" y="9806"/>
                    <a:pt x="5129" y="10098"/>
                  </a:cubicBezTo>
                  <a:cubicBezTo>
                    <a:pt x="4269" y="8887"/>
                    <a:pt x="2807" y="8135"/>
                    <a:pt x="1362" y="7500"/>
                  </a:cubicBezTo>
                  <a:cubicBezTo>
                    <a:pt x="986" y="7316"/>
                    <a:pt x="601" y="7183"/>
                    <a:pt x="200" y="7082"/>
                  </a:cubicBezTo>
                  <a:cubicBezTo>
                    <a:pt x="185" y="7079"/>
                    <a:pt x="171" y="7077"/>
                    <a:pt x="159" y="7077"/>
                  </a:cubicBezTo>
                  <a:cubicBezTo>
                    <a:pt x="0" y="7077"/>
                    <a:pt x="108" y="7358"/>
                    <a:pt x="108" y="7358"/>
                  </a:cubicBezTo>
                  <a:cubicBezTo>
                    <a:pt x="292" y="7776"/>
                    <a:pt x="626" y="8102"/>
                    <a:pt x="969" y="8411"/>
                  </a:cubicBezTo>
                  <a:cubicBezTo>
                    <a:pt x="2289" y="9589"/>
                    <a:pt x="4260" y="9764"/>
                    <a:pt x="5405" y="11092"/>
                  </a:cubicBezTo>
                  <a:lnTo>
                    <a:pt x="5488" y="11393"/>
                  </a:lnTo>
                  <a:cubicBezTo>
                    <a:pt x="5476" y="11442"/>
                    <a:pt x="5473" y="11473"/>
                    <a:pt x="5479" y="11473"/>
                  </a:cubicBezTo>
                  <a:cubicBezTo>
                    <a:pt x="5481" y="11473"/>
                    <a:pt x="5484" y="11469"/>
                    <a:pt x="5488" y="11460"/>
                  </a:cubicBezTo>
                  <a:lnTo>
                    <a:pt x="5505" y="11460"/>
                  </a:lnTo>
                  <a:cubicBezTo>
                    <a:pt x="5714" y="12220"/>
                    <a:pt x="5931" y="12972"/>
                    <a:pt x="6132" y="13732"/>
                  </a:cubicBezTo>
                  <a:cubicBezTo>
                    <a:pt x="5580" y="12755"/>
                    <a:pt x="4661" y="12061"/>
                    <a:pt x="3667" y="11585"/>
                  </a:cubicBezTo>
                  <a:lnTo>
                    <a:pt x="3634" y="11569"/>
                  </a:lnTo>
                  <a:cubicBezTo>
                    <a:pt x="2782" y="11184"/>
                    <a:pt x="1846" y="10992"/>
                    <a:pt x="935" y="10775"/>
                  </a:cubicBezTo>
                  <a:cubicBezTo>
                    <a:pt x="861" y="10752"/>
                    <a:pt x="758" y="10697"/>
                    <a:pt x="688" y="10697"/>
                  </a:cubicBezTo>
                  <a:cubicBezTo>
                    <a:pt x="633" y="10697"/>
                    <a:pt x="600" y="10731"/>
                    <a:pt x="618" y="10842"/>
                  </a:cubicBezTo>
                  <a:cubicBezTo>
                    <a:pt x="610" y="10917"/>
                    <a:pt x="643" y="11000"/>
                    <a:pt x="693" y="11051"/>
                  </a:cubicBezTo>
                  <a:cubicBezTo>
                    <a:pt x="810" y="11226"/>
                    <a:pt x="952" y="11385"/>
                    <a:pt x="1111" y="11518"/>
                  </a:cubicBezTo>
                  <a:cubicBezTo>
                    <a:pt x="1996" y="12279"/>
                    <a:pt x="2957" y="12939"/>
                    <a:pt x="3985" y="13482"/>
                  </a:cubicBezTo>
                  <a:cubicBezTo>
                    <a:pt x="4854" y="13958"/>
                    <a:pt x="5839" y="14250"/>
                    <a:pt x="6483" y="15052"/>
                  </a:cubicBezTo>
                  <a:cubicBezTo>
                    <a:pt x="6666" y="15779"/>
                    <a:pt x="6842" y="16514"/>
                    <a:pt x="6984" y="17241"/>
                  </a:cubicBezTo>
                  <a:cubicBezTo>
                    <a:pt x="6817" y="16982"/>
                    <a:pt x="6625" y="16740"/>
                    <a:pt x="6407" y="16522"/>
                  </a:cubicBezTo>
                  <a:cubicBezTo>
                    <a:pt x="5605" y="15796"/>
                    <a:pt x="4536" y="15445"/>
                    <a:pt x="3542" y="15102"/>
                  </a:cubicBezTo>
                  <a:cubicBezTo>
                    <a:pt x="2982" y="14910"/>
                    <a:pt x="2414" y="14710"/>
                    <a:pt x="1846" y="14551"/>
                  </a:cubicBezTo>
                  <a:cubicBezTo>
                    <a:pt x="1738" y="14525"/>
                    <a:pt x="1613" y="14432"/>
                    <a:pt x="1526" y="14432"/>
                  </a:cubicBezTo>
                  <a:cubicBezTo>
                    <a:pt x="1472" y="14432"/>
                    <a:pt x="1433" y="14468"/>
                    <a:pt x="1420" y="14576"/>
                  </a:cubicBezTo>
                  <a:lnTo>
                    <a:pt x="1420" y="14693"/>
                  </a:lnTo>
                  <a:cubicBezTo>
                    <a:pt x="1646" y="15319"/>
                    <a:pt x="2255" y="15695"/>
                    <a:pt x="2849" y="16046"/>
                  </a:cubicBezTo>
                  <a:cubicBezTo>
                    <a:pt x="4010" y="16731"/>
                    <a:pt x="5330" y="17124"/>
                    <a:pt x="6458" y="17859"/>
                  </a:cubicBezTo>
                  <a:cubicBezTo>
                    <a:pt x="6758" y="18035"/>
                    <a:pt x="7017" y="18277"/>
                    <a:pt x="7226" y="18561"/>
                  </a:cubicBezTo>
                  <a:cubicBezTo>
                    <a:pt x="7376" y="19438"/>
                    <a:pt x="7468" y="20315"/>
                    <a:pt x="7527" y="21201"/>
                  </a:cubicBezTo>
                  <a:lnTo>
                    <a:pt x="7527" y="21242"/>
                  </a:lnTo>
                  <a:cubicBezTo>
                    <a:pt x="7176" y="20407"/>
                    <a:pt x="6382" y="19781"/>
                    <a:pt x="5614" y="19354"/>
                  </a:cubicBezTo>
                  <a:cubicBezTo>
                    <a:pt x="4578" y="18770"/>
                    <a:pt x="3475" y="18319"/>
                    <a:pt x="2414" y="17784"/>
                  </a:cubicBezTo>
                  <a:cubicBezTo>
                    <a:pt x="2314" y="17734"/>
                    <a:pt x="2189" y="17667"/>
                    <a:pt x="2189" y="17667"/>
                  </a:cubicBezTo>
                  <a:cubicBezTo>
                    <a:pt x="2055" y="17667"/>
                    <a:pt x="2097" y="17759"/>
                    <a:pt x="2130" y="17809"/>
                  </a:cubicBezTo>
                  <a:lnTo>
                    <a:pt x="2164" y="17884"/>
                  </a:lnTo>
                  <a:cubicBezTo>
                    <a:pt x="2539" y="18344"/>
                    <a:pt x="2957" y="18770"/>
                    <a:pt x="3400" y="19162"/>
                  </a:cubicBezTo>
                  <a:cubicBezTo>
                    <a:pt x="4336" y="19998"/>
                    <a:pt x="5355" y="20725"/>
                    <a:pt x="6449" y="21326"/>
                  </a:cubicBezTo>
                  <a:cubicBezTo>
                    <a:pt x="6850" y="21535"/>
                    <a:pt x="7243" y="21760"/>
                    <a:pt x="7560" y="22086"/>
                  </a:cubicBezTo>
                  <a:cubicBezTo>
                    <a:pt x="7594" y="23941"/>
                    <a:pt x="7310" y="25779"/>
                    <a:pt x="6725" y="27533"/>
                  </a:cubicBezTo>
                  <a:lnTo>
                    <a:pt x="6708" y="27608"/>
                  </a:lnTo>
                  <a:cubicBezTo>
                    <a:pt x="6701" y="27768"/>
                    <a:pt x="6706" y="27812"/>
                    <a:pt x="6715" y="27812"/>
                  </a:cubicBezTo>
                  <a:cubicBezTo>
                    <a:pt x="6726" y="27812"/>
                    <a:pt x="6742" y="27742"/>
                    <a:pt x="6742" y="27742"/>
                  </a:cubicBezTo>
                  <a:cubicBezTo>
                    <a:pt x="6792" y="27675"/>
                    <a:pt x="6833" y="27608"/>
                    <a:pt x="6833" y="27608"/>
                  </a:cubicBezTo>
                  <a:cubicBezTo>
                    <a:pt x="7477" y="25862"/>
                    <a:pt x="7719" y="24033"/>
                    <a:pt x="7719" y="22186"/>
                  </a:cubicBezTo>
                  <a:lnTo>
                    <a:pt x="7744" y="22186"/>
                  </a:lnTo>
                  <a:lnTo>
                    <a:pt x="7752" y="22078"/>
                  </a:lnTo>
                  <a:cubicBezTo>
                    <a:pt x="7736" y="22061"/>
                    <a:pt x="7727" y="22044"/>
                    <a:pt x="7711" y="22028"/>
                  </a:cubicBezTo>
                  <a:lnTo>
                    <a:pt x="7711" y="21669"/>
                  </a:lnTo>
                  <a:cubicBezTo>
                    <a:pt x="8287" y="21209"/>
                    <a:pt x="9022" y="21042"/>
                    <a:pt x="9682" y="20850"/>
                  </a:cubicBezTo>
                  <a:cubicBezTo>
                    <a:pt x="11169" y="20407"/>
                    <a:pt x="12690" y="19948"/>
                    <a:pt x="13959" y="18962"/>
                  </a:cubicBezTo>
                  <a:cubicBezTo>
                    <a:pt x="14093" y="18853"/>
                    <a:pt x="14285" y="18703"/>
                    <a:pt x="14285" y="18703"/>
                  </a:cubicBezTo>
                  <a:cubicBezTo>
                    <a:pt x="14452" y="18527"/>
                    <a:pt x="14594" y="18252"/>
                    <a:pt x="14427" y="18235"/>
                  </a:cubicBezTo>
                  <a:lnTo>
                    <a:pt x="14427" y="18235"/>
                  </a:lnTo>
                  <a:lnTo>
                    <a:pt x="14327" y="18268"/>
                  </a:lnTo>
                  <a:lnTo>
                    <a:pt x="14285" y="18285"/>
                  </a:lnTo>
                  <a:cubicBezTo>
                    <a:pt x="13183" y="18720"/>
                    <a:pt x="12063" y="18895"/>
                    <a:pt x="10919" y="19321"/>
                  </a:cubicBezTo>
                  <a:cubicBezTo>
                    <a:pt x="9891" y="19672"/>
                    <a:pt x="8947" y="20240"/>
                    <a:pt x="8153" y="20975"/>
                  </a:cubicBezTo>
                  <a:cubicBezTo>
                    <a:pt x="7986" y="21126"/>
                    <a:pt x="7844" y="21284"/>
                    <a:pt x="7702" y="21460"/>
                  </a:cubicBezTo>
                  <a:cubicBezTo>
                    <a:pt x="7669" y="20549"/>
                    <a:pt x="7577" y="19647"/>
                    <a:pt x="7443" y="18753"/>
                  </a:cubicBezTo>
                  <a:lnTo>
                    <a:pt x="7460" y="18745"/>
                  </a:lnTo>
                  <a:cubicBezTo>
                    <a:pt x="7485" y="18720"/>
                    <a:pt x="7502" y="18686"/>
                    <a:pt x="7510" y="18653"/>
                  </a:cubicBezTo>
                  <a:cubicBezTo>
                    <a:pt x="8178" y="17316"/>
                    <a:pt x="9490" y="16472"/>
                    <a:pt x="10526" y="15303"/>
                  </a:cubicBezTo>
                  <a:cubicBezTo>
                    <a:pt x="11228" y="14509"/>
                    <a:pt x="11921" y="13649"/>
                    <a:pt x="12372" y="12755"/>
                  </a:cubicBezTo>
                  <a:cubicBezTo>
                    <a:pt x="12439" y="12629"/>
                    <a:pt x="12506" y="12421"/>
                    <a:pt x="12506" y="12421"/>
                  </a:cubicBezTo>
                  <a:cubicBezTo>
                    <a:pt x="12506" y="12396"/>
                    <a:pt x="12514" y="12379"/>
                    <a:pt x="12514" y="12354"/>
                  </a:cubicBezTo>
                  <a:lnTo>
                    <a:pt x="12514" y="12312"/>
                  </a:lnTo>
                  <a:lnTo>
                    <a:pt x="12514" y="12279"/>
                  </a:lnTo>
                  <a:cubicBezTo>
                    <a:pt x="12509" y="12209"/>
                    <a:pt x="12486" y="12125"/>
                    <a:pt x="12429" y="12125"/>
                  </a:cubicBezTo>
                  <a:cubicBezTo>
                    <a:pt x="12397" y="12125"/>
                    <a:pt x="12354" y="12151"/>
                    <a:pt x="12297" y="12220"/>
                  </a:cubicBezTo>
                  <a:cubicBezTo>
                    <a:pt x="12188" y="12337"/>
                    <a:pt x="11838" y="12655"/>
                    <a:pt x="11545" y="12914"/>
                  </a:cubicBezTo>
                  <a:cubicBezTo>
                    <a:pt x="10802" y="13582"/>
                    <a:pt x="10025" y="14217"/>
                    <a:pt x="9340" y="14960"/>
                  </a:cubicBezTo>
                  <a:cubicBezTo>
                    <a:pt x="8529" y="15846"/>
                    <a:pt x="7686" y="16781"/>
                    <a:pt x="7385" y="17943"/>
                  </a:cubicBezTo>
                  <a:cubicBezTo>
                    <a:pt x="7368" y="18001"/>
                    <a:pt x="7360" y="18068"/>
                    <a:pt x="7343" y="18135"/>
                  </a:cubicBezTo>
                  <a:cubicBezTo>
                    <a:pt x="7209" y="17299"/>
                    <a:pt x="7034" y="16472"/>
                    <a:pt x="6842" y="15670"/>
                  </a:cubicBezTo>
                  <a:cubicBezTo>
                    <a:pt x="6792" y="15461"/>
                    <a:pt x="6742" y="15261"/>
                    <a:pt x="6691" y="15052"/>
                  </a:cubicBezTo>
                  <a:cubicBezTo>
                    <a:pt x="6692" y="15052"/>
                    <a:pt x="6692" y="15051"/>
                    <a:pt x="6693" y="15051"/>
                  </a:cubicBezTo>
                  <a:cubicBezTo>
                    <a:pt x="6693" y="15051"/>
                    <a:pt x="6693" y="15054"/>
                    <a:pt x="6693" y="15054"/>
                  </a:cubicBezTo>
                  <a:cubicBezTo>
                    <a:pt x="6693" y="15054"/>
                    <a:pt x="6702" y="15031"/>
                    <a:pt x="6783" y="14852"/>
                  </a:cubicBezTo>
                  <a:cubicBezTo>
                    <a:pt x="7293" y="13699"/>
                    <a:pt x="8128" y="12713"/>
                    <a:pt x="8855" y="11627"/>
                  </a:cubicBezTo>
                  <a:cubicBezTo>
                    <a:pt x="9365" y="10867"/>
                    <a:pt x="9858" y="10081"/>
                    <a:pt x="10342" y="9296"/>
                  </a:cubicBezTo>
                  <a:cubicBezTo>
                    <a:pt x="10743" y="8645"/>
                    <a:pt x="11144" y="7951"/>
                    <a:pt x="11228" y="7233"/>
                  </a:cubicBezTo>
                  <a:cubicBezTo>
                    <a:pt x="11228" y="7191"/>
                    <a:pt x="11219" y="7141"/>
                    <a:pt x="11203" y="7099"/>
                  </a:cubicBezTo>
                  <a:cubicBezTo>
                    <a:pt x="11163" y="7064"/>
                    <a:pt x="11156" y="7043"/>
                    <a:pt x="11143" y="7043"/>
                  </a:cubicBezTo>
                  <a:cubicBezTo>
                    <a:pt x="11132" y="7043"/>
                    <a:pt x="11116" y="7060"/>
                    <a:pt x="11069" y="7099"/>
                  </a:cubicBezTo>
                  <a:cubicBezTo>
                    <a:pt x="10902" y="7224"/>
                    <a:pt x="10785" y="7475"/>
                    <a:pt x="10609" y="7684"/>
                  </a:cubicBezTo>
                  <a:cubicBezTo>
                    <a:pt x="9398" y="9129"/>
                    <a:pt x="8128" y="10558"/>
                    <a:pt x="7268" y="12220"/>
                  </a:cubicBezTo>
                  <a:cubicBezTo>
                    <a:pt x="7017" y="12696"/>
                    <a:pt x="6817" y="13198"/>
                    <a:pt x="6675" y="13724"/>
                  </a:cubicBezTo>
                  <a:cubicBezTo>
                    <a:pt x="6608" y="14008"/>
                    <a:pt x="6574" y="14300"/>
                    <a:pt x="6574" y="14593"/>
                  </a:cubicBezTo>
                  <a:cubicBezTo>
                    <a:pt x="6282" y="13473"/>
                    <a:pt x="5981" y="12345"/>
                    <a:pt x="5681" y="11226"/>
                  </a:cubicBezTo>
                  <a:lnTo>
                    <a:pt x="5706" y="11151"/>
                  </a:lnTo>
                  <a:cubicBezTo>
                    <a:pt x="5714" y="10992"/>
                    <a:pt x="5747" y="11000"/>
                    <a:pt x="5764" y="10959"/>
                  </a:cubicBezTo>
                  <a:cubicBezTo>
                    <a:pt x="5831" y="10833"/>
                    <a:pt x="5940" y="10650"/>
                    <a:pt x="5940" y="10650"/>
                  </a:cubicBezTo>
                  <a:cubicBezTo>
                    <a:pt x="5956" y="10624"/>
                    <a:pt x="5965" y="10599"/>
                    <a:pt x="5981" y="10574"/>
                  </a:cubicBezTo>
                  <a:cubicBezTo>
                    <a:pt x="6407" y="9823"/>
                    <a:pt x="6967" y="9146"/>
                    <a:pt x="7418" y="8394"/>
                  </a:cubicBezTo>
                  <a:cubicBezTo>
                    <a:pt x="8003" y="7417"/>
                    <a:pt x="8429" y="6331"/>
                    <a:pt x="8805" y="5261"/>
                  </a:cubicBezTo>
                  <a:cubicBezTo>
                    <a:pt x="8864" y="5086"/>
                    <a:pt x="8922" y="4782"/>
                    <a:pt x="8807" y="4782"/>
                  </a:cubicBezTo>
                  <a:cubicBezTo>
                    <a:pt x="8790" y="4782"/>
                    <a:pt x="8770" y="4788"/>
                    <a:pt x="8747" y="4802"/>
                  </a:cubicBezTo>
                  <a:cubicBezTo>
                    <a:pt x="8655" y="4860"/>
                    <a:pt x="8613" y="5019"/>
                    <a:pt x="8596" y="5036"/>
                  </a:cubicBezTo>
                  <a:lnTo>
                    <a:pt x="8279" y="5512"/>
                  </a:lnTo>
                  <a:cubicBezTo>
                    <a:pt x="7460" y="6706"/>
                    <a:pt x="6558" y="7843"/>
                    <a:pt x="5998" y="9229"/>
                  </a:cubicBezTo>
                  <a:cubicBezTo>
                    <a:pt x="5789" y="9756"/>
                    <a:pt x="5656" y="10307"/>
                    <a:pt x="5597" y="10875"/>
                  </a:cubicBezTo>
                  <a:cubicBezTo>
                    <a:pt x="5371" y="10015"/>
                    <a:pt x="5146" y="9163"/>
                    <a:pt x="4937" y="8302"/>
                  </a:cubicBezTo>
                  <a:cubicBezTo>
                    <a:pt x="4870" y="8001"/>
                    <a:pt x="4795" y="7709"/>
                    <a:pt x="4728" y="7408"/>
                  </a:cubicBezTo>
                  <a:cubicBezTo>
                    <a:pt x="4703" y="6740"/>
                    <a:pt x="4753" y="6072"/>
                    <a:pt x="4778" y="5403"/>
                  </a:cubicBezTo>
                  <a:cubicBezTo>
                    <a:pt x="4837" y="3899"/>
                    <a:pt x="4879" y="2371"/>
                    <a:pt x="4686" y="959"/>
                  </a:cubicBezTo>
                  <a:cubicBezTo>
                    <a:pt x="4661" y="683"/>
                    <a:pt x="4603" y="408"/>
                    <a:pt x="4519" y="140"/>
                  </a:cubicBezTo>
                  <a:cubicBezTo>
                    <a:pt x="4494" y="98"/>
                    <a:pt x="4469" y="65"/>
                    <a:pt x="4427" y="40"/>
                  </a:cubicBezTo>
                  <a:cubicBezTo>
                    <a:pt x="4390" y="40"/>
                    <a:pt x="4371" y="1"/>
                    <a:pt x="43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a:off x="4597951" y="3693834"/>
              <a:ext cx="1406919" cy="2016755"/>
            </a:xfrm>
            <a:custGeom>
              <a:avLst/>
              <a:gdLst/>
              <a:ahLst/>
              <a:cxnLst/>
              <a:rect l="l" t="t" r="r" b="b"/>
              <a:pathLst>
                <a:path w="28522" h="40885" extrusionOk="0">
                  <a:moveTo>
                    <a:pt x="21420" y="25664"/>
                  </a:moveTo>
                  <a:cubicBezTo>
                    <a:pt x="28521" y="30050"/>
                    <a:pt x="23450" y="40885"/>
                    <a:pt x="12715" y="39582"/>
                  </a:cubicBezTo>
                  <a:cubicBezTo>
                    <a:pt x="6349" y="38813"/>
                    <a:pt x="0" y="30050"/>
                    <a:pt x="7093" y="25664"/>
                  </a:cubicBezTo>
                  <a:cubicBezTo>
                    <a:pt x="14194" y="21278"/>
                    <a:pt x="1220" y="19473"/>
                    <a:pt x="7093" y="14277"/>
                  </a:cubicBezTo>
                  <a:cubicBezTo>
                    <a:pt x="12974" y="9089"/>
                    <a:pt x="10485" y="10735"/>
                    <a:pt x="10075" y="5330"/>
                  </a:cubicBezTo>
                  <a:cubicBezTo>
                    <a:pt x="9925" y="3450"/>
                    <a:pt x="10869" y="1078"/>
                    <a:pt x="13601" y="560"/>
                  </a:cubicBezTo>
                  <a:cubicBezTo>
                    <a:pt x="16525" y="0"/>
                    <a:pt x="18605" y="3258"/>
                    <a:pt x="18446" y="5330"/>
                  </a:cubicBezTo>
                  <a:cubicBezTo>
                    <a:pt x="18028" y="10735"/>
                    <a:pt x="15539" y="9089"/>
                    <a:pt x="21420" y="14277"/>
                  </a:cubicBezTo>
                  <a:cubicBezTo>
                    <a:pt x="27293" y="19465"/>
                    <a:pt x="14319" y="21278"/>
                    <a:pt x="21420" y="25664"/>
                  </a:cubicBezTo>
                  <a:close/>
                </a:path>
              </a:pathLst>
            </a:custGeom>
            <a:solidFill>
              <a:srgbClr val="147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5012105" y="3895337"/>
              <a:ext cx="602930" cy="2135881"/>
            </a:xfrm>
            <a:custGeom>
              <a:avLst/>
              <a:gdLst/>
              <a:ahLst/>
              <a:cxnLst/>
              <a:rect l="l" t="t" r="r" b="b"/>
              <a:pathLst>
                <a:path w="12223" h="43300" extrusionOk="0">
                  <a:moveTo>
                    <a:pt x="5088" y="17469"/>
                  </a:moveTo>
                  <a:cubicBezTo>
                    <a:pt x="5088" y="17226"/>
                    <a:pt x="5079" y="16984"/>
                    <a:pt x="5079" y="16742"/>
                  </a:cubicBezTo>
                  <a:cubicBezTo>
                    <a:pt x="5038" y="14202"/>
                    <a:pt x="5054" y="11662"/>
                    <a:pt x="5163" y="9115"/>
                  </a:cubicBezTo>
                  <a:lnTo>
                    <a:pt x="5163" y="8947"/>
                  </a:lnTo>
                  <a:cubicBezTo>
                    <a:pt x="5222" y="8037"/>
                    <a:pt x="5305" y="6809"/>
                    <a:pt x="5305" y="6809"/>
                  </a:cubicBezTo>
                  <a:lnTo>
                    <a:pt x="5364" y="6057"/>
                  </a:lnTo>
                  <a:cubicBezTo>
                    <a:pt x="5506" y="4119"/>
                    <a:pt x="5673" y="2181"/>
                    <a:pt x="5689" y="234"/>
                  </a:cubicBezTo>
                  <a:lnTo>
                    <a:pt x="5856" y="0"/>
                  </a:lnTo>
                  <a:lnTo>
                    <a:pt x="6032" y="159"/>
                  </a:lnTo>
                  <a:cubicBezTo>
                    <a:pt x="6140" y="2131"/>
                    <a:pt x="6107" y="4102"/>
                    <a:pt x="6107" y="6082"/>
                  </a:cubicBezTo>
                  <a:lnTo>
                    <a:pt x="6107" y="6834"/>
                  </a:lnTo>
                  <a:lnTo>
                    <a:pt x="6082" y="8638"/>
                  </a:lnTo>
                  <a:lnTo>
                    <a:pt x="6082" y="8972"/>
                  </a:lnTo>
                  <a:cubicBezTo>
                    <a:pt x="6074" y="9357"/>
                    <a:pt x="6065" y="9733"/>
                    <a:pt x="6049" y="10117"/>
                  </a:cubicBezTo>
                  <a:cubicBezTo>
                    <a:pt x="5998" y="12172"/>
                    <a:pt x="5998" y="14219"/>
                    <a:pt x="6015" y="16249"/>
                  </a:cubicBezTo>
                  <a:cubicBezTo>
                    <a:pt x="6450" y="15781"/>
                    <a:pt x="6942" y="15347"/>
                    <a:pt x="7394" y="14896"/>
                  </a:cubicBezTo>
                  <a:cubicBezTo>
                    <a:pt x="8070" y="14244"/>
                    <a:pt x="8747" y="13592"/>
                    <a:pt x="9415" y="12941"/>
                  </a:cubicBezTo>
                  <a:cubicBezTo>
                    <a:pt x="9415" y="12941"/>
                    <a:pt x="10443" y="12005"/>
                    <a:pt x="11178" y="11295"/>
                  </a:cubicBezTo>
                  <a:cubicBezTo>
                    <a:pt x="11178" y="11295"/>
                    <a:pt x="11270" y="11203"/>
                    <a:pt x="11270" y="11370"/>
                  </a:cubicBezTo>
                  <a:cubicBezTo>
                    <a:pt x="9758" y="13007"/>
                    <a:pt x="8187" y="14536"/>
                    <a:pt x="6583" y="16132"/>
                  </a:cubicBezTo>
                  <a:cubicBezTo>
                    <a:pt x="6391" y="16332"/>
                    <a:pt x="6199" y="16533"/>
                    <a:pt x="6023" y="16750"/>
                  </a:cubicBezTo>
                  <a:cubicBezTo>
                    <a:pt x="6074" y="20952"/>
                    <a:pt x="6224" y="25129"/>
                    <a:pt x="6257" y="29373"/>
                  </a:cubicBezTo>
                  <a:lnTo>
                    <a:pt x="6257" y="29590"/>
                  </a:lnTo>
                  <a:cubicBezTo>
                    <a:pt x="6399" y="29448"/>
                    <a:pt x="6541" y="29298"/>
                    <a:pt x="6692" y="29156"/>
                  </a:cubicBezTo>
                  <a:lnTo>
                    <a:pt x="6725" y="29114"/>
                  </a:lnTo>
                  <a:cubicBezTo>
                    <a:pt x="8388" y="27669"/>
                    <a:pt x="10276" y="26491"/>
                    <a:pt x="11921" y="25029"/>
                  </a:cubicBezTo>
                  <a:lnTo>
                    <a:pt x="12222" y="25012"/>
                  </a:lnTo>
                  <a:cubicBezTo>
                    <a:pt x="12222" y="25012"/>
                    <a:pt x="12222" y="25179"/>
                    <a:pt x="12214" y="25263"/>
                  </a:cubicBezTo>
                  <a:cubicBezTo>
                    <a:pt x="10618" y="26750"/>
                    <a:pt x="8772" y="27953"/>
                    <a:pt x="7126" y="29415"/>
                  </a:cubicBezTo>
                  <a:cubicBezTo>
                    <a:pt x="7126" y="29415"/>
                    <a:pt x="6725" y="29741"/>
                    <a:pt x="6266" y="30158"/>
                  </a:cubicBezTo>
                  <a:cubicBezTo>
                    <a:pt x="6299" y="33801"/>
                    <a:pt x="6358" y="37451"/>
                    <a:pt x="6508" y="41094"/>
                  </a:cubicBezTo>
                  <a:lnTo>
                    <a:pt x="6458" y="42447"/>
                  </a:lnTo>
                  <a:cubicBezTo>
                    <a:pt x="6391" y="42673"/>
                    <a:pt x="6391" y="42673"/>
                    <a:pt x="6341" y="42898"/>
                  </a:cubicBezTo>
                  <a:lnTo>
                    <a:pt x="6023" y="43299"/>
                  </a:lnTo>
                  <a:lnTo>
                    <a:pt x="5673" y="42932"/>
                  </a:lnTo>
                  <a:cubicBezTo>
                    <a:pt x="5673" y="42932"/>
                    <a:pt x="5597" y="42706"/>
                    <a:pt x="5480" y="42405"/>
                  </a:cubicBezTo>
                  <a:cubicBezTo>
                    <a:pt x="5422" y="41904"/>
                    <a:pt x="5347" y="41227"/>
                    <a:pt x="5347" y="41227"/>
                  </a:cubicBezTo>
                  <a:cubicBezTo>
                    <a:pt x="5180" y="36942"/>
                    <a:pt x="5146" y="32631"/>
                    <a:pt x="5138" y="28329"/>
                  </a:cubicBezTo>
                  <a:cubicBezTo>
                    <a:pt x="4303" y="27911"/>
                    <a:pt x="3492" y="27443"/>
                    <a:pt x="2690" y="26959"/>
                  </a:cubicBezTo>
                  <a:lnTo>
                    <a:pt x="1796" y="26407"/>
                  </a:lnTo>
                  <a:lnTo>
                    <a:pt x="1278" y="26057"/>
                  </a:lnTo>
                  <a:lnTo>
                    <a:pt x="1028" y="25889"/>
                  </a:lnTo>
                  <a:lnTo>
                    <a:pt x="460" y="25505"/>
                  </a:lnTo>
                  <a:cubicBezTo>
                    <a:pt x="184" y="25321"/>
                    <a:pt x="50" y="25229"/>
                    <a:pt x="50" y="25229"/>
                  </a:cubicBezTo>
                  <a:lnTo>
                    <a:pt x="0" y="25046"/>
                  </a:lnTo>
                  <a:cubicBezTo>
                    <a:pt x="92" y="25012"/>
                    <a:pt x="192" y="25012"/>
                    <a:pt x="284" y="25046"/>
                  </a:cubicBezTo>
                  <a:cubicBezTo>
                    <a:pt x="819" y="25313"/>
                    <a:pt x="1529" y="25689"/>
                    <a:pt x="1529" y="25689"/>
                  </a:cubicBezTo>
                  <a:cubicBezTo>
                    <a:pt x="1788" y="25839"/>
                    <a:pt x="2080" y="26015"/>
                    <a:pt x="2080" y="26015"/>
                  </a:cubicBezTo>
                  <a:cubicBezTo>
                    <a:pt x="3100" y="26658"/>
                    <a:pt x="4094" y="27326"/>
                    <a:pt x="5138" y="27928"/>
                  </a:cubicBezTo>
                  <a:cubicBezTo>
                    <a:pt x="5130" y="24670"/>
                    <a:pt x="5130" y="21403"/>
                    <a:pt x="5096" y="18154"/>
                  </a:cubicBezTo>
                  <a:cubicBezTo>
                    <a:pt x="4110" y="16441"/>
                    <a:pt x="2991" y="14804"/>
                    <a:pt x="1746" y="13266"/>
                  </a:cubicBezTo>
                  <a:cubicBezTo>
                    <a:pt x="1746" y="13266"/>
                    <a:pt x="1145" y="12464"/>
                    <a:pt x="727" y="11938"/>
                  </a:cubicBezTo>
                  <a:cubicBezTo>
                    <a:pt x="727" y="11938"/>
                    <a:pt x="694" y="11721"/>
                    <a:pt x="919" y="11947"/>
                  </a:cubicBezTo>
                  <a:cubicBezTo>
                    <a:pt x="1370" y="12406"/>
                    <a:pt x="1980" y="13066"/>
                    <a:pt x="1980" y="13066"/>
                  </a:cubicBezTo>
                  <a:cubicBezTo>
                    <a:pt x="3125" y="14453"/>
                    <a:pt x="4169" y="15923"/>
                    <a:pt x="5088" y="17469"/>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14"/>
          <p:cNvSpPr txBox="1">
            <a:spLocks noGrp="1"/>
          </p:cNvSpPr>
          <p:nvPr>
            <p:ph type="title" hasCustomPrompt="1"/>
          </p:nvPr>
        </p:nvSpPr>
        <p:spPr>
          <a:xfrm>
            <a:off x="4939711" y="1208350"/>
            <a:ext cx="3130200" cy="6921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accent2"/>
              </a:buClr>
              <a:buSzPts val="3000"/>
              <a:buNone/>
              <a:defRPr sz="4000">
                <a:solidFill>
                  <a:schemeClr val="accent2"/>
                </a:solidFill>
              </a:defRPr>
            </a:lvl1pPr>
            <a:lvl2pPr lvl="1" algn="r" rtl="0">
              <a:spcBef>
                <a:spcPts val="0"/>
              </a:spcBef>
              <a:spcAft>
                <a:spcPts val="0"/>
              </a:spcAft>
              <a:buClr>
                <a:schemeClr val="accent2"/>
              </a:buClr>
              <a:buSzPts val="3000"/>
              <a:buNone/>
              <a:defRPr sz="3000">
                <a:solidFill>
                  <a:schemeClr val="accent2"/>
                </a:solidFill>
              </a:defRPr>
            </a:lvl2pPr>
            <a:lvl3pPr lvl="2" algn="r" rtl="0">
              <a:spcBef>
                <a:spcPts val="0"/>
              </a:spcBef>
              <a:spcAft>
                <a:spcPts val="0"/>
              </a:spcAft>
              <a:buClr>
                <a:schemeClr val="accent2"/>
              </a:buClr>
              <a:buSzPts val="3000"/>
              <a:buNone/>
              <a:defRPr sz="3000">
                <a:solidFill>
                  <a:schemeClr val="accent2"/>
                </a:solidFill>
              </a:defRPr>
            </a:lvl3pPr>
            <a:lvl4pPr lvl="3" algn="r" rtl="0">
              <a:spcBef>
                <a:spcPts val="0"/>
              </a:spcBef>
              <a:spcAft>
                <a:spcPts val="0"/>
              </a:spcAft>
              <a:buClr>
                <a:schemeClr val="accent2"/>
              </a:buClr>
              <a:buSzPts val="3000"/>
              <a:buNone/>
              <a:defRPr sz="3000">
                <a:solidFill>
                  <a:schemeClr val="accent2"/>
                </a:solidFill>
              </a:defRPr>
            </a:lvl4pPr>
            <a:lvl5pPr lvl="4" algn="r" rtl="0">
              <a:spcBef>
                <a:spcPts val="0"/>
              </a:spcBef>
              <a:spcAft>
                <a:spcPts val="0"/>
              </a:spcAft>
              <a:buClr>
                <a:schemeClr val="accent2"/>
              </a:buClr>
              <a:buSzPts val="3000"/>
              <a:buNone/>
              <a:defRPr sz="3000">
                <a:solidFill>
                  <a:schemeClr val="accent2"/>
                </a:solidFill>
              </a:defRPr>
            </a:lvl5pPr>
            <a:lvl6pPr lvl="5" algn="r" rtl="0">
              <a:spcBef>
                <a:spcPts val="0"/>
              </a:spcBef>
              <a:spcAft>
                <a:spcPts val="0"/>
              </a:spcAft>
              <a:buClr>
                <a:schemeClr val="accent2"/>
              </a:buClr>
              <a:buSzPts val="3000"/>
              <a:buNone/>
              <a:defRPr sz="3000">
                <a:solidFill>
                  <a:schemeClr val="accent2"/>
                </a:solidFill>
              </a:defRPr>
            </a:lvl6pPr>
            <a:lvl7pPr lvl="6" algn="r" rtl="0">
              <a:spcBef>
                <a:spcPts val="0"/>
              </a:spcBef>
              <a:spcAft>
                <a:spcPts val="0"/>
              </a:spcAft>
              <a:buClr>
                <a:schemeClr val="accent2"/>
              </a:buClr>
              <a:buSzPts val="3000"/>
              <a:buNone/>
              <a:defRPr sz="3000">
                <a:solidFill>
                  <a:schemeClr val="accent2"/>
                </a:solidFill>
              </a:defRPr>
            </a:lvl7pPr>
            <a:lvl8pPr lvl="7" algn="r" rtl="0">
              <a:spcBef>
                <a:spcPts val="0"/>
              </a:spcBef>
              <a:spcAft>
                <a:spcPts val="0"/>
              </a:spcAft>
              <a:buClr>
                <a:schemeClr val="accent2"/>
              </a:buClr>
              <a:buSzPts val="3000"/>
              <a:buNone/>
              <a:defRPr sz="3000">
                <a:solidFill>
                  <a:schemeClr val="accent2"/>
                </a:solidFill>
              </a:defRPr>
            </a:lvl8pPr>
            <a:lvl9pPr lvl="8" algn="r" rtl="0">
              <a:spcBef>
                <a:spcPts val="0"/>
              </a:spcBef>
              <a:spcAft>
                <a:spcPts val="0"/>
              </a:spcAft>
              <a:buClr>
                <a:schemeClr val="accent2"/>
              </a:buClr>
              <a:buSzPts val="3000"/>
              <a:buNone/>
              <a:defRPr sz="3000">
                <a:solidFill>
                  <a:schemeClr val="accent2"/>
                </a:solidFill>
              </a:defRPr>
            </a:lvl9pPr>
          </a:lstStyle>
          <a:p>
            <a:r>
              <a:t>xx%</a:t>
            </a:r>
          </a:p>
        </p:txBody>
      </p:sp>
      <p:sp>
        <p:nvSpPr>
          <p:cNvPr id="409" name="Google Shape;409;p14"/>
          <p:cNvSpPr txBox="1">
            <a:spLocks noGrp="1"/>
          </p:cNvSpPr>
          <p:nvPr>
            <p:ph type="subTitle" idx="1"/>
          </p:nvPr>
        </p:nvSpPr>
        <p:spPr>
          <a:xfrm>
            <a:off x="5176925" y="1834575"/>
            <a:ext cx="265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410" name="Google Shape;410;p14"/>
          <p:cNvSpPr txBox="1">
            <a:spLocks noGrp="1"/>
          </p:cNvSpPr>
          <p:nvPr>
            <p:ph type="title" idx="2" hasCustomPrompt="1"/>
          </p:nvPr>
        </p:nvSpPr>
        <p:spPr>
          <a:xfrm>
            <a:off x="4939711" y="2826525"/>
            <a:ext cx="3130200" cy="6921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accent2"/>
              </a:buClr>
              <a:buSzPts val="3000"/>
              <a:buNone/>
              <a:defRPr sz="4000">
                <a:solidFill>
                  <a:schemeClr val="dk1"/>
                </a:solidFill>
              </a:defRPr>
            </a:lvl1pPr>
            <a:lvl2pPr lvl="1" algn="r" rtl="0">
              <a:spcBef>
                <a:spcPts val="0"/>
              </a:spcBef>
              <a:spcAft>
                <a:spcPts val="0"/>
              </a:spcAft>
              <a:buClr>
                <a:schemeClr val="accent2"/>
              </a:buClr>
              <a:buSzPts val="3000"/>
              <a:buNone/>
              <a:defRPr sz="3000">
                <a:solidFill>
                  <a:schemeClr val="accent2"/>
                </a:solidFill>
              </a:defRPr>
            </a:lvl2pPr>
            <a:lvl3pPr lvl="2" algn="r" rtl="0">
              <a:spcBef>
                <a:spcPts val="0"/>
              </a:spcBef>
              <a:spcAft>
                <a:spcPts val="0"/>
              </a:spcAft>
              <a:buClr>
                <a:schemeClr val="accent2"/>
              </a:buClr>
              <a:buSzPts val="3000"/>
              <a:buNone/>
              <a:defRPr sz="3000">
                <a:solidFill>
                  <a:schemeClr val="accent2"/>
                </a:solidFill>
              </a:defRPr>
            </a:lvl3pPr>
            <a:lvl4pPr lvl="3" algn="r" rtl="0">
              <a:spcBef>
                <a:spcPts val="0"/>
              </a:spcBef>
              <a:spcAft>
                <a:spcPts val="0"/>
              </a:spcAft>
              <a:buClr>
                <a:schemeClr val="accent2"/>
              </a:buClr>
              <a:buSzPts val="3000"/>
              <a:buNone/>
              <a:defRPr sz="3000">
                <a:solidFill>
                  <a:schemeClr val="accent2"/>
                </a:solidFill>
              </a:defRPr>
            </a:lvl4pPr>
            <a:lvl5pPr lvl="4" algn="r" rtl="0">
              <a:spcBef>
                <a:spcPts val="0"/>
              </a:spcBef>
              <a:spcAft>
                <a:spcPts val="0"/>
              </a:spcAft>
              <a:buClr>
                <a:schemeClr val="accent2"/>
              </a:buClr>
              <a:buSzPts val="3000"/>
              <a:buNone/>
              <a:defRPr sz="3000">
                <a:solidFill>
                  <a:schemeClr val="accent2"/>
                </a:solidFill>
              </a:defRPr>
            </a:lvl5pPr>
            <a:lvl6pPr lvl="5" algn="r" rtl="0">
              <a:spcBef>
                <a:spcPts val="0"/>
              </a:spcBef>
              <a:spcAft>
                <a:spcPts val="0"/>
              </a:spcAft>
              <a:buClr>
                <a:schemeClr val="accent2"/>
              </a:buClr>
              <a:buSzPts val="3000"/>
              <a:buNone/>
              <a:defRPr sz="3000">
                <a:solidFill>
                  <a:schemeClr val="accent2"/>
                </a:solidFill>
              </a:defRPr>
            </a:lvl6pPr>
            <a:lvl7pPr lvl="6" algn="r" rtl="0">
              <a:spcBef>
                <a:spcPts val="0"/>
              </a:spcBef>
              <a:spcAft>
                <a:spcPts val="0"/>
              </a:spcAft>
              <a:buClr>
                <a:schemeClr val="accent2"/>
              </a:buClr>
              <a:buSzPts val="3000"/>
              <a:buNone/>
              <a:defRPr sz="3000">
                <a:solidFill>
                  <a:schemeClr val="accent2"/>
                </a:solidFill>
              </a:defRPr>
            </a:lvl7pPr>
            <a:lvl8pPr lvl="7" algn="r" rtl="0">
              <a:spcBef>
                <a:spcPts val="0"/>
              </a:spcBef>
              <a:spcAft>
                <a:spcPts val="0"/>
              </a:spcAft>
              <a:buClr>
                <a:schemeClr val="accent2"/>
              </a:buClr>
              <a:buSzPts val="3000"/>
              <a:buNone/>
              <a:defRPr sz="3000">
                <a:solidFill>
                  <a:schemeClr val="accent2"/>
                </a:solidFill>
              </a:defRPr>
            </a:lvl8pPr>
            <a:lvl9pPr lvl="8" algn="r" rtl="0">
              <a:spcBef>
                <a:spcPts val="0"/>
              </a:spcBef>
              <a:spcAft>
                <a:spcPts val="0"/>
              </a:spcAft>
              <a:buClr>
                <a:schemeClr val="accent2"/>
              </a:buClr>
              <a:buSzPts val="3000"/>
              <a:buNone/>
              <a:defRPr sz="3000">
                <a:solidFill>
                  <a:schemeClr val="accent2"/>
                </a:solidFill>
              </a:defRPr>
            </a:lvl9pPr>
          </a:lstStyle>
          <a:p>
            <a:r>
              <a:t>xx%</a:t>
            </a:r>
          </a:p>
        </p:txBody>
      </p:sp>
      <p:sp>
        <p:nvSpPr>
          <p:cNvPr id="411" name="Google Shape;411;p14"/>
          <p:cNvSpPr txBox="1">
            <a:spLocks noGrp="1"/>
          </p:cNvSpPr>
          <p:nvPr>
            <p:ph type="subTitle" idx="3"/>
          </p:nvPr>
        </p:nvSpPr>
        <p:spPr>
          <a:xfrm>
            <a:off x="5176925" y="3452750"/>
            <a:ext cx="265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lt1"/>
                </a:solidFill>
              </a:defRPr>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5">
    <p:spTree>
      <p:nvGrpSpPr>
        <p:cNvPr id="1" name="Shape 412"/>
        <p:cNvGrpSpPr/>
        <p:nvPr/>
      </p:nvGrpSpPr>
      <p:grpSpPr>
        <a:xfrm>
          <a:off x="0" y="0"/>
          <a:ext cx="0" cy="0"/>
          <a:chOff x="0" y="0"/>
          <a:chExt cx="0" cy="0"/>
        </a:xfrm>
      </p:grpSpPr>
      <p:sp>
        <p:nvSpPr>
          <p:cNvPr id="413" name="Google Shape;413;p15"/>
          <p:cNvSpPr/>
          <p:nvPr/>
        </p:nvSpPr>
        <p:spPr>
          <a:xfrm>
            <a:off x="3795750" y="638175"/>
            <a:ext cx="1552500" cy="1552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flipH="1">
            <a:off x="7010522" y="15080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15"/>
          <p:cNvGrpSpPr/>
          <p:nvPr/>
        </p:nvGrpSpPr>
        <p:grpSpPr>
          <a:xfrm>
            <a:off x="-614976" y="197640"/>
            <a:ext cx="4629811" cy="1422504"/>
            <a:chOff x="3766574" y="-957635"/>
            <a:chExt cx="4629811" cy="1422504"/>
          </a:xfrm>
        </p:grpSpPr>
        <p:sp>
          <p:nvSpPr>
            <p:cNvPr id="416" name="Google Shape;416;p15"/>
            <p:cNvSpPr/>
            <p:nvPr/>
          </p:nvSpPr>
          <p:spPr>
            <a:xfrm>
              <a:off x="3766574" y="-17594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5"/>
            <p:cNvSpPr/>
            <p:nvPr/>
          </p:nvSpPr>
          <p:spPr>
            <a:xfrm>
              <a:off x="6672586" y="-95763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15"/>
          <p:cNvGrpSpPr/>
          <p:nvPr/>
        </p:nvGrpSpPr>
        <p:grpSpPr>
          <a:xfrm>
            <a:off x="-42275" y="1130774"/>
            <a:ext cx="3298497" cy="5884708"/>
            <a:chOff x="3734270" y="74249"/>
            <a:chExt cx="3046829" cy="5435717"/>
          </a:xfrm>
        </p:grpSpPr>
        <p:grpSp>
          <p:nvGrpSpPr>
            <p:cNvPr id="419" name="Google Shape;419;p15"/>
            <p:cNvGrpSpPr/>
            <p:nvPr/>
          </p:nvGrpSpPr>
          <p:grpSpPr>
            <a:xfrm rot="312499">
              <a:off x="4269747" y="179454"/>
              <a:ext cx="2417210" cy="2184088"/>
              <a:chOff x="3949525" y="-38550"/>
              <a:chExt cx="2695666" cy="2435690"/>
            </a:xfrm>
          </p:grpSpPr>
          <p:sp>
            <p:nvSpPr>
              <p:cNvPr id="420" name="Google Shape;420;p15"/>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5"/>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5"/>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5"/>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5"/>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5"/>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5"/>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 name="Google Shape;428;p15"/>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15"/>
          <p:cNvGrpSpPr/>
          <p:nvPr/>
        </p:nvGrpSpPr>
        <p:grpSpPr>
          <a:xfrm flipH="1">
            <a:off x="6348998" y="2314511"/>
            <a:ext cx="3046829" cy="5435717"/>
            <a:chOff x="3734270" y="74249"/>
            <a:chExt cx="3046829" cy="5435717"/>
          </a:xfrm>
        </p:grpSpPr>
        <p:grpSp>
          <p:nvGrpSpPr>
            <p:cNvPr id="430" name="Google Shape;430;p15"/>
            <p:cNvGrpSpPr/>
            <p:nvPr/>
          </p:nvGrpSpPr>
          <p:grpSpPr>
            <a:xfrm rot="312499">
              <a:off x="4269747" y="179454"/>
              <a:ext cx="2417210" cy="2184088"/>
              <a:chOff x="3949525" y="-38550"/>
              <a:chExt cx="2695666" cy="2435690"/>
            </a:xfrm>
          </p:grpSpPr>
          <p:sp>
            <p:nvSpPr>
              <p:cNvPr id="431" name="Google Shape;431;p15"/>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9" name="Google Shape;439;p15"/>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15"/>
          <p:cNvGrpSpPr/>
          <p:nvPr/>
        </p:nvGrpSpPr>
        <p:grpSpPr>
          <a:xfrm>
            <a:off x="5414574" y="387110"/>
            <a:ext cx="1672148" cy="933718"/>
            <a:chOff x="6785149" y="1978310"/>
            <a:chExt cx="1672148" cy="933718"/>
          </a:xfrm>
        </p:grpSpPr>
        <p:sp>
          <p:nvSpPr>
            <p:cNvPr id="441" name="Google Shape;441;p15"/>
            <p:cNvSpPr/>
            <p:nvPr/>
          </p:nvSpPr>
          <p:spPr>
            <a:xfrm>
              <a:off x="7830570" y="1978310"/>
              <a:ext cx="266737" cy="117663"/>
            </a:xfrm>
            <a:custGeom>
              <a:avLst/>
              <a:gdLst/>
              <a:ahLst/>
              <a:cxnLst/>
              <a:rect l="l" t="t" r="r" b="b"/>
              <a:pathLst>
                <a:path w="5681" h="2506" extrusionOk="0">
                  <a:moveTo>
                    <a:pt x="1750" y="0"/>
                  </a:moveTo>
                  <a:cubicBezTo>
                    <a:pt x="909" y="0"/>
                    <a:pt x="0" y="773"/>
                    <a:pt x="0" y="773"/>
                  </a:cubicBezTo>
                  <a:cubicBezTo>
                    <a:pt x="471" y="605"/>
                    <a:pt x="854" y="534"/>
                    <a:pt x="1173" y="534"/>
                  </a:cubicBezTo>
                  <a:cubicBezTo>
                    <a:pt x="1988" y="534"/>
                    <a:pt x="2379" y="1001"/>
                    <a:pt x="2727" y="1511"/>
                  </a:cubicBezTo>
                  <a:cubicBezTo>
                    <a:pt x="3125" y="1288"/>
                    <a:pt x="3486" y="1200"/>
                    <a:pt x="3806" y="1200"/>
                  </a:cubicBezTo>
                  <a:cubicBezTo>
                    <a:pt x="5036" y="1200"/>
                    <a:pt x="5680" y="2505"/>
                    <a:pt x="5680" y="2505"/>
                  </a:cubicBezTo>
                  <a:cubicBezTo>
                    <a:pt x="5472" y="1239"/>
                    <a:pt x="4887" y="639"/>
                    <a:pt x="4150" y="639"/>
                  </a:cubicBezTo>
                  <a:cubicBezTo>
                    <a:pt x="3780" y="639"/>
                    <a:pt x="3372" y="791"/>
                    <a:pt x="2954" y="1085"/>
                  </a:cubicBezTo>
                  <a:cubicBezTo>
                    <a:pt x="2703" y="261"/>
                    <a:pt x="2238" y="0"/>
                    <a:pt x="1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a:off x="8077264" y="2738350"/>
              <a:ext cx="380034" cy="173677"/>
            </a:xfrm>
            <a:custGeom>
              <a:avLst/>
              <a:gdLst/>
              <a:ahLst/>
              <a:cxnLst/>
              <a:rect l="l" t="t" r="r" b="b"/>
              <a:pathLst>
                <a:path w="8094" h="3699" extrusionOk="0">
                  <a:moveTo>
                    <a:pt x="2301" y="0"/>
                  </a:moveTo>
                  <a:cubicBezTo>
                    <a:pt x="1149" y="0"/>
                    <a:pt x="0" y="915"/>
                    <a:pt x="0" y="915"/>
                  </a:cubicBezTo>
                  <a:cubicBezTo>
                    <a:pt x="574" y="747"/>
                    <a:pt x="1056" y="674"/>
                    <a:pt x="1468" y="674"/>
                  </a:cubicBezTo>
                  <a:cubicBezTo>
                    <a:pt x="2729" y="674"/>
                    <a:pt x="3334" y="1359"/>
                    <a:pt x="3891" y="2108"/>
                  </a:cubicBezTo>
                  <a:cubicBezTo>
                    <a:pt x="4381" y="1860"/>
                    <a:pt x="4835" y="1759"/>
                    <a:pt x="5248" y="1759"/>
                  </a:cubicBezTo>
                  <a:cubicBezTo>
                    <a:pt x="7058" y="1759"/>
                    <a:pt x="8094" y="3698"/>
                    <a:pt x="8094" y="3698"/>
                  </a:cubicBezTo>
                  <a:cubicBezTo>
                    <a:pt x="7704" y="1903"/>
                    <a:pt x="6790" y="1033"/>
                    <a:pt x="5722" y="1033"/>
                  </a:cubicBezTo>
                  <a:cubicBezTo>
                    <a:pt x="5236" y="1033"/>
                    <a:pt x="4718" y="1213"/>
                    <a:pt x="4203" y="1568"/>
                  </a:cubicBezTo>
                  <a:cubicBezTo>
                    <a:pt x="3763" y="368"/>
                    <a:pt x="3031" y="0"/>
                    <a:pt x="2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a:off x="6785149" y="2180399"/>
              <a:ext cx="380080" cy="174241"/>
            </a:xfrm>
            <a:custGeom>
              <a:avLst/>
              <a:gdLst/>
              <a:ahLst/>
              <a:cxnLst/>
              <a:rect l="l" t="t" r="r" b="b"/>
              <a:pathLst>
                <a:path w="8095" h="3711" extrusionOk="0">
                  <a:moveTo>
                    <a:pt x="2305" y="0"/>
                  </a:moveTo>
                  <a:cubicBezTo>
                    <a:pt x="1152" y="0"/>
                    <a:pt x="1" y="927"/>
                    <a:pt x="1" y="927"/>
                  </a:cubicBezTo>
                  <a:cubicBezTo>
                    <a:pt x="590" y="748"/>
                    <a:pt x="1082" y="670"/>
                    <a:pt x="1502" y="670"/>
                  </a:cubicBezTo>
                  <a:cubicBezTo>
                    <a:pt x="2740" y="670"/>
                    <a:pt x="3340" y="1349"/>
                    <a:pt x="3891" y="2092"/>
                  </a:cubicBezTo>
                  <a:cubicBezTo>
                    <a:pt x="4379" y="1853"/>
                    <a:pt x="4828" y="1756"/>
                    <a:pt x="5237" y="1756"/>
                  </a:cubicBezTo>
                  <a:cubicBezTo>
                    <a:pt x="7069" y="1756"/>
                    <a:pt x="8094" y="3711"/>
                    <a:pt x="8094" y="3711"/>
                  </a:cubicBezTo>
                  <a:cubicBezTo>
                    <a:pt x="7705" y="1902"/>
                    <a:pt x="6797" y="1039"/>
                    <a:pt x="5735" y="1039"/>
                  </a:cubicBezTo>
                  <a:cubicBezTo>
                    <a:pt x="5245" y="1039"/>
                    <a:pt x="4723" y="1222"/>
                    <a:pt x="4204" y="1581"/>
                  </a:cubicBezTo>
                  <a:cubicBezTo>
                    <a:pt x="3764" y="371"/>
                    <a:pt x="3034"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4" name="Google Shape;444;p15"/>
          <p:cNvSpPr txBox="1">
            <a:spLocks noGrp="1"/>
          </p:cNvSpPr>
          <p:nvPr>
            <p:ph type="subTitle" idx="1"/>
          </p:nvPr>
        </p:nvSpPr>
        <p:spPr>
          <a:xfrm>
            <a:off x="3181200" y="3421300"/>
            <a:ext cx="2781600" cy="557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600"/>
              <a:buNone/>
              <a:defRPr sz="1600">
                <a:solidFill>
                  <a:schemeClr val="accent6"/>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445" name="Google Shape;445;p15"/>
          <p:cNvSpPr txBox="1">
            <a:spLocks noGrp="1"/>
          </p:cNvSpPr>
          <p:nvPr>
            <p:ph type="title"/>
          </p:nvPr>
        </p:nvSpPr>
        <p:spPr>
          <a:xfrm>
            <a:off x="2443050" y="2713525"/>
            <a:ext cx="4257900" cy="781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600"/>
              <a:buNone/>
              <a:defRPr sz="4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46" name="Google Shape;446;p15"/>
          <p:cNvSpPr txBox="1">
            <a:spLocks noGrp="1"/>
          </p:cNvSpPr>
          <p:nvPr>
            <p:ph type="title" idx="2" hasCustomPrompt="1"/>
          </p:nvPr>
        </p:nvSpPr>
        <p:spPr>
          <a:xfrm>
            <a:off x="3833700" y="955125"/>
            <a:ext cx="1476600" cy="918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9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534"/>
        <p:cNvGrpSpPr/>
        <p:nvPr/>
      </p:nvGrpSpPr>
      <p:grpSpPr>
        <a:xfrm>
          <a:off x="0" y="0"/>
          <a:ext cx="0" cy="0"/>
          <a:chOff x="0" y="0"/>
          <a:chExt cx="0" cy="0"/>
        </a:xfrm>
      </p:grpSpPr>
      <p:sp>
        <p:nvSpPr>
          <p:cNvPr id="535" name="Google Shape;535;p18"/>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838"/>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6" name="Google Shape;536;p18"/>
          <p:cNvSpPr/>
          <p:nvPr/>
        </p:nvSpPr>
        <p:spPr>
          <a:xfrm flipH="1">
            <a:off x="7438310" y="1231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8"/>
          <p:cNvSpPr/>
          <p:nvPr/>
        </p:nvSpPr>
        <p:spPr>
          <a:xfrm>
            <a:off x="-484164" y="8191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8" name="Google Shape;538;p18"/>
          <p:cNvGrpSpPr/>
          <p:nvPr/>
        </p:nvGrpSpPr>
        <p:grpSpPr>
          <a:xfrm rot="1325081">
            <a:off x="1036454" y="411132"/>
            <a:ext cx="729403" cy="386556"/>
            <a:chOff x="2468025" y="734125"/>
            <a:chExt cx="980825" cy="519800"/>
          </a:xfrm>
        </p:grpSpPr>
        <p:sp>
          <p:nvSpPr>
            <p:cNvPr id="539" name="Google Shape;539;p1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16">
    <p:spTree>
      <p:nvGrpSpPr>
        <p:cNvPr id="1" name="Shape 542"/>
        <p:cNvGrpSpPr/>
        <p:nvPr/>
      </p:nvGrpSpPr>
      <p:grpSpPr>
        <a:xfrm>
          <a:off x="0" y="0"/>
          <a:ext cx="0" cy="0"/>
          <a:chOff x="0" y="0"/>
          <a:chExt cx="0" cy="0"/>
        </a:xfrm>
      </p:grpSpPr>
      <p:grpSp>
        <p:nvGrpSpPr>
          <p:cNvPr id="543" name="Google Shape;543;p19"/>
          <p:cNvGrpSpPr/>
          <p:nvPr/>
        </p:nvGrpSpPr>
        <p:grpSpPr>
          <a:xfrm>
            <a:off x="-100" y="2905325"/>
            <a:ext cx="9144200" cy="2238124"/>
            <a:chOff x="-100" y="2905325"/>
            <a:chExt cx="9144200" cy="2238124"/>
          </a:xfrm>
        </p:grpSpPr>
        <p:sp>
          <p:nvSpPr>
            <p:cNvPr id="544" name="Google Shape;544;p19"/>
            <p:cNvSpPr/>
            <p:nvPr/>
          </p:nvSpPr>
          <p:spPr>
            <a:xfrm flipH="1">
              <a:off x="-80" y="2905325"/>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9"/>
            <p:cNvSpPr/>
            <p:nvPr/>
          </p:nvSpPr>
          <p:spPr>
            <a:xfrm>
              <a:off x="-100" y="3067048"/>
              <a:ext cx="9144095"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 name="Google Shape;546;p19"/>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838"/>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7" name="Google Shape;547;p19"/>
          <p:cNvSpPr/>
          <p:nvPr/>
        </p:nvSpPr>
        <p:spPr>
          <a:xfrm flipH="1">
            <a:off x="7438310" y="1231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9"/>
          <p:cNvSpPr/>
          <p:nvPr/>
        </p:nvSpPr>
        <p:spPr>
          <a:xfrm>
            <a:off x="-484164" y="8191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 name="Google Shape;549;p19"/>
          <p:cNvGrpSpPr/>
          <p:nvPr/>
        </p:nvGrpSpPr>
        <p:grpSpPr>
          <a:xfrm rot="1325081">
            <a:off x="1036454" y="411132"/>
            <a:ext cx="729403" cy="386556"/>
            <a:chOff x="2468025" y="734125"/>
            <a:chExt cx="980825" cy="519800"/>
          </a:xfrm>
        </p:grpSpPr>
        <p:sp>
          <p:nvSpPr>
            <p:cNvPr id="550" name="Google Shape;550;p1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CUSTOM_17">
    <p:spTree>
      <p:nvGrpSpPr>
        <p:cNvPr id="1" name="Shape 553"/>
        <p:cNvGrpSpPr/>
        <p:nvPr/>
      </p:nvGrpSpPr>
      <p:grpSpPr>
        <a:xfrm>
          <a:off x="0" y="0"/>
          <a:ext cx="0" cy="0"/>
          <a:chOff x="0" y="0"/>
          <a:chExt cx="0" cy="0"/>
        </a:xfrm>
      </p:grpSpPr>
      <p:grpSp>
        <p:nvGrpSpPr>
          <p:cNvPr id="554" name="Google Shape;554;p20"/>
          <p:cNvGrpSpPr/>
          <p:nvPr/>
        </p:nvGrpSpPr>
        <p:grpSpPr>
          <a:xfrm>
            <a:off x="-2605136" y="539434"/>
            <a:ext cx="15346578" cy="5008908"/>
            <a:chOff x="-2605136" y="539434"/>
            <a:chExt cx="15346578" cy="5008908"/>
          </a:xfrm>
        </p:grpSpPr>
        <p:sp>
          <p:nvSpPr>
            <p:cNvPr id="555" name="Google Shape;555;p20"/>
            <p:cNvSpPr/>
            <p:nvPr/>
          </p:nvSpPr>
          <p:spPr>
            <a:xfrm flipH="1">
              <a:off x="-80" y="4153100"/>
              <a:ext cx="9144180" cy="990464"/>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0"/>
            <p:cNvSpPr/>
            <p:nvPr/>
          </p:nvSpPr>
          <p:spPr>
            <a:xfrm flipH="1">
              <a:off x="-2605136" y="3695600"/>
              <a:ext cx="5486461" cy="1852742"/>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 name="Google Shape;557;p20"/>
            <p:cNvGrpSpPr/>
            <p:nvPr/>
          </p:nvGrpSpPr>
          <p:grpSpPr>
            <a:xfrm rot="876897">
              <a:off x="-592173" y="817633"/>
              <a:ext cx="2748820" cy="4239217"/>
              <a:chOff x="-138878" y="1089036"/>
              <a:chExt cx="2326695" cy="3588512"/>
            </a:xfrm>
          </p:grpSpPr>
          <p:grpSp>
            <p:nvGrpSpPr>
              <p:cNvPr id="558" name="Google Shape;558;p20"/>
              <p:cNvGrpSpPr/>
              <p:nvPr/>
            </p:nvGrpSpPr>
            <p:grpSpPr>
              <a:xfrm rot="-536374">
                <a:off x="104887" y="1212004"/>
                <a:ext cx="1839165" cy="3281175"/>
                <a:chOff x="3734270" y="74249"/>
                <a:chExt cx="3046829" cy="5435717"/>
              </a:xfrm>
            </p:grpSpPr>
            <p:grpSp>
              <p:nvGrpSpPr>
                <p:cNvPr id="559" name="Google Shape;559;p20"/>
                <p:cNvGrpSpPr/>
                <p:nvPr/>
              </p:nvGrpSpPr>
              <p:grpSpPr>
                <a:xfrm rot="312499">
                  <a:off x="4269747" y="179454"/>
                  <a:ext cx="2417210" cy="2184088"/>
                  <a:chOff x="3949525" y="-38550"/>
                  <a:chExt cx="2695666" cy="2435690"/>
                </a:xfrm>
              </p:grpSpPr>
              <p:sp>
                <p:nvSpPr>
                  <p:cNvPr id="560" name="Google Shape;560;p2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8" name="Google Shape;568;p2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 name="Google Shape;569;p20"/>
              <p:cNvSpPr/>
              <p:nvPr/>
            </p:nvSpPr>
            <p:spPr>
              <a:xfrm>
                <a:off x="189111" y="4292798"/>
                <a:ext cx="648400" cy="384750"/>
              </a:xfrm>
              <a:custGeom>
                <a:avLst/>
                <a:gdLst/>
                <a:ahLst/>
                <a:cxnLst/>
                <a:rect l="l" t="t" r="r" b="b"/>
                <a:pathLst>
                  <a:path w="25936" h="15390" extrusionOk="0">
                    <a:moveTo>
                      <a:pt x="5009" y="119"/>
                    </a:moveTo>
                    <a:cubicBezTo>
                      <a:pt x="7295" y="-357"/>
                      <a:pt x="11423" y="2596"/>
                      <a:pt x="13772" y="3167"/>
                    </a:cubicBezTo>
                    <a:cubicBezTo>
                      <a:pt x="16122" y="3739"/>
                      <a:pt x="17455" y="3612"/>
                      <a:pt x="19106" y="3548"/>
                    </a:cubicBezTo>
                    <a:cubicBezTo>
                      <a:pt x="20757" y="3485"/>
                      <a:pt x="22599" y="2183"/>
                      <a:pt x="23678" y="2786"/>
                    </a:cubicBezTo>
                    <a:cubicBezTo>
                      <a:pt x="24758" y="3389"/>
                      <a:pt x="26663" y="5168"/>
                      <a:pt x="25583" y="7168"/>
                    </a:cubicBezTo>
                    <a:cubicBezTo>
                      <a:pt x="24504" y="9168"/>
                      <a:pt x="20852" y="13677"/>
                      <a:pt x="17201" y="14788"/>
                    </a:cubicBezTo>
                    <a:cubicBezTo>
                      <a:pt x="13550" y="15899"/>
                      <a:pt x="6534" y="15296"/>
                      <a:pt x="3676" y="13835"/>
                    </a:cubicBezTo>
                    <a:cubicBezTo>
                      <a:pt x="819" y="12375"/>
                      <a:pt x="-166" y="8311"/>
                      <a:pt x="56" y="6025"/>
                    </a:cubicBezTo>
                    <a:cubicBezTo>
                      <a:pt x="278" y="3739"/>
                      <a:pt x="2723" y="595"/>
                      <a:pt x="5009" y="119"/>
                    </a:cubicBezTo>
                    <a:close/>
                  </a:path>
                </a:pathLst>
              </a:custGeom>
              <a:solidFill>
                <a:schemeClr val="dk1"/>
              </a:solidFill>
              <a:ln>
                <a:noFill/>
              </a:ln>
            </p:spPr>
          </p:sp>
        </p:grpSp>
        <p:sp>
          <p:nvSpPr>
            <p:cNvPr id="570" name="Google Shape;570;p20"/>
            <p:cNvSpPr/>
            <p:nvPr/>
          </p:nvSpPr>
          <p:spPr>
            <a:xfrm>
              <a:off x="5213225" y="4413262"/>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20"/>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838"/>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2" name="Google Shape;572;p20"/>
          <p:cNvSpPr/>
          <p:nvPr/>
        </p:nvSpPr>
        <p:spPr>
          <a:xfrm>
            <a:off x="49236" y="1231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0"/>
          <p:cNvSpPr/>
          <p:nvPr/>
        </p:nvSpPr>
        <p:spPr>
          <a:xfrm flipH="1">
            <a:off x="8152685" y="434902"/>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20"/>
          <p:cNvGrpSpPr/>
          <p:nvPr/>
        </p:nvGrpSpPr>
        <p:grpSpPr>
          <a:xfrm rot="-1325081" flipH="1">
            <a:off x="7445488" y="411132"/>
            <a:ext cx="729403" cy="386556"/>
            <a:chOff x="2468025" y="734125"/>
            <a:chExt cx="980825" cy="519800"/>
          </a:xfrm>
        </p:grpSpPr>
        <p:sp>
          <p:nvSpPr>
            <p:cNvPr id="575" name="Google Shape;575;p20"/>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0"/>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0"/>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_9">
    <p:spTree>
      <p:nvGrpSpPr>
        <p:cNvPr id="1" name="Shape 614"/>
        <p:cNvGrpSpPr/>
        <p:nvPr/>
      </p:nvGrpSpPr>
      <p:grpSpPr>
        <a:xfrm>
          <a:off x="0" y="0"/>
          <a:ext cx="0" cy="0"/>
          <a:chOff x="0" y="0"/>
          <a:chExt cx="0" cy="0"/>
        </a:xfrm>
      </p:grpSpPr>
      <p:sp>
        <p:nvSpPr>
          <p:cNvPr id="615" name="Google Shape;615;p22"/>
          <p:cNvSpPr txBox="1">
            <a:spLocks noGrp="1"/>
          </p:cNvSpPr>
          <p:nvPr>
            <p:ph type="subTitle" idx="1"/>
          </p:nvPr>
        </p:nvSpPr>
        <p:spPr>
          <a:xfrm>
            <a:off x="4563413" y="1447800"/>
            <a:ext cx="3390900" cy="533100"/>
          </a:xfrm>
          <a:prstGeom prst="rect">
            <a:avLst/>
          </a:prstGeom>
        </p:spPr>
        <p:txBody>
          <a:bodyPr spcFirstLastPara="1" wrap="square" lIns="91425" tIns="91425" rIns="91425" bIns="91425" anchor="b" anchorCtr="0">
            <a:normAutofit/>
          </a:bodyPr>
          <a:lstStyle>
            <a:lvl1pPr lvl="0" rtl="0">
              <a:lnSpc>
                <a:spcPct val="100000"/>
              </a:lnSpc>
              <a:spcBef>
                <a:spcPts val="0"/>
              </a:spcBef>
              <a:spcAft>
                <a:spcPts val="0"/>
              </a:spcAft>
              <a:buClr>
                <a:schemeClr val="accent2"/>
              </a:buClr>
              <a:buSzPts val="2600"/>
              <a:buFont typeface="Satisfy"/>
              <a:buNone/>
              <a:defRPr sz="2600">
                <a:solidFill>
                  <a:schemeClr val="accent2"/>
                </a:solidFill>
                <a:latin typeface="Satisfy"/>
                <a:ea typeface="Satisfy"/>
                <a:cs typeface="Satisfy"/>
                <a:sym typeface="Satisfy"/>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616" name="Google Shape;616;p22"/>
          <p:cNvSpPr txBox="1">
            <a:spLocks noGrp="1"/>
          </p:cNvSpPr>
          <p:nvPr>
            <p:ph type="body" idx="2"/>
          </p:nvPr>
        </p:nvSpPr>
        <p:spPr>
          <a:xfrm>
            <a:off x="4563424" y="2104800"/>
            <a:ext cx="3351900" cy="26952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Clr>
                <a:schemeClr val="accent6"/>
              </a:buClr>
              <a:buSzPts val="1800"/>
              <a:buChar char="●"/>
              <a:defRPr sz="1400">
                <a:solidFill>
                  <a:schemeClr val="accent6"/>
                </a:solidFill>
              </a:defRPr>
            </a:lvl1pPr>
            <a:lvl2pPr marL="914400" lvl="1" indent="-317500" rtl="0">
              <a:spcBef>
                <a:spcPts val="0"/>
              </a:spcBef>
              <a:spcAft>
                <a:spcPts val="0"/>
              </a:spcAft>
              <a:buClr>
                <a:schemeClr val="accent6"/>
              </a:buClr>
              <a:buSzPts val="1400"/>
              <a:buChar char="○"/>
              <a:defRPr>
                <a:solidFill>
                  <a:schemeClr val="accent6"/>
                </a:solidFill>
              </a:defRPr>
            </a:lvl2pPr>
            <a:lvl3pPr marL="1371600" lvl="2" indent="-317500" rtl="0">
              <a:spcBef>
                <a:spcPts val="0"/>
              </a:spcBef>
              <a:spcAft>
                <a:spcPts val="0"/>
              </a:spcAft>
              <a:buClr>
                <a:schemeClr val="accent6"/>
              </a:buClr>
              <a:buSzPts val="1400"/>
              <a:buChar char="■"/>
              <a:defRPr>
                <a:solidFill>
                  <a:schemeClr val="accent6"/>
                </a:solidFill>
              </a:defRPr>
            </a:lvl3pPr>
            <a:lvl4pPr marL="1828800" lvl="3" indent="-317500" rtl="0">
              <a:spcBef>
                <a:spcPts val="0"/>
              </a:spcBef>
              <a:spcAft>
                <a:spcPts val="0"/>
              </a:spcAft>
              <a:buClr>
                <a:schemeClr val="accent6"/>
              </a:buClr>
              <a:buSzPts val="1400"/>
              <a:buChar char="●"/>
              <a:defRPr>
                <a:solidFill>
                  <a:schemeClr val="accent6"/>
                </a:solidFill>
              </a:defRPr>
            </a:lvl4pPr>
            <a:lvl5pPr marL="2286000" lvl="4" indent="-317500" rtl="0">
              <a:spcBef>
                <a:spcPts val="0"/>
              </a:spcBef>
              <a:spcAft>
                <a:spcPts val="0"/>
              </a:spcAft>
              <a:buClr>
                <a:schemeClr val="accent6"/>
              </a:buClr>
              <a:buSzPts val="1400"/>
              <a:buChar char="○"/>
              <a:defRPr>
                <a:solidFill>
                  <a:schemeClr val="accent6"/>
                </a:solidFill>
              </a:defRPr>
            </a:lvl5pPr>
            <a:lvl6pPr marL="2743200" lvl="5" indent="-317500" rtl="0">
              <a:spcBef>
                <a:spcPts val="0"/>
              </a:spcBef>
              <a:spcAft>
                <a:spcPts val="0"/>
              </a:spcAft>
              <a:buClr>
                <a:schemeClr val="accent6"/>
              </a:buClr>
              <a:buSzPts val="1400"/>
              <a:buChar char="■"/>
              <a:defRPr>
                <a:solidFill>
                  <a:schemeClr val="accent6"/>
                </a:solidFill>
              </a:defRPr>
            </a:lvl6pPr>
            <a:lvl7pPr marL="3200400" lvl="6" indent="-317500" rtl="0">
              <a:spcBef>
                <a:spcPts val="0"/>
              </a:spcBef>
              <a:spcAft>
                <a:spcPts val="0"/>
              </a:spcAft>
              <a:buClr>
                <a:schemeClr val="accent6"/>
              </a:buClr>
              <a:buSzPts val="1400"/>
              <a:buChar char="●"/>
              <a:defRPr>
                <a:solidFill>
                  <a:schemeClr val="accent6"/>
                </a:solidFill>
              </a:defRPr>
            </a:lvl7pPr>
            <a:lvl8pPr marL="3657600" lvl="7" indent="-317500" rtl="0">
              <a:spcBef>
                <a:spcPts val="0"/>
              </a:spcBef>
              <a:spcAft>
                <a:spcPts val="0"/>
              </a:spcAft>
              <a:buClr>
                <a:schemeClr val="accent6"/>
              </a:buClr>
              <a:buSzPts val="1400"/>
              <a:buChar char="○"/>
              <a:defRPr>
                <a:solidFill>
                  <a:schemeClr val="accent6"/>
                </a:solidFill>
              </a:defRPr>
            </a:lvl8pPr>
            <a:lvl9pPr marL="4114800" lvl="8" indent="-317500" rtl="0">
              <a:spcBef>
                <a:spcPts val="0"/>
              </a:spcBef>
              <a:spcAft>
                <a:spcPts val="0"/>
              </a:spcAft>
              <a:buClr>
                <a:schemeClr val="accent6"/>
              </a:buClr>
              <a:buSzPts val="1400"/>
              <a:buChar char="■"/>
              <a:defRPr>
                <a:solidFill>
                  <a:schemeClr val="accent6"/>
                </a:solidFill>
              </a:defRPr>
            </a:lvl9pPr>
          </a:lstStyle>
          <a:p>
            <a:endParaRPr/>
          </a:p>
        </p:txBody>
      </p:sp>
      <p:sp>
        <p:nvSpPr>
          <p:cNvPr id="617" name="Google Shape;617;p22"/>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8" name="Google Shape;618;p22"/>
          <p:cNvSpPr/>
          <p:nvPr/>
        </p:nvSpPr>
        <p:spPr>
          <a:xfrm flipH="1">
            <a:off x="-1010565" y="22986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9" name="Google Shape;619;p22"/>
          <p:cNvGrpSpPr/>
          <p:nvPr/>
        </p:nvGrpSpPr>
        <p:grpSpPr>
          <a:xfrm>
            <a:off x="11" y="47643"/>
            <a:ext cx="9711619" cy="1278741"/>
            <a:chOff x="1657411" y="-14732"/>
            <a:chExt cx="9711619" cy="1278741"/>
          </a:xfrm>
        </p:grpSpPr>
        <p:sp>
          <p:nvSpPr>
            <p:cNvPr id="620" name="Google Shape;620;p22"/>
            <p:cNvSpPr/>
            <p:nvPr/>
          </p:nvSpPr>
          <p:spPr>
            <a:xfrm>
              <a:off x="8560224" y="-14732"/>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2"/>
            <p:cNvSpPr/>
            <p:nvPr/>
          </p:nvSpPr>
          <p:spPr>
            <a:xfrm>
              <a:off x="1657411" y="8234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645"/>
        <p:cNvGrpSpPr/>
        <p:nvPr/>
      </p:nvGrpSpPr>
      <p:grpSpPr>
        <a:xfrm>
          <a:off x="0" y="0"/>
          <a:ext cx="0" cy="0"/>
          <a:chOff x="0" y="0"/>
          <a:chExt cx="0" cy="0"/>
        </a:xfrm>
      </p:grpSpPr>
      <p:sp>
        <p:nvSpPr>
          <p:cNvPr id="646" name="Google Shape;646;p24"/>
          <p:cNvSpPr txBox="1">
            <a:spLocks noGrp="1"/>
          </p:cNvSpPr>
          <p:nvPr>
            <p:ph type="title"/>
          </p:nvPr>
        </p:nvSpPr>
        <p:spPr>
          <a:xfrm>
            <a:off x="1018650" y="1753411"/>
            <a:ext cx="3018300" cy="4401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47" name="Google Shape;647;p24"/>
          <p:cNvSpPr txBox="1">
            <a:spLocks noGrp="1"/>
          </p:cNvSpPr>
          <p:nvPr>
            <p:ph type="subTitle" idx="1"/>
          </p:nvPr>
        </p:nvSpPr>
        <p:spPr>
          <a:xfrm>
            <a:off x="1018650" y="2117186"/>
            <a:ext cx="3018300" cy="572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400">
                <a:solidFill>
                  <a:srgbClr val="754C24"/>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48" name="Google Shape;648;p24"/>
          <p:cNvSpPr txBox="1">
            <a:spLocks noGrp="1"/>
          </p:cNvSpPr>
          <p:nvPr>
            <p:ph type="title" idx="2"/>
          </p:nvPr>
        </p:nvSpPr>
        <p:spPr>
          <a:xfrm>
            <a:off x="5411700" y="3422225"/>
            <a:ext cx="3018300" cy="440100"/>
          </a:xfrm>
          <a:prstGeom prst="rect">
            <a:avLst/>
          </a:prstGeom>
        </p:spPr>
        <p:txBody>
          <a:bodyPr spcFirstLastPara="1" wrap="square" lIns="91425" tIns="91425" rIns="91425" bIns="91425" anchor="b" anchorCtr="0">
            <a:normAutofit/>
          </a:bodyPr>
          <a:lstStyle>
            <a:lvl1pPr lvl="0" rtl="0">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649" name="Google Shape;649;p24"/>
          <p:cNvSpPr txBox="1">
            <a:spLocks noGrp="1"/>
          </p:cNvSpPr>
          <p:nvPr>
            <p:ph type="subTitle" idx="3"/>
          </p:nvPr>
        </p:nvSpPr>
        <p:spPr>
          <a:xfrm>
            <a:off x="5411700" y="3786000"/>
            <a:ext cx="3018300" cy="572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400">
                <a:solidFill>
                  <a:srgbClr val="754C24"/>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50" name="Google Shape;650;p24"/>
          <p:cNvSpPr txBox="1">
            <a:spLocks noGrp="1"/>
          </p:cNvSpPr>
          <p:nvPr>
            <p:ph type="title" idx="4"/>
          </p:nvPr>
        </p:nvSpPr>
        <p:spPr>
          <a:xfrm>
            <a:off x="5411700" y="1754811"/>
            <a:ext cx="3018300" cy="4401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51" name="Google Shape;651;p24"/>
          <p:cNvSpPr txBox="1">
            <a:spLocks noGrp="1"/>
          </p:cNvSpPr>
          <p:nvPr>
            <p:ph type="subTitle" idx="5"/>
          </p:nvPr>
        </p:nvSpPr>
        <p:spPr>
          <a:xfrm>
            <a:off x="5411700" y="2118586"/>
            <a:ext cx="3018300" cy="572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400">
                <a:solidFill>
                  <a:srgbClr val="754C24"/>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52" name="Google Shape;652;p24"/>
          <p:cNvSpPr txBox="1">
            <a:spLocks noGrp="1"/>
          </p:cNvSpPr>
          <p:nvPr>
            <p:ph type="title" idx="6"/>
          </p:nvPr>
        </p:nvSpPr>
        <p:spPr>
          <a:xfrm>
            <a:off x="713225" y="368825"/>
            <a:ext cx="7698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500"/>
              <a:buNone/>
              <a:defRPr sz="38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3" name="Google Shape;653;p24"/>
          <p:cNvSpPr/>
          <p:nvPr/>
        </p:nvSpPr>
        <p:spPr>
          <a:xfrm>
            <a:off x="-712980" y="4102300"/>
            <a:ext cx="10199540" cy="1256350"/>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654" name="Google Shape;654;p24"/>
          <p:cNvSpPr/>
          <p:nvPr/>
        </p:nvSpPr>
        <p:spPr>
          <a:xfrm flipH="1">
            <a:off x="7485935" y="10508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303189" y="7810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3">
    <p:spTree>
      <p:nvGrpSpPr>
        <p:cNvPr id="1" name="Shape 656"/>
        <p:cNvGrpSpPr/>
        <p:nvPr/>
      </p:nvGrpSpPr>
      <p:grpSpPr>
        <a:xfrm>
          <a:off x="0" y="0"/>
          <a:ext cx="0" cy="0"/>
          <a:chOff x="0" y="0"/>
          <a:chExt cx="0" cy="0"/>
        </a:xfrm>
      </p:grpSpPr>
      <p:sp>
        <p:nvSpPr>
          <p:cNvPr id="657" name="Google Shape;657;p25"/>
          <p:cNvSpPr/>
          <p:nvPr/>
        </p:nvSpPr>
        <p:spPr>
          <a:xfrm>
            <a:off x="7673225" y="639700"/>
            <a:ext cx="1108800" cy="1108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 name="Google Shape;658;p25"/>
          <p:cNvGrpSpPr/>
          <p:nvPr/>
        </p:nvGrpSpPr>
        <p:grpSpPr>
          <a:xfrm flipH="1">
            <a:off x="7146049" y="2276921"/>
            <a:ext cx="1812559" cy="3233708"/>
            <a:chOff x="3734270" y="74249"/>
            <a:chExt cx="3046829" cy="5435717"/>
          </a:xfrm>
        </p:grpSpPr>
        <p:grpSp>
          <p:nvGrpSpPr>
            <p:cNvPr id="659" name="Google Shape;659;p25"/>
            <p:cNvGrpSpPr/>
            <p:nvPr/>
          </p:nvGrpSpPr>
          <p:grpSpPr>
            <a:xfrm rot="312499">
              <a:off x="4269747" y="179454"/>
              <a:ext cx="2417210" cy="2184088"/>
              <a:chOff x="3949525" y="-38550"/>
              <a:chExt cx="2695666" cy="2435690"/>
            </a:xfrm>
          </p:grpSpPr>
          <p:sp>
            <p:nvSpPr>
              <p:cNvPr id="660" name="Google Shape;660;p25"/>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5"/>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5"/>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5"/>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5"/>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5"/>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5"/>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5"/>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8" name="Google Shape;668;p25"/>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25"/>
          <p:cNvSpPr/>
          <p:nvPr/>
        </p:nvSpPr>
        <p:spPr>
          <a:xfrm flipH="1">
            <a:off x="1214695" y="4274325"/>
            <a:ext cx="10199540" cy="1256350"/>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grpSp>
        <p:nvGrpSpPr>
          <p:cNvPr id="670" name="Google Shape;670;p25"/>
          <p:cNvGrpSpPr/>
          <p:nvPr/>
        </p:nvGrpSpPr>
        <p:grpSpPr>
          <a:xfrm>
            <a:off x="5589482" y="284874"/>
            <a:ext cx="3046829" cy="5435717"/>
            <a:chOff x="3734270" y="74249"/>
            <a:chExt cx="3046829" cy="5435717"/>
          </a:xfrm>
        </p:grpSpPr>
        <p:grpSp>
          <p:nvGrpSpPr>
            <p:cNvPr id="671" name="Google Shape;671;p25"/>
            <p:cNvGrpSpPr/>
            <p:nvPr/>
          </p:nvGrpSpPr>
          <p:grpSpPr>
            <a:xfrm rot="312499">
              <a:off x="4269747" y="179454"/>
              <a:ext cx="2417210" cy="2184088"/>
              <a:chOff x="3949525" y="-38550"/>
              <a:chExt cx="2695666" cy="2435690"/>
            </a:xfrm>
          </p:grpSpPr>
          <p:sp>
            <p:nvSpPr>
              <p:cNvPr id="672" name="Google Shape;672;p25"/>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5"/>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5"/>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5"/>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5"/>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5"/>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5"/>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5"/>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 name="Google Shape;680;p25"/>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 name="Google Shape;681;p25"/>
          <p:cNvSpPr txBox="1">
            <a:spLocks noGrp="1"/>
          </p:cNvSpPr>
          <p:nvPr>
            <p:ph type="ctrTitle"/>
          </p:nvPr>
        </p:nvSpPr>
        <p:spPr>
          <a:xfrm flipH="1">
            <a:off x="1033777" y="2943052"/>
            <a:ext cx="15606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2600"/>
            </a:lvl1pPr>
            <a:lvl2pPr lvl="1" rtl="0">
              <a:spcBef>
                <a:spcPts val="0"/>
              </a:spcBef>
              <a:spcAft>
                <a:spcPts val="0"/>
              </a:spcAft>
              <a:buClr>
                <a:srgbClr val="434343"/>
              </a:buClr>
              <a:buSzPts val="2600"/>
              <a:buNone/>
              <a:defRPr sz="2600">
                <a:solidFill>
                  <a:srgbClr val="434343"/>
                </a:solidFill>
              </a:defRPr>
            </a:lvl2pPr>
            <a:lvl3pPr lvl="2" rtl="0">
              <a:spcBef>
                <a:spcPts val="0"/>
              </a:spcBef>
              <a:spcAft>
                <a:spcPts val="0"/>
              </a:spcAft>
              <a:buClr>
                <a:srgbClr val="434343"/>
              </a:buClr>
              <a:buSzPts val="2600"/>
              <a:buNone/>
              <a:defRPr sz="2600">
                <a:solidFill>
                  <a:srgbClr val="434343"/>
                </a:solidFill>
              </a:defRPr>
            </a:lvl3pPr>
            <a:lvl4pPr lvl="3" rtl="0">
              <a:spcBef>
                <a:spcPts val="0"/>
              </a:spcBef>
              <a:spcAft>
                <a:spcPts val="0"/>
              </a:spcAft>
              <a:buClr>
                <a:srgbClr val="434343"/>
              </a:buClr>
              <a:buSzPts val="2600"/>
              <a:buNone/>
              <a:defRPr sz="2600">
                <a:solidFill>
                  <a:srgbClr val="434343"/>
                </a:solidFill>
              </a:defRPr>
            </a:lvl4pPr>
            <a:lvl5pPr lvl="4" rtl="0">
              <a:spcBef>
                <a:spcPts val="0"/>
              </a:spcBef>
              <a:spcAft>
                <a:spcPts val="0"/>
              </a:spcAft>
              <a:buClr>
                <a:srgbClr val="434343"/>
              </a:buClr>
              <a:buSzPts val="2600"/>
              <a:buNone/>
              <a:defRPr sz="2600">
                <a:solidFill>
                  <a:srgbClr val="434343"/>
                </a:solidFill>
              </a:defRPr>
            </a:lvl5pPr>
            <a:lvl6pPr lvl="5" rtl="0">
              <a:spcBef>
                <a:spcPts val="0"/>
              </a:spcBef>
              <a:spcAft>
                <a:spcPts val="0"/>
              </a:spcAft>
              <a:buClr>
                <a:srgbClr val="434343"/>
              </a:buClr>
              <a:buSzPts val="2600"/>
              <a:buNone/>
              <a:defRPr sz="2600">
                <a:solidFill>
                  <a:srgbClr val="434343"/>
                </a:solidFill>
              </a:defRPr>
            </a:lvl6pPr>
            <a:lvl7pPr lvl="6" rtl="0">
              <a:spcBef>
                <a:spcPts val="0"/>
              </a:spcBef>
              <a:spcAft>
                <a:spcPts val="0"/>
              </a:spcAft>
              <a:buClr>
                <a:srgbClr val="434343"/>
              </a:buClr>
              <a:buSzPts val="2600"/>
              <a:buNone/>
              <a:defRPr sz="2600">
                <a:solidFill>
                  <a:srgbClr val="434343"/>
                </a:solidFill>
              </a:defRPr>
            </a:lvl7pPr>
            <a:lvl8pPr lvl="7" rtl="0">
              <a:spcBef>
                <a:spcPts val="0"/>
              </a:spcBef>
              <a:spcAft>
                <a:spcPts val="0"/>
              </a:spcAft>
              <a:buClr>
                <a:srgbClr val="434343"/>
              </a:buClr>
              <a:buSzPts val="2600"/>
              <a:buNone/>
              <a:defRPr sz="2600">
                <a:solidFill>
                  <a:srgbClr val="434343"/>
                </a:solidFill>
              </a:defRPr>
            </a:lvl8pPr>
            <a:lvl9pPr lvl="8" rtl="0">
              <a:spcBef>
                <a:spcPts val="0"/>
              </a:spcBef>
              <a:spcAft>
                <a:spcPts val="0"/>
              </a:spcAft>
              <a:buClr>
                <a:srgbClr val="434343"/>
              </a:buClr>
              <a:buSzPts val="2600"/>
              <a:buNone/>
              <a:defRPr sz="2600">
                <a:solidFill>
                  <a:srgbClr val="434343"/>
                </a:solidFill>
              </a:defRPr>
            </a:lvl9pPr>
          </a:lstStyle>
          <a:p>
            <a:endParaRPr/>
          </a:p>
        </p:txBody>
      </p:sp>
      <p:sp>
        <p:nvSpPr>
          <p:cNvPr id="682" name="Google Shape;682;p25"/>
          <p:cNvSpPr txBox="1">
            <a:spLocks noGrp="1"/>
          </p:cNvSpPr>
          <p:nvPr>
            <p:ph type="subTitle" idx="1"/>
          </p:nvPr>
        </p:nvSpPr>
        <p:spPr>
          <a:xfrm flipH="1">
            <a:off x="1033725" y="3398919"/>
            <a:ext cx="2033400" cy="875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683" name="Google Shape;683;p25"/>
          <p:cNvSpPr txBox="1">
            <a:spLocks noGrp="1"/>
          </p:cNvSpPr>
          <p:nvPr>
            <p:ph type="ctrTitle" idx="2"/>
          </p:nvPr>
        </p:nvSpPr>
        <p:spPr>
          <a:xfrm flipH="1">
            <a:off x="3591977" y="2943052"/>
            <a:ext cx="15606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2600"/>
            </a:lvl1pPr>
            <a:lvl2pPr lvl="1" rtl="0">
              <a:spcBef>
                <a:spcPts val="0"/>
              </a:spcBef>
              <a:spcAft>
                <a:spcPts val="0"/>
              </a:spcAft>
              <a:buClr>
                <a:srgbClr val="434343"/>
              </a:buClr>
              <a:buSzPts val="2600"/>
              <a:buNone/>
              <a:defRPr sz="2600">
                <a:solidFill>
                  <a:srgbClr val="434343"/>
                </a:solidFill>
              </a:defRPr>
            </a:lvl2pPr>
            <a:lvl3pPr lvl="2" rtl="0">
              <a:spcBef>
                <a:spcPts val="0"/>
              </a:spcBef>
              <a:spcAft>
                <a:spcPts val="0"/>
              </a:spcAft>
              <a:buClr>
                <a:srgbClr val="434343"/>
              </a:buClr>
              <a:buSzPts val="2600"/>
              <a:buNone/>
              <a:defRPr sz="2600">
                <a:solidFill>
                  <a:srgbClr val="434343"/>
                </a:solidFill>
              </a:defRPr>
            </a:lvl3pPr>
            <a:lvl4pPr lvl="3" rtl="0">
              <a:spcBef>
                <a:spcPts val="0"/>
              </a:spcBef>
              <a:spcAft>
                <a:spcPts val="0"/>
              </a:spcAft>
              <a:buClr>
                <a:srgbClr val="434343"/>
              </a:buClr>
              <a:buSzPts val="2600"/>
              <a:buNone/>
              <a:defRPr sz="2600">
                <a:solidFill>
                  <a:srgbClr val="434343"/>
                </a:solidFill>
              </a:defRPr>
            </a:lvl4pPr>
            <a:lvl5pPr lvl="4" rtl="0">
              <a:spcBef>
                <a:spcPts val="0"/>
              </a:spcBef>
              <a:spcAft>
                <a:spcPts val="0"/>
              </a:spcAft>
              <a:buClr>
                <a:srgbClr val="434343"/>
              </a:buClr>
              <a:buSzPts val="2600"/>
              <a:buNone/>
              <a:defRPr sz="2600">
                <a:solidFill>
                  <a:srgbClr val="434343"/>
                </a:solidFill>
              </a:defRPr>
            </a:lvl5pPr>
            <a:lvl6pPr lvl="5" rtl="0">
              <a:spcBef>
                <a:spcPts val="0"/>
              </a:spcBef>
              <a:spcAft>
                <a:spcPts val="0"/>
              </a:spcAft>
              <a:buClr>
                <a:srgbClr val="434343"/>
              </a:buClr>
              <a:buSzPts val="2600"/>
              <a:buNone/>
              <a:defRPr sz="2600">
                <a:solidFill>
                  <a:srgbClr val="434343"/>
                </a:solidFill>
              </a:defRPr>
            </a:lvl6pPr>
            <a:lvl7pPr lvl="6" rtl="0">
              <a:spcBef>
                <a:spcPts val="0"/>
              </a:spcBef>
              <a:spcAft>
                <a:spcPts val="0"/>
              </a:spcAft>
              <a:buClr>
                <a:srgbClr val="434343"/>
              </a:buClr>
              <a:buSzPts val="2600"/>
              <a:buNone/>
              <a:defRPr sz="2600">
                <a:solidFill>
                  <a:srgbClr val="434343"/>
                </a:solidFill>
              </a:defRPr>
            </a:lvl7pPr>
            <a:lvl8pPr lvl="7" rtl="0">
              <a:spcBef>
                <a:spcPts val="0"/>
              </a:spcBef>
              <a:spcAft>
                <a:spcPts val="0"/>
              </a:spcAft>
              <a:buClr>
                <a:srgbClr val="434343"/>
              </a:buClr>
              <a:buSzPts val="2600"/>
              <a:buNone/>
              <a:defRPr sz="2600">
                <a:solidFill>
                  <a:srgbClr val="434343"/>
                </a:solidFill>
              </a:defRPr>
            </a:lvl8pPr>
            <a:lvl9pPr lvl="8" rtl="0">
              <a:spcBef>
                <a:spcPts val="0"/>
              </a:spcBef>
              <a:spcAft>
                <a:spcPts val="0"/>
              </a:spcAft>
              <a:buClr>
                <a:srgbClr val="434343"/>
              </a:buClr>
              <a:buSzPts val="2600"/>
              <a:buNone/>
              <a:defRPr sz="2600">
                <a:solidFill>
                  <a:srgbClr val="434343"/>
                </a:solidFill>
              </a:defRPr>
            </a:lvl9pPr>
          </a:lstStyle>
          <a:p>
            <a:endParaRPr/>
          </a:p>
        </p:txBody>
      </p:sp>
      <p:sp>
        <p:nvSpPr>
          <p:cNvPr id="684" name="Google Shape;684;p25"/>
          <p:cNvSpPr txBox="1">
            <a:spLocks noGrp="1"/>
          </p:cNvSpPr>
          <p:nvPr>
            <p:ph type="subTitle" idx="3"/>
          </p:nvPr>
        </p:nvSpPr>
        <p:spPr>
          <a:xfrm flipH="1">
            <a:off x="3591950" y="3400705"/>
            <a:ext cx="2041200" cy="875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685" name="Google Shape;685;p25"/>
          <p:cNvSpPr txBox="1">
            <a:spLocks noGrp="1"/>
          </p:cNvSpPr>
          <p:nvPr>
            <p:ph type="ctrTitle" idx="4"/>
          </p:nvPr>
        </p:nvSpPr>
        <p:spPr>
          <a:xfrm flipH="1">
            <a:off x="3591977" y="1293001"/>
            <a:ext cx="15606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2600"/>
            </a:lvl1pPr>
            <a:lvl2pPr lvl="1" rtl="0">
              <a:spcBef>
                <a:spcPts val="0"/>
              </a:spcBef>
              <a:spcAft>
                <a:spcPts val="0"/>
              </a:spcAft>
              <a:buClr>
                <a:srgbClr val="434343"/>
              </a:buClr>
              <a:buSzPts val="2600"/>
              <a:buNone/>
              <a:defRPr sz="2600">
                <a:solidFill>
                  <a:srgbClr val="434343"/>
                </a:solidFill>
              </a:defRPr>
            </a:lvl2pPr>
            <a:lvl3pPr lvl="2" rtl="0">
              <a:spcBef>
                <a:spcPts val="0"/>
              </a:spcBef>
              <a:spcAft>
                <a:spcPts val="0"/>
              </a:spcAft>
              <a:buClr>
                <a:srgbClr val="434343"/>
              </a:buClr>
              <a:buSzPts val="2600"/>
              <a:buNone/>
              <a:defRPr sz="2600">
                <a:solidFill>
                  <a:srgbClr val="434343"/>
                </a:solidFill>
              </a:defRPr>
            </a:lvl3pPr>
            <a:lvl4pPr lvl="3" rtl="0">
              <a:spcBef>
                <a:spcPts val="0"/>
              </a:spcBef>
              <a:spcAft>
                <a:spcPts val="0"/>
              </a:spcAft>
              <a:buClr>
                <a:srgbClr val="434343"/>
              </a:buClr>
              <a:buSzPts val="2600"/>
              <a:buNone/>
              <a:defRPr sz="2600">
                <a:solidFill>
                  <a:srgbClr val="434343"/>
                </a:solidFill>
              </a:defRPr>
            </a:lvl4pPr>
            <a:lvl5pPr lvl="4" rtl="0">
              <a:spcBef>
                <a:spcPts val="0"/>
              </a:spcBef>
              <a:spcAft>
                <a:spcPts val="0"/>
              </a:spcAft>
              <a:buClr>
                <a:srgbClr val="434343"/>
              </a:buClr>
              <a:buSzPts val="2600"/>
              <a:buNone/>
              <a:defRPr sz="2600">
                <a:solidFill>
                  <a:srgbClr val="434343"/>
                </a:solidFill>
              </a:defRPr>
            </a:lvl5pPr>
            <a:lvl6pPr lvl="5" rtl="0">
              <a:spcBef>
                <a:spcPts val="0"/>
              </a:spcBef>
              <a:spcAft>
                <a:spcPts val="0"/>
              </a:spcAft>
              <a:buClr>
                <a:srgbClr val="434343"/>
              </a:buClr>
              <a:buSzPts val="2600"/>
              <a:buNone/>
              <a:defRPr sz="2600">
                <a:solidFill>
                  <a:srgbClr val="434343"/>
                </a:solidFill>
              </a:defRPr>
            </a:lvl6pPr>
            <a:lvl7pPr lvl="6" rtl="0">
              <a:spcBef>
                <a:spcPts val="0"/>
              </a:spcBef>
              <a:spcAft>
                <a:spcPts val="0"/>
              </a:spcAft>
              <a:buClr>
                <a:srgbClr val="434343"/>
              </a:buClr>
              <a:buSzPts val="2600"/>
              <a:buNone/>
              <a:defRPr sz="2600">
                <a:solidFill>
                  <a:srgbClr val="434343"/>
                </a:solidFill>
              </a:defRPr>
            </a:lvl7pPr>
            <a:lvl8pPr lvl="7" rtl="0">
              <a:spcBef>
                <a:spcPts val="0"/>
              </a:spcBef>
              <a:spcAft>
                <a:spcPts val="0"/>
              </a:spcAft>
              <a:buClr>
                <a:srgbClr val="434343"/>
              </a:buClr>
              <a:buSzPts val="2600"/>
              <a:buNone/>
              <a:defRPr sz="2600">
                <a:solidFill>
                  <a:srgbClr val="434343"/>
                </a:solidFill>
              </a:defRPr>
            </a:lvl8pPr>
            <a:lvl9pPr lvl="8" rtl="0">
              <a:spcBef>
                <a:spcPts val="0"/>
              </a:spcBef>
              <a:spcAft>
                <a:spcPts val="0"/>
              </a:spcAft>
              <a:buClr>
                <a:srgbClr val="434343"/>
              </a:buClr>
              <a:buSzPts val="2600"/>
              <a:buNone/>
              <a:defRPr sz="2600">
                <a:solidFill>
                  <a:srgbClr val="434343"/>
                </a:solidFill>
              </a:defRPr>
            </a:lvl9pPr>
          </a:lstStyle>
          <a:p>
            <a:endParaRPr/>
          </a:p>
        </p:txBody>
      </p:sp>
      <p:sp>
        <p:nvSpPr>
          <p:cNvPr id="686" name="Google Shape;686;p25"/>
          <p:cNvSpPr txBox="1">
            <a:spLocks noGrp="1"/>
          </p:cNvSpPr>
          <p:nvPr>
            <p:ph type="subTitle" idx="5"/>
          </p:nvPr>
        </p:nvSpPr>
        <p:spPr>
          <a:xfrm flipH="1">
            <a:off x="3591975" y="1748500"/>
            <a:ext cx="2041200" cy="875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687" name="Google Shape;687;p25"/>
          <p:cNvSpPr txBox="1">
            <a:spLocks noGrp="1"/>
          </p:cNvSpPr>
          <p:nvPr>
            <p:ph type="ctrTitle" idx="6"/>
          </p:nvPr>
        </p:nvSpPr>
        <p:spPr>
          <a:xfrm flipH="1">
            <a:off x="1033777" y="1293014"/>
            <a:ext cx="15606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2600"/>
            </a:lvl1pPr>
            <a:lvl2pPr lvl="1" rtl="0">
              <a:spcBef>
                <a:spcPts val="0"/>
              </a:spcBef>
              <a:spcAft>
                <a:spcPts val="0"/>
              </a:spcAft>
              <a:buClr>
                <a:srgbClr val="434343"/>
              </a:buClr>
              <a:buSzPts val="2600"/>
              <a:buNone/>
              <a:defRPr sz="2600">
                <a:solidFill>
                  <a:srgbClr val="434343"/>
                </a:solidFill>
              </a:defRPr>
            </a:lvl2pPr>
            <a:lvl3pPr lvl="2" rtl="0">
              <a:spcBef>
                <a:spcPts val="0"/>
              </a:spcBef>
              <a:spcAft>
                <a:spcPts val="0"/>
              </a:spcAft>
              <a:buClr>
                <a:srgbClr val="434343"/>
              </a:buClr>
              <a:buSzPts val="2600"/>
              <a:buNone/>
              <a:defRPr sz="2600">
                <a:solidFill>
                  <a:srgbClr val="434343"/>
                </a:solidFill>
              </a:defRPr>
            </a:lvl3pPr>
            <a:lvl4pPr lvl="3" rtl="0">
              <a:spcBef>
                <a:spcPts val="0"/>
              </a:spcBef>
              <a:spcAft>
                <a:spcPts val="0"/>
              </a:spcAft>
              <a:buClr>
                <a:srgbClr val="434343"/>
              </a:buClr>
              <a:buSzPts val="2600"/>
              <a:buNone/>
              <a:defRPr sz="2600">
                <a:solidFill>
                  <a:srgbClr val="434343"/>
                </a:solidFill>
              </a:defRPr>
            </a:lvl4pPr>
            <a:lvl5pPr lvl="4" rtl="0">
              <a:spcBef>
                <a:spcPts val="0"/>
              </a:spcBef>
              <a:spcAft>
                <a:spcPts val="0"/>
              </a:spcAft>
              <a:buClr>
                <a:srgbClr val="434343"/>
              </a:buClr>
              <a:buSzPts val="2600"/>
              <a:buNone/>
              <a:defRPr sz="2600">
                <a:solidFill>
                  <a:srgbClr val="434343"/>
                </a:solidFill>
              </a:defRPr>
            </a:lvl5pPr>
            <a:lvl6pPr lvl="5" rtl="0">
              <a:spcBef>
                <a:spcPts val="0"/>
              </a:spcBef>
              <a:spcAft>
                <a:spcPts val="0"/>
              </a:spcAft>
              <a:buClr>
                <a:srgbClr val="434343"/>
              </a:buClr>
              <a:buSzPts val="2600"/>
              <a:buNone/>
              <a:defRPr sz="2600">
                <a:solidFill>
                  <a:srgbClr val="434343"/>
                </a:solidFill>
              </a:defRPr>
            </a:lvl6pPr>
            <a:lvl7pPr lvl="6" rtl="0">
              <a:spcBef>
                <a:spcPts val="0"/>
              </a:spcBef>
              <a:spcAft>
                <a:spcPts val="0"/>
              </a:spcAft>
              <a:buClr>
                <a:srgbClr val="434343"/>
              </a:buClr>
              <a:buSzPts val="2600"/>
              <a:buNone/>
              <a:defRPr sz="2600">
                <a:solidFill>
                  <a:srgbClr val="434343"/>
                </a:solidFill>
              </a:defRPr>
            </a:lvl7pPr>
            <a:lvl8pPr lvl="7" rtl="0">
              <a:spcBef>
                <a:spcPts val="0"/>
              </a:spcBef>
              <a:spcAft>
                <a:spcPts val="0"/>
              </a:spcAft>
              <a:buClr>
                <a:srgbClr val="434343"/>
              </a:buClr>
              <a:buSzPts val="2600"/>
              <a:buNone/>
              <a:defRPr sz="2600">
                <a:solidFill>
                  <a:srgbClr val="434343"/>
                </a:solidFill>
              </a:defRPr>
            </a:lvl8pPr>
            <a:lvl9pPr lvl="8" rtl="0">
              <a:spcBef>
                <a:spcPts val="0"/>
              </a:spcBef>
              <a:spcAft>
                <a:spcPts val="0"/>
              </a:spcAft>
              <a:buClr>
                <a:srgbClr val="434343"/>
              </a:buClr>
              <a:buSzPts val="2600"/>
              <a:buNone/>
              <a:defRPr sz="2600">
                <a:solidFill>
                  <a:srgbClr val="434343"/>
                </a:solidFill>
              </a:defRPr>
            </a:lvl9pPr>
          </a:lstStyle>
          <a:p>
            <a:endParaRPr/>
          </a:p>
        </p:txBody>
      </p:sp>
      <p:sp>
        <p:nvSpPr>
          <p:cNvPr id="688" name="Google Shape;688;p25"/>
          <p:cNvSpPr txBox="1">
            <a:spLocks noGrp="1"/>
          </p:cNvSpPr>
          <p:nvPr>
            <p:ph type="subTitle" idx="7"/>
          </p:nvPr>
        </p:nvSpPr>
        <p:spPr>
          <a:xfrm flipH="1">
            <a:off x="1033777" y="1748507"/>
            <a:ext cx="2026500" cy="875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689" name="Google Shape;689;p25"/>
          <p:cNvSpPr txBox="1">
            <a:spLocks noGrp="1"/>
          </p:cNvSpPr>
          <p:nvPr>
            <p:ph type="title" idx="8"/>
          </p:nvPr>
        </p:nvSpPr>
        <p:spPr>
          <a:xfrm>
            <a:off x="713225" y="368825"/>
            <a:ext cx="7698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500"/>
              <a:buNone/>
              <a:defRPr sz="3838"/>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90" name="Google Shape;690;p25"/>
          <p:cNvGrpSpPr/>
          <p:nvPr/>
        </p:nvGrpSpPr>
        <p:grpSpPr>
          <a:xfrm rot="-1325081" flipH="1">
            <a:off x="7371388" y="223870"/>
            <a:ext cx="729403" cy="386556"/>
            <a:chOff x="2468025" y="734125"/>
            <a:chExt cx="980825" cy="519800"/>
          </a:xfrm>
        </p:grpSpPr>
        <p:sp>
          <p:nvSpPr>
            <p:cNvPr id="691" name="Google Shape;691;p25"/>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5"/>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5"/>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4" name="Google Shape;694;p25"/>
          <p:cNvSpPr/>
          <p:nvPr/>
        </p:nvSpPr>
        <p:spPr>
          <a:xfrm flipH="1">
            <a:off x="8314610" y="21833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736"/>
        <p:cNvGrpSpPr/>
        <p:nvPr/>
      </p:nvGrpSpPr>
      <p:grpSpPr>
        <a:xfrm>
          <a:off x="0" y="0"/>
          <a:ext cx="0" cy="0"/>
          <a:chOff x="0" y="0"/>
          <a:chExt cx="0" cy="0"/>
        </a:xfrm>
      </p:grpSpPr>
      <p:sp>
        <p:nvSpPr>
          <p:cNvPr id="737" name="Google Shape;737;p28"/>
          <p:cNvSpPr/>
          <p:nvPr/>
        </p:nvSpPr>
        <p:spPr>
          <a:xfrm flipH="1">
            <a:off x="351516" y="538775"/>
            <a:ext cx="1108800" cy="1108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8" name="Google Shape;738;p28"/>
          <p:cNvGrpSpPr/>
          <p:nvPr/>
        </p:nvGrpSpPr>
        <p:grpSpPr>
          <a:xfrm flipH="1">
            <a:off x="497229" y="183949"/>
            <a:ext cx="3046829" cy="5435717"/>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28"/>
          <p:cNvGrpSpPr/>
          <p:nvPr/>
        </p:nvGrpSpPr>
        <p:grpSpPr>
          <a:xfrm rot="1325081">
            <a:off x="6147675" y="306895"/>
            <a:ext cx="729403" cy="386556"/>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3" name="Google Shape;753;p28"/>
          <p:cNvSpPr/>
          <p:nvPr/>
        </p:nvSpPr>
        <p:spPr>
          <a:xfrm>
            <a:off x="-904868" y="20824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1137980" y="4140975"/>
            <a:ext cx="10199540" cy="1256350"/>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7172332" y="3393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94E9FB"/>
        </a:solidFill>
        <a:effectLst/>
      </p:bgPr>
    </p:bg>
    <p:spTree>
      <p:nvGrpSpPr>
        <p:cNvPr id="1" name="Shape 18"/>
        <p:cNvGrpSpPr/>
        <p:nvPr/>
      </p:nvGrpSpPr>
      <p:grpSpPr>
        <a:xfrm>
          <a:off x="0" y="0"/>
          <a:ext cx="0" cy="0"/>
          <a:chOff x="0" y="0"/>
          <a:chExt cx="0" cy="0"/>
        </a:xfrm>
      </p:grpSpPr>
      <p:sp>
        <p:nvSpPr>
          <p:cNvPr id="19" name="Google Shape;19;p3"/>
          <p:cNvSpPr/>
          <p:nvPr/>
        </p:nvSpPr>
        <p:spPr>
          <a:xfrm>
            <a:off x="1285900" y="638175"/>
            <a:ext cx="1552500" cy="1552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7276385" y="10508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588939" y="219093"/>
            <a:ext cx="6565344" cy="1002516"/>
            <a:chOff x="1068461" y="156718"/>
            <a:chExt cx="6565344" cy="1002516"/>
          </a:xfrm>
        </p:grpSpPr>
        <p:sp>
          <p:nvSpPr>
            <p:cNvPr id="22" name="Google Shape;22;p3"/>
            <p:cNvSpPr/>
            <p:nvPr/>
          </p:nvSpPr>
          <p:spPr>
            <a:xfrm>
              <a:off x="4824999" y="1567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3"/>
          <p:cNvSpPr txBox="1">
            <a:spLocks noGrp="1"/>
          </p:cNvSpPr>
          <p:nvPr>
            <p:ph type="subTitle" idx="1"/>
          </p:nvPr>
        </p:nvSpPr>
        <p:spPr>
          <a:xfrm>
            <a:off x="1361825" y="3421300"/>
            <a:ext cx="2781600" cy="557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a:solidFill>
                  <a:srgbClr val="754C24"/>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5" name="Google Shape;25;p3"/>
          <p:cNvSpPr txBox="1">
            <a:spLocks noGrp="1"/>
          </p:cNvSpPr>
          <p:nvPr>
            <p:ph type="title"/>
          </p:nvPr>
        </p:nvSpPr>
        <p:spPr>
          <a:xfrm>
            <a:off x="1361825" y="2713525"/>
            <a:ext cx="4257900" cy="781800"/>
          </a:xfrm>
          <a:prstGeom prst="rect">
            <a:avLst/>
          </a:prstGeom>
        </p:spPr>
        <p:txBody>
          <a:bodyPr spcFirstLastPara="1" wrap="square" lIns="91425" tIns="91425" rIns="91425" bIns="91425" anchor="b" anchorCtr="0">
            <a:normAutofit/>
          </a:bodyPr>
          <a:lstStyle>
            <a:lvl1pPr lvl="0" rtl="0">
              <a:spcBef>
                <a:spcPts val="0"/>
              </a:spcBef>
              <a:spcAft>
                <a:spcPts val="0"/>
              </a:spcAft>
              <a:buSzPts val="3600"/>
              <a:buNone/>
              <a:defRPr sz="4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6" name="Google Shape;26;p3"/>
          <p:cNvSpPr txBox="1">
            <a:spLocks noGrp="1"/>
          </p:cNvSpPr>
          <p:nvPr>
            <p:ph type="title" idx="2" hasCustomPrompt="1"/>
          </p:nvPr>
        </p:nvSpPr>
        <p:spPr>
          <a:xfrm>
            <a:off x="1323850" y="955125"/>
            <a:ext cx="1476600" cy="918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9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27" name="Google Shape;27;p3"/>
          <p:cNvGrpSpPr/>
          <p:nvPr/>
        </p:nvGrpSpPr>
        <p:grpSpPr>
          <a:xfrm flipH="1">
            <a:off x="4547988" y="1491425"/>
            <a:ext cx="980825" cy="519800"/>
            <a:chOff x="2468025" y="734125"/>
            <a:chExt cx="980825" cy="519800"/>
          </a:xfrm>
        </p:grpSpPr>
        <p:sp>
          <p:nvSpPr>
            <p:cNvPr id="28" name="Google Shape;28;p3"/>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756"/>
        <p:cNvGrpSpPr/>
        <p:nvPr/>
      </p:nvGrpSpPr>
      <p:grpSpPr>
        <a:xfrm>
          <a:off x="0" y="0"/>
          <a:ext cx="0" cy="0"/>
          <a:chOff x="0" y="0"/>
          <a:chExt cx="0" cy="0"/>
        </a:xfrm>
      </p:grpSpPr>
      <p:sp>
        <p:nvSpPr>
          <p:cNvPr id="757" name="Google Shape;757;p29"/>
          <p:cNvSpPr/>
          <p:nvPr/>
        </p:nvSpPr>
        <p:spPr>
          <a:xfrm rot="10800000">
            <a:off x="7148400" y="3849500"/>
            <a:ext cx="1652700" cy="1476300"/>
          </a:xfrm>
          <a:prstGeom prst="pie">
            <a:avLst>
              <a:gd name="adj1" fmla="val 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9"/>
          <p:cNvSpPr/>
          <p:nvPr/>
        </p:nvSpPr>
        <p:spPr>
          <a:xfrm flipH="1">
            <a:off x="-114081" y="4200525"/>
            <a:ext cx="9315231" cy="239081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9"/>
          <p:cNvSpPr/>
          <p:nvPr/>
        </p:nvSpPr>
        <p:spPr>
          <a:xfrm>
            <a:off x="-55497" y="1562865"/>
            <a:ext cx="1338869" cy="342169"/>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29"/>
          <p:cNvGrpSpPr/>
          <p:nvPr/>
        </p:nvGrpSpPr>
        <p:grpSpPr>
          <a:xfrm>
            <a:off x="7730849" y="3019430"/>
            <a:ext cx="680855" cy="991067"/>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29"/>
          <p:cNvSpPr/>
          <p:nvPr/>
        </p:nvSpPr>
        <p:spPr>
          <a:xfrm>
            <a:off x="7853733" y="3948670"/>
            <a:ext cx="201250" cy="996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6700712" y="428643"/>
            <a:ext cx="3067768" cy="12339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CUSTOM_14">
    <p:spTree>
      <p:nvGrpSpPr>
        <p:cNvPr id="1" name="Shape 777"/>
        <p:cNvGrpSpPr/>
        <p:nvPr/>
      </p:nvGrpSpPr>
      <p:grpSpPr>
        <a:xfrm>
          <a:off x="0" y="0"/>
          <a:ext cx="0" cy="0"/>
          <a:chOff x="0" y="0"/>
          <a:chExt cx="0" cy="0"/>
        </a:xfrm>
      </p:grpSpPr>
      <p:grpSp>
        <p:nvGrpSpPr>
          <p:cNvPr id="778" name="Google Shape;778;p30"/>
          <p:cNvGrpSpPr/>
          <p:nvPr/>
        </p:nvGrpSpPr>
        <p:grpSpPr>
          <a:xfrm>
            <a:off x="-33387" y="2905325"/>
            <a:ext cx="9210775" cy="2238126"/>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30"/>
          <p:cNvGrpSpPr/>
          <p:nvPr/>
        </p:nvGrpSpPr>
        <p:grpSpPr>
          <a:xfrm>
            <a:off x="392162" y="82464"/>
            <a:ext cx="8684882" cy="1717270"/>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30"/>
          <p:cNvGrpSpPr/>
          <p:nvPr/>
        </p:nvGrpSpPr>
        <p:grpSpPr>
          <a:xfrm>
            <a:off x="-170980" y="82486"/>
            <a:ext cx="3046829" cy="5435717"/>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3">
  <p:cSld name="CUSTOM_15">
    <p:bg>
      <p:bgPr>
        <a:solidFill>
          <a:schemeClr val="dk1"/>
        </a:solidFill>
        <a:effectLst/>
      </p:bgPr>
    </p:bg>
    <p:spTree>
      <p:nvGrpSpPr>
        <p:cNvPr id="1" name="Shape 795"/>
        <p:cNvGrpSpPr/>
        <p:nvPr/>
      </p:nvGrpSpPr>
      <p:grpSpPr>
        <a:xfrm>
          <a:off x="0" y="0"/>
          <a:ext cx="0" cy="0"/>
          <a:chOff x="0" y="0"/>
          <a:chExt cx="0" cy="0"/>
        </a:xfrm>
      </p:grpSpPr>
      <p:grpSp>
        <p:nvGrpSpPr>
          <p:cNvPr id="796" name="Google Shape;796;p31"/>
          <p:cNvGrpSpPr/>
          <p:nvPr/>
        </p:nvGrpSpPr>
        <p:grpSpPr>
          <a:xfrm rot="-502947" flipH="1">
            <a:off x="7046276" y="265131"/>
            <a:ext cx="2758822" cy="4921896"/>
            <a:chOff x="3734270" y="74249"/>
            <a:chExt cx="3046829" cy="5435717"/>
          </a:xfrm>
        </p:grpSpPr>
        <p:grpSp>
          <p:nvGrpSpPr>
            <p:cNvPr id="797" name="Google Shape;797;p31"/>
            <p:cNvGrpSpPr/>
            <p:nvPr/>
          </p:nvGrpSpPr>
          <p:grpSpPr>
            <a:xfrm rot="312499">
              <a:off x="4269747" y="179454"/>
              <a:ext cx="2417210" cy="2184088"/>
              <a:chOff x="3949525" y="-38550"/>
              <a:chExt cx="2695666" cy="2435690"/>
            </a:xfrm>
          </p:grpSpPr>
          <p:sp>
            <p:nvSpPr>
              <p:cNvPr id="798" name="Google Shape;798;p31"/>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1"/>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1"/>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6" name="Google Shape;806;p31"/>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31"/>
          <p:cNvGrpSpPr/>
          <p:nvPr/>
        </p:nvGrpSpPr>
        <p:grpSpPr>
          <a:xfrm rot="-240851" flipH="1">
            <a:off x="-1097400" y="3610367"/>
            <a:ext cx="4506349" cy="2582470"/>
            <a:chOff x="1736990" y="7982527"/>
            <a:chExt cx="4506560" cy="2582591"/>
          </a:xfrm>
        </p:grpSpPr>
        <p:sp>
          <p:nvSpPr>
            <p:cNvPr id="808" name="Google Shape;808;p31"/>
            <p:cNvSpPr/>
            <p:nvPr/>
          </p:nvSpPr>
          <p:spPr>
            <a:xfrm>
              <a:off x="4720021" y="8820305"/>
              <a:ext cx="262965" cy="380414"/>
            </a:xfrm>
            <a:custGeom>
              <a:avLst/>
              <a:gdLst/>
              <a:ahLst/>
              <a:cxnLst/>
              <a:rect l="l" t="t" r="r" b="b"/>
              <a:pathLst>
                <a:path w="5331" h="7712" extrusionOk="0">
                  <a:moveTo>
                    <a:pt x="1045" y="2156"/>
                  </a:moveTo>
                  <a:cubicBezTo>
                    <a:pt x="1" y="6642"/>
                    <a:pt x="3844" y="7711"/>
                    <a:pt x="3994" y="7536"/>
                  </a:cubicBezTo>
                  <a:cubicBezTo>
                    <a:pt x="4487" y="6942"/>
                    <a:pt x="4829" y="6341"/>
                    <a:pt x="4963" y="5581"/>
                  </a:cubicBezTo>
                  <a:cubicBezTo>
                    <a:pt x="5331" y="3542"/>
                    <a:pt x="3777" y="1095"/>
                    <a:pt x="2073" y="59"/>
                  </a:cubicBezTo>
                  <a:cubicBezTo>
                    <a:pt x="1964" y="0"/>
                    <a:pt x="1822" y="401"/>
                    <a:pt x="1797" y="451"/>
                  </a:cubicBezTo>
                  <a:cubicBezTo>
                    <a:pt x="1555" y="1011"/>
                    <a:pt x="1179" y="1562"/>
                    <a:pt x="1045" y="2156"/>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p:cNvSpPr/>
            <p:nvPr/>
          </p:nvSpPr>
          <p:spPr>
            <a:xfrm>
              <a:off x="2892437" y="8029931"/>
              <a:ext cx="3351113" cy="2317159"/>
            </a:xfrm>
            <a:custGeom>
              <a:avLst/>
              <a:gdLst/>
              <a:ahLst/>
              <a:cxnLst/>
              <a:rect l="l" t="t" r="r" b="b"/>
              <a:pathLst>
                <a:path w="67936" h="46975" extrusionOk="0">
                  <a:moveTo>
                    <a:pt x="10794" y="20743"/>
                  </a:moveTo>
                  <a:cubicBezTo>
                    <a:pt x="8948" y="5556"/>
                    <a:pt x="22874" y="0"/>
                    <a:pt x="30301" y="1111"/>
                  </a:cubicBezTo>
                  <a:cubicBezTo>
                    <a:pt x="40501" y="2632"/>
                    <a:pt x="48220" y="14336"/>
                    <a:pt x="48780" y="16190"/>
                  </a:cubicBezTo>
                  <a:cubicBezTo>
                    <a:pt x="49699" y="19281"/>
                    <a:pt x="54427" y="16800"/>
                    <a:pt x="59824" y="20618"/>
                  </a:cubicBezTo>
                  <a:cubicBezTo>
                    <a:pt x="67936" y="26366"/>
                    <a:pt x="64068" y="38178"/>
                    <a:pt x="59582" y="38070"/>
                  </a:cubicBezTo>
                  <a:cubicBezTo>
                    <a:pt x="50242" y="37844"/>
                    <a:pt x="7118" y="46975"/>
                    <a:pt x="4236" y="38746"/>
                  </a:cubicBezTo>
                  <a:cubicBezTo>
                    <a:pt x="1" y="26625"/>
                    <a:pt x="11370" y="25463"/>
                    <a:pt x="10794" y="20743"/>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p:cNvSpPr/>
            <p:nvPr/>
          </p:nvSpPr>
          <p:spPr>
            <a:xfrm>
              <a:off x="4014539" y="8183635"/>
              <a:ext cx="389885" cy="276530"/>
            </a:xfrm>
            <a:custGeom>
              <a:avLst/>
              <a:gdLst/>
              <a:ahLst/>
              <a:cxnLst/>
              <a:rect l="l" t="t" r="r" b="b"/>
              <a:pathLst>
                <a:path w="7904" h="5606" extrusionOk="0">
                  <a:moveTo>
                    <a:pt x="2315" y="351"/>
                  </a:moveTo>
                  <a:lnTo>
                    <a:pt x="2198" y="351"/>
                  </a:lnTo>
                  <a:lnTo>
                    <a:pt x="2181" y="351"/>
                  </a:lnTo>
                  <a:lnTo>
                    <a:pt x="2173" y="351"/>
                  </a:lnTo>
                  <a:lnTo>
                    <a:pt x="2156" y="351"/>
                  </a:lnTo>
                  <a:lnTo>
                    <a:pt x="2148" y="351"/>
                  </a:lnTo>
                  <a:lnTo>
                    <a:pt x="2139" y="351"/>
                  </a:lnTo>
                  <a:lnTo>
                    <a:pt x="2123" y="351"/>
                  </a:lnTo>
                  <a:lnTo>
                    <a:pt x="2114" y="351"/>
                  </a:lnTo>
                  <a:lnTo>
                    <a:pt x="2106" y="351"/>
                  </a:lnTo>
                  <a:lnTo>
                    <a:pt x="2097" y="351"/>
                  </a:lnTo>
                  <a:lnTo>
                    <a:pt x="2089" y="351"/>
                  </a:lnTo>
                  <a:lnTo>
                    <a:pt x="2081" y="351"/>
                  </a:lnTo>
                  <a:lnTo>
                    <a:pt x="2072" y="351"/>
                  </a:lnTo>
                  <a:lnTo>
                    <a:pt x="2064" y="351"/>
                  </a:lnTo>
                  <a:lnTo>
                    <a:pt x="2056" y="351"/>
                  </a:lnTo>
                  <a:lnTo>
                    <a:pt x="2056" y="359"/>
                  </a:lnTo>
                  <a:lnTo>
                    <a:pt x="2047" y="368"/>
                  </a:lnTo>
                  <a:lnTo>
                    <a:pt x="2039" y="368"/>
                  </a:lnTo>
                  <a:lnTo>
                    <a:pt x="2031" y="376"/>
                  </a:lnTo>
                  <a:lnTo>
                    <a:pt x="2031" y="385"/>
                  </a:lnTo>
                  <a:lnTo>
                    <a:pt x="2022" y="393"/>
                  </a:lnTo>
                  <a:lnTo>
                    <a:pt x="2014" y="401"/>
                  </a:lnTo>
                  <a:lnTo>
                    <a:pt x="2014" y="410"/>
                  </a:lnTo>
                  <a:lnTo>
                    <a:pt x="2006" y="418"/>
                  </a:lnTo>
                  <a:lnTo>
                    <a:pt x="1997" y="426"/>
                  </a:lnTo>
                  <a:lnTo>
                    <a:pt x="1997" y="443"/>
                  </a:lnTo>
                  <a:lnTo>
                    <a:pt x="1989" y="451"/>
                  </a:lnTo>
                  <a:lnTo>
                    <a:pt x="1989" y="468"/>
                  </a:lnTo>
                  <a:lnTo>
                    <a:pt x="1981" y="485"/>
                  </a:lnTo>
                  <a:lnTo>
                    <a:pt x="1981" y="501"/>
                  </a:lnTo>
                  <a:lnTo>
                    <a:pt x="1981" y="518"/>
                  </a:lnTo>
                  <a:lnTo>
                    <a:pt x="1981" y="527"/>
                  </a:lnTo>
                  <a:lnTo>
                    <a:pt x="1981" y="543"/>
                  </a:lnTo>
                  <a:lnTo>
                    <a:pt x="1981" y="560"/>
                  </a:lnTo>
                  <a:lnTo>
                    <a:pt x="1981" y="577"/>
                  </a:lnTo>
                  <a:lnTo>
                    <a:pt x="1981" y="593"/>
                  </a:lnTo>
                  <a:lnTo>
                    <a:pt x="1981" y="610"/>
                  </a:lnTo>
                  <a:lnTo>
                    <a:pt x="1981" y="719"/>
                  </a:lnTo>
                  <a:lnTo>
                    <a:pt x="1981" y="735"/>
                  </a:lnTo>
                  <a:lnTo>
                    <a:pt x="1981" y="735"/>
                  </a:lnTo>
                  <a:lnTo>
                    <a:pt x="1981" y="760"/>
                  </a:lnTo>
                  <a:lnTo>
                    <a:pt x="1981" y="777"/>
                  </a:lnTo>
                  <a:lnTo>
                    <a:pt x="1981" y="777"/>
                  </a:lnTo>
                  <a:lnTo>
                    <a:pt x="1981" y="794"/>
                  </a:lnTo>
                  <a:lnTo>
                    <a:pt x="1981" y="811"/>
                  </a:lnTo>
                  <a:lnTo>
                    <a:pt x="1981" y="811"/>
                  </a:lnTo>
                  <a:lnTo>
                    <a:pt x="1981" y="836"/>
                  </a:lnTo>
                  <a:lnTo>
                    <a:pt x="1981" y="852"/>
                  </a:lnTo>
                  <a:lnTo>
                    <a:pt x="1981" y="852"/>
                  </a:lnTo>
                  <a:lnTo>
                    <a:pt x="1981" y="869"/>
                  </a:lnTo>
                  <a:lnTo>
                    <a:pt x="1989" y="886"/>
                  </a:lnTo>
                  <a:lnTo>
                    <a:pt x="1989" y="886"/>
                  </a:lnTo>
                  <a:lnTo>
                    <a:pt x="1997" y="911"/>
                  </a:lnTo>
                  <a:lnTo>
                    <a:pt x="2006" y="928"/>
                  </a:lnTo>
                  <a:lnTo>
                    <a:pt x="2006" y="928"/>
                  </a:lnTo>
                  <a:lnTo>
                    <a:pt x="2006" y="944"/>
                  </a:lnTo>
                  <a:lnTo>
                    <a:pt x="2014" y="961"/>
                  </a:lnTo>
                  <a:lnTo>
                    <a:pt x="2014" y="961"/>
                  </a:lnTo>
                  <a:lnTo>
                    <a:pt x="2022" y="986"/>
                  </a:lnTo>
                  <a:lnTo>
                    <a:pt x="2031" y="1003"/>
                  </a:lnTo>
                  <a:lnTo>
                    <a:pt x="2031" y="1003"/>
                  </a:lnTo>
                  <a:lnTo>
                    <a:pt x="2039" y="1019"/>
                  </a:lnTo>
                  <a:lnTo>
                    <a:pt x="2047" y="1045"/>
                  </a:lnTo>
                  <a:lnTo>
                    <a:pt x="2056" y="1061"/>
                  </a:lnTo>
                  <a:lnTo>
                    <a:pt x="2064" y="1078"/>
                  </a:lnTo>
                  <a:lnTo>
                    <a:pt x="2072" y="1095"/>
                  </a:lnTo>
                  <a:lnTo>
                    <a:pt x="2081" y="1111"/>
                  </a:lnTo>
                  <a:lnTo>
                    <a:pt x="2097" y="1128"/>
                  </a:lnTo>
                  <a:lnTo>
                    <a:pt x="2106" y="1145"/>
                  </a:lnTo>
                  <a:lnTo>
                    <a:pt x="2114" y="1161"/>
                  </a:lnTo>
                  <a:lnTo>
                    <a:pt x="2123" y="1187"/>
                  </a:lnTo>
                  <a:lnTo>
                    <a:pt x="2139" y="1203"/>
                  </a:lnTo>
                  <a:lnTo>
                    <a:pt x="2148" y="1220"/>
                  </a:lnTo>
                  <a:lnTo>
                    <a:pt x="2164" y="1237"/>
                  </a:lnTo>
                  <a:lnTo>
                    <a:pt x="2173" y="1253"/>
                  </a:lnTo>
                  <a:lnTo>
                    <a:pt x="2198" y="1295"/>
                  </a:lnTo>
                  <a:lnTo>
                    <a:pt x="2223" y="1329"/>
                  </a:lnTo>
                  <a:lnTo>
                    <a:pt x="2256" y="1370"/>
                  </a:lnTo>
                  <a:lnTo>
                    <a:pt x="2281" y="1404"/>
                  </a:lnTo>
                  <a:lnTo>
                    <a:pt x="2306" y="1437"/>
                  </a:lnTo>
                  <a:lnTo>
                    <a:pt x="2306" y="1437"/>
                  </a:lnTo>
                  <a:lnTo>
                    <a:pt x="2340" y="1471"/>
                  </a:lnTo>
                  <a:lnTo>
                    <a:pt x="2373" y="1504"/>
                  </a:lnTo>
                  <a:lnTo>
                    <a:pt x="2407" y="1546"/>
                  </a:lnTo>
                  <a:lnTo>
                    <a:pt x="2440" y="1579"/>
                  </a:lnTo>
                  <a:lnTo>
                    <a:pt x="2473" y="1613"/>
                  </a:lnTo>
                  <a:lnTo>
                    <a:pt x="2507" y="1646"/>
                  </a:lnTo>
                  <a:lnTo>
                    <a:pt x="2540" y="1679"/>
                  </a:lnTo>
                  <a:lnTo>
                    <a:pt x="2574" y="1721"/>
                  </a:lnTo>
                  <a:lnTo>
                    <a:pt x="2615" y="1755"/>
                  </a:lnTo>
                  <a:lnTo>
                    <a:pt x="2649" y="1788"/>
                  </a:lnTo>
                  <a:lnTo>
                    <a:pt x="2682" y="1821"/>
                  </a:lnTo>
                  <a:lnTo>
                    <a:pt x="2724" y="1855"/>
                  </a:lnTo>
                  <a:lnTo>
                    <a:pt x="2757" y="1880"/>
                  </a:lnTo>
                  <a:lnTo>
                    <a:pt x="2799" y="1913"/>
                  </a:lnTo>
                  <a:lnTo>
                    <a:pt x="2833" y="1947"/>
                  </a:lnTo>
                  <a:lnTo>
                    <a:pt x="2874" y="1980"/>
                  </a:lnTo>
                  <a:lnTo>
                    <a:pt x="2908" y="2005"/>
                  </a:lnTo>
                  <a:lnTo>
                    <a:pt x="2950" y="2039"/>
                  </a:lnTo>
                  <a:lnTo>
                    <a:pt x="2983" y="2064"/>
                  </a:lnTo>
                  <a:lnTo>
                    <a:pt x="3025" y="2097"/>
                  </a:lnTo>
                  <a:lnTo>
                    <a:pt x="3058" y="2122"/>
                  </a:lnTo>
                  <a:lnTo>
                    <a:pt x="3100" y="2147"/>
                  </a:lnTo>
                  <a:lnTo>
                    <a:pt x="3133" y="2181"/>
                  </a:lnTo>
                  <a:lnTo>
                    <a:pt x="3175" y="2206"/>
                  </a:lnTo>
                  <a:lnTo>
                    <a:pt x="3209" y="2231"/>
                  </a:lnTo>
                  <a:lnTo>
                    <a:pt x="3242" y="2256"/>
                  </a:lnTo>
                  <a:lnTo>
                    <a:pt x="3309" y="2298"/>
                  </a:lnTo>
                  <a:lnTo>
                    <a:pt x="3376" y="2348"/>
                  </a:lnTo>
                  <a:lnTo>
                    <a:pt x="3442" y="2381"/>
                  </a:lnTo>
                  <a:lnTo>
                    <a:pt x="3501" y="2423"/>
                  </a:lnTo>
                  <a:lnTo>
                    <a:pt x="3551" y="2456"/>
                  </a:lnTo>
                  <a:lnTo>
                    <a:pt x="3660" y="2515"/>
                  </a:lnTo>
                  <a:lnTo>
                    <a:pt x="3760" y="2582"/>
                  </a:lnTo>
                  <a:lnTo>
                    <a:pt x="3869" y="2640"/>
                  </a:lnTo>
                  <a:lnTo>
                    <a:pt x="3969" y="2699"/>
                  </a:lnTo>
                  <a:lnTo>
                    <a:pt x="3977" y="2699"/>
                  </a:lnTo>
                  <a:lnTo>
                    <a:pt x="4178" y="2824"/>
                  </a:lnTo>
                  <a:lnTo>
                    <a:pt x="4278" y="2882"/>
                  </a:lnTo>
                  <a:lnTo>
                    <a:pt x="4387" y="2949"/>
                  </a:lnTo>
                  <a:lnTo>
                    <a:pt x="4387" y="2949"/>
                  </a:lnTo>
                  <a:lnTo>
                    <a:pt x="4395" y="2958"/>
                  </a:lnTo>
                  <a:lnTo>
                    <a:pt x="4395" y="2958"/>
                  </a:lnTo>
                  <a:lnTo>
                    <a:pt x="4412" y="2966"/>
                  </a:lnTo>
                  <a:lnTo>
                    <a:pt x="4412" y="2966"/>
                  </a:lnTo>
                  <a:lnTo>
                    <a:pt x="4420" y="2974"/>
                  </a:lnTo>
                  <a:lnTo>
                    <a:pt x="4420" y="2974"/>
                  </a:lnTo>
                  <a:lnTo>
                    <a:pt x="4437" y="2983"/>
                  </a:lnTo>
                  <a:lnTo>
                    <a:pt x="4453" y="2983"/>
                  </a:lnTo>
                  <a:lnTo>
                    <a:pt x="4453" y="2983"/>
                  </a:lnTo>
                  <a:lnTo>
                    <a:pt x="4470" y="2991"/>
                  </a:lnTo>
                  <a:lnTo>
                    <a:pt x="4503" y="3008"/>
                  </a:lnTo>
                  <a:lnTo>
                    <a:pt x="4570" y="3033"/>
                  </a:lnTo>
                  <a:lnTo>
                    <a:pt x="4604" y="3041"/>
                  </a:lnTo>
                  <a:lnTo>
                    <a:pt x="4645" y="3058"/>
                  </a:lnTo>
                  <a:lnTo>
                    <a:pt x="4645" y="3058"/>
                  </a:lnTo>
                  <a:lnTo>
                    <a:pt x="4662" y="3066"/>
                  </a:lnTo>
                  <a:lnTo>
                    <a:pt x="4679" y="3075"/>
                  </a:lnTo>
                  <a:lnTo>
                    <a:pt x="4696" y="3083"/>
                  </a:lnTo>
                  <a:lnTo>
                    <a:pt x="4712" y="3091"/>
                  </a:lnTo>
                  <a:lnTo>
                    <a:pt x="4729" y="3100"/>
                  </a:lnTo>
                  <a:lnTo>
                    <a:pt x="4746" y="3108"/>
                  </a:lnTo>
                  <a:lnTo>
                    <a:pt x="4762" y="3125"/>
                  </a:lnTo>
                  <a:lnTo>
                    <a:pt x="4771" y="3133"/>
                  </a:lnTo>
                  <a:lnTo>
                    <a:pt x="4779" y="3141"/>
                  </a:lnTo>
                  <a:lnTo>
                    <a:pt x="4788" y="3150"/>
                  </a:lnTo>
                  <a:lnTo>
                    <a:pt x="4788" y="3158"/>
                  </a:lnTo>
                  <a:lnTo>
                    <a:pt x="4796" y="3166"/>
                  </a:lnTo>
                  <a:lnTo>
                    <a:pt x="4804" y="3183"/>
                  </a:lnTo>
                  <a:lnTo>
                    <a:pt x="4813" y="3191"/>
                  </a:lnTo>
                  <a:lnTo>
                    <a:pt x="4813" y="3208"/>
                  </a:lnTo>
                  <a:lnTo>
                    <a:pt x="4813" y="3225"/>
                  </a:lnTo>
                  <a:lnTo>
                    <a:pt x="4813" y="3258"/>
                  </a:lnTo>
                  <a:lnTo>
                    <a:pt x="4813" y="3275"/>
                  </a:lnTo>
                  <a:lnTo>
                    <a:pt x="4813" y="3283"/>
                  </a:lnTo>
                  <a:lnTo>
                    <a:pt x="4804" y="3300"/>
                  </a:lnTo>
                  <a:lnTo>
                    <a:pt x="4796" y="3308"/>
                  </a:lnTo>
                  <a:lnTo>
                    <a:pt x="4788" y="3325"/>
                  </a:lnTo>
                  <a:lnTo>
                    <a:pt x="4779" y="3334"/>
                  </a:lnTo>
                  <a:lnTo>
                    <a:pt x="4771" y="3342"/>
                  </a:lnTo>
                  <a:lnTo>
                    <a:pt x="4762" y="3359"/>
                  </a:lnTo>
                  <a:lnTo>
                    <a:pt x="4762" y="3359"/>
                  </a:lnTo>
                  <a:lnTo>
                    <a:pt x="4746" y="3367"/>
                  </a:lnTo>
                  <a:lnTo>
                    <a:pt x="4737" y="3375"/>
                  </a:lnTo>
                  <a:lnTo>
                    <a:pt x="4721" y="3384"/>
                  </a:lnTo>
                  <a:lnTo>
                    <a:pt x="4704" y="3400"/>
                  </a:lnTo>
                  <a:lnTo>
                    <a:pt x="4696" y="3409"/>
                  </a:lnTo>
                  <a:lnTo>
                    <a:pt x="4679" y="3417"/>
                  </a:lnTo>
                  <a:lnTo>
                    <a:pt x="4637" y="3459"/>
                  </a:lnTo>
                  <a:lnTo>
                    <a:pt x="4620" y="3467"/>
                  </a:lnTo>
                  <a:lnTo>
                    <a:pt x="4604" y="3476"/>
                  </a:lnTo>
                  <a:lnTo>
                    <a:pt x="4587" y="3484"/>
                  </a:lnTo>
                  <a:lnTo>
                    <a:pt x="4570" y="3484"/>
                  </a:lnTo>
                  <a:lnTo>
                    <a:pt x="4554" y="3492"/>
                  </a:lnTo>
                  <a:lnTo>
                    <a:pt x="4537" y="3501"/>
                  </a:lnTo>
                  <a:lnTo>
                    <a:pt x="4520" y="3509"/>
                  </a:lnTo>
                  <a:lnTo>
                    <a:pt x="4503" y="3509"/>
                  </a:lnTo>
                  <a:lnTo>
                    <a:pt x="4462" y="3517"/>
                  </a:lnTo>
                  <a:lnTo>
                    <a:pt x="4428" y="3534"/>
                  </a:lnTo>
                  <a:lnTo>
                    <a:pt x="4387" y="3542"/>
                  </a:lnTo>
                  <a:lnTo>
                    <a:pt x="4345" y="3551"/>
                  </a:lnTo>
                  <a:lnTo>
                    <a:pt x="4303" y="3551"/>
                  </a:lnTo>
                  <a:lnTo>
                    <a:pt x="4261" y="3559"/>
                  </a:lnTo>
                  <a:lnTo>
                    <a:pt x="4219" y="3567"/>
                  </a:lnTo>
                  <a:lnTo>
                    <a:pt x="4178" y="3576"/>
                  </a:lnTo>
                  <a:lnTo>
                    <a:pt x="4136" y="3576"/>
                  </a:lnTo>
                  <a:lnTo>
                    <a:pt x="4086" y="3584"/>
                  </a:lnTo>
                  <a:lnTo>
                    <a:pt x="4052" y="3584"/>
                  </a:lnTo>
                  <a:lnTo>
                    <a:pt x="4002" y="3584"/>
                  </a:lnTo>
                  <a:lnTo>
                    <a:pt x="3927" y="3592"/>
                  </a:lnTo>
                  <a:lnTo>
                    <a:pt x="3843" y="3601"/>
                  </a:lnTo>
                  <a:lnTo>
                    <a:pt x="3710" y="3609"/>
                  </a:lnTo>
                  <a:lnTo>
                    <a:pt x="3660" y="3609"/>
                  </a:lnTo>
                  <a:lnTo>
                    <a:pt x="3635" y="3609"/>
                  </a:lnTo>
                  <a:lnTo>
                    <a:pt x="3610" y="3609"/>
                  </a:lnTo>
                  <a:lnTo>
                    <a:pt x="3568" y="3609"/>
                  </a:lnTo>
                  <a:lnTo>
                    <a:pt x="3526" y="3609"/>
                  </a:lnTo>
                  <a:lnTo>
                    <a:pt x="3484" y="3609"/>
                  </a:lnTo>
                  <a:lnTo>
                    <a:pt x="3434" y="3609"/>
                  </a:lnTo>
                  <a:lnTo>
                    <a:pt x="3342" y="3618"/>
                  </a:lnTo>
                  <a:lnTo>
                    <a:pt x="3234" y="3626"/>
                  </a:lnTo>
                  <a:lnTo>
                    <a:pt x="3167" y="3634"/>
                  </a:lnTo>
                  <a:lnTo>
                    <a:pt x="3125" y="3634"/>
                  </a:lnTo>
                  <a:lnTo>
                    <a:pt x="3025" y="3643"/>
                  </a:lnTo>
                  <a:lnTo>
                    <a:pt x="2799" y="3659"/>
                  </a:lnTo>
                  <a:lnTo>
                    <a:pt x="2682" y="3668"/>
                  </a:lnTo>
                  <a:lnTo>
                    <a:pt x="2557" y="3676"/>
                  </a:lnTo>
                  <a:lnTo>
                    <a:pt x="2440" y="3693"/>
                  </a:lnTo>
                  <a:lnTo>
                    <a:pt x="2382" y="3693"/>
                  </a:lnTo>
                  <a:lnTo>
                    <a:pt x="2315" y="3701"/>
                  </a:lnTo>
                  <a:lnTo>
                    <a:pt x="2256" y="3709"/>
                  </a:lnTo>
                  <a:lnTo>
                    <a:pt x="2198" y="3718"/>
                  </a:lnTo>
                  <a:lnTo>
                    <a:pt x="2131" y="3726"/>
                  </a:lnTo>
                  <a:lnTo>
                    <a:pt x="2072" y="3735"/>
                  </a:lnTo>
                  <a:lnTo>
                    <a:pt x="2014" y="3743"/>
                  </a:lnTo>
                  <a:lnTo>
                    <a:pt x="1947" y="3751"/>
                  </a:lnTo>
                  <a:lnTo>
                    <a:pt x="1889" y="3760"/>
                  </a:lnTo>
                  <a:lnTo>
                    <a:pt x="1830" y="3768"/>
                  </a:lnTo>
                  <a:lnTo>
                    <a:pt x="1772" y="3785"/>
                  </a:lnTo>
                  <a:lnTo>
                    <a:pt x="1705" y="3793"/>
                  </a:lnTo>
                  <a:lnTo>
                    <a:pt x="1646" y="3801"/>
                  </a:lnTo>
                  <a:lnTo>
                    <a:pt x="1588" y="3818"/>
                  </a:lnTo>
                  <a:lnTo>
                    <a:pt x="1529" y="3826"/>
                  </a:lnTo>
                  <a:lnTo>
                    <a:pt x="1471" y="3843"/>
                  </a:lnTo>
                  <a:lnTo>
                    <a:pt x="1412" y="3860"/>
                  </a:lnTo>
                  <a:lnTo>
                    <a:pt x="1362" y="3868"/>
                  </a:lnTo>
                  <a:lnTo>
                    <a:pt x="1304" y="3885"/>
                  </a:lnTo>
                  <a:lnTo>
                    <a:pt x="1245" y="3902"/>
                  </a:lnTo>
                  <a:lnTo>
                    <a:pt x="1195" y="3918"/>
                  </a:lnTo>
                  <a:lnTo>
                    <a:pt x="1137" y="3935"/>
                  </a:lnTo>
                  <a:lnTo>
                    <a:pt x="1095" y="3952"/>
                  </a:lnTo>
                  <a:lnTo>
                    <a:pt x="1087" y="3952"/>
                  </a:lnTo>
                  <a:lnTo>
                    <a:pt x="1062" y="3960"/>
                  </a:lnTo>
                  <a:lnTo>
                    <a:pt x="1037" y="3968"/>
                  </a:lnTo>
                  <a:lnTo>
                    <a:pt x="1011" y="3977"/>
                  </a:lnTo>
                  <a:lnTo>
                    <a:pt x="986" y="3993"/>
                  </a:lnTo>
                  <a:lnTo>
                    <a:pt x="961" y="4002"/>
                  </a:lnTo>
                  <a:lnTo>
                    <a:pt x="936" y="4010"/>
                  </a:lnTo>
                  <a:lnTo>
                    <a:pt x="911" y="4019"/>
                  </a:lnTo>
                  <a:lnTo>
                    <a:pt x="895" y="4035"/>
                  </a:lnTo>
                  <a:lnTo>
                    <a:pt x="869" y="4044"/>
                  </a:lnTo>
                  <a:lnTo>
                    <a:pt x="844" y="4052"/>
                  </a:lnTo>
                  <a:lnTo>
                    <a:pt x="819" y="4069"/>
                  </a:lnTo>
                  <a:lnTo>
                    <a:pt x="803" y="4077"/>
                  </a:lnTo>
                  <a:lnTo>
                    <a:pt x="778" y="4085"/>
                  </a:lnTo>
                  <a:lnTo>
                    <a:pt x="761" y="4102"/>
                  </a:lnTo>
                  <a:lnTo>
                    <a:pt x="736" y="4110"/>
                  </a:lnTo>
                  <a:lnTo>
                    <a:pt x="719" y="4127"/>
                  </a:lnTo>
                  <a:lnTo>
                    <a:pt x="694" y="4135"/>
                  </a:lnTo>
                  <a:lnTo>
                    <a:pt x="669" y="4194"/>
                  </a:lnTo>
                  <a:lnTo>
                    <a:pt x="652" y="4202"/>
                  </a:lnTo>
                  <a:lnTo>
                    <a:pt x="636" y="4219"/>
                  </a:lnTo>
                  <a:lnTo>
                    <a:pt x="610" y="4227"/>
                  </a:lnTo>
                  <a:lnTo>
                    <a:pt x="594" y="4244"/>
                  </a:lnTo>
                  <a:lnTo>
                    <a:pt x="577" y="4252"/>
                  </a:lnTo>
                  <a:lnTo>
                    <a:pt x="560" y="4269"/>
                  </a:lnTo>
                  <a:lnTo>
                    <a:pt x="544" y="4286"/>
                  </a:lnTo>
                  <a:lnTo>
                    <a:pt x="544" y="4286"/>
                  </a:lnTo>
                  <a:lnTo>
                    <a:pt x="527" y="4303"/>
                  </a:lnTo>
                  <a:lnTo>
                    <a:pt x="510" y="4319"/>
                  </a:lnTo>
                  <a:lnTo>
                    <a:pt x="510" y="4319"/>
                  </a:lnTo>
                  <a:lnTo>
                    <a:pt x="494" y="4328"/>
                  </a:lnTo>
                  <a:lnTo>
                    <a:pt x="477" y="4344"/>
                  </a:lnTo>
                  <a:lnTo>
                    <a:pt x="477" y="4344"/>
                  </a:lnTo>
                  <a:lnTo>
                    <a:pt x="460" y="4361"/>
                  </a:lnTo>
                  <a:lnTo>
                    <a:pt x="443" y="4378"/>
                  </a:lnTo>
                  <a:lnTo>
                    <a:pt x="443" y="4378"/>
                  </a:lnTo>
                  <a:lnTo>
                    <a:pt x="427" y="4394"/>
                  </a:lnTo>
                  <a:lnTo>
                    <a:pt x="418" y="4411"/>
                  </a:lnTo>
                  <a:lnTo>
                    <a:pt x="418" y="4411"/>
                  </a:lnTo>
                  <a:lnTo>
                    <a:pt x="402" y="4428"/>
                  </a:lnTo>
                  <a:lnTo>
                    <a:pt x="385" y="4445"/>
                  </a:lnTo>
                  <a:lnTo>
                    <a:pt x="385" y="4445"/>
                  </a:lnTo>
                  <a:lnTo>
                    <a:pt x="368" y="4470"/>
                  </a:lnTo>
                  <a:lnTo>
                    <a:pt x="360" y="4486"/>
                  </a:lnTo>
                  <a:lnTo>
                    <a:pt x="360" y="4486"/>
                  </a:lnTo>
                  <a:lnTo>
                    <a:pt x="343" y="4503"/>
                  </a:lnTo>
                  <a:lnTo>
                    <a:pt x="343" y="4503"/>
                  </a:lnTo>
                  <a:lnTo>
                    <a:pt x="343" y="4511"/>
                  </a:lnTo>
                  <a:lnTo>
                    <a:pt x="360" y="4503"/>
                  </a:lnTo>
                  <a:lnTo>
                    <a:pt x="352" y="4511"/>
                  </a:lnTo>
                  <a:lnTo>
                    <a:pt x="352" y="4520"/>
                  </a:lnTo>
                  <a:lnTo>
                    <a:pt x="352" y="4528"/>
                  </a:lnTo>
                  <a:lnTo>
                    <a:pt x="352" y="4536"/>
                  </a:lnTo>
                  <a:lnTo>
                    <a:pt x="352" y="4545"/>
                  </a:lnTo>
                  <a:lnTo>
                    <a:pt x="352" y="4553"/>
                  </a:lnTo>
                  <a:lnTo>
                    <a:pt x="352" y="4612"/>
                  </a:lnTo>
                  <a:lnTo>
                    <a:pt x="352" y="4612"/>
                  </a:lnTo>
                  <a:lnTo>
                    <a:pt x="352" y="4620"/>
                  </a:lnTo>
                  <a:lnTo>
                    <a:pt x="352" y="4620"/>
                  </a:lnTo>
                  <a:lnTo>
                    <a:pt x="352" y="4628"/>
                  </a:lnTo>
                  <a:lnTo>
                    <a:pt x="352" y="4637"/>
                  </a:lnTo>
                  <a:lnTo>
                    <a:pt x="352" y="4645"/>
                  </a:lnTo>
                  <a:lnTo>
                    <a:pt x="352" y="4653"/>
                  </a:lnTo>
                  <a:lnTo>
                    <a:pt x="360" y="4662"/>
                  </a:lnTo>
                  <a:lnTo>
                    <a:pt x="360" y="4662"/>
                  </a:lnTo>
                  <a:lnTo>
                    <a:pt x="368" y="4679"/>
                  </a:lnTo>
                  <a:lnTo>
                    <a:pt x="368" y="4679"/>
                  </a:lnTo>
                  <a:lnTo>
                    <a:pt x="385" y="4687"/>
                  </a:lnTo>
                  <a:lnTo>
                    <a:pt x="385" y="4687"/>
                  </a:lnTo>
                  <a:lnTo>
                    <a:pt x="393" y="4704"/>
                  </a:lnTo>
                  <a:lnTo>
                    <a:pt x="393" y="4704"/>
                  </a:lnTo>
                  <a:lnTo>
                    <a:pt x="410" y="4712"/>
                  </a:lnTo>
                  <a:lnTo>
                    <a:pt x="410" y="4712"/>
                  </a:lnTo>
                  <a:lnTo>
                    <a:pt x="418" y="4729"/>
                  </a:lnTo>
                  <a:lnTo>
                    <a:pt x="418" y="4729"/>
                  </a:lnTo>
                  <a:lnTo>
                    <a:pt x="435" y="4737"/>
                  </a:lnTo>
                  <a:lnTo>
                    <a:pt x="443" y="4745"/>
                  </a:lnTo>
                  <a:lnTo>
                    <a:pt x="443" y="4745"/>
                  </a:lnTo>
                  <a:lnTo>
                    <a:pt x="460" y="4762"/>
                  </a:lnTo>
                  <a:lnTo>
                    <a:pt x="468" y="4770"/>
                  </a:lnTo>
                  <a:lnTo>
                    <a:pt x="468" y="4770"/>
                  </a:lnTo>
                  <a:lnTo>
                    <a:pt x="485" y="4779"/>
                  </a:lnTo>
                  <a:lnTo>
                    <a:pt x="502" y="4787"/>
                  </a:lnTo>
                  <a:lnTo>
                    <a:pt x="502" y="4787"/>
                  </a:lnTo>
                  <a:lnTo>
                    <a:pt x="510" y="4795"/>
                  </a:lnTo>
                  <a:lnTo>
                    <a:pt x="527" y="4812"/>
                  </a:lnTo>
                  <a:lnTo>
                    <a:pt x="527" y="4812"/>
                  </a:lnTo>
                  <a:lnTo>
                    <a:pt x="544" y="4821"/>
                  </a:lnTo>
                  <a:lnTo>
                    <a:pt x="560" y="4829"/>
                  </a:lnTo>
                  <a:lnTo>
                    <a:pt x="560" y="4829"/>
                  </a:lnTo>
                  <a:lnTo>
                    <a:pt x="577" y="4837"/>
                  </a:lnTo>
                  <a:lnTo>
                    <a:pt x="594" y="4846"/>
                  </a:lnTo>
                  <a:lnTo>
                    <a:pt x="610" y="4854"/>
                  </a:lnTo>
                  <a:lnTo>
                    <a:pt x="627" y="4862"/>
                  </a:lnTo>
                  <a:lnTo>
                    <a:pt x="644" y="4871"/>
                  </a:lnTo>
                  <a:lnTo>
                    <a:pt x="686" y="4887"/>
                  </a:lnTo>
                  <a:lnTo>
                    <a:pt x="727" y="4904"/>
                  </a:lnTo>
                  <a:lnTo>
                    <a:pt x="761" y="4921"/>
                  </a:lnTo>
                  <a:lnTo>
                    <a:pt x="803" y="4937"/>
                  </a:lnTo>
                  <a:lnTo>
                    <a:pt x="844" y="4954"/>
                  </a:lnTo>
                  <a:lnTo>
                    <a:pt x="895" y="4971"/>
                  </a:lnTo>
                  <a:lnTo>
                    <a:pt x="936" y="4988"/>
                  </a:lnTo>
                  <a:lnTo>
                    <a:pt x="986" y="4996"/>
                  </a:lnTo>
                  <a:lnTo>
                    <a:pt x="1028" y="5013"/>
                  </a:lnTo>
                  <a:lnTo>
                    <a:pt x="1028" y="5013"/>
                  </a:lnTo>
                  <a:lnTo>
                    <a:pt x="1070" y="5029"/>
                  </a:lnTo>
                  <a:lnTo>
                    <a:pt x="1120" y="5038"/>
                  </a:lnTo>
                  <a:lnTo>
                    <a:pt x="1170" y="5054"/>
                  </a:lnTo>
                  <a:lnTo>
                    <a:pt x="1220" y="5063"/>
                  </a:lnTo>
                  <a:lnTo>
                    <a:pt x="1262" y="5080"/>
                  </a:lnTo>
                  <a:lnTo>
                    <a:pt x="1312" y="5088"/>
                  </a:lnTo>
                  <a:lnTo>
                    <a:pt x="1362" y="5096"/>
                  </a:lnTo>
                  <a:lnTo>
                    <a:pt x="1412" y="5113"/>
                  </a:lnTo>
                  <a:lnTo>
                    <a:pt x="1463" y="5121"/>
                  </a:lnTo>
                  <a:lnTo>
                    <a:pt x="1504" y="5130"/>
                  </a:lnTo>
                  <a:lnTo>
                    <a:pt x="1554" y="5138"/>
                  </a:lnTo>
                  <a:lnTo>
                    <a:pt x="1605" y="5146"/>
                  </a:lnTo>
                  <a:lnTo>
                    <a:pt x="1646" y="5155"/>
                  </a:lnTo>
                  <a:lnTo>
                    <a:pt x="1697" y="5163"/>
                  </a:lnTo>
                  <a:lnTo>
                    <a:pt x="1738" y="5171"/>
                  </a:lnTo>
                  <a:lnTo>
                    <a:pt x="1780" y="5180"/>
                  </a:lnTo>
                  <a:lnTo>
                    <a:pt x="1864" y="5188"/>
                  </a:lnTo>
                  <a:lnTo>
                    <a:pt x="1947" y="5205"/>
                  </a:lnTo>
                  <a:lnTo>
                    <a:pt x="2014" y="5213"/>
                  </a:lnTo>
                  <a:lnTo>
                    <a:pt x="2081" y="5222"/>
                  </a:lnTo>
                  <a:lnTo>
                    <a:pt x="2131" y="5222"/>
                  </a:lnTo>
                  <a:lnTo>
                    <a:pt x="2181" y="5222"/>
                  </a:lnTo>
                  <a:lnTo>
                    <a:pt x="2214" y="5222"/>
                  </a:lnTo>
                  <a:lnTo>
                    <a:pt x="2398" y="5222"/>
                  </a:lnTo>
                  <a:lnTo>
                    <a:pt x="2457" y="5222"/>
                  </a:lnTo>
                  <a:lnTo>
                    <a:pt x="2515" y="5222"/>
                  </a:lnTo>
                  <a:lnTo>
                    <a:pt x="2565" y="5222"/>
                  </a:lnTo>
                  <a:lnTo>
                    <a:pt x="2624" y="5222"/>
                  </a:lnTo>
                  <a:lnTo>
                    <a:pt x="2682" y="5222"/>
                  </a:lnTo>
                  <a:lnTo>
                    <a:pt x="2732" y="5222"/>
                  </a:lnTo>
                  <a:lnTo>
                    <a:pt x="2732" y="5222"/>
                  </a:lnTo>
                  <a:lnTo>
                    <a:pt x="2791" y="5222"/>
                  </a:lnTo>
                  <a:lnTo>
                    <a:pt x="2841" y="5222"/>
                  </a:lnTo>
                  <a:lnTo>
                    <a:pt x="2899" y="5222"/>
                  </a:lnTo>
                  <a:lnTo>
                    <a:pt x="3016" y="5213"/>
                  </a:lnTo>
                  <a:lnTo>
                    <a:pt x="3125" y="5205"/>
                  </a:lnTo>
                  <a:lnTo>
                    <a:pt x="3242" y="5196"/>
                  </a:lnTo>
                  <a:lnTo>
                    <a:pt x="3351" y="5188"/>
                  </a:lnTo>
                  <a:lnTo>
                    <a:pt x="3468" y="5171"/>
                  </a:lnTo>
                  <a:lnTo>
                    <a:pt x="3585" y="5163"/>
                  </a:lnTo>
                  <a:lnTo>
                    <a:pt x="3810" y="5138"/>
                  </a:lnTo>
                  <a:lnTo>
                    <a:pt x="3927" y="5130"/>
                  </a:lnTo>
                  <a:lnTo>
                    <a:pt x="4044" y="5113"/>
                  </a:lnTo>
                  <a:lnTo>
                    <a:pt x="4194" y="5096"/>
                  </a:lnTo>
                  <a:lnTo>
                    <a:pt x="4328" y="5029"/>
                  </a:lnTo>
                  <a:lnTo>
                    <a:pt x="4478" y="5013"/>
                  </a:lnTo>
                  <a:lnTo>
                    <a:pt x="4637" y="5004"/>
                  </a:lnTo>
                  <a:lnTo>
                    <a:pt x="4788" y="4988"/>
                  </a:lnTo>
                  <a:lnTo>
                    <a:pt x="4813" y="4988"/>
                  </a:lnTo>
                  <a:lnTo>
                    <a:pt x="4938" y="4979"/>
                  </a:lnTo>
                  <a:lnTo>
                    <a:pt x="5097" y="4971"/>
                  </a:lnTo>
                  <a:lnTo>
                    <a:pt x="5247" y="4954"/>
                  </a:lnTo>
                  <a:lnTo>
                    <a:pt x="5556" y="4937"/>
                  </a:lnTo>
                  <a:lnTo>
                    <a:pt x="5857" y="4912"/>
                  </a:lnTo>
                  <a:lnTo>
                    <a:pt x="6166" y="4896"/>
                  </a:lnTo>
                  <a:lnTo>
                    <a:pt x="6467" y="4879"/>
                  </a:lnTo>
                  <a:lnTo>
                    <a:pt x="6676" y="5054"/>
                  </a:lnTo>
                  <a:lnTo>
                    <a:pt x="6492" y="5263"/>
                  </a:lnTo>
                  <a:lnTo>
                    <a:pt x="6191" y="5288"/>
                  </a:lnTo>
                  <a:lnTo>
                    <a:pt x="5882" y="5313"/>
                  </a:lnTo>
                  <a:lnTo>
                    <a:pt x="5581" y="5338"/>
                  </a:lnTo>
                  <a:lnTo>
                    <a:pt x="5272" y="5364"/>
                  </a:lnTo>
                  <a:lnTo>
                    <a:pt x="5122" y="5380"/>
                  </a:lnTo>
                  <a:lnTo>
                    <a:pt x="4971" y="5389"/>
                  </a:lnTo>
                  <a:lnTo>
                    <a:pt x="4838" y="5405"/>
                  </a:lnTo>
                  <a:lnTo>
                    <a:pt x="4821" y="5405"/>
                  </a:lnTo>
                  <a:lnTo>
                    <a:pt x="4662" y="5414"/>
                  </a:lnTo>
                  <a:lnTo>
                    <a:pt x="4512" y="5430"/>
                  </a:lnTo>
                  <a:lnTo>
                    <a:pt x="4361" y="5447"/>
                  </a:lnTo>
                  <a:lnTo>
                    <a:pt x="4211" y="5464"/>
                  </a:lnTo>
                  <a:lnTo>
                    <a:pt x="4061" y="5472"/>
                  </a:lnTo>
                  <a:lnTo>
                    <a:pt x="3944" y="5489"/>
                  </a:lnTo>
                  <a:lnTo>
                    <a:pt x="3835" y="5497"/>
                  </a:lnTo>
                  <a:lnTo>
                    <a:pt x="3601" y="5531"/>
                  </a:lnTo>
                  <a:lnTo>
                    <a:pt x="3493" y="5547"/>
                  </a:lnTo>
                  <a:lnTo>
                    <a:pt x="3376" y="5564"/>
                  </a:lnTo>
                  <a:lnTo>
                    <a:pt x="3259" y="5572"/>
                  </a:lnTo>
                  <a:lnTo>
                    <a:pt x="3142" y="5581"/>
                  </a:lnTo>
                  <a:lnTo>
                    <a:pt x="3025" y="5597"/>
                  </a:lnTo>
                  <a:lnTo>
                    <a:pt x="2916" y="5606"/>
                  </a:lnTo>
                  <a:lnTo>
                    <a:pt x="2849" y="5606"/>
                  </a:lnTo>
                  <a:lnTo>
                    <a:pt x="2791" y="5606"/>
                  </a:lnTo>
                  <a:lnTo>
                    <a:pt x="2732" y="5606"/>
                  </a:lnTo>
                  <a:lnTo>
                    <a:pt x="2732" y="5606"/>
                  </a:lnTo>
                  <a:lnTo>
                    <a:pt x="2682" y="5606"/>
                  </a:lnTo>
                  <a:lnTo>
                    <a:pt x="2624" y="5606"/>
                  </a:lnTo>
                  <a:lnTo>
                    <a:pt x="2164" y="5606"/>
                  </a:lnTo>
                  <a:lnTo>
                    <a:pt x="2123" y="5606"/>
                  </a:lnTo>
                  <a:lnTo>
                    <a:pt x="2064" y="5597"/>
                  </a:lnTo>
                  <a:lnTo>
                    <a:pt x="2006" y="5589"/>
                  </a:lnTo>
                  <a:lnTo>
                    <a:pt x="1939" y="5581"/>
                  </a:lnTo>
                  <a:lnTo>
                    <a:pt x="1855" y="5572"/>
                  </a:lnTo>
                  <a:lnTo>
                    <a:pt x="1780" y="5556"/>
                  </a:lnTo>
                  <a:lnTo>
                    <a:pt x="1688" y="5539"/>
                  </a:lnTo>
                  <a:lnTo>
                    <a:pt x="1646" y="5531"/>
                  </a:lnTo>
                  <a:lnTo>
                    <a:pt x="1596" y="5522"/>
                  </a:lnTo>
                  <a:lnTo>
                    <a:pt x="1546" y="5514"/>
                  </a:lnTo>
                  <a:lnTo>
                    <a:pt x="1504" y="5497"/>
                  </a:lnTo>
                  <a:lnTo>
                    <a:pt x="1454" y="5489"/>
                  </a:lnTo>
                  <a:lnTo>
                    <a:pt x="1404" y="5480"/>
                  </a:lnTo>
                  <a:lnTo>
                    <a:pt x="1346" y="5464"/>
                  </a:lnTo>
                  <a:lnTo>
                    <a:pt x="1296" y="5455"/>
                  </a:lnTo>
                  <a:lnTo>
                    <a:pt x="1245" y="5439"/>
                  </a:lnTo>
                  <a:lnTo>
                    <a:pt x="1195" y="5430"/>
                  </a:lnTo>
                  <a:lnTo>
                    <a:pt x="1145" y="5414"/>
                  </a:lnTo>
                  <a:lnTo>
                    <a:pt x="1087" y="5397"/>
                  </a:lnTo>
                  <a:lnTo>
                    <a:pt x="1037" y="5380"/>
                  </a:lnTo>
                  <a:lnTo>
                    <a:pt x="986" y="5372"/>
                  </a:lnTo>
                  <a:lnTo>
                    <a:pt x="936" y="5355"/>
                  </a:lnTo>
                  <a:lnTo>
                    <a:pt x="878" y="5338"/>
                  </a:lnTo>
                  <a:lnTo>
                    <a:pt x="878" y="5338"/>
                  </a:lnTo>
                  <a:lnTo>
                    <a:pt x="836" y="5322"/>
                  </a:lnTo>
                  <a:lnTo>
                    <a:pt x="786" y="5305"/>
                  </a:lnTo>
                  <a:lnTo>
                    <a:pt x="736" y="5288"/>
                  </a:lnTo>
                  <a:lnTo>
                    <a:pt x="686" y="5263"/>
                  </a:lnTo>
                  <a:lnTo>
                    <a:pt x="636" y="5247"/>
                  </a:lnTo>
                  <a:lnTo>
                    <a:pt x="594" y="5230"/>
                  </a:lnTo>
                  <a:lnTo>
                    <a:pt x="544" y="5205"/>
                  </a:lnTo>
                  <a:lnTo>
                    <a:pt x="502" y="5180"/>
                  </a:lnTo>
                  <a:lnTo>
                    <a:pt x="452" y="5163"/>
                  </a:lnTo>
                  <a:lnTo>
                    <a:pt x="435" y="5146"/>
                  </a:lnTo>
                  <a:lnTo>
                    <a:pt x="410" y="5138"/>
                  </a:lnTo>
                  <a:lnTo>
                    <a:pt x="393" y="5121"/>
                  </a:lnTo>
                  <a:lnTo>
                    <a:pt x="368" y="5113"/>
                  </a:lnTo>
                  <a:lnTo>
                    <a:pt x="352" y="5096"/>
                  </a:lnTo>
                  <a:lnTo>
                    <a:pt x="326" y="5088"/>
                  </a:lnTo>
                  <a:lnTo>
                    <a:pt x="310" y="5071"/>
                  </a:lnTo>
                  <a:lnTo>
                    <a:pt x="293" y="5054"/>
                  </a:lnTo>
                  <a:lnTo>
                    <a:pt x="268" y="5046"/>
                  </a:lnTo>
                  <a:lnTo>
                    <a:pt x="251" y="5029"/>
                  </a:lnTo>
                  <a:lnTo>
                    <a:pt x="235" y="5013"/>
                  </a:lnTo>
                  <a:lnTo>
                    <a:pt x="218" y="5004"/>
                  </a:lnTo>
                  <a:lnTo>
                    <a:pt x="201" y="4988"/>
                  </a:lnTo>
                  <a:lnTo>
                    <a:pt x="184" y="4971"/>
                  </a:lnTo>
                  <a:lnTo>
                    <a:pt x="168" y="4954"/>
                  </a:lnTo>
                  <a:lnTo>
                    <a:pt x="151" y="4937"/>
                  </a:lnTo>
                  <a:lnTo>
                    <a:pt x="134" y="4921"/>
                  </a:lnTo>
                  <a:lnTo>
                    <a:pt x="118" y="4904"/>
                  </a:lnTo>
                  <a:lnTo>
                    <a:pt x="101" y="4887"/>
                  </a:lnTo>
                  <a:lnTo>
                    <a:pt x="93" y="4871"/>
                  </a:lnTo>
                  <a:lnTo>
                    <a:pt x="76" y="4854"/>
                  </a:lnTo>
                  <a:lnTo>
                    <a:pt x="67" y="4837"/>
                  </a:lnTo>
                  <a:lnTo>
                    <a:pt x="51" y="4812"/>
                  </a:lnTo>
                  <a:lnTo>
                    <a:pt x="42" y="4795"/>
                  </a:lnTo>
                  <a:lnTo>
                    <a:pt x="34" y="4770"/>
                  </a:lnTo>
                  <a:lnTo>
                    <a:pt x="26" y="4754"/>
                  </a:lnTo>
                  <a:lnTo>
                    <a:pt x="17" y="4729"/>
                  </a:lnTo>
                  <a:lnTo>
                    <a:pt x="9" y="4712"/>
                  </a:lnTo>
                  <a:lnTo>
                    <a:pt x="1" y="4687"/>
                  </a:lnTo>
                  <a:lnTo>
                    <a:pt x="1" y="4662"/>
                  </a:lnTo>
                  <a:lnTo>
                    <a:pt x="1" y="4637"/>
                  </a:lnTo>
                  <a:lnTo>
                    <a:pt x="1" y="4612"/>
                  </a:lnTo>
                  <a:lnTo>
                    <a:pt x="1" y="4545"/>
                  </a:lnTo>
                  <a:lnTo>
                    <a:pt x="1" y="4520"/>
                  </a:lnTo>
                  <a:lnTo>
                    <a:pt x="1" y="4495"/>
                  </a:lnTo>
                  <a:lnTo>
                    <a:pt x="9" y="4470"/>
                  </a:lnTo>
                  <a:lnTo>
                    <a:pt x="17" y="4445"/>
                  </a:lnTo>
                  <a:lnTo>
                    <a:pt x="26" y="4420"/>
                  </a:lnTo>
                  <a:lnTo>
                    <a:pt x="34" y="4403"/>
                  </a:lnTo>
                  <a:lnTo>
                    <a:pt x="42" y="4378"/>
                  </a:lnTo>
                  <a:lnTo>
                    <a:pt x="51" y="4353"/>
                  </a:lnTo>
                  <a:lnTo>
                    <a:pt x="67" y="4336"/>
                  </a:lnTo>
                  <a:lnTo>
                    <a:pt x="76" y="4311"/>
                  </a:lnTo>
                  <a:lnTo>
                    <a:pt x="93" y="4286"/>
                  </a:lnTo>
                  <a:lnTo>
                    <a:pt x="109" y="4269"/>
                  </a:lnTo>
                  <a:lnTo>
                    <a:pt x="126" y="4244"/>
                  </a:lnTo>
                  <a:lnTo>
                    <a:pt x="143" y="4219"/>
                  </a:lnTo>
                  <a:lnTo>
                    <a:pt x="159" y="4202"/>
                  </a:lnTo>
                  <a:lnTo>
                    <a:pt x="184" y="4177"/>
                  </a:lnTo>
                  <a:lnTo>
                    <a:pt x="201" y="4161"/>
                  </a:lnTo>
                  <a:lnTo>
                    <a:pt x="218" y="4144"/>
                  </a:lnTo>
                  <a:lnTo>
                    <a:pt x="243" y="4119"/>
                  </a:lnTo>
                  <a:lnTo>
                    <a:pt x="260" y="4102"/>
                  </a:lnTo>
                  <a:lnTo>
                    <a:pt x="285" y="4085"/>
                  </a:lnTo>
                  <a:lnTo>
                    <a:pt x="301" y="4060"/>
                  </a:lnTo>
                  <a:lnTo>
                    <a:pt x="326" y="4044"/>
                  </a:lnTo>
                  <a:lnTo>
                    <a:pt x="343" y="4027"/>
                  </a:lnTo>
                  <a:lnTo>
                    <a:pt x="368" y="4010"/>
                  </a:lnTo>
                  <a:lnTo>
                    <a:pt x="393" y="3993"/>
                  </a:lnTo>
                  <a:lnTo>
                    <a:pt x="410" y="3977"/>
                  </a:lnTo>
                  <a:lnTo>
                    <a:pt x="435" y="3960"/>
                  </a:lnTo>
                  <a:lnTo>
                    <a:pt x="460" y="3943"/>
                  </a:lnTo>
                  <a:lnTo>
                    <a:pt x="485" y="3935"/>
                  </a:lnTo>
                  <a:lnTo>
                    <a:pt x="510" y="3918"/>
                  </a:lnTo>
                  <a:lnTo>
                    <a:pt x="535" y="3902"/>
                  </a:lnTo>
                  <a:lnTo>
                    <a:pt x="560" y="3885"/>
                  </a:lnTo>
                  <a:lnTo>
                    <a:pt x="585" y="3877"/>
                  </a:lnTo>
                  <a:lnTo>
                    <a:pt x="610" y="3860"/>
                  </a:lnTo>
                  <a:lnTo>
                    <a:pt x="636" y="3851"/>
                  </a:lnTo>
                  <a:lnTo>
                    <a:pt x="661" y="3835"/>
                  </a:lnTo>
                  <a:lnTo>
                    <a:pt x="686" y="3826"/>
                  </a:lnTo>
                  <a:lnTo>
                    <a:pt x="711" y="3810"/>
                  </a:lnTo>
                  <a:lnTo>
                    <a:pt x="744" y="3801"/>
                  </a:lnTo>
                  <a:lnTo>
                    <a:pt x="769" y="3785"/>
                  </a:lnTo>
                  <a:lnTo>
                    <a:pt x="794" y="3776"/>
                  </a:lnTo>
                  <a:lnTo>
                    <a:pt x="819" y="3768"/>
                  </a:lnTo>
                  <a:lnTo>
                    <a:pt x="853" y="3751"/>
                  </a:lnTo>
                  <a:lnTo>
                    <a:pt x="878" y="3743"/>
                  </a:lnTo>
                  <a:lnTo>
                    <a:pt x="903" y="3735"/>
                  </a:lnTo>
                  <a:lnTo>
                    <a:pt x="936" y="3726"/>
                  </a:lnTo>
                  <a:lnTo>
                    <a:pt x="961" y="3718"/>
                  </a:lnTo>
                  <a:lnTo>
                    <a:pt x="995" y="3701"/>
                  </a:lnTo>
                  <a:lnTo>
                    <a:pt x="1003" y="3701"/>
                  </a:lnTo>
                  <a:lnTo>
                    <a:pt x="1045" y="3693"/>
                  </a:lnTo>
                  <a:lnTo>
                    <a:pt x="1112" y="3676"/>
                  </a:lnTo>
                  <a:lnTo>
                    <a:pt x="1170" y="3659"/>
                  </a:lnTo>
                  <a:lnTo>
                    <a:pt x="1229" y="3643"/>
                  </a:lnTo>
                  <a:lnTo>
                    <a:pt x="1287" y="3626"/>
                  </a:lnTo>
                  <a:lnTo>
                    <a:pt x="1346" y="3609"/>
                  </a:lnTo>
                  <a:lnTo>
                    <a:pt x="1412" y="3601"/>
                  </a:lnTo>
                  <a:lnTo>
                    <a:pt x="1471" y="3584"/>
                  </a:lnTo>
                  <a:lnTo>
                    <a:pt x="1538" y="3576"/>
                  </a:lnTo>
                  <a:lnTo>
                    <a:pt x="1596" y="3567"/>
                  </a:lnTo>
                  <a:lnTo>
                    <a:pt x="1663" y="3559"/>
                  </a:lnTo>
                  <a:lnTo>
                    <a:pt x="1722" y="3542"/>
                  </a:lnTo>
                  <a:lnTo>
                    <a:pt x="1788" y="3534"/>
                  </a:lnTo>
                  <a:lnTo>
                    <a:pt x="1847" y="3526"/>
                  </a:lnTo>
                  <a:lnTo>
                    <a:pt x="1914" y="3526"/>
                  </a:lnTo>
                  <a:lnTo>
                    <a:pt x="1981" y="3517"/>
                  </a:lnTo>
                  <a:lnTo>
                    <a:pt x="2039" y="3509"/>
                  </a:lnTo>
                  <a:lnTo>
                    <a:pt x="2106" y="3501"/>
                  </a:lnTo>
                  <a:lnTo>
                    <a:pt x="2164" y="3492"/>
                  </a:lnTo>
                  <a:lnTo>
                    <a:pt x="2231" y="3492"/>
                  </a:lnTo>
                  <a:lnTo>
                    <a:pt x="2290" y="3484"/>
                  </a:lnTo>
                  <a:lnTo>
                    <a:pt x="2356" y="3484"/>
                  </a:lnTo>
                  <a:lnTo>
                    <a:pt x="2415" y="3484"/>
                  </a:lnTo>
                  <a:lnTo>
                    <a:pt x="2540" y="3476"/>
                  </a:lnTo>
                  <a:lnTo>
                    <a:pt x="2657" y="3459"/>
                  </a:lnTo>
                  <a:lnTo>
                    <a:pt x="2774" y="3450"/>
                  </a:lnTo>
                  <a:lnTo>
                    <a:pt x="3000" y="3442"/>
                  </a:lnTo>
                  <a:lnTo>
                    <a:pt x="3108" y="3434"/>
                  </a:lnTo>
                  <a:lnTo>
                    <a:pt x="3142" y="3434"/>
                  </a:lnTo>
                  <a:lnTo>
                    <a:pt x="3209" y="3434"/>
                  </a:lnTo>
                  <a:lnTo>
                    <a:pt x="3317" y="3434"/>
                  </a:lnTo>
                  <a:lnTo>
                    <a:pt x="3409" y="3425"/>
                  </a:lnTo>
                  <a:lnTo>
                    <a:pt x="3459" y="3425"/>
                  </a:lnTo>
                  <a:lnTo>
                    <a:pt x="3501" y="3425"/>
                  </a:lnTo>
                  <a:lnTo>
                    <a:pt x="3543" y="3425"/>
                  </a:lnTo>
                  <a:lnTo>
                    <a:pt x="3585" y="3425"/>
                  </a:lnTo>
                  <a:lnTo>
                    <a:pt x="3610" y="3425"/>
                  </a:lnTo>
                  <a:lnTo>
                    <a:pt x="3635" y="3425"/>
                  </a:lnTo>
                  <a:lnTo>
                    <a:pt x="3693" y="3425"/>
                  </a:lnTo>
                  <a:lnTo>
                    <a:pt x="3827" y="3417"/>
                  </a:lnTo>
                  <a:lnTo>
                    <a:pt x="3902" y="3417"/>
                  </a:lnTo>
                  <a:lnTo>
                    <a:pt x="3986" y="3409"/>
                  </a:lnTo>
                  <a:lnTo>
                    <a:pt x="4019" y="3409"/>
                  </a:lnTo>
                  <a:lnTo>
                    <a:pt x="4061" y="3409"/>
                  </a:lnTo>
                  <a:lnTo>
                    <a:pt x="4102" y="3409"/>
                  </a:lnTo>
                  <a:lnTo>
                    <a:pt x="4144" y="3409"/>
                  </a:lnTo>
                  <a:lnTo>
                    <a:pt x="4186" y="3409"/>
                  </a:lnTo>
                  <a:lnTo>
                    <a:pt x="4228" y="3409"/>
                  </a:lnTo>
                  <a:lnTo>
                    <a:pt x="4270" y="3409"/>
                  </a:lnTo>
                  <a:lnTo>
                    <a:pt x="4303" y="3400"/>
                  </a:lnTo>
                  <a:lnTo>
                    <a:pt x="4345" y="3392"/>
                  </a:lnTo>
                  <a:lnTo>
                    <a:pt x="4378" y="3384"/>
                  </a:lnTo>
                  <a:lnTo>
                    <a:pt x="4412" y="3384"/>
                  </a:lnTo>
                  <a:lnTo>
                    <a:pt x="4445" y="3375"/>
                  </a:lnTo>
                  <a:lnTo>
                    <a:pt x="4445" y="3375"/>
                  </a:lnTo>
                  <a:lnTo>
                    <a:pt x="4462" y="3375"/>
                  </a:lnTo>
                  <a:lnTo>
                    <a:pt x="4478" y="3375"/>
                  </a:lnTo>
                  <a:lnTo>
                    <a:pt x="4478" y="3375"/>
                  </a:lnTo>
                  <a:lnTo>
                    <a:pt x="4495" y="3375"/>
                  </a:lnTo>
                  <a:lnTo>
                    <a:pt x="4512" y="3375"/>
                  </a:lnTo>
                  <a:lnTo>
                    <a:pt x="4512" y="3375"/>
                  </a:lnTo>
                  <a:lnTo>
                    <a:pt x="4529" y="3375"/>
                  </a:lnTo>
                  <a:lnTo>
                    <a:pt x="4537" y="3367"/>
                  </a:lnTo>
                  <a:lnTo>
                    <a:pt x="4545" y="3367"/>
                  </a:lnTo>
                  <a:lnTo>
                    <a:pt x="4520" y="3359"/>
                  </a:lnTo>
                  <a:lnTo>
                    <a:pt x="4487" y="3350"/>
                  </a:lnTo>
                  <a:lnTo>
                    <a:pt x="4412" y="3325"/>
                  </a:lnTo>
                  <a:lnTo>
                    <a:pt x="4378" y="3317"/>
                  </a:lnTo>
                  <a:lnTo>
                    <a:pt x="4361" y="3308"/>
                  </a:lnTo>
                  <a:lnTo>
                    <a:pt x="4336" y="3300"/>
                  </a:lnTo>
                  <a:lnTo>
                    <a:pt x="4320" y="3292"/>
                  </a:lnTo>
                  <a:lnTo>
                    <a:pt x="4303" y="3292"/>
                  </a:lnTo>
                  <a:lnTo>
                    <a:pt x="4286" y="3283"/>
                  </a:lnTo>
                  <a:lnTo>
                    <a:pt x="4270" y="3275"/>
                  </a:lnTo>
                  <a:lnTo>
                    <a:pt x="4169" y="3217"/>
                  </a:lnTo>
                  <a:lnTo>
                    <a:pt x="4061" y="3166"/>
                  </a:lnTo>
                  <a:lnTo>
                    <a:pt x="3852" y="3058"/>
                  </a:lnTo>
                  <a:lnTo>
                    <a:pt x="3843" y="3058"/>
                  </a:lnTo>
                  <a:lnTo>
                    <a:pt x="3743" y="2999"/>
                  </a:lnTo>
                  <a:lnTo>
                    <a:pt x="3635" y="2941"/>
                  </a:lnTo>
                  <a:lnTo>
                    <a:pt x="3534" y="2882"/>
                  </a:lnTo>
                  <a:lnTo>
                    <a:pt x="3426" y="2824"/>
                  </a:lnTo>
                  <a:lnTo>
                    <a:pt x="3367" y="2790"/>
                  </a:lnTo>
                  <a:lnTo>
                    <a:pt x="3309" y="2749"/>
                  </a:lnTo>
                  <a:lnTo>
                    <a:pt x="3242" y="2707"/>
                  </a:lnTo>
                  <a:lnTo>
                    <a:pt x="3167" y="2665"/>
                  </a:lnTo>
                  <a:lnTo>
                    <a:pt x="3100" y="2623"/>
                  </a:lnTo>
                  <a:lnTo>
                    <a:pt x="3058" y="2598"/>
                  </a:lnTo>
                  <a:lnTo>
                    <a:pt x="3025" y="2573"/>
                  </a:lnTo>
                  <a:lnTo>
                    <a:pt x="2983" y="2540"/>
                  </a:lnTo>
                  <a:lnTo>
                    <a:pt x="2941" y="2515"/>
                  </a:lnTo>
                  <a:lnTo>
                    <a:pt x="2899" y="2490"/>
                  </a:lnTo>
                  <a:lnTo>
                    <a:pt x="2866" y="2465"/>
                  </a:lnTo>
                  <a:lnTo>
                    <a:pt x="2824" y="2431"/>
                  </a:lnTo>
                  <a:lnTo>
                    <a:pt x="2783" y="2406"/>
                  </a:lnTo>
                  <a:lnTo>
                    <a:pt x="2741" y="2373"/>
                  </a:lnTo>
                  <a:lnTo>
                    <a:pt x="2699" y="2339"/>
                  </a:lnTo>
                  <a:lnTo>
                    <a:pt x="2657" y="2314"/>
                  </a:lnTo>
                  <a:lnTo>
                    <a:pt x="2624" y="2281"/>
                  </a:lnTo>
                  <a:lnTo>
                    <a:pt x="2582" y="2247"/>
                  </a:lnTo>
                  <a:lnTo>
                    <a:pt x="2540" y="2214"/>
                  </a:lnTo>
                  <a:lnTo>
                    <a:pt x="2498" y="2181"/>
                  </a:lnTo>
                  <a:lnTo>
                    <a:pt x="2457" y="2147"/>
                  </a:lnTo>
                  <a:lnTo>
                    <a:pt x="2415" y="2105"/>
                  </a:lnTo>
                  <a:lnTo>
                    <a:pt x="2373" y="2072"/>
                  </a:lnTo>
                  <a:lnTo>
                    <a:pt x="2340" y="2039"/>
                  </a:lnTo>
                  <a:lnTo>
                    <a:pt x="2298" y="2005"/>
                  </a:lnTo>
                  <a:lnTo>
                    <a:pt x="2256" y="1963"/>
                  </a:lnTo>
                  <a:lnTo>
                    <a:pt x="2223" y="1930"/>
                  </a:lnTo>
                  <a:lnTo>
                    <a:pt x="2181" y="1888"/>
                  </a:lnTo>
                  <a:lnTo>
                    <a:pt x="2148" y="1846"/>
                  </a:lnTo>
                  <a:lnTo>
                    <a:pt x="2106" y="1813"/>
                  </a:lnTo>
                  <a:lnTo>
                    <a:pt x="2072" y="1771"/>
                  </a:lnTo>
                  <a:lnTo>
                    <a:pt x="2072" y="1771"/>
                  </a:lnTo>
                  <a:lnTo>
                    <a:pt x="2039" y="1738"/>
                  </a:lnTo>
                  <a:lnTo>
                    <a:pt x="2006" y="1696"/>
                  </a:lnTo>
                  <a:lnTo>
                    <a:pt x="1981" y="1654"/>
                  </a:lnTo>
                  <a:lnTo>
                    <a:pt x="1947" y="1613"/>
                  </a:lnTo>
                  <a:lnTo>
                    <a:pt x="1914" y="1571"/>
                  </a:lnTo>
                  <a:lnTo>
                    <a:pt x="1897" y="1546"/>
                  </a:lnTo>
                  <a:lnTo>
                    <a:pt x="1889" y="1521"/>
                  </a:lnTo>
                  <a:lnTo>
                    <a:pt x="1872" y="1504"/>
                  </a:lnTo>
                  <a:lnTo>
                    <a:pt x="1855" y="1479"/>
                  </a:lnTo>
                  <a:lnTo>
                    <a:pt x="1847" y="1462"/>
                  </a:lnTo>
                  <a:lnTo>
                    <a:pt x="1830" y="1437"/>
                  </a:lnTo>
                  <a:lnTo>
                    <a:pt x="1813" y="1412"/>
                  </a:lnTo>
                  <a:lnTo>
                    <a:pt x="1805" y="1395"/>
                  </a:lnTo>
                  <a:lnTo>
                    <a:pt x="1788" y="1370"/>
                  </a:lnTo>
                  <a:lnTo>
                    <a:pt x="1780" y="1345"/>
                  </a:lnTo>
                  <a:lnTo>
                    <a:pt x="1772" y="1329"/>
                  </a:lnTo>
                  <a:lnTo>
                    <a:pt x="1755" y="1303"/>
                  </a:lnTo>
                  <a:lnTo>
                    <a:pt x="1747" y="1278"/>
                  </a:lnTo>
                  <a:lnTo>
                    <a:pt x="1738" y="1253"/>
                  </a:lnTo>
                  <a:lnTo>
                    <a:pt x="1722" y="1237"/>
                  </a:lnTo>
                  <a:lnTo>
                    <a:pt x="1713" y="1212"/>
                  </a:lnTo>
                  <a:lnTo>
                    <a:pt x="1705" y="1187"/>
                  </a:lnTo>
                  <a:lnTo>
                    <a:pt x="1697" y="1161"/>
                  </a:lnTo>
                  <a:lnTo>
                    <a:pt x="1688" y="1136"/>
                  </a:lnTo>
                  <a:lnTo>
                    <a:pt x="1680" y="1120"/>
                  </a:lnTo>
                  <a:lnTo>
                    <a:pt x="1671" y="1095"/>
                  </a:lnTo>
                  <a:lnTo>
                    <a:pt x="1663" y="1070"/>
                  </a:lnTo>
                  <a:lnTo>
                    <a:pt x="1663" y="1045"/>
                  </a:lnTo>
                  <a:lnTo>
                    <a:pt x="1655" y="1019"/>
                  </a:lnTo>
                  <a:lnTo>
                    <a:pt x="1646" y="994"/>
                  </a:lnTo>
                  <a:lnTo>
                    <a:pt x="1646" y="969"/>
                  </a:lnTo>
                  <a:lnTo>
                    <a:pt x="1646" y="944"/>
                  </a:lnTo>
                  <a:lnTo>
                    <a:pt x="1646" y="919"/>
                  </a:lnTo>
                  <a:lnTo>
                    <a:pt x="1646" y="894"/>
                  </a:lnTo>
                  <a:lnTo>
                    <a:pt x="1646" y="869"/>
                  </a:lnTo>
                  <a:lnTo>
                    <a:pt x="1646" y="844"/>
                  </a:lnTo>
                  <a:lnTo>
                    <a:pt x="1646" y="719"/>
                  </a:lnTo>
                  <a:lnTo>
                    <a:pt x="1646" y="694"/>
                  </a:lnTo>
                  <a:lnTo>
                    <a:pt x="1646" y="669"/>
                  </a:lnTo>
                  <a:lnTo>
                    <a:pt x="1646" y="644"/>
                  </a:lnTo>
                  <a:lnTo>
                    <a:pt x="1646" y="618"/>
                  </a:lnTo>
                  <a:lnTo>
                    <a:pt x="1646" y="593"/>
                  </a:lnTo>
                  <a:lnTo>
                    <a:pt x="1655" y="568"/>
                  </a:lnTo>
                  <a:lnTo>
                    <a:pt x="1663" y="543"/>
                  </a:lnTo>
                  <a:lnTo>
                    <a:pt x="1671" y="518"/>
                  </a:lnTo>
                  <a:lnTo>
                    <a:pt x="1680" y="493"/>
                  </a:lnTo>
                  <a:lnTo>
                    <a:pt x="1688" y="468"/>
                  </a:lnTo>
                  <a:lnTo>
                    <a:pt x="1697" y="435"/>
                  </a:lnTo>
                  <a:lnTo>
                    <a:pt x="1705" y="410"/>
                  </a:lnTo>
                  <a:lnTo>
                    <a:pt x="1722" y="385"/>
                  </a:lnTo>
                  <a:lnTo>
                    <a:pt x="1730" y="368"/>
                  </a:lnTo>
                  <a:lnTo>
                    <a:pt x="1747" y="343"/>
                  </a:lnTo>
                  <a:lnTo>
                    <a:pt x="1763" y="318"/>
                  </a:lnTo>
                  <a:lnTo>
                    <a:pt x="1780" y="301"/>
                  </a:lnTo>
                  <a:lnTo>
                    <a:pt x="1797" y="276"/>
                  </a:lnTo>
                  <a:lnTo>
                    <a:pt x="1813" y="259"/>
                  </a:lnTo>
                  <a:lnTo>
                    <a:pt x="1830" y="234"/>
                  </a:lnTo>
                  <a:lnTo>
                    <a:pt x="1847" y="217"/>
                  </a:lnTo>
                  <a:lnTo>
                    <a:pt x="1872" y="201"/>
                  </a:lnTo>
                  <a:lnTo>
                    <a:pt x="1889" y="184"/>
                  </a:lnTo>
                  <a:lnTo>
                    <a:pt x="1905" y="176"/>
                  </a:lnTo>
                  <a:lnTo>
                    <a:pt x="1930" y="159"/>
                  </a:lnTo>
                  <a:lnTo>
                    <a:pt x="1947" y="151"/>
                  </a:lnTo>
                  <a:lnTo>
                    <a:pt x="1972" y="134"/>
                  </a:lnTo>
                  <a:lnTo>
                    <a:pt x="1997" y="126"/>
                  </a:lnTo>
                  <a:lnTo>
                    <a:pt x="2014" y="117"/>
                  </a:lnTo>
                  <a:lnTo>
                    <a:pt x="2039" y="109"/>
                  </a:lnTo>
                  <a:lnTo>
                    <a:pt x="2031" y="17"/>
                  </a:lnTo>
                  <a:lnTo>
                    <a:pt x="2056" y="9"/>
                  </a:lnTo>
                  <a:lnTo>
                    <a:pt x="2072" y="0"/>
                  </a:lnTo>
                  <a:lnTo>
                    <a:pt x="2097" y="0"/>
                  </a:lnTo>
                  <a:lnTo>
                    <a:pt x="2123" y="0"/>
                  </a:lnTo>
                  <a:lnTo>
                    <a:pt x="2139" y="0"/>
                  </a:lnTo>
                  <a:lnTo>
                    <a:pt x="2164" y="0"/>
                  </a:lnTo>
                  <a:lnTo>
                    <a:pt x="2189" y="0"/>
                  </a:lnTo>
                  <a:lnTo>
                    <a:pt x="2206" y="0"/>
                  </a:lnTo>
                  <a:lnTo>
                    <a:pt x="2365" y="0"/>
                  </a:lnTo>
                  <a:lnTo>
                    <a:pt x="2407" y="0"/>
                  </a:lnTo>
                  <a:lnTo>
                    <a:pt x="2448" y="0"/>
                  </a:lnTo>
                  <a:lnTo>
                    <a:pt x="2490" y="0"/>
                  </a:lnTo>
                  <a:lnTo>
                    <a:pt x="2532" y="9"/>
                  </a:lnTo>
                  <a:lnTo>
                    <a:pt x="2574" y="17"/>
                  </a:lnTo>
                  <a:lnTo>
                    <a:pt x="2615" y="17"/>
                  </a:lnTo>
                  <a:lnTo>
                    <a:pt x="2657" y="25"/>
                  </a:lnTo>
                  <a:lnTo>
                    <a:pt x="2691" y="34"/>
                  </a:lnTo>
                  <a:lnTo>
                    <a:pt x="2766" y="50"/>
                  </a:lnTo>
                  <a:lnTo>
                    <a:pt x="2833" y="67"/>
                  </a:lnTo>
                  <a:lnTo>
                    <a:pt x="2841" y="67"/>
                  </a:lnTo>
                  <a:lnTo>
                    <a:pt x="2891" y="75"/>
                  </a:lnTo>
                  <a:lnTo>
                    <a:pt x="2950" y="92"/>
                  </a:lnTo>
                  <a:lnTo>
                    <a:pt x="3000" y="109"/>
                  </a:lnTo>
                  <a:lnTo>
                    <a:pt x="3058" y="117"/>
                  </a:lnTo>
                  <a:lnTo>
                    <a:pt x="3108" y="134"/>
                  </a:lnTo>
                  <a:lnTo>
                    <a:pt x="3167" y="151"/>
                  </a:lnTo>
                  <a:lnTo>
                    <a:pt x="3217" y="159"/>
                  </a:lnTo>
                  <a:lnTo>
                    <a:pt x="3267" y="176"/>
                  </a:lnTo>
                  <a:lnTo>
                    <a:pt x="3326" y="192"/>
                  </a:lnTo>
                  <a:lnTo>
                    <a:pt x="3376" y="209"/>
                  </a:lnTo>
                  <a:lnTo>
                    <a:pt x="3426" y="226"/>
                  </a:lnTo>
                  <a:lnTo>
                    <a:pt x="3476" y="243"/>
                  </a:lnTo>
                  <a:lnTo>
                    <a:pt x="3526" y="259"/>
                  </a:lnTo>
                  <a:lnTo>
                    <a:pt x="3576" y="276"/>
                  </a:lnTo>
                  <a:lnTo>
                    <a:pt x="3626" y="293"/>
                  </a:lnTo>
                  <a:lnTo>
                    <a:pt x="3676" y="318"/>
                  </a:lnTo>
                  <a:lnTo>
                    <a:pt x="3727" y="334"/>
                  </a:lnTo>
                  <a:lnTo>
                    <a:pt x="3777" y="351"/>
                  </a:lnTo>
                  <a:lnTo>
                    <a:pt x="3827" y="368"/>
                  </a:lnTo>
                  <a:lnTo>
                    <a:pt x="3877" y="393"/>
                  </a:lnTo>
                  <a:lnTo>
                    <a:pt x="3927" y="410"/>
                  </a:lnTo>
                  <a:lnTo>
                    <a:pt x="3977" y="435"/>
                  </a:lnTo>
                  <a:lnTo>
                    <a:pt x="4019" y="451"/>
                  </a:lnTo>
                  <a:lnTo>
                    <a:pt x="4069" y="476"/>
                  </a:lnTo>
                  <a:lnTo>
                    <a:pt x="4119" y="493"/>
                  </a:lnTo>
                  <a:lnTo>
                    <a:pt x="4169" y="518"/>
                  </a:lnTo>
                  <a:lnTo>
                    <a:pt x="4211" y="543"/>
                  </a:lnTo>
                  <a:lnTo>
                    <a:pt x="4261" y="560"/>
                  </a:lnTo>
                  <a:lnTo>
                    <a:pt x="4303" y="585"/>
                  </a:lnTo>
                  <a:lnTo>
                    <a:pt x="4353" y="610"/>
                  </a:lnTo>
                  <a:lnTo>
                    <a:pt x="4395" y="635"/>
                  </a:lnTo>
                  <a:lnTo>
                    <a:pt x="4445" y="660"/>
                  </a:lnTo>
                  <a:lnTo>
                    <a:pt x="4478" y="677"/>
                  </a:lnTo>
                  <a:lnTo>
                    <a:pt x="4495" y="685"/>
                  </a:lnTo>
                  <a:lnTo>
                    <a:pt x="4537" y="710"/>
                  </a:lnTo>
                  <a:lnTo>
                    <a:pt x="4587" y="735"/>
                  </a:lnTo>
                  <a:lnTo>
                    <a:pt x="4629" y="760"/>
                  </a:lnTo>
                  <a:lnTo>
                    <a:pt x="4671" y="786"/>
                  </a:lnTo>
                  <a:lnTo>
                    <a:pt x="4721" y="811"/>
                  </a:lnTo>
                  <a:lnTo>
                    <a:pt x="4762" y="836"/>
                  </a:lnTo>
                  <a:lnTo>
                    <a:pt x="4804" y="861"/>
                  </a:lnTo>
                  <a:lnTo>
                    <a:pt x="4854" y="886"/>
                  </a:lnTo>
                  <a:lnTo>
                    <a:pt x="4896" y="919"/>
                  </a:lnTo>
                  <a:lnTo>
                    <a:pt x="4938" y="944"/>
                  </a:lnTo>
                  <a:lnTo>
                    <a:pt x="4988" y="969"/>
                  </a:lnTo>
                  <a:lnTo>
                    <a:pt x="5030" y="1003"/>
                  </a:lnTo>
                  <a:lnTo>
                    <a:pt x="5072" y="1028"/>
                  </a:lnTo>
                  <a:lnTo>
                    <a:pt x="5113" y="1053"/>
                  </a:lnTo>
                  <a:lnTo>
                    <a:pt x="5205" y="1111"/>
                  </a:lnTo>
                  <a:lnTo>
                    <a:pt x="5289" y="1178"/>
                  </a:lnTo>
                  <a:lnTo>
                    <a:pt x="5372" y="1237"/>
                  </a:lnTo>
                  <a:lnTo>
                    <a:pt x="5464" y="1295"/>
                  </a:lnTo>
                  <a:lnTo>
                    <a:pt x="5548" y="1362"/>
                  </a:lnTo>
                  <a:lnTo>
                    <a:pt x="5631" y="1420"/>
                  </a:lnTo>
                  <a:lnTo>
                    <a:pt x="5723" y="1487"/>
                  </a:lnTo>
                  <a:lnTo>
                    <a:pt x="5807" y="1554"/>
                  </a:lnTo>
                  <a:lnTo>
                    <a:pt x="5874" y="1604"/>
                  </a:lnTo>
                  <a:lnTo>
                    <a:pt x="5890" y="1621"/>
                  </a:lnTo>
                  <a:lnTo>
                    <a:pt x="5932" y="1646"/>
                  </a:lnTo>
                  <a:lnTo>
                    <a:pt x="5957" y="1679"/>
                  </a:lnTo>
                  <a:lnTo>
                    <a:pt x="5999" y="1704"/>
                  </a:lnTo>
                  <a:lnTo>
                    <a:pt x="6032" y="1738"/>
                  </a:lnTo>
                  <a:lnTo>
                    <a:pt x="6091" y="1796"/>
                  </a:lnTo>
                  <a:lnTo>
                    <a:pt x="6158" y="1855"/>
                  </a:lnTo>
                  <a:lnTo>
                    <a:pt x="6224" y="1913"/>
                  </a:lnTo>
                  <a:lnTo>
                    <a:pt x="6291" y="1972"/>
                  </a:lnTo>
                  <a:lnTo>
                    <a:pt x="6350" y="2030"/>
                  </a:lnTo>
                  <a:lnTo>
                    <a:pt x="6417" y="2089"/>
                  </a:lnTo>
                  <a:lnTo>
                    <a:pt x="6475" y="2156"/>
                  </a:lnTo>
                  <a:lnTo>
                    <a:pt x="6542" y="2214"/>
                  </a:lnTo>
                  <a:lnTo>
                    <a:pt x="6600" y="2273"/>
                  </a:lnTo>
                  <a:lnTo>
                    <a:pt x="6659" y="2339"/>
                  </a:lnTo>
                  <a:lnTo>
                    <a:pt x="6784" y="2456"/>
                  </a:lnTo>
                  <a:lnTo>
                    <a:pt x="6901" y="2582"/>
                  </a:lnTo>
                  <a:lnTo>
                    <a:pt x="7018" y="2707"/>
                  </a:lnTo>
                  <a:lnTo>
                    <a:pt x="7085" y="2765"/>
                  </a:lnTo>
                  <a:lnTo>
                    <a:pt x="7143" y="2824"/>
                  </a:lnTo>
                  <a:lnTo>
                    <a:pt x="7202" y="2891"/>
                  </a:lnTo>
                  <a:lnTo>
                    <a:pt x="7260" y="2949"/>
                  </a:lnTo>
                  <a:lnTo>
                    <a:pt x="7319" y="3008"/>
                  </a:lnTo>
                  <a:lnTo>
                    <a:pt x="7386" y="3066"/>
                  </a:lnTo>
                  <a:lnTo>
                    <a:pt x="7444" y="3125"/>
                  </a:lnTo>
                  <a:lnTo>
                    <a:pt x="7511" y="3183"/>
                  </a:lnTo>
                  <a:lnTo>
                    <a:pt x="7569" y="3242"/>
                  </a:lnTo>
                  <a:lnTo>
                    <a:pt x="7636" y="3300"/>
                  </a:lnTo>
                  <a:lnTo>
                    <a:pt x="7695" y="3350"/>
                  </a:lnTo>
                  <a:lnTo>
                    <a:pt x="7762" y="3409"/>
                  </a:lnTo>
                  <a:lnTo>
                    <a:pt x="7795" y="3434"/>
                  </a:lnTo>
                  <a:lnTo>
                    <a:pt x="7828" y="3459"/>
                  </a:lnTo>
                  <a:lnTo>
                    <a:pt x="7862" y="3484"/>
                  </a:lnTo>
                  <a:lnTo>
                    <a:pt x="7895" y="3517"/>
                  </a:lnTo>
                  <a:lnTo>
                    <a:pt x="7904" y="3609"/>
                  </a:lnTo>
                  <a:lnTo>
                    <a:pt x="7812" y="3618"/>
                  </a:lnTo>
                  <a:lnTo>
                    <a:pt x="7778" y="3592"/>
                  </a:lnTo>
                  <a:lnTo>
                    <a:pt x="7745" y="3567"/>
                  </a:lnTo>
                  <a:lnTo>
                    <a:pt x="7711" y="3542"/>
                  </a:lnTo>
                  <a:lnTo>
                    <a:pt x="7678" y="3517"/>
                  </a:lnTo>
                  <a:lnTo>
                    <a:pt x="7603" y="3467"/>
                  </a:lnTo>
                  <a:lnTo>
                    <a:pt x="7536" y="3417"/>
                  </a:lnTo>
                  <a:lnTo>
                    <a:pt x="7469" y="3359"/>
                  </a:lnTo>
                  <a:lnTo>
                    <a:pt x="7402" y="3308"/>
                  </a:lnTo>
                  <a:lnTo>
                    <a:pt x="7335" y="3250"/>
                  </a:lnTo>
                  <a:lnTo>
                    <a:pt x="7269" y="3200"/>
                  </a:lnTo>
                  <a:lnTo>
                    <a:pt x="7202" y="3141"/>
                  </a:lnTo>
                  <a:lnTo>
                    <a:pt x="7143" y="3083"/>
                  </a:lnTo>
                  <a:lnTo>
                    <a:pt x="7077" y="3024"/>
                  </a:lnTo>
                  <a:lnTo>
                    <a:pt x="7010" y="2966"/>
                  </a:lnTo>
                  <a:lnTo>
                    <a:pt x="6943" y="2916"/>
                  </a:lnTo>
                  <a:lnTo>
                    <a:pt x="6884" y="2857"/>
                  </a:lnTo>
                  <a:lnTo>
                    <a:pt x="6759" y="2740"/>
                  </a:lnTo>
                  <a:lnTo>
                    <a:pt x="6625" y="2615"/>
                  </a:lnTo>
                  <a:lnTo>
                    <a:pt x="6492" y="2498"/>
                  </a:lnTo>
                  <a:lnTo>
                    <a:pt x="6433" y="2440"/>
                  </a:lnTo>
                  <a:lnTo>
                    <a:pt x="6366" y="2390"/>
                  </a:lnTo>
                  <a:lnTo>
                    <a:pt x="6300" y="2331"/>
                  </a:lnTo>
                  <a:lnTo>
                    <a:pt x="6241" y="2273"/>
                  </a:lnTo>
                  <a:lnTo>
                    <a:pt x="6174" y="2222"/>
                  </a:lnTo>
                  <a:lnTo>
                    <a:pt x="6107" y="2164"/>
                  </a:lnTo>
                  <a:lnTo>
                    <a:pt x="6041" y="2114"/>
                  </a:lnTo>
                  <a:lnTo>
                    <a:pt x="5974" y="2064"/>
                  </a:lnTo>
                  <a:lnTo>
                    <a:pt x="5907" y="2014"/>
                  </a:lnTo>
                  <a:lnTo>
                    <a:pt x="5840" y="1963"/>
                  </a:lnTo>
                  <a:lnTo>
                    <a:pt x="5807" y="1938"/>
                  </a:lnTo>
                  <a:lnTo>
                    <a:pt x="5773" y="1913"/>
                  </a:lnTo>
                  <a:lnTo>
                    <a:pt x="5740" y="1888"/>
                  </a:lnTo>
                  <a:lnTo>
                    <a:pt x="5706" y="1863"/>
                  </a:lnTo>
                  <a:lnTo>
                    <a:pt x="5690" y="1846"/>
                  </a:lnTo>
                  <a:lnTo>
                    <a:pt x="5615" y="1796"/>
                  </a:lnTo>
                  <a:lnTo>
                    <a:pt x="5531" y="1738"/>
                  </a:lnTo>
                  <a:lnTo>
                    <a:pt x="5447" y="1671"/>
                  </a:lnTo>
                  <a:lnTo>
                    <a:pt x="5356" y="1613"/>
                  </a:lnTo>
                  <a:lnTo>
                    <a:pt x="5272" y="1554"/>
                  </a:lnTo>
                  <a:lnTo>
                    <a:pt x="5188" y="1496"/>
                  </a:lnTo>
                  <a:lnTo>
                    <a:pt x="5105" y="1445"/>
                  </a:lnTo>
                  <a:lnTo>
                    <a:pt x="5013" y="1387"/>
                  </a:lnTo>
                  <a:lnTo>
                    <a:pt x="4930" y="1329"/>
                  </a:lnTo>
                  <a:lnTo>
                    <a:pt x="4888" y="1303"/>
                  </a:lnTo>
                  <a:lnTo>
                    <a:pt x="4846" y="1278"/>
                  </a:lnTo>
                  <a:lnTo>
                    <a:pt x="4804" y="1253"/>
                  </a:lnTo>
                  <a:lnTo>
                    <a:pt x="4762" y="1228"/>
                  </a:lnTo>
                  <a:lnTo>
                    <a:pt x="4712" y="1203"/>
                  </a:lnTo>
                  <a:lnTo>
                    <a:pt x="4671" y="1178"/>
                  </a:lnTo>
                  <a:lnTo>
                    <a:pt x="4629" y="1153"/>
                  </a:lnTo>
                  <a:lnTo>
                    <a:pt x="4587" y="1128"/>
                  </a:lnTo>
                  <a:lnTo>
                    <a:pt x="4545" y="1103"/>
                  </a:lnTo>
                  <a:lnTo>
                    <a:pt x="4495" y="1078"/>
                  </a:lnTo>
                  <a:lnTo>
                    <a:pt x="4453" y="1053"/>
                  </a:lnTo>
                  <a:lnTo>
                    <a:pt x="4412" y="1036"/>
                  </a:lnTo>
                  <a:lnTo>
                    <a:pt x="4370" y="1011"/>
                  </a:lnTo>
                  <a:lnTo>
                    <a:pt x="4320" y="986"/>
                  </a:lnTo>
                  <a:lnTo>
                    <a:pt x="4311" y="986"/>
                  </a:lnTo>
                  <a:lnTo>
                    <a:pt x="4278" y="969"/>
                  </a:lnTo>
                  <a:lnTo>
                    <a:pt x="4236" y="944"/>
                  </a:lnTo>
                  <a:lnTo>
                    <a:pt x="4194" y="928"/>
                  </a:lnTo>
                  <a:lnTo>
                    <a:pt x="4144" y="902"/>
                  </a:lnTo>
                  <a:lnTo>
                    <a:pt x="4102" y="886"/>
                  </a:lnTo>
                  <a:lnTo>
                    <a:pt x="4061" y="861"/>
                  </a:lnTo>
                  <a:lnTo>
                    <a:pt x="4011" y="844"/>
                  </a:lnTo>
                  <a:lnTo>
                    <a:pt x="3969" y="819"/>
                  </a:lnTo>
                  <a:lnTo>
                    <a:pt x="3919" y="802"/>
                  </a:lnTo>
                  <a:lnTo>
                    <a:pt x="3877" y="786"/>
                  </a:lnTo>
                  <a:lnTo>
                    <a:pt x="3827" y="760"/>
                  </a:lnTo>
                  <a:lnTo>
                    <a:pt x="3785" y="744"/>
                  </a:lnTo>
                  <a:lnTo>
                    <a:pt x="3735" y="727"/>
                  </a:lnTo>
                  <a:lnTo>
                    <a:pt x="3693" y="710"/>
                  </a:lnTo>
                  <a:lnTo>
                    <a:pt x="3643" y="694"/>
                  </a:lnTo>
                  <a:lnTo>
                    <a:pt x="3601" y="677"/>
                  </a:lnTo>
                  <a:lnTo>
                    <a:pt x="3551" y="660"/>
                  </a:lnTo>
                  <a:lnTo>
                    <a:pt x="3501" y="644"/>
                  </a:lnTo>
                  <a:lnTo>
                    <a:pt x="3459" y="627"/>
                  </a:lnTo>
                  <a:lnTo>
                    <a:pt x="3409" y="610"/>
                  </a:lnTo>
                  <a:lnTo>
                    <a:pt x="3359" y="593"/>
                  </a:lnTo>
                  <a:lnTo>
                    <a:pt x="3309" y="577"/>
                  </a:lnTo>
                  <a:lnTo>
                    <a:pt x="3267" y="568"/>
                  </a:lnTo>
                  <a:lnTo>
                    <a:pt x="3217" y="552"/>
                  </a:lnTo>
                  <a:lnTo>
                    <a:pt x="3167" y="535"/>
                  </a:lnTo>
                  <a:lnTo>
                    <a:pt x="3117" y="527"/>
                  </a:lnTo>
                  <a:lnTo>
                    <a:pt x="3067" y="510"/>
                  </a:lnTo>
                  <a:lnTo>
                    <a:pt x="3016" y="501"/>
                  </a:lnTo>
                  <a:lnTo>
                    <a:pt x="2966" y="485"/>
                  </a:lnTo>
                  <a:lnTo>
                    <a:pt x="2916" y="476"/>
                  </a:lnTo>
                  <a:lnTo>
                    <a:pt x="2858" y="460"/>
                  </a:lnTo>
                  <a:lnTo>
                    <a:pt x="2808" y="451"/>
                  </a:lnTo>
                  <a:lnTo>
                    <a:pt x="2757" y="443"/>
                  </a:lnTo>
                  <a:lnTo>
                    <a:pt x="2749" y="443"/>
                  </a:lnTo>
                  <a:lnTo>
                    <a:pt x="2682" y="426"/>
                  </a:lnTo>
                  <a:lnTo>
                    <a:pt x="2615" y="410"/>
                  </a:lnTo>
                  <a:lnTo>
                    <a:pt x="2582" y="401"/>
                  </a:lnTo>
                  <a:lnTo>
                    <a:pt x="2540" y="393"/>
                  </a:lnTo>
                  <a:lnTo>
                    <a:pt x="2507" y="385"/>
                  </a:lnTo>
                  <a:lnTo>
                    <a:pt x="2473" y="376"/>
                  </a:lnTo>
                  <a:lnTo>
                    <a:pt x="2440" y="376"/>
                  </a:lnTo>
                  <a:lnTo>
                    <a:pt x="2407" y="376"/>
                  </a:lnTo>
                  <a:lnTo>
                    <a:pt x="2373" y="376"/>
                  </a:lnTo>
                  <a:lnTo>
                    <a:pt x="2340" y="376"/>
                  </a:lnTo>
                  <a:lnTo>
                    <a:pt x="2306" y="376"/>
                  </a:lnTo>
                  <a:close/>
                  <a:moveTo>
                    <a:pt x="4612" y="3250"/>
                  </a:moveTo>
                  <a:close/>
                  <a:moveTo>
                    <a:pt x="4612" y="3250"/>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a:off x="3764843" y="8271833"/>
              <a:ext cx="263360" cy="145072"/>
            </a:xfrm>
            <a:custGeom>
              <a:avLst/>
              <a:gdLst/>
              <a:ahLst/>
              <a:cxnLst/>
              <a:rect l="l" t="t" r="r" b="b"/>
              <a:pathLst>
                <a:path w="5339" h="2941" extrusionOk="0">
                  <a:moveTo>
                    <a:pt x="3099" y="0"/>
                  </a:moveTo>
                  <a:lnTo>
                    <a:pt x="3158" y="0"/>
                  </a:lnTo>
                  <a:lnTo>
                    <a:pt x="3225" y="0"/>
                  </a:lnTo>
                  <a:lnTo>
                    <a:pt x="3292" y="0"/>
                  </a:lnTo>
                  <a:lnTo>
                    <a:pt x="3350" y="0"/>
                  </a:lnTo>
                  <a:lnTo>
                    <a:pt x="3409" y="0"/>
                  </a:lnTo>
                  <a:lnTo>
                    <a:pt x="3417" y="0"/>
                  </a:lnTo>
                  <a:lnTo>
                    <a:pt x="3475" y="8"/>
                  </a:lnTo>
                  <a:lnTo>
                    <a:pt x="3542" y="8"/>
                  </a:lnTo>
                  <a:lnTo>
                    <a:pt x="3609" y="17"/>
                  </a:lnTo>
                  <a:lnTo>
                    <a:pt x="3668" y="25"/>
                  </a:lnTo>
                  <a:lnTo>
                    <a:pt x="3734" y="33"/>
                  </a:lnTo>
                  <a:lnTo>
                    <a:pt x="3793" y="42"/>
                  </a:lnTo>
                  <a:lnTo>
                    <a:pt x="3860" y="58"/>
                  </a:lnTo>
                  <a:lnTo>
                    <a:pt x="3918" y="67"/>
                  </a:lnTo>
                  <a:lnTo>
                    <a:pt x="3985" y="75"/>
                  </a:lnTo>
                  <a:lnTo>
                    <a:pt x="4043" y="92"/>
                  </a:lnTo>
                  <a:lnTo>
                    <a:pt x="4110" y="100"/>
                  </a:lnTo>
                  <a:lnTo>
                    <a:pt x="4152" y="109"/>
                  </a:lnTo>
                  <a:lnTo>
                    <a:pt x="4169" y="109"/>
                  </a:lnTo>
                  <a:lnTo>
                    <a:pt x="4227" y="125"/>
                  </a:lnTo>
                  <a:lnTo>
                    <a:pt x="4294" y="142"/>
                  </a:lnTo>
                  <a:lnTo>
                    <a:pt x="4353" y="159"/>
                  </a:lnTo>
                  <a:lnTo>
                    <a:pt x="4411" y="175"/>
                  </a:lnTo>
                  <a:lnTo>
                    <a:pt x="4469" y="192"/>
                  </a:lnTo>
                  <a:lnTo>
                    <a:pt x="4528" y="209"/>
                  </a:lnTo>
                  <a:lnTo>
                    <a:pt x="4586" y="226"/>
                  </a:lnTo>
                  <a:lnTo>
                    <a:pt x="4653" y="242"/>
                  </a:lnTo>
                  <a:lnTo>
                    <a:pt x="4712" y="267"/>
                  </a:lnTo>
                  <a:lnTo>
                    <a:pt x="4770" y="284"/>
                  </a:lnTo>
                  <a:lnTo>
                    <a:pt x="4820" y="309"/>
                  </a:lnTo>
                  <a:lnTo>
                    <a:pt x="4879" y="326"/>
                  </a:lnTo>
                  <a:lnTo>
                    <a:pt x="4937" y="351"/>
                  </a:lnTo>
                  <a:lnTo>
                    <a:pt x="4996" y="376"/>
                  </a:lnTo>
                  <a:lnTo>
                    <a:pt x="5054" y="401"/>
                  </a:lnTo>
                  <a:lnTo>
                    <a:pt x="5104" y="418"/>
                  </a:lnTo>
                  <a:lnTo>
                    <a:pt x="5163" y="443"/>
                  </a:lnTo>
                  <a:lnTo>
                    <a:pt x="5221" y="468"/>
                  </a:lnTo>
                  <a:lnTo>
                    <a:pt x="5230" y="476"/>
                  </a:lnTo>
                  <a:lnTo>
                    <a:pt x="5263" y="518"/>
                  </a:lnTo>
                  <a:lnTo>
                    <a:pt x="5305" y="560"/>
                  </a:lnTo>
                  <a:lnTo>
                    <a:pt x="5338" y="652"/>
                  </a:lnTo>
                  <a:lnTo>
                    <a:pt x="5255" y="685"/>
                  </a:lnTo>
                  <a:lnTo>
                    <a:pt x="5188" y="685"/>
                  </a:lnTo>
                  <a:lnTo>
                    <a:pt x="5138" y="693"/>
                  </a:lnTo>
                  <a:lnTo>
                    <a:pt x="5129" y="693"/>
                  </a:lnTo>
                  <a:lnTo>
                    <a:pt x="5071" y="668"/>
                  </a:lnTo>
                  <a:lnTo>
                    <a:pt x="5021" y="652"/>
                  </a:lnTo>
                  <a:lnTo>
                    <a:pt x="4962" y="635"/>
                  </a:lnTo>
                  <a:lnTo>
                    <a:pt x="4904" y="618"/>
                  </a:lnTo>
                  <a:lnTo>
                    <a:pt x="4854" y="602"/>
                  </a:lnTo>
                  <a:lnTo>
                    <a:pt x="4795" y="585"/>
                  </a:lnTo>
                  <a:lnTo>
                    <a:pt x="4737" y="568"/>
                  </a:lnTo>
                  <a:lnTo>
                    <a:pt x="4687" y="560"/>
                  </a:lnTo>
                  <a:lnTo>
                    <a:pt x="4628" y="543"/>
                  </a:lnTo>
                  <a:lnTo>
                    <a:pt x="4570" y="535"/>
                  </a:lnTo>
                  <a:lnTo>
                    <a:pt x="4511" y="518"/>
                  </a:lnTo>
                  <a:lnTo>
                    <a:pt x="4453" y="510"/>
                  </a:lnTo>
                  <a:lnTo>
                    <a:pt x="4394" y="493"/>
                  </a:lnTo>
                  <a:lnTo>
                    <a:pt x="4336" y="485"/>
                  </a:lnTo>
                  <a:lnTo>
                    <a:pt x="4277" y="476"/>
                  </a:lnTo>
                  <a:lnTo>
                    <a:pt x="4219" y="468"/>
                  </a:lnTo>
                  <a:lnTo>
                    <a:pt x="4160" y="459"/>
                  </a:lnTo>
                  <a:lnTo>
                    <a:pt x="4102" y="451"/>
                  </a:lnTo>
                  <a:lnTo>
                    <a:pt x="4094" y="451"/>
                  </a:lnTo>
                  <a:lnTo>
                    <a:pt x="4043" y="443"/>
                  </a:lnTo>
                  <a:lnTo>
                    <a:pt x="3985" y="434"/>
                  </a:lnTo>
                  <a:lnTo>
                    <a:pt x="3926" y="434"/>
                  </a:lnTo>
                  <a:lnTo>
                    <a:pt x="3868" y="426"/>
                  </a:lnTo>
                  <a:lnTo>
                    <a:pt x="3810" y="426"/>
                  </a:lnTo>
                  <a:lnTo>
                    <a:pt x="3751" y="426"/>
                  </a:lnTo>
                  <a:lnTo>
                    <a:pt x="3693" y="426"/>
                  </a:lnTo>
                  <a:lnTo>
                    <a:pt x="3634" y="426"/>
                  </a:lnTo>
                  <a:lnTo>
                    <a:pt x="3576" y="426"/>
                  </a:lnTo>
                  <a:lnTo>
                    <a:pt x="3225" y="426"/>
                  </a:lnTo>
                  <a:lnTo>
                    <a:pt x="3166" y="426"/>
                  </a:lnTo>
                  <a:lnTo>
                    <a:pt x="3108" y="426"/>
                  </a:lnTo>
                  <a:lnTo>
                    <a:pt x="3049" y="426"/>
                  </a:lnTo>
                  <a:lnTo>
                    <a:pt x="2991" y="426"/>
                  </a:lnTo>
                  <a:lnTo>
                    <a:pt x="2932" y="426"/>
                  </a:lnTo>
                  <a:lnTo>
                    <a:pt x="2874" y="434"/>
                  </a:lnTo>
                  <a:lnTo>
                    <a:pt x="2824" y="443"/>
                  </a:lnTo>
                  <a:lnTo>
                    <a:pt x="2765" y="443"/>
                  </a:lnTo>
                  <a:lnTo>
                    <a:pt x="2732" y="443"/>
                  </a:lnTo>
                  <a:lnTo>
                    <a:pt x="2707" y="443"/>
                  </a:lnTo>
                  <a:lnTo>
                    <a:pt x="2648" y="451"/>
                  </a:lnTo>
                  <a:lnTo>
                    <a:pt x="2598" y="459"/>
                  </a:lnTo>
                  <a:lnTo>
                    <a:pt x="2540" y="476"/>
                  </a:lnTo>
                  <a:lnTo>
                    <a:pt x="2481" y="485"/>
                  </a:lnTo>
                  <a:lnTo>
                    <a:pt x="2431" y="493"/>
                  </a:lnTo>
                  <a:lnTo>
                    <a:pt x="2373" y="510"/>
                  </a:lnTo>
                  <a:lnTo>
                    <a:pt x="2314" y="518"/>
                  </a:lnTo>
                  <a:lnTo>
                    <a:pt x="2264" y="535"/>
                  </a:lnTo>
                  <a:lnTo>
                    <a:pt x="2206" y="543"/>
                  </a:lnTo>
                  <a:lnTo>
                    <a:pt x="2155" y="560"/>
                  </a:lnTo>
                  <a:lnTo>
                    <a:pt x="2114" y="576"/>
                  </a:lnTo>
                  <a:lnTo>
                    <a:pt x="2105" y="576"/>
                  </a:lnTo>
                  <a:lnTo>
                    <a:pt x="2047" y="585"/>
                  </a:lnTo>
                  <a:lnTo>
                    <a:pt x="1997" y="602"/>
                  </a:lnTo>
                  <a:lnTo>
                    <a:pt x="1947" y="627"/>
                  </a:lnTo>
                  <a:lnTo>
                    <a:pt x="1888" y="643"/>
                  </a:lnTo>
                  <a:lnTo>
                    <a:pt x="1838" y="660"/>
                  </a:lnTo>
                  <a:lnTo>
                    <a:pt x="1788" y="685"/>
                  </a:lnTo>
                  <a:lnTo>
                    <a:pt x="1738" y="702"/>
                  </a:lnTo>
                  <a:lnTo>
                    <a:pt x="1688" y="727"/>
                  </a:lnTo>
                  <a:lnTo>
                    <a:pt x="1637" y="744"/>
                  </a:lnTo>
                  <a:lnTo>
                    <a:pt x="1596" y="760"/>
                  </a:lnTo>
                  <a:lnTo>
                    <a:pt x="1562" y="785"/>
                  </a:lnTo>
                  <a:lnTo>
                    <a:pt x="1521" y="802"/>
                  </a:lnTo>
                  <a:lnTo>
                    <a:pt x="1521" y="802"/>
                  </a:lnTo>
                  <a:lnTo>
                    <a:pt x="1487" y="819"/>
                  </a:lnTo>
                  <a:lnTo>
                    <a:pt x="1445" y="844"/>
                  </a:lnTo>
                  <a:lnTo>
                    <a:pt x="1404" y="860"/>
                  </a:lnTo>
                  <a:lnTo>
                    <a:pt x="1362" y="886"/>
                  </a:lnTo>
                  <a:lnTo>
                    <a:pt x="1320" y="911"/>
                  </a:lnTo>
                  <a:lnTo>
                    <a:pt x="1278" y="936"/>
                  </a:lnTo>
                  <a:lnTo>
                    <a:pt x="1245" y="961"/>
                  </a:lnTo>
                  <a:lnTo>
                    <a:pt x="1203" y="986"/>
                  </a:lnTo>
                  <a:lnTo>
                    <a:pt x="1161" y="1011"/>
                  </a:lnTo>
                  <a:lnTo>
                    <a:pt x="1120" y="1036"/>
                  </a:lnTo>
                  <a:lnTo>
                    <a:pt x="1078" y="1061"/>
                  </a:lnTo>
                  <a:lnTo>
                    <a:pt x="1044" y="1086"/>
                  </a:lnTo>
                  <a:lnTo>
                    <a:pt x="1003" y="1111"/>
                  </a:lnTo>
                  <a:lnTo>
                    <a:pt x="969" y="1145"/>
                  </a:lnTo>
                  <a:lnTo>
                    <a:pt x="927" y="1170"/>
                  </a:lnTo>
                  <a:lnTo>
                    <a:pt x="894" y="1195"/>
                  </a:lnTo>
                  <a:lnTo>
                    <a:pt x="852" y="1228"/>
                  </a:lnTo>
                  <a:lnTo>
                    <a:pt x="819" y="1253"/>
                  </a:lnTo>
                  <a:lnTo>
                    <a:pt x="785" y="1287"/>
                  </a:lnTo>
                  <a:lnTo>
                    <a:pt x="752" y="1312"/>
                  </a:lnTo>
                  <a:lnTo>
                    <a:pt x="727" y="1345"/>
                  </a:lnTo>
                  <a:lnTo>
                    <a:pt x="693" y="1370"/>
                  </a:lnTo>
                  <a:lnTo>
                    <a:pt x="668" y="1403"/>
                  </a:lnTo>
                  <a:lnTo>
                    <a:pt x="652" y="1420"/>
                  </a:lnTo>
                  <a:lnTo>
                    <a:pt x="635" y="1429"/>
                  </a:lnTo>
                  <a:lnTo>
                    <a:pt x="627" y="1445"/>
                  </a:lnTo>
                  <a:lnTo>
                    <a:pt x="610" y="1462"/>
                  </a:lnTo>
                  <a:lnTo>
                    <a:pt x="602" y="1479"/>
                  </a:lnTo>
                  <a:lnTo>
                    <a:pt x="585" y="1495"/>
                  </a:lnTo>
                  <a:lnTo>
                    <a:pt x="577" y="1504"/>
                  </a:lnTo>
                  <a:lnTo>
                    <a:pt x="568" y="1520"/>
                  </a:lnTo>
                  <a:lnTo>
                    <a:pt x="560" y="1529"/>
                  </a:lnTo>
                  <a:lnTo>
                    <a:pt x="560" y="1529"/>
                  </a:lnTo>
                  <a:lnTo>
                    <a:pt x="560" y="1529"/>
                  </a:lnTo>
                  <a:lnTo>
                    <a:pt x="543" y="1546"/>
                  </a:lnTo>
                  <a:lnTo>
                    <a:pt x="535" y="1562"/>
                  </a:lnTo>
                  <a:lnTo>
                    <a:pt x="535" y="1562"/>
                  </a:lnTo>
                  <a:lnTo>
                    <a:pt x="518" y="1579"/>
                  </a:lnTo>
                  <a:lnTo>
                    <a:pt x="510" y="1596"/>
                  </a:lnTo>
                  <a:lnTo>
                    <a:pt x="510" y="1596"/>
                  </a:lnTo>
                  <a:lnTo>
                    <a:pt x="501" y="1612"/>
                  </a:lnTo>
                  <a:lnTo>
                    <a:pt x="493" y="1629"/>
                  </a:lnTo>
                  <a:lnTo>
                    <a:pt x="493" y="1629"/>
                  </a:lnTo>
                  <a:lnTo>
                    <a:pt x="485" y="1646"/>
                  </a:lnTo>
                  <a:lnTo>
                    <a:pt x="476" y="1654"/>
                  </a:lnTo>
                  <a:lnTo>
                    <a:pt x="476" y="1654"/>
                  </a:lnTo>
                  <a:lnTo>
                    <a:pt x="468" y="1671"/>
                  </a:lnTo>
                  <a:lnTo>
                    <a:pt x="460" y="1688"/>
                  </a:lnTo>
                  <a:lnTo>
                    <a:pt x="460" y="1688"/>
                  </a:lnTo>
                  <a:lnTo>
                    <a:pt x="451" y="1704"/>
                  </a:lnTo>
                  <a:lnTo>
                    <a:pt x="443" y="1721"/>
                  </a:lnTo>
                  <a:lnTo>
                    <a:pt x="443" y="1721"/>
                  </a:lnTo>
                  <a:lnTo>
                    <a:pt x="434" y="1738"/>
                  </a:lnTo>
                  <a:lnTo>
                    <a:pt x="434" y="1754"/>
                  </a:lnTo>
                  <a:lnTo>
                    <a:pt x="434" y="1746"/>
                  </a:lnTo>
                  <a:lnTo>
                    <a:pt x="426" y="1763"/>
                  </a:lnTo>
                  <a:lnTo>
                    <a:pt x="426" y="1779"/>
                  </a:lnTo>
                  <a:lnTo>
                    <a:pt x="426" y="1771"/>
                  </a:lnTo>
                  <a:lnTo>
                    <a:pt x="418" y="1788"/>
                  </a:lnTo>
                  <a:lnTo>
                    <a:pt x="418" y="1779"/>
                  </a:lnTo>
                  <a:lnTo>
                    <a:pt x="418" y="1796"/>
                  </a:lnTo>
                  <a:lnTo>
                    <a:pt x="418" y="1788"/>
                  </a:lnTo>
                  <a:lnTo>
                    <a:pt x="418" y="1804"/>
                  </a:lnTo>
                  <a:lnTo>
                    <a:pt x="418" y="1796"/>
                  </a:lnTo>
                  <a:lnTo>
                    <a:pt x="418" y="1813"/>
                  </a:lnTo>
                  <a:lnTo>
                    <a:pt x="418" y="1813"/>
                  </a:lnTo>
                  <a:lnTo>
                    <a:pt x="418" y="1830"/>
                  </a:lnTo>
                  <a:lnTo>
                    <a:pt x="418" y="1821"/>
                  </a:lnTo>
                  <a:lnTo>
                    <a:pt x="418" y="1838"/>
                  </a:lnTo>
                  <a:lnTo>
                    <a:pt x="418" y="1830"/>
                  </a:lnTo>
                  <a:lnTo>
                    <a:pt x="418" y="1846"/>
                  </a:lnTo>
                  <a:lnTo>
                    <a:pt x="418" y="1896"/>
                  </a:lnTo>
                  <a:lnTo>
                    <a:pt x="418" y="1913"/>
                  </a:lnTo>
                  <a:lnTo>
                    <a:pt x="418" y="1905"/>
                  </a:lnTo>
                  <a:lnTo>
                    <a:pt x="418" y="1921"/>
                  </a:lnTo>
                  <a:lnTo>
                    <a:pt x="418" y="1913"/>
                  </a:lnTo>
                  <a:lnTo>
                    <a:pt x="418" y="1930"/>
                  </a:lnTo>
                  <a:lnTo>
                    <a:pt x="418" y="1921"/>
                  </a:lnTo>
                  <a:lnTo>
                    <a:pt x="418" y="1947"/>
                  </a:lnTo>
                  <a:lnTo>
                    <a:pt x="418" y="1938"/>
                  </a:lnTo>
                  <a:lnTo>
                    <a:pt x="418" y="1955"/>
                  </a:lnTo>
                  <a:lnTo>
                    <a:pt x="418" y="1947"/>
                  </a:lnTo>
                  <a:lnTo>
                    <a:pt x="426" y="1963"/>
                  </a:lnTo>
                  <a:lnTo>
                    <a:pt x="426" y="1955"/>
                  </a:lnTo>
                  <a:lnTo>
                    <a:pt x="434" y="1972"/>
                  </a:lnTo>
                  <a:lnTo>
                    <a:pt x="434" y="1963"/>
                  </a:lnTo>
                  <a:lnTo>
                    <a:pt x="443" y="1988"/>
                  </a:lnTo>
                  <a:lnTo>
                    <a:pt x="443" y="1980"/>
                  </a:lnTo>
                  <a:lnTo>
                    <a:pt x="443" y="1997"/>
                  </a:lnTo>
                  <a:lnTo>
                    <a:pt x="443" y="1988"/>
                  </a:lnTo>
                  <a:lnTo>
                    <a:pt x="451" y="2005"/>
                  </a:lnTo>
                  <a:lnTo>
                    <a:pt x="451" y="2005"/>
                  </a:lnTo>
                  <a:lnTo>
                    <a:pt x="468" y="2022"/>
                  </a:lnTo>
                  <a:lnTo>
                    <a:pt x="468" y="2013"/>
                  </a:lnTo>
                  <a:lnTo>
                    <a:pt x="476" y="2030"/>
                  </a:lnTo>
                  <a:lnTo>
                    <a:pt x="476" y="2030"/>
                  </a:lnTo>
                  <a:lnTo>
                    <a:pt x="485" y="2047"/>
                  </a:lnTo>
                  <a:lnTo>
                    <a:pt x="485" y="2038"/>
                  </a:lnTo>
                  <a:lnTo>
                    <a:pt x="493" y="2055"/>
                  </a:lnTo>
                  <a:lnTo>
                    <a:pt x="501" y="2072"/>
                  </a:lnTo>
                  <a:lnTo>
                    <a:pt x="501" y="2072"/>
                  </a:lnTo>
                  <a:lnTo>
                    <a:pt x="518" y="2089"/>
                  </a:lnTo>
                  <a:lnTo>
                    <a:pt x="526" y="2105"/>
                  </a:lnTo>
                  <a:lnTo>
                    <a:pt x="526" y="2105"/>
                  </a:lnTo>
                  <a:lnTo>
                    <a:pt x="543" y="2114"/>
                  </a:lnTo>
                  <a:lnTo>
                    <a:pt x="551" y="2130"/>
                  </a:lnTo>
                  <a:lnTo>
                    <a:pt x="551" y="2130"/>
                  </a:lnTo>
                  <a:lnTo>
                    <a:pt x="568" y="2147"/>
                  </a:lnTo>
                  <a:lnTo>
                    <a:pt x="585" y="2164"/>
                  </a:lnTo>
                  <a:lnTo>
                    <a:pt x="585" y="2164"/>
                  </a:lnTo>
                  <a:lnTo>
                    <a:pt x="602" y="2180"/>
                  </a:lnTo>
                  <a:lnTo>
                    <a:pt x="618" y="2197"/>
                  </a:lnTo>
                  <a:lnTo>
                    <a:pt x="618" y="2197"/>
                  </a:lnTo>
                  <a:lnTo>
                    <a:pt x="635" y="2214"/>
                  </a:lnTo>
                  <a:lnTo>
                    <a:pt x="652" y="2231"/>
                  </a:lnTo>
                  <a:lnTo>
                    <a:pt x="652" y="2231"/>
                  </a:lnTo>
                  <a:lnTo>
                    <a:pt x="668" y="2247"/>
                  </a:lnTo>
                  <a:lnTo>
                    <a:pt x="693" y="2264"/>
                  </a:lnTo>
                  <a:lnTo>
                    <a:pt x="693" y="2264"/>
                  </a:lnTo>
                  <a:lnTo>
                    <a:pt x="719" y="2281"/>
                  </a:lnTo>
                  <a:lnTo>
                    <a:pt x="735" y="2297"/>
                  </a:lnTo>
                  <a:lnTo>
                    <a:pt x="760" y="2314"/>
                  </a:lnTo>
                  <a:lnTo>
                    <a:pt x="777" y="2322"/>
                  </a:lnTo>
                  <a:lnTo>
                    <a:pt x="802" y="2339"/>
                  </a:lnTo>
                  <a:lnTo>
                    <a:pt x="827" y="2356"/>
                  </a:lnTo>
                  <a:lnTo>
                    <a:pt x="852" y="2373"/>
                  </a:lnTo>
                  <a:lnTo>
                    <a:pt x="886" y="2389"/>
                  </a:lnTo>
                  <a:lnTo>
                    <a:pt x="911" y="2406"/>
                  </a:lnTo>
                  <a:lnTo>
                    <a:pt x="944" y="2423"/>
                  </a:lnTo>
                  <a:lnTo>
                    <a:pt x="961" y="2431"/>
                  </a:lnTo>
                  <a:lnTo>
                    <a:pt x="969" y="2431"/>
                  </a:lnTo>
                  <a:lnTo>
                    <a:pt x="1003" y="2448"/>
                  </a:lnTo>
                  <a:lnTo>
                    <a:pt x="1028" y="2456"/>
                  </a:lnTo>
                  <a:lnTo>
                    <a:pt x="1044" y="2464"/>
                  </a:lnTo>
                  <a:lnTo>
                    <a:pt x="1069" y="2481"/>
                  </a:lnTo>
                  <a:lnTo>
                    <a:pt x="1094" y="2490"/>
                  </a:lnTo>
                  <a:lnTo>
                    <a:pt x="1120" y="2498"/>
                  </a:lnTo>
                  <a:lnTo>
                    <a:pt x="1136" y="2506"/>
                  </a:lnTo>
                  <a:lnTo>
                    <a:pt x="1161" y="2515"/>
                  </a:lnTo>
                  <a:lnTo>
                    <a:pt x="1186" y="2523"/>
                  </a:lnTo>
                  <a:lnTo>
                    <a:pt x="1211" y="2531"/>
                  </a:lnTo>
                  <a:lnTo>
                    <a:pt x="1236" y="2540"/>
                  </a:lnTo>
                  <a:lnTo>
                    <a:pt x="1278" y="2556"/>
                  </a:lnTo>
                  <a:lnTo>
                    <a:pt x="1328" y="2573"/>
                  </a:lnTo>
                  <a:lnTo>
                    <a:pt x="1379" y="2581"/>
                  </a:lnTo>
                  <a:lnTo>
                    <a:pt x="1429" y="2598"/>
                  </a:lnTo>
                  <a:lnTo>
                    <a:pt x="1479" y="2615"/>
                  </a:lnTo>
                  <a:lnTo>
                    <a:pt x="1529" y="2623"/>
                  </a:lnTo>
                  <a:lnTo>
                    <a:pt x="1579" y="2640"/>
                  </a:lnTo>
                  <a:lnTo>
                    <a:pt x="1629" y="2648"/>
                  </a:lnTo>
                  <a:lnTo>
                    <a:pt x="1688" y="2657"/>
                  </a:lnTo>
                  <a:lnTo>
                    <a:pt x="1788" y="2682"/>
                  </a:lnTo>
                  <a:lnTo>
                    <a:pt x="1905" y="2840"/>
                  </a:lnTo>
                  <a:lnTo>
                    <a:pt x="1746" y="2941"/>
                  </a:lnTo>
                  <a:lnTo>
                    <a:pt x="1637" y="2932"/>
                  </a:lnTo>
                  <a:lnTo>
                    <a:pt x="1587" y="2924"/>
                  </a:lnTo>
                  <a:lnTo>
                    <a:pt x="1529" y="2916"/>
                  </a:lnTo>
                  <a:lnTo>
                    <a:pt x="1479" y="2907"/>
                  </a:lnTo>
                  <a:lnTo>
                    <a:pt x="1420" y="2899"/>
                  </a:lnTo>
                  <a:lnTo>
                    <a:pt x="1370" y="2891"/>
                  </a:lnTo>
                  <a:lnTo>
                    <a:pt x="1312" y="2874"/>
                  </a:lnTo>
                  <a:lnTo>
                    <a:pt x="1253" y="2865"/>
                  </a:lnTo>
                  <a:lnTo>
                    <a:pt x="1203" y="2857"/>
                  </a:lnTo>
                  <a:lnTo>
                    <a:pt x="1145" y="2840"/>
                  </a:lnTo>
                  <a:lnTo>
                    <a:pt x="1120" y="2832"/>
                  </a:lnTo>
                  <a:lnTo>
                    <a:pt x="1036" y="2824"/>
                  </a:lnTo>
                  <a:lnTo>
                    <a:pt x="1011" y="2815"/>
                  </a:lnTo>
                  <a:lnTo>
                    <a:pt x="978" y="2807"/>
                  </a:lnTo>
                  <a:lnTo>
                    <a:pt x="952" y="2799"/>
                  </a:lnTo>
                  <a:lnTo>
                    <a:pt x="927" y="2790"/>
                  </a:lnTo>
                  <a:lnTo>
                    <a:pt x="894" y="2774"/>
                  </a:lnTo>
                  <a:lnTo>
                    <a:pt x="869" y="2765"/>
                  </a:lnTo>
                  <a:lnTo>
                    <a:pt x="844" y="2757"/>
                  </a:lnTo>
                  <a:lnTo>
                    <a:pt x="810" y="2748"/>
                  </a:lnTo>
                  <a:lnTo>
                    <a:pt x="777" y="2732"/>
                  </a:lnTo>
                  <a:lnTo>
                    <a:pt x="760" y="2732"/>
                  </a:lnTo>
                  <a:lnTo>
                    <a:pt x="735" y="2723"/>
                  </a:lnTo>
                  <a:lnTo>
                    <a:pt x="702" y="2707"/>
                  </a:lnTo>
                  <a:lnTo>
                    <a:pt x="668" y="2690"/>
                  </a:lnTo>
                  <a:lnTo>
                    <a:pt x="635" y="2673"/>
                  </a:lnTo>
                  <a:lnTo>
                    <a:pt x="602" y="2657"/>
                  </a:lnTo>
                  <a:lnTo>
                    <a:pt x="568" y="2640"/>
                  </a:lnTo>
                  <a:lnTo>
                    <a:pt x="543" y="2623"/>
                  </a:lnTo>
                  <a:lnTo>
                    <a:pt x="510" y="2615"/>
                  </a:lnTo>
                  <a:lnTo>
                    <a:pt x="485" y="2598"/>
                  </a:lnTo>
                  <a:lnTo>
                    <a:pt x="451" y="2573"/>
                  </a:lnTo>
                  <a:lnTo>
                    <a:pt x="426" y="2556"/>
                  </a:lnTo>
                  <a:lnTo>
                    <a:pt x="401" y="2540"/>
                  </a:lnTo>
                  <a:lnTo>
                    <a:pt x="376" y="2523"/>
                  </a:lnTo>
                  <a:lnTo>
                    <a:pt x="351" y="2506"/>
                  </a:lnTo>
                  <a:lnTo>
                    <a:pt x="326" y="2490"/>
                  </a:lnTo>
                  <a:lnTo>
                    <a:pt x="301" y="2464"/>
                  </a:lnTo>
                  <a:lnTo>
                    <a:pt x="276" y="2448"/>
                  </a:lnTo>
                  <a:lnTo>
                    <a:pt x="259" y="2431"/>
                  </a:lnTo>
                  <a:lnTo>
                    <a:pt x="234" y="2406"/>
                  </a:lnTo>
                  <a:lnTo>
                    <a:pt x="217" y="2389"/>
                  </a:lnTo>
                  <a:lnTo>
                    <a:pt x="192" y="2364"/>
                  </a:lnTo>
                  <a:lnTo>
                    <a:pt x="176" y="2347"/>
                  </a:lnTo>
                  <a:lnTo>
                    <a:pt x="159" y="2322"/>
                  </a:lnTo>
                  <a:lnTo>
                    <a:pt x="142" y="2297"/>
                  </a:lnTo>
                  <a:lnTo>
                    <a:pt x="125" y="2281"/>
                  </a:lnTo>
                  <a:lnTo>
                    <a:pt x="109" y="2256"/>
                  </a:lnTo>
                  <a:lnTo>
                    <a:pt x="92" y="2231"/>
                  </a:lnTo>
                  <a:lnTo>
                    <a:pt x="84" y="2205"/>
                  </a:lnTo>
                  <a:lnTo>
                    <a:pt x="67" y="2189"/>
                  </a:lnTo>
                  <a:lnTo>
                    <a:pt x="59" y="2164"/>
                  </a:lnTo>
                  <a:lnTo>
                    <a:pt x="59" y="2164"/>
                  </a:lnTo>
                  <a:lnTo>
                    <a:pt x="50" y="2139"/>
                  </a:lnTo>
                  <a:lnTo>
                    <a:pt x="34" y="2114"/>
                  </a:lnTo>
                  <a:lnTo>
                    <a:pt x="25" y="2089"/>
                  </a:lnTo>
                  <a:lnTo>
                    <a:pt x="17" y="2063"/>
                  </a:lnTo>
                  <a:lnTo>
                    <a:pt x="17" y="2038"/>
                  </a:lnTo>
                  <a:lnTo>
                    <a:pt x="8" y="2013"/>
                  </a:lnTo>
                  <a:lnTo>
                    <a:pt x="0" y="1988"/>
                  </a:lnTo>
                  <a:lnTo>
                    <a:pt x="0" y="1963"/>
                  </a:lnTo>
                  <a:lnTo>
                    <a:pt x="0" y="1938"/>
                  </a:lnTo>
                  <a:lnTo>
                    <a:pt x="0" y="1913"/>
                  </a:lnTo>
                  <a:lnTo>
                    <a:pt x="0" y="1813"/>
                  </a:lnTo>
                  <a:lnTo>
                    <a:pt x="0" y="1788"/>
                  </a:lnTo>
                  <a:lnTo>
                    <a:pt x="0" y="1763"/>
                  </a:lnTo>
                  <a:lnTo>
                    <a:pt x="0" y="1738"/>
                  </a:lnTo>
                  <a:lnTo>
                    <a:pt x="0" y="1713"/>
                  </a:lnTo>
                  <a:lnTo>
                    <a:pt x="0" y="1688"/>
                  </a:lnTo>
                  <a:lnTo>
                    <a:pt x="8" y="1662"/>
                  </a:lnTo>
                  <a:lnTo>
                    <a:pt x="17" y="1637"/>
                  </a:lnTo>
                  <a:lnTo>
                    <a:pt x="17" y="1612"/>
                  </a:lnTo>
                  <a:lnTo>
                    <a:pt x="25" y="1587"/>
                  </a:lnTo>
                  <a:lnTo>
                    <a:pt x="34" y="1562"/>
                  </a:lnTo>
                  <a:lnTo>
                    <a:pt x="42" y="1546"/>
                  </a:lnTo>
                  <a:lnTo>
                    <a:pt x="50" y="1520"/>
                  </a:lnTo>
                  <a:lnTo>
                    <a:pt x="59" y="1495"/>
                  </a:lnTo>
                  <a:lnTo>
                    <a:pt x="75" y="1470"/>
                  </a:lnTo>
                  <a:lnTo>
                    <a:pt x="84" y="1454"/>
                  </a:lnTo>
                  <a:lnTo>
                    <a:pt x="92" y="1429"/>
                  </a:lnTo>
                  <a:lnTo>
                    <a:pt x="109" y="1403"/>
                  </a:lnTo>
                  <a:lnTo>
                    <a:pt x="117" y="1387"/>
                  </a:lnTo>
                  <a:lnTo>
                    <a:pt x="134" y="1362"/>
                  </a:lnTo>
                  <a:lnTo>
                    <a:pt x="142" y="1345"/>
                  </a:lnTo>
                  <a:lnTo>
                    <a:pt x="159" y="1320"/>
                  </a:lnTo>
                  <a:lnTo>
                    <a:pt x="176" y="1303"/>
                  </a:lnTo>
                  <a:lnTo>
                    <a:pt x="176" y="1295"/>
                  </a:lnTo>
                  <a:lnTo>
                    <a:pt x="184" y="1278"/>
                  </a:lnTo>
                  <a:lnTo>
                    <a:pt x="201" y="1261"/>
                  </a:lnTo>
                  <a:lnTo>
                    <a:pt x="209" y="1236"/>
                  </a:lnTo>
                  <a:lnTo>
                    <a:pt x="226" y="1220"/>
                  </a:lnTo>
                  <a:lnTo>
                    <a:pt x="242" y="1195"/>
                  </a:lnTo>
                  <a:lnTo>
                    <a:pt x="259" y="1178"/>
                  </a:lnTo>
                  <a:lnTo>
                    <a:pt x="276" y="1153"/>
                  </a:lnTo>
                  <a:lnTo>
                    <a:pt x="292" y="1136"/>
                  </a:lnTo>
                  <a:lnTo>
                    <a:pt x="309" y="1119"/>
                  </a:lnTo>
                  <a:lnTo>
                    <a:pt x="351" y="1078"/>
                  </a:lnTo>
                  <a:lnTo>
                    <a:pt x="384" y="1044"/>
                  </a:lnTo>
                  <a:lnTo>
                    <a:pt x="426" y="1002"/>
                  </a:lnTo>
                  <a:lnTo>
                    <a:pt x="460" y="969"/>
                  </a:lnTo>
                  <a:lnTo>
                    <a:pt x="501" y="936"/>
                  </a:lnTo>
                  <a:lnTo>
                    <a:pt x="543" y="894"/>
                  </a:lnTo>
                  <a:lnTo>
                    <a:pt x="585" y="860"/>
                  </a:lnTo>
                  <a:lnTo>
                    <a:pt x="627" y="827"/>
                  </a:lnTo>
                  <a:lnTo>
                    <a:pt x="668" y="794"/>
                  </a:lnTo>
                  <a:lnTo>
                    <a:pt x="710" y="760"/>
                  </a:lnTo>
                  <a:lnTo>
                    <a:pt x="752" y="727"/>
                  </a:lnTo>
                  <a:lnTo>
                    <a:pt x="794" y="693"/>
                  </a:lnTo>
                  <a:lnTo>
                    <a:pt x="844" y="668"/>
                  </a:lnTo>
                  <a:lnTo>
                    <a:pt x="886" y="635"/>
                  </a:lnTo>
                  <a:lnTo>
                    <a:pt x="927" y="610"/>
                  </a:lnTo>
                  <a:lnTo>
                    <a:pt x="978" y="576"/>
                  </a:lnTo>
                  <a:lnTo>
                    <a:pt x="1019" y="551"/>
                  </a:lnTo>
                  <a:lnTo>
                    <a:pt x="1069" y="518"/>
                  </a:lnTo>
                  <a:lnTo>
                    <a:pt x="1111" y="493"/>
                  </a:lnTo>
                  <a:lnTo>
                    <a:pt x="1153" y="468"/>
                  </a:lnTo>
                  <a:lnTo>
                    <a:pt x="1203" y="443"/>
                  </a:lnTo>
                  <a:lnTo>
                    <a:pt x="1245" y="418"/>
                  </a:lnTo>
                  <a:lnTo>
                    <a:pt x="1287" y="393"/>
                  </a:lnTo>
                  <a:lnTo>
                    <a:pt x="1287" y="393"/>
                  </a:lnTo>
                  <a:lnTo>
                    <a:pt x="1337" y="376"/>
                  </a:lnTo>
                  <a:lnTo>
                    <a:pt x="1379" y="351"/>
                  </a:lnTo>
                  <a:lnTo>
                    <a:pt x="1420" y="334"/>
                  </a:lnTo>
                  <a:lnTo>
                    <a:pt x="1479" y="309"/>
                  </a:lnTo>
                  <a:lnTo>
                    <a:pt x="1537" y="284"/>
                  </a:lnTo>
                  <a:lnTo>
                    <a:pt x="1596" y="259"/>
                  </a:lnTo>
                  <a:lnTo>
                    <a:pt x="1654" y="234"/>
                  </a:lnTo>
                  <a:lnTo>
                    <a:pt x="1713" y="217"/>
                  </a:lnTo>
                  <a:lnTo>
                    <a:pt x="1771" y="192"/>
                  </a:lnTo>
                  <a:lnTo>
                    <a:pt x="1830" y="175"/>
                  </a:lnTo>
                  <a:lnTo>
                    <a:pt x="1896" y="159"/>
                  </a:lnTo>
                  <a:lnTo>
                    <a:pt x="1955" y="142"/>
                  </a:lnTo>
                  <a:lnTo>
                    <a:pt x="1972" y="142"/>
                  </a:lnTo>
                  <a:lnTo>
                    <a:pt x="2013" y="125"/>
                  </a:lnTo>
                  <a:lnTo>
                    <a:pt x="2080" y="109"/>
                  </a:lnTo>
                  <a:lnTo>
                    <a:pt x="2139" y="100"/>
                  </a:lnTo>
                  <a:lnTo>
                    <a:pt x="2206" y="84"/>
                  </a:lnTo>
                  <a:lnTo>
                    <a:pt x="2264" y="75"/>
                  </a:lnTo>
                  <a:lnTo>
                    <a:pt x="2331" y="58"/>
                  </a:lnTo>
                  <a:lnTo>
                    <a:pt x="2389" y="50"/>
                  </a:lnTo>
                  <a:lnTo>
                    <a:pt x="2456" y="42"/>
                  </a:lnTo>
                  <a:lnTo>
                    <a:pt x="2515" y="33"/>
                  </a:lnTo>
                  <a:lnTo>
                    <a:pt x="2581" y="25"/>
                  </a:lnTo>
                  <a:lnTo>
                    <a:pt x="2640" y="17"/>
                  </a:lnTo>
                  <a:lnTo>
                    <a:pt x="2665" y="17"/>
                  </a:lnTo>
                  <a:lnTo>
                    <a:pt x="2707" y="17"/>
                  </a:lnTo>
                  <a:lnTo>
                    <a:pt x="2765" y="17"/>
                  </a:lnTo>
                  <a:lnTo>
                    <a:pt x="2832" y="17"/>
                  </a:lnTo>
                  <a:lnTo>
                    <a:pt x="2899" y="17"/>
                  </a:lnTo>
                  <a:lnTo>
                    <a:pt x="3083" y="1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a:off x="4001763" y="8643121"/>
              <a:ext cx="573679" cy="405916"/>
            </a:xfrm>
            <a:custGeom>
              <a:avLst/>
              <a:gdLst/>
              <a:ahLst/>
              <a:cxnLst/>
              <a:rect l="l" t="t" r="r" b="b"/>
              <a:pathLst>
                <a:path w="11630" h="8229" extrusionOk="0">
                  <a:moveTo>
                    <a:pt x="961" y="5255"/>
                  </a:moveTo>
                  <a:lnTo>
                    <a:pt x="1003" y="5255"/>
                  </a:lnTo>
                  <a:lnTo>
                    <a:pt x="1028" y="5255"/>
                  </a:lnTo>
                  <a:lnTo>
                    <a:pt x="1053" y="5255"/>
                  </a:lnTo>
                  <a:lnTo>
                    <a:pt x="1070" y="5255"/>
                  </a:lnTo>
                  <a:lnTo>
                    <a:pt x="1095" y="5255"/>
                  </a:lnTo>
                  <a:lnTo>
                    <a:pt x="1120" y="5255"/>
                  </a:lnTo>
                  <a:lnTo>
                    <a:pt x="1137" y="5255"/>
                  </a:lnTo>
                  <a:lnTo>
                    <a:pt x="1162" y="5255"/>
                  </a:lnTo>
                  <a:lnTo>
                    <a:pt x="1179" y="5255"/>
                  </a:lnTo>
                  <a:lnTo>
                    <a:pt x="1204" y="5255"/>
                  </a:lnTo>
                  <a:lnTo>
                    <a:pt x="1229" y="5255"/>
                  </a:lnTo>
                  <a:lnTo>
                    <a:pt x="1245" y="5255"/>
                  </a:lnTo>
                  <a:lnTo>
                    <a:pt x="1270" y="5246"/>
                  </a:lnTo>
                  <a:lnTo>
                    <a:pt x="1312" y="5230"/>
                  </a:lnTo>
                  <a:lnTo>
                    <a:pt x="1354" y="5221"/>
                  </a:lnTo>
                  <a:lnTo>
                    <a:pt x="1396" y="5205"/>
                  </a:lnTo>
                  <a:lnTo>
                    <a:pt x="1438" y="5196"/>
                  </a:lnTo>
                  <a:lnTo>
                    <a:pt x="1479" y="5180"/>
                  </a:lnTo>
                  <a:lnTo>
                    <a:pt x="1521" y="5163"/>
                  </a:lnTo>
                  <a:lnTo>
                    <a:pt x="1563" y="5146"/>
                  </a:lnTo>
                  <a:lnTo>
                    <a:pt x="1596" y="5129"/>
                  </a:lnTo>
                  <a:lnTo>
                    <a:pt x="1638" y="5113"/>
                  </a:lnTo>
                  <a:lnTo>
                    <a:pt x="1680" y="5096"/>
                  </a:lnTo>
                  <a:lnTo>
                    <a:pt x="1722" y="5071"/>
                  </a:lnTo>
                  <a:lnTo>
                    <a:pt x="1772" y="5054"/>
                  </a:lnTo>
                  <a:lnTo>
                    <a:pt x="1813" y="5029"/>
                  </a:lnTo>
                  <a:lnTo>
                    <a:pt x="1855" y="5012"/>
                  </a:lnTo>
                  <a:lnTo>
                    <a:pt x="1905" y="4987"/>
                  </a:lnTo>
                  <a:lnTo>
                    <a:pt x="1947" y="4962"/>
                  </a:lnTo>
                  <a:lnTo>
                    <a:pt x="1989" y="4946"/>
                  </a:lnTo>
                  <a:lnTo>
                    <a:pt x="2031" y="4921"/>
                  </a:lnTo>
                  <a:lnTo>
                    <a:pt x="2081" y="4895"/>
                  </a:lnTo>
                  <a:lnTo>
                    <a:pt x="2164" y="4854"/>
                  </a:lnTo>
                  <a:lnTo>
                    <a:pt x="2248" y="4804"/>
                  </a:lnTo>
                  <a:lnTo>
                    <a:pt x="2340" y="4753"/>
                  </a:lnTo>
                  <a:lnTo>
                    <a:pt x="2423" y="4712"/>
                  </a:lnTo>
                  <a:lnTo>
                    <a:pt x="2507" y="4662"/>
                  </a:lnTo>
                  <a:lnTo>
                    <a:pt x="2590" y="4603"/>
                  </a:lnTo>
                  <a:lnTo>
                    <a:pt x="2599" y="4603"/>
                  </a:lnTo>
                  <a:lnTo>
                    <a:pt x="2674" y="4561"/>
                  </a:lnTo>
                  <a:lnTo>
                    <a:pt x="2757" y="4511"/>
                  </a:lnTo>
                  <a:lnTo>
                    <a:pt x="2841" y="4453"/>
                  </a:lnTo>
                  <a:lnTo>
                    <a:pt x="2925" y="4403"/>
                  </a:lnTo>
                  <a:lnTo>
                    <a:pt x="3008" y="4344"/>
                  </a:lnTo>
                  <a:lnTo>
                    <a:pt x="3092" y="4294"/>
                  </a:lnTo>
                  <a:lnTo>
                    <a:pt x="3175" y="4235"/>
                  </a:lnTo>
                  <a:lnTo>
                    <a:pt x="3259" y="4177"/>
                  </a:lnTo>
                  <a:lnTo>
                    <a:pt x="3342" y="4127"/>
                  </a:lnTo>
                  <a:lnTo>
                    <a:pt x="3417" y="4068"/>
                  </a:lnTo>
                  <a:lnTo>
                    <a:pt x="3501" y="4010"/>
                  </a:lnTo>
                  <a:lnTo>
                    <a:pt x="3585" y="3951"/>
                  </a:lnTo>
                  <a:lnTo>
                    <a:pt x="3660" y="3893"/>
                  </a:lnTo>
                  <a:lnTo>
                    <a:pt x="3743" y="3835"/>
                  </a:lnTo>
                  <a:lnTo>
                    <a:pt x="3827" y="3776"/>
                  </a:lnTo>
                  <a:lnTo>
                    <a:pt x="3902" y="3718"/>
                  </a:lnTo>
                  <a:lnTo>
                    <a:pt x="3986" y="3651"/>
                  </a:lnTo>
                  <a:lnTo>
                    <a:pt x="4102" y="3567"/>
                  </a:lnTo>
                  <a:lnTo>
                    <a:pt x="4144" y="3534"/>
                  </a:lnTo>
                  <a:lnTo>
                    <a:pt x="4303" y="3417"/>
                  </a:lnTo>
                  <a:lnTo>
                    <a:pt x="4353" y="3375"/>
                  </a:lnTo>
                  <a:lnTo>
                    <a:pt x="4395" y="3342"/>
                  </a:lnTo>
                  <a:lnTo>
                    <a:pt x="4445" y="3300"/>
                  </a:lnTo>
                  <a:lnTo>
                    <a:pt x="4495" y="3266"/>
                  </a:lnTo>
                  <a:lnTo>
                    <a:pt x="4537" y="3233"/>
                  </a:lnTo>
                  <a:lnTo>
                    <a:pt x="4579" y="3191"/>
                  </a:lnTo>
                  <a:lnTo>
                    <a:pt x="4629" y="3158"/>
                  </a:lnTo>
                  <a:lnTo>
                    <a:pt x="4671" y="3116"/>
                  </a:lnTo>
                  <a:lnTo>
                    <a:pt x="4712" y="3074"/>
                  </a:lnTo>
                  <a:lnTo>
                    <a:pt x="4762" y="3041"/>
                  </a:lnTo>
                  <a:lnTo>
                    <a:pt x="4804" y="2999"/>
                  </a:lnTo>
                  <a:lnTo>
                    <a:pt x="4846" y="2957"/>
                  </a:lnTo>
                  <a:lnTo>
                    <a:pt x="4888" y="2924"/>
                  </a:lnTo>
                  <a:lnTo>
                    <a:pt x="4930" y="2882"/>
                  </a:lnTo>
                  <a:lnTo>
                    <a:pt x="4971" y="2840"/>
                  </a:lnTo>
                  <a:lnTo>
                    <a:pt x="5013" y="2799"/>
                  </a:lnTo>
                  <a:lnTo>
                    <a:pt x="5063" y="2757"/>
                  </a:lnTo>
                  <a:lnTo>
                    <a:pt x="5063" y="2748"/>
                  </a:lnTo>
                  <a:lnTo>
                    <a:pt x="5105" y="2707"/>
                  </a:lnTo>
                  <a:lnTo>
                    <a:pt x="5122" y="2690"/>
                  </a:lnTo>
                  <a:lnTo>
                    <a:pt x="5138" y="2673"/>
                  </a:lnTo>
                  <a:lnTo>
                    <a:pt x="5147" y="2665"/>
                  </a:lnTo>
                  <a:lnTo>
                    <a:pt x="5163" y="2648"/>
                  </a:lnTo>
                  <a:lnTo>
                    <a:pt x="5172" y="2632"/>
                  </a:lnTo>
                  <a:lnTo>
                    <a:pt x="5180" y="2623"/>
                  </a:lnTo>
                  <a:lnTo>
                    <a:pt x="5197" y="2606"/>
                  </a:lnTo>
                  <a:lnTo>
                    <a:pt x="5205" y="2590"/>
                  </a:lnTo>
                  <a:lnTo>
                    <a:pt x="5239" y="2540"/>
                  </a:lnTo>
                  <a:lnTo>
                    <a:pt x="5272" y="2490"/>
                  </a:lnTo>
                  <a:lnTo>
                    <a:pt x="5289" y="2464"/>
                  </a:lnTo>
                  <a:lnTo>
                    <a:pt x="5314" y="2423"/>
                  </a:lnTo>
                  <a:lnTo>
                    <a:pt x="5364" y="2356"/>
                  </a:lnTo>
                  <a:lnTo>
                    <a:pt x="5381" y="2322"/>
                  </a:lnTo>
                  <a:lnTo>
                    <a:pt x="5397" y="2297"/>
                  </a:lnTo>
                  <a:lnTo>
                    <a:pt x="5406" y="2281"/>
                  </a:lnTo>
                  <a:lnTo>
                    <a:pt x="5406" y="2281"/>
                  </a:lnTo>
                  <a:lnTo>
                    <a:pt x="5422" y="2264"/>
                  </a:lnTo>
                  <a:lnTo>
                    <a:pt x="5431" y="2256"/>
                  </a:lnTo>
                  <a:lnTo>
                    <a:pt x="5447" y="2247"/>
                  </a:lnTo>
                  <a:lnTo>
                    <a:pt x="5447" y="2247"/>
                  </a:lnTo>
                  <a:lnTo>
                    <a:pt x="5464" y="2239"/>
                  </a:lnTo>
                  <a:lnTo>
                    <a:pt x="5489" y="2239"/>
                  </a:lnTo>
                  <a:lnTo>
                    <a:pt x="5523" y="2239"/>
                  </a:lnTo>
                  <a:lnTo>
                    <a:pt x="5548" y="2239"/>
                  </a:lnTo>
                  <a:lnTo>
                    <a:pt x="5573" y="2247"/>
                  </a:lnTo>
                  <a:lnTo>
                    <a:pt x="5590" y="2256"/>
                  </a:lnTo>
                  <a:lnTo>
                    <a:pt x="5606" y="2272"/>
                  </a:lnTo>
                  <a:lnTo>
                    <a:pt x="5623" y="2289"/>
                  </a:lnTo>
                  <a:lnTo>
                    <a:pt x="5631" y="2306"/>
                  </a:lnTo>
                  <a:lnTo>
                    <a:pt x="5640" y="2331"/>
                  </a:lnTo>
                  <a:lnTo>
                    <a:pt x="5640" y="2347"/>
                  </a:lnTo>
                  <a:lnTo>
                    <a:pt x="5640" y="2389"/>
                  </a:lnTo>
                  <a:lnTo>
                    <a:pt x="5640" y="2406"/>
                  </a:lnTo>
                  <a:lnTo>
                    <a:pt x="5640" y="2423"/>
                  </a:lnTo>
                  <a:lnTo>
                    <a:pt x="5640" y="2431"/>
                  </a:lnTo>
                  <a:lnTo>
                    <a:pt x="5631" y="2448"/>
                  </a:lnTo>
                  <a:lnTo>
                    <a:pt x="5564" y="2565"/>
                  </a:lnTo>
                  <a:lnTo>
                    <a:pt x="5498" y="2682"/>
                  </a:lnTo>
                  <a:lnTo>
                    <a:pt x="5431" y="2807"/>
                  </a:lnTo>
                  <a:lnTo>
                    <a:pt x="5372" y="2924"/>
                  </a:lnTo>
                  <a:lnTo>
                    <a:pt x="5305" y="3049"/>
                  </a:lnTo>
                  <a:lnTo>
                    <a:pt x="5247" y="3175"/>
                  </a:lnTo>
                  <a:lnTo>
                    <a:pt x="5180" y="3291"/>
                  </a:lnTo>
                  <a:lnTo>
                    <a:pt x="5155" y="3358"/>
                  </a:lnTo>
                  <a:lnTo>
                    <a:pt x="5122" y="3417"/>
                  </a:lnTo>
                  <a:lnTo>
                    <a:pt x="5097" y="3475"/>
                  </a:lnTo>
                  <a:lnTo>
                    <a:pt x="5063" y="3542"/>
                  </a:lnTo>
                  <a:lnTo>
                    <a:pt x="5038" y="3601"/>
                  </a:lnTo>
                  <a:lnTo>
                    <a:pt x="5005" y="3667"/>
                  </a:lnTo>
                  <a:lnTo>
                    <a:pt x="4980" y="3726"/>
                  </a:lnTo>
                  <a:lnTo>
                    <a:pt x="4946" y="3793"/>
                  </a:lnTo>
                  <a:lnTo>
                    <a:pt x="4921" y="3851"/>
                  </a:lnTo>
                  <a:lnTo>
                    <a:pt x="4896" y="3918"/>
                  </a:lnTo>
                  <a:lnTo>
                    <a:pt x="4871" y="3977"/>
                  </a:lnTo>
                  <a:lnTo>
                    <a:pt x="4838" y="4043"/>
                  </a:lnTo>
                  <a:lnTo>
                    <a:pt x="4813" y="4102"/>
                  </a:lnTo>
                  <a:lnTo>
                    <a:pt x="4788" y="4169"/>
                  </a:lnTo>
                  <a:lnTo>
                    <a:pt x="4762" y="4227"/>
                  </a:lnTo>
                  <a:lnTo>
                    <a:pt x="4737" y="4294"/>
                  </a:lnTo>
                  <a:lnTo>
                    <a:pt x="4712" y="4352"/>
                  </a:lnTo>
                  <a:lnTo>
                    <a:pt x="4687" y="4419"/>
                  </a:lnTo>
                  <a:lnTo>
                    <a:pt x="4662" y="4486"/>
                  </a:lnTo>
                  <a:lnTo>
                    <a:pt x="4637" y="4545"/>
                  </a:lnTo>
                  <a:lnTo>
                    <a:pt x="4612" y="4611"/>
                  </a:lnTo>
                  <a:lnTo>
                    <a:pt x="4595" y="4670"/>
                  </a:lnTo>
                  <a:lnTo>
                    <a:pt x="4570" y="4737"/>
                  </a:lnTo>
                  <a:lnTo>
                    <a:pt x="4545" y="4804"/>
                  </a:lnTo>
                  <a:lnTo>
                    <a:pt x="4529" y="4862"/>
                  </a:lnTo>
                  <a:lnTo>
                    <a:pt x="4503" y="4929"/>
                  </a:lnTo>
                  <a:lnTo>
                    <a:pt x="4487" y="4996"/>
                  </a:lnTo>
                  <a:lnTo>
                    <a:pt x="4487" y="5012"/>
                  </a:lnTo>
                  <a:lnTo>
                    <a:pt x="4470" y="5063"/>
                  </a:lnTo>
                  <a:lnTo>
                    <a:pt x="4445" y="5121"/>
                  </a:lnTo>
                  <a:lnTo>
                    <a:pt x="4428" y="5188"/>
                  </a:lnTo>
                  <a:lnTo>
                    <a:pt x="4412" y="5255"/>
                  </a:lnTo>
                  <a:lnTo>
                    <a:pt x="4395" y="5322"/>
                  </a:lnTo>
                  <a:lnTo>
                    <a:pt x="4378" y="5380"/>
                  </a:lnTo>
                  <a:lnTo>
                    <a:pt x="4353" y="5447"/>
                  </a:lnTo>
                  <a:lnTo>
                    <a:pt x="4336" y="5514"/>
                  </a:lnTo>
                  <a:lnTo>
                    <a:pt x="4320" y="5581"/>
                  </a:lnTo>
                  <a:lnTo>
                    <a:pt x="4311" y="5647"/>
                  </a:lnTo>
                  <a:lnTo>
                    <a:pt x="4295" y="5714"/>
                  </a:lnTo>
                  <a:lnTo>
                    <a:pt x="4278" y="5781"/>
                  </a:lnTo>
                  <a:lnTo>
                    <a:pt x="4261" y="5848"/>
                  </a:lnTo>
                  <a:lnTo>
                    <a:pt x="4253" y="5915"/>
                  </a:lnTo>
                  <a:lnTo>
                    <a:pt x="4236" y="5981"/>
                  </a:lnTo>
                  <a:lnTo>
                    <a:pt x="4228" y="6048"/>
                  </a:lnTo>
                  <a:lnTo>
                    <a:pt x="4211" y="6115"/>
                  </a:lnTo>
                  <a:lnTo>
                    <a:pt x="4203" y="6182"/>
                  </a:lnTo>
                  <a:lnTo>
                    <a:pt x="4194" y="6249"/>
                  </a:lnTo>
                  <a:lnTo>
                    <a:pt x="4178" y="6316"/>
                  </a:lnTo>
                  <a:lnTo>
                    <a:pt x="4169" y="6382"/>
                  </a:lnTo>
                  <a:lnTo>
                    <a:pt x="4161" y="6449"/>
                  </a:lnTo>
                  <a:lnTo>
                    <a:pt x="4153" y="6516"/>
                  </a:lnTo>
                  <a:lnTo>
                    <a:pt x="4153" y="6550"/>
                  </a:lnTo>
                  <a:lnTo>
                    <a:pt x="4153" y="6583"/>
                  </a:lnTo>
                  <a:lnTo>
                    <a:pt x="4153" y="6625"/>
                  </a:lnTo>
                  <a:lnTo>
                    <a:pt x="4153" y="6675"/>
                  </a:lnTo>
                  <a:lnTo>
                    <a:pt x="4153" y="6725"/>
                  </a:lnTo>
                  <a:lnTo>
                    <a:pt x="4153" y="6775"/>
                  </a:lnTo>
                  <a:lnTo>
                    <a:pt x="4153" y="6825"/>
                  </a:lnTo>
                  <a:lnTo>
                    <a:pt x="4153" y="6875"/>
                  </a:lnTo>
                  <a:lnTo>
                    <a:pt x="4153" y="6934"/>
                  </a:lnTo>
                  <a:lnTo>
                    <a:pt x="4153" y="7201"/>
                  </a:lnTo>
                  <a:lnTo>
                    <a:pt x="4153" y="7235"/>
                  </a:lnTo>
                  <a:lnTo>
                    <a:pt x="4153" y="7260"/>
                  </a:lnTo>
                  <a:lnTo>
                    <a:pt x="4153" y="7293"/>
                  </a:lnTo>
                  <a:lnTo>
                    <a:pt x="4153" y="7326"/>
                  </a:lnTo>
                  <a:lnTo>
                    <a:pt x="4153" y="7352"/>
                  </a:lnTo>
                  <a:lnTo>
                    <a:pt x="4153" y="7385"/>
                  </a:lnTo>
                  <a:lnTo>
                    <a:pt x="4153" y="7410"/>
                  </a:lnTo>
                  <a:lnTo>
                    <a:pt x="4153" y="7443"/>
                  </a:lnTo>
                  <a:lnTo>
                    <a:pt x="4153" y="7469"/>
                  </a:lnTo>
                  <a:lnTo>
                    <a:pt x="4153" y="7502"/>
                  </a:lnTo>
                  <a:lnTo>
                    <a:pt x="4161" y="7527"/>
                  </a:lnTo>
                  <a:lnTo>
                    <a:pt x="4169" y="7552"/>
                  </a:lnTo>
                  <a:lnTo>
                    <a:pt x="4169" y="7577"/>
                  </a:lnTo>
                  <a:lnTo>
                    <a:pt x="4178" y="7602"/>
                  </a:lnTo>
                  <a:lnTo>
                    <a:pt x="4186" y="7627"/>
                  </a:lnTo>
                  <a:lnTo>
                    <a:pt x="4194" y="7652"/>
                  </a:lnTo>
                  <a:lnTo>
                    <a:pt x="4203" y="7677"/>
                  </a:lnTo>
                  <a:lnTo>
                    <a:pt x="4211" y="7702"/>
                  </a:lnTo>
                  <a:lnTo>
                    <a:pt x="4219" y="7727"/>
                  </a:lnTo>
                  <a:lnTo>
                    <a:pt x="4228" y="7744"/>
                  </a:lnTo>
                  <a:lnTo>
                    <a:pt x="4236" y="7769"/>
                  </a:lnTo>
                  <a:lnTo>
                    <a:pt x="4245" y="7786"/>
                  </a:lnTo>
                  <a:lnTo>
                    <a:pt x="4253" y="7803"/>
                  </a:lnTo>
                  <a:lnTo>
                    <a:pt x="4270" y="7828"/>
                  </a:lnTo>
                  <a:lnTo>
                    <a:pt x="4278" y="7844"/>
                  </a:lnTo>
                  <a:lnTo>
                    <a:pt x="4286" y="7861"/>
                  </a:lnTo>
                  <a:lnTo>
                    <a:pt x="4295" y="7861"/>
                  </a:lnTo>
                  <a:lnTo>
                    <a:pt x="4303" y="7870"/>
                  </a:lnTo>
                  <a:lnTo>
                    <a:pt x="4303" y="7878"/>
                  </a:lnTo>
                  <a:lnTo>
                    <a:pt x="4311" y="7886"/>
                  </a:lnTo>
                  <a:lnTo>
                    <a:pt x="4320" y="7895"/>
                  </a:lnTo>
                  <a:lnTo>
                    <a:pt x="4320" y="7895"/>
                  </a:lnTo>
                  <a:lnTo>
                    <a:pt x="4328" y="7903"/>
                  </a:lnTo>
                  <a:lnTo>
                    <a:pt x="4336" y="7911"/>
                  </a:lnTo>
                  <a:lnTo>
                    <a:pt x="4336" y="7911"/>
                  </a:lnTo>
                  <a:lnTo>
                    <a:pt x="4345" y="7911"/>
                  </a:lnTo>
                  <a:lnTo>
                    <a:pt x="4353" y="7911"/>
                  </a:lnTo>
                  <a:lnTo>
                    <a:pt x="4361" y="7911"/>
                  </a:lnTo>
                  <a:lnTo>
                    <a:pt x="4361" y="7911"/>
                  </a:lnTo>
                  <a:lnTo>
                    <a:pt x="4370" y="7911"/>
                  </a:lnTo>
                  <a:lnTo>
                    <a:pt x="4378" y="7911"/>
                  </a:lnTo>
                  <a:lnTo>
                    <a:pt x="4387" y="7911"/>
                  </a:lnTo>
                  <a:lnTo>
                    <a:pt x="4387" y="7911"/>
                  </a:lnTo>
                  <a:lnTo>
                    <a:pt x="4395" y="7911"/>
                  </a:lnTo>
                  <a:lnTo>
                    <a:pt x="4403" y="7911"/>
                  </a:lnTo>
                  <a:lnTo>
                    <a:pt x="4412" y="7911"/>
                  </a:lnTo>
                  <a:lnTo>
                    <a:pt x="4420" y="7911"/>
                  </a:lnTo>
                  <a:lnTo>
                    <a:pt x="4428" y="7911"/>
                  </a:lnTo>
                  <a:lnTo>
                    <a:pt x="4453" y="7920"/>
                  </a:lnTo>
                  <a:lnTo>
                    <a:pt x="4478" y="7928"/>
                  </a:lnTo>
                  <a:lnTo>
                    <a:pt x="4495" y="7936"/>
                  </a:lnTo>
                  <a:lnTo>
                    <a:pt x="4520" y="7936"/>
                  </a:lnTo>
                  <a:lnTo>
                    <a:pt x="4545" y="7936"/>
                  </a:lnTo>
                  <a:lnTo>
                    <a:pt x="4570" y="7936"/>
                  </a:lnTo>
                  <a:lnTo>
                    <a:pt x="4595" y="7936"/>
                  </a:lnTo>
                  <a:lnTo>
                    <a:pt x="4687" y="7936"/>
                  </a:lnTo>
                  <a:lnTo>
                    <a:pt x="4712" y="7936"/>
                  </a:lnTo>
                  <a:lnTo>
                    <a:pt x="4729" y="7936"/>
                  </a:lnTo>
                  <a:lnTo>
                    <a:pt x="4754" y="7936"/>
                  </a:lnTo>
                  <a:lnTo>
                    <a:pt x="4779" y="7936"/>
                  </a:lnTo>
                  <a:lnTo>
                    <a:pt x="4804" y="7936"/>
                  </a:lnTo>
                  <a:lnTo>
                    <a:pt x="4829" y="7928"/>
                  </a:lnTo>
                  <a:lnTo>
                    <a:pt x="4846" y="7920"/>
                  </a:lnTo>
                  <a:lnTo>
                    <a:pt x="4871" y="7911"/>
                  </a:lnTo>
                  <a:lnTo>
                    <a:pt x="4896" y="7903"/>
                  </a:lnTo>
                  <a:lnTo>
                    <a:pt x="4921" y="7895"/>
                  </a:lnTo>
                  <a:lnTo>
                    <a:pt x="4938" y="7886"/>
                  </a:lnTo>
                  <a:lnTo>
                    <a:pt x="4963" y="7878"/>
                  </a:lnTo>
                  <a:lnTo>
                    <a:pt x="4988" y="7870"/>
                  </a:lnTo>
                  <a:lnTo>
                    <a:pt x="5013" y="7853"/>
                  </a:lnTo>
                  <a:lnTo>
                    <a:pt x="5038" y="7844"/>
                  </a:lnTo>
                  <a:lnTo>
                    <a:pt x="5063" y="7828"/>
                  </a:lnTo>
                  <a:lnTo>
                    <a:pt x="5080" y="7819"/>
                  </a:lnTo>
                  <a:lnTo>
                    <a:pt x="5105" y="7803"/>
                  </a:lnTo>
                  <a:lnTo>
                    <a:pt x="5130" y="7786"/>
                  </a:lnTo>
                  <a:lnTo>
                    <a:pt x="5155" y="7769"/>
                  </a:lnTo>
                  <a:lnTo>
                    <a:pt x="5180" y="7753"/>
                  </a:lnTo>
                  <a:lnTo>
                    <a:pt x="5205" y="7736"/>
                  </a:lnTo>
                  <a:lnTo>
                    <a:pt x="5222" y="7719"/>
                  </a:lnTo>
                  <a:lnTo>
                    <a:pt x="5247" y="7702"/>
                  </a:lnTo>
                  <a:lnTo>
                    <a:pt x="5247" y="7702"/>
                  </a:lnTo>
                  <a:lnTo>
                    <a:pt x="5272" y="7686"/>
                  </a:lnTo>
                  <a:lnTo>
                    <a:pt x="5297" y="7661"/>
                  </a:lnTo>
                  <a:lnTo>
                    <a:pt x="5314" y="7644"/>
                  </a:lnTo>
                  <a:lnTo>
                    <a:pt x="5339" y="7619"/>
                  </a:lnTo>
                  <a:lnTo>
                    <a:pt x="5364" y="7602"/>
                  </a:lnTo>
                  <a:lnTo>
                    <a:pt x="5389" y="7577"/>
                  </a:lnTo>
                  <a:lnTo>
                    <a:pt x="5414" y="7552"/>
                  </a:lnTo>
                  <a:lnTo>
                    <a:pt x="5431" y="7535"/>
                  </a:lnTo>
                  <a:lnTo>
                    <a:pt x="5456" y="7510"/>
                  </a:lnTo>
                  <a:lnTo>
                    <a:pt x="5481" y="7485"/>
                  </a:lnTo>
                  <a:lnTo>
                    <a:pt x="5506" y="7460"/>
                  </a:lnTo>
                  <a:lnTo>
                    <a:pt x="5523" y="7435"/>
                  </a:lnTo>
                  <a:lnTo>
                    <a:pt x="5548" y="7410"/>
                  </a:lnTo>
                  <a:lnTo>
                    <a:pt x="5573" y="7385"/>
                  </a:lnTo>
                  <a:lnTo>
                    <a:pt x="5590" y="7360"/>
                  </a:lnTo>
                  <a:lnTo>
                    <a:pt x="5615" y="7326"/>
                  </a:lnTo>
                  <a:lnTo>
                    <a:pt x="5631" y="7301"/>
                  </a:lnTo>
                  <a:lnTo>
                    <a:pt x="5648" y="7276"/>
                  </a:lnTo>
                  <a:lnTo>
                    <a:pt x="5673" y="7243"/>
                  </a:lnTo>
                  <a:lnTo>
                    <a:pt x="5698" y="7218"/>
                  </a:lnTo>
                  <a:lnTo>
                    <a:pt x="5715" y="7193"/>
                  </a:lnTo>
                  <a:lnTo>
                    <a:pt x="5740" y="7159"/>
                  </a:lnTo>
                  <a:lnTo>
                    <a:pt x="5757" y="7134"/>
                  </a:lnTo>
                  <a:lnTo>
                    <a:pt x="5782" y="7101"/>
                  </a:lnTo>
                  <a:lnTo>
                    <a:pt x="5798" y="7068"/>
                  </a:lnTo>
                  <a:lnTo>
                    <a:pt x="5823" y="7042"/>
                  </a:lnTo>
                  <a:lnTo>
                    <a:pt x="5848" y="7009"/>
                  </a:lnTo>
                  <a:lnTo>
                    <a:pt x="5882" y="6951"/>
                  </a:lnTo>
                  <a:lnTo>
                    <a:pt x="5924" y="6884"/>
                  </a:lnTo>
                  <a:lnTo>
                    <a:pt x="5965" y="6817"/>
                  </a:lnTo>
                  <a:lnTo>
                    <a:pt x="6007" y="6758"/>
                  </a:lnTo>
                  <a:lnTo>
                    <a:pt x="6041" y="6692"/>
                  </a:lnTo>
                  <a:lnTo>
                    <a:pt x="6082" y="6625"/>
                  </a:lnTo>
                  <a:lnTo>
                    <a:pt x="6116" y="6558"/>
                  </a:lnTo>
                  <a:lnTo>
                    <a:pt x="6158" y="6491"/>
                  </a:lnTo>
                  <a:lnTo>
                    <a:pt x="6191" y="6424"/>
                  </a:lnTo>
                  <a:lnTo>
                    <a:pt x="6224" y="6357"/>
                  </a:lnTo>
                  <a:lnTo>
                    <a:pt x="6258" y="6291"/>
                  </a:lnTo>
                  <a:lnTo>
                    <a:pt x="6291" y="6224"/>
                  </a:lnTo>
                  <a:lnTo>
                    <a:pt x="6325" y="6157"/>
                  </a:lnTo>
                  <a:lnTo>
                    <a:pt x="6358" y="6090"/>
                  </a:lnTo>
                  <a:lnTo>
                    <a:pt x="6392" y="6023"/>
                  </a:lnTo>
                  <a:lnTo>
                    <a:pt x="6425" y="5956"/>
                  </a:lnTo>
                  <a:lnTo>
                    <a:pt x="6450" y="5898"/>
                  </a:lnTo>
                  <a:lnTo>
                    <a:pt x="6475" y="5831"/>
                  </a:lnTo>
                  <a:lnTo>
                    <a:pt x="6508" y="5764"/>
                  </a:lnTo>
                  <a:lnTo>
                    <a:pt x="6534" y="5706"/>
                  </a:lnTo>
                  <a:lnTo>
                    <a:pt x="6559" y="5647"/>
                  </a:lnTo>
                  <a:lnTo>
                    <a:pt x="6584" y="5589"/>
                  </a:lnTo>
                  <a:lnTo>
                    <a:pt x="6609" y="5530"/>
                  </a:lnTo>
                  <a:lnTo>
                    <a:pt x="6634" y="5472"/>
                  </a:lnTo>
                  <a:lnTo>
                    <a:pt x="6650" y="5422"/>
                  </a:lnTo>
                  <a:lnTo>
                    <a:pt x="6676" y="5363"/>
                  </a:lnTo>
                  <a:lnTo>
                    <a:pt x="6692" y="5313"/>
                  </a:lnTo>
                  <a:lnTo>
                    <a:pt x="6726" y="5213"/>
                  </a:lnTo>
                  <a:lnTo>
                    <a:pt x="6759" y="5129"/>
                  </a:lnTo>
                  <a:lnTo>
                    <a:pt x="6792" y="5054"/>
                  </a:lnTo>
                  <a:lnTo>
                    <a:pt x="6893" y="4762"/>
                  </a:lnTo>
                  <a:lnTo>
                    <a:pt x="7001" y="4478"/>
                  </a:lnTo>
                  <a:lnTo>
                    <a:pt x="7168" y="3993"/>
                  </a:lnTo>
                  <a:lnTo>
                    <a:pt x="7202" y="3901"/>
                  </a:lnTo>
                  <a:lnTo>
                    <a:pt x="7210" y="3868"/>
                  </a:lnTo>
                  <a:lnTo>
                    <a:pt x="7219" y="3826"/>
                  </a:lnTo>
                  <a:lnTo>
                    <a:pt x="7235" y="3776"/>
                  </a:lnTo>
                  <a:lnTo>
                    <a:pt x="7252" y="3726"/>
                  </a:lnTo>
                  <a:lnTo>
                    <a:pt x="7277" y="3626"/>
                  </a:lnTo>
                  <a:lnTo>
                    <a:pt x="7310" y="3517"/>
                  </a:lnTo>
                  <a:lnTo>
                    <a:pt x="7327" y="3475"/>
                  </a:lnTo>
                  <a:lnTo>
                    <a:pt x="7336" y="3425"/>
                  </a:lnTo>
                  <a:lnTo>
                    <a:pt x="7352" y="3392"/>
                  </a:lnTo>
                  <a:lnTo>
                    <a:pt x="7352" y="3375"/>
                  </a:lnTo>
                  <a:lnTo>
                    <a:pt x="7361" y="3358"/>
                  </a:lnTo>
                  <a:lnTo>
                    <a:pt x="7369" y="3333"/>
                  </a:lnTo>
                  <a:lnTo>
                    <a:pt x="7386" y="3308"/>
                  </a:lnTo>
                  <a:lnTo>
                    <a:pt x="7402" y="3283"/>
                  </a:lnTo>
                  <a:lnTo>
                    <a:pt x="7419" y="3275"/>
                  </a:lnTo>
                  <a:lnTo>
                    <a:pt x="7444" y="3258"/>
                  </a:lnTo>
                  <a:lnTo>
                    <a:pt x="7461" y="3250"/>
                  </a:lnTo>
                  <a:lnTo>
                    <a:pt x="7486" y="3241"/>
                  </a:lnTo>
                  <a:lnTo>
                    <a:pt x="7486" y="3241"/>
                  </a:lnTo>
                  <a:lnTo>
                    <a:pt x="7511" y="3241"/>
                  </a:lnTo>
                  <a:lnTo>
                    <a:pt x="7528" y="3241"/>
                  </a:lnTo>
                  <a:lnTo>
                    <a:pt x="7553" y="3241"/>
                  </a:lnTo>
                  <a:lnTo>
                    <a:pt x="7578" y="3250"/>
                  </a:lnTo>
                  <a:lnTo>
                    <a:pt x="7594" y="3258"/>
                  </a:lnTo>
                  <a:lnTo>
                    <a:pt x="7594" y="3258"/>
                  </a:lnTo>
                  <a:lnTo>
                    <a:pt x="7620" y="3275"/>
                  </a:lnTo>
                  <a:lnTo>
                    <a:pt x="7645" y="3300"/>
                  </a:lnTo>
                  <a:lnTo>
                    <a:pt x="7661" y="3317"/>
                  </a:lnTo>
                  <a:lnTo>
                    <a:pt x="7661" y="3317"/>
                  </a:lnTo>
                  <a:lnTo>
                    <a:pt x="7670" y="3333"/>
                  </a:lnTo>
                  <a:lnTo>
                    <a:pt x="7670" y="3358"/>
                  </a:lnTo>
                  <a:lnTo>
                    <a:pt x="7670" y="3367"/>
                  </a:lnTo>
                  <a:lnTo>
                    <a:pt x="7670" y="3400"/>
                  </a:lnTo>
                  <a:lnTo>
                    <a:pt x="7670" y="3442"/>
                  </a:lnTo>
                  <a:lnTo>
                    <a:pt x="7670" y="3500"/>
                  </a:lnTo>
                  <a:lnTo>
                    <a:pt x="7670" y="3559"/>
                  </a:lnTo>
                  <a:lnTo>
                    <a:pt x="7661" y="3617"/>
                  </a:lnTo>
                  <a:lnTo>
                    <a:pt x="7653" y="3676"/>
                  </a:lnTo>
                  <a:lnTo>
                    <a:pt x="7645" y="3743"/>
                  </a:lnTo>
                  <a:lnTo>
                    <a:pt x="7636" y="3809"/>
                  </a:lnTo>
                  <a:lnTo>
                    <a:pt x="7628" y="3876"/>
                  </a:lnTo>
                  <a:lnTo>
                    <a:pt x="7620" y="3943"/>
                  </a:lnTo>
                  <a:lnTo>
                    <a:pt x="7603" y="4018"/>
                  </a:lnTo>
                  <a:lnTo>
                    <a:pt x="7594" y="4085"/>
                  </a:lnTo>
                  <a:lnTo>
                    <a:pt x="7569" y="4227"/>
                  </a:lnTo>
                  <a:lnTo>
                    <a:pt x="7511" y="4528"/>
                  </a:lnTo>
                  <a:lnTo>
                    <a:pt x="7486" y="4687"/>
                  </a:lnTo>
                  <a:lnTo>
                    <a:pt x="7469" y="4762"/>
                  </a:lnTo>
                  <a:lnTo>
                    <a:pt x="7461" y="4845"/>
                  </a:lnTo>
                  <a:lnTo>
                    <a:pt x="7444" y="4921"/>
                  </a:lnTo>
                  <a:lnTo>
                    <a:pt x="7436" y="5004"/>
                  </a:lnTo>
                  <a:lnTo>
                    <a:pt x="7419" y="5088"/>
                  </a:lnTo>
                  <a:lnTo>
                    <a:pt x="7411" y="5163"/>
                  </a:lnTo>
                  <a:lnTo>
                    <a:pt x="7402" y="5246"/>
                  </a:lnTo>
                  <a:lnTo>
                    <a:pt x="7386" y="5322"/>
                  </a:lnTo>
                  <a:lnTo>
                    <a:pt x="7377" y="5405"/>
                  </a:lnTo>
                  <a:lnTo>
                    <a:pt x="7369" y="5489"/>
                  </a:lnTo>
                  <a:lnTo>
                    <a:pt x="7361" y="5564"/>
                  </a:lnTo>
                  <a:lnTo>
                    <a:pt x="7352" y="5647"/>
                  </a:lnTo>
                  <a:lnTo>
                    <a:pt x="7352" y="5731"/>
                  </a:lnTo>
                  <a:lnTo>
                    <a:pt x="7344" y="5806"/>
                  </a:lnTo>
                  <a:lnTo>
                    <a:pt x="7344" y="5848"/>
                  </a:lnTo>
                  <a:lnTo>
                    <a:pt x="7344" y="5881"/>
                  </a:lnTo>
                  <a:lnTo>
                    <a:pt x="7344" y="6299"/>
                  </a:lnTo>
                  <a:lnTo>
                    <a:pt x="7344" y="6341"/>
                  </a:lnTo>
                  <a:lnTo>
                    <a:pt x="7344" y="6374"/>
                  </a:lnTo>
                  <a:lnTo>
                    <a:pt x="7344" y="6416"/>
                  </a:lnTo>
                  <a:lnTo>
                    <a:pt x="7344" y="6449"/>
                  </a:lnTo>
                  <a:lnTo>
                    <a:pt x="7344" y="6483"/>
                  </a:lnTo>
                  <a:lnTo>
                    <a:pt x="7344" y="6516"/>
                  </a:lnTo>
                  <a:lnTo>
                    <a:pt x="7344" y="6558"/>
                  </a:lnTo>
                  <a:lnTo>
                    <a:pt x="7344" y="6591"/>
                  </a:lnTo>
                  <a:lnTo>
                    <a:pt x="7344" y="6625"/>
                  </a:lnTo>
                  <a:lnTo>
                    <a:pt x="7352" y="6658"/>
                  </a:lnTo>
                  <a:lnTo>
                    <a:pt x="7352" y="6692"/>
                  </a:lnTo>
                  <a:lnTo>
                    <a:pt x="7361" y="6725"/>
                  </a:lnTo>
                  <a:lnTo>
                    <a:pt x="7369" y="6758"/>
                  </a:lnTo>
                  <a:lnTo>
                    <a:pt x="7377" y="6792"/>
                  </a:lnTo>
                  <a:lnTo>
                    <a:pt x="7386" y="6825"/>
                  </a:lnTo>
                  <a:lnTo>
                    <a:pt x="7394" y="6859"/>
                  </a:lnTo>
                  <a:lnTo>
                    <a:pt x="7402" y="6892"/>
                  </a:lnTo>
                  <a:lnTo>
                    <a:pt x="7411" y="6926"/>
                  </a:lnTo>
                  <a:lnTo>
                    <a:pt x="7419" y="6951"/>
                  </a:lnTo>
                  <a:lnTo>
                    <a:pt x="7436" y="6984"/>
                  </a:lnTo>
                  <a:lnTo>
                    <a:pt x="7444" y="7017"/>
                  </a:lnTo>
                  <a:lnTo>
                    <a:pt x="7452" y="7042"/>
                  </a:lnTo>
                  <a:lnTo>
                    <a:pt x="7469" y="7076"/>
                  </a:lnTo>
                  <a:lnTo>
                    <a:pt x="7478" y="7101"/>
                  </a:lnTo>
                  <a:lnTo>
                    <a:pt x="7494" y="7134"/>
                  </a:lnTo>
                  <a:lnTo>
                    <a:pt x="7511" y="7159"/>
                  </a:lnTo>
                  <a:lnTo>
                    <a:pt x="7519" y="7184"/>
                  </a:lnTo>
                  <a:lnTo>
                    <a:pt x="7536" y="7210"/>
                  </a:lnTo>
                  <a:lnTo>
                    <a:pt x="7553" y="7243"/>
                  </a:lnTo>
                  <a:lnTo>
                    <a:pt x="7569" y="7268"/>
                  </a:lnTo>
                  <a:lnTo>
                    <a:pt x="7586" y="7293"/>
                  </a:lnTo>
                  <a:lnTo>
                    <a:pt x="7603" y="7318"/>
                  </a:lnTo>
                  <a:lnTo>
                    <a:pt x="7620" y="7343"/>
                  </a:lnTo>
                  <a:lnTo>
                    <a:pt x="7645" y="7368"/>
                  </a:lnTo>
                  <a:lnTo>
                    <a:pt x="7645" y="7368"/>
                  </a:lnTo>
                  <a:lnTo>
                    <a:pt x="7661" y="7393"/>
                  </a:lnTo>
                  <a:lnTo>
                    <a:pt x="7686" y="7418"/>
                  </a:lnTo>
                  <a:lnTo>
                    <a:pt x="7686" y="7418"/>
                  </a:lnTo>
                  <a:lnTo>
                    <a:pt x="7703" y="7443"/>
                  </a:lnTo>
                  <a:lnTo>
                    <a:pt x="7728" y="7469"/>
                  </a:lnTo>
                  <a:lnTo>
                    <a:pt x="7728" y="7469"/>
                  </a:lnTo>
                  <a:lnTo>
                    <a:pt x="7753" y="7494"/>
                  </a:lnTo>
                  <a:lnTo>
                    <a:pt x="7778" y="7519"/>
                  </a:lnTo>
                  <a:lnTo>
                    <a:pt x="7778" y="7519"/>
                  </a:lnTo>
                  <a:lnTo>
                    <a:pt x="7803" y="7535"/>
                  </a:lnTo>
                  <a:lnTo>
                    <a:pt x="7828" y="7560"/>
                  </a:lnTo>
                  <a:lnTo>
                    <a:pt x="7828" y="7560"/>
                  </a:lnTo>
                  <a:lnTo>
                    <a:pt x="7853" y="7577"/>
                  </a:lnTo>
                  <a:lnTo>
                    <a:pt x="7879" y="7602"/>
                  </a:lnTo>
                  <a:lnTo>
                    <a:pt x="7904" y="7619"/>
                  </a:lnTo>
                  <a:lnTo>
                    <a:pt x="7937" y="7636"/>
                  </a:lnTo>
                  <a:lnTo>
                    <a:pt x="7962" y="7652"/>
                  </a:lnTo>
                  <a:lnTo>
                    <a:pt x="7987" y="7669"/>
                  </a:lnTo>
                  <a:lnTo>
                    <a:pt x="8021" y="7686"/>
                  </a:lnTo>
                  <a:lnTo>
                    <a:pt x="8054" y="7702"/>
                  </a:lnTo>
                  <a:lnTo>
                    <a:pt x="8087" y="7719"/>
                  </a:lnTo>
                  <a:lnTo>
                    <a:pt x="8096" y="7719"/>
                  </a:lnTo>
                  <a:lnTo>
                    <a:pt x="8104" y="7719"/>
                  </a:lnTo>
                  <a:lnTo>
                    <a:pt x="8112" y="7719"/>
                  </a:lnTo>
                  <a:lnTo>
                    <a:pt x="8121" y="7719"/>
                  </a:lnTo>
                  <a:lnTo>
                    <a:pt x="8129" y="7719"/>
                  </a:lnTo>
                  <a:lnTo>
                    <a:pt x="8137" y="7719"/>
                  </a:lnTo>
                  <a:lnTo>
                    <a:pt x="8238" y="7719"/>
                  </a:lnTo>
                  <a:lnTo>
                    <a:pt x="8254" y="7719"/>
                  </a:lnTo>
                  <a:lnTo>
                    <a:pt x="8263" y="7719"/>
                  </a:lnTo>
                  <a:lnTo>
                    <a:pt x="8271" y="7719"/>
                  </a:lnTo>
                  <a:lnTo>
                    <a:pt x="8280" y="7719"/>
                  </a:lnTo>
                  <a:lnTo>
                    <a:pt x="8288" y="7719"/>
                  </a:lnTo>
                  <a:lnTo>
                    <a:pt x="8288" y="7719"/>
                  </a:lnTo>
                  <a:lnTo>
                    <a:pt x="8305" y="7719"/>
                  </a:lnTo>
                  <a:lnTo>
                    <a:pt x="8305" y="7719"/>
                  </a:lnTo>
                  <a:lnTo>
                    <a:pt x="8313" y="7719"/>
                  </a:lnTo>
                  <a:lnTo>
                    <a:pt x="8313" y="7719"/>
                  </a:lnTo>
                  <a:lnTo>
                    <a:pt x="8330" y="7719"/>
                  </a:lnTo>
                  <a:lnTo>
                    <a:pt x="8330" y="7719"/>
                  </a:lnTo>
                  <a:lnTo>
                    <a:pt x="8338" y="7711"/>
                  </a:lnTo>
                  <a:lnTo>
                    <a:pt x="8338" y="7711"/>
                  </a:lnTo>
                  <a:lnTo>
                    <a:pt x="8355" y="7702"/>
                  </a:lnTo>
                  <a:lnTo>
                    <a:pt x="8355" y="7702"/>
                  </a:lnTo>
                  <a:lnTo>
                    <a:pt x="8363" y="7702"/>
                  </a:lnTo>
                  <a:lnTo>
                    <a:pt x="8371" y="7694"/>
                  </a:lnTo>
                  <a:lnTo>
                    <a:pt x="8396" y="7677"/>
                  </a:lnTo>
                  <a:lnTo>
                    <a:pt x="8413" y="7669"/>
                  </a:lnTo>
                  <a:lnTo>
                    <a:pt x="8438" y="7652"/>
                  </a:lnTo>
                  <a:lnTo>
                    <a:pt x="8455" y="7644"/>
                  </a:lnTo>
                  <a:lnTo>
                    <a:pt x="8455" y="7644"/>
                  </a:lnTo>
                  <a:lnTo>
                    <a:pt x="8472" y="7627"/>
                  </a:lnTo>
                  <a:lnTo>
                    <a:pt x="8488" y="7611"/>
                  </a:lnTo>
                  <a:lnTo>
                    <a:pt x="8488" y="7611"/>
                  </a:lnTo>
                  <a:lnTo>
                    <a:pt x="8513" y="7594"/>
                  </a:lnTo>
                  <a:lnTo>
                    <a:pt x="8530" y="7577"/>
                  </a:lnTo>
                  <a:lnTo>
                    <a:pt x="8530" y="7577"/>
                  </a:lnTo>
                  <a:lnTo>
                    <a:pt x="8555" y="7560"/>
                  </a:lnTo>
                  <a:lnTo>
                    <a:pt x="8572" y="7544"/>
                  </a:lnTo>
                  <a:lnTo>
                    <a:pt x="8589" y="7527"/>
                  </a:lnTo>
                  <a:lnTo>
                    <a:pt x="8614" y="7502"/>
                  </a:lnTo>
                  <a:lnTo>
                    <a:pt x="8630" y="7485"/>
                  </a:lnTo>
                  <a:lnTo>
                    <a:pt x="8647" y="7469"/>
                  </a:lnTo>
                  <a:lnTo>
                    <a:pt x="8664" y="7452"/>
                  </a:lnTo>
                  <a:lnTo>
                    <a:pt x="8681" y="7427"/>
                  </a:lnTo>
                  <a:lnTo>
                    <a:pt x="8689" y="7410"/>
                  </a:lnTo>
                  <a:lnTo>
                    <a:pt x="8714" y="7385"/>
                  </a:lnTo>
                  <a:lnTo>
                    <a:pt x="8739" y="7360"/>
                  </a:lnTo>
                  <a:lnTo>
                    <a:pt x="8756" y="7326"/>
                  </a:lnTo>
                  <a:lnTo>
                    <a:pt x="8781" y="7301"/>
                  </a:lnTo>
                  <a:lnTo>
                    <a:pt x="8806" y="7268"/>
                  </a:lnTo>
                  <a:lnTo>
                    <a:pt x="8823" y="7243"/>
                  </a:lnTo>
                  <a:lnTo>
                    <a:pt x="8839" y="7210"/>
                  </a:lnTo>
                  <a:lnTo>
                    <a:pt x="8864" y="7184"/>
                  </a:lnTo>
                  <a:lnTo>
                    <a:pt x="8881" y="7151"/>
                  </a:lnTo>
                  <a:lnTo>
                    <a:pt x="8906" y="7118"/>
                  </a:lnTo>
                  <a:lnTo>
                    <a:pt x="8923" y="7093"/>
                  </a:lnTo>
                  <a:lnTo>
                    <a:pt x="8939" y="7059"/>
                  </a:lnTo>
                  <a:lnTo>
                    <a:pt x="8956" y="7026"/>
                  </a:lnTo>
                  <a:lnTo>
                    <a:pt x="8973" y="6992"/>
                  </a:lnTo>
                  <a:lnTo>
                    <a:pt x="8990" y="6959"/>
                  </a:lnTo>
                  <a:lnTo>
                    <a:pt x="9006" y="6934"/>
                  </a:lnTo>
                  <a:lnTo>
                    <a:pt x="9023" y="6900"/>
                  </a:lnTo>
                  <a:lnTo>
                    <a:pt x="9040" y="6867"/>
                  </a:lnTo>
                  <a:lnTo>
                    <a:pt x="9056" y="6834"/>
                  </a:lnTo>
                  <a:lnTo>
                    <a:pt x="9073" y="6800"/>
                  </a:lnTo>
                  <a:lnTo>
                    <a:pt x="9090" y="6767"/>
                  </a:lnTo>
                  <a:lnTo>
                    <a:pt x="9107" y="6733"/>
                  </a:lnTo>
                  <a:lnTo>
                    <a:pt x="9123" y="6692"/>
                  </a:lnTo>
                  <a:lnTo>
                    <a:pt x="9132" y="6658"/>
                  </a:lnTo>
                  <a:lnTo>
                    <a:pt x="9148" y="6625"/>
                  </a:lnTo>
                  <a:lnTo>
                    <a:pt x="9157" y="6591"/>
                  </a:lnTo>
                  <a:lnTo>
                    <a:pt x="9173" y="6558"/>
                  </a:lnTo>
                  <a:lnTo>
                    <a:pt x="9190" y="6525"/>
                  </a:lnTo>
                  <a:lnTo>
                    <a:pt x="9198" y="6483"/>
                  </a:lnTo>
                  <a:lnTo>
                    <a:pt x="9215" y="6449"/>
                  </a:lnTo>
                  <a:lnTo>
                    <a:pt x="9224" y="6416"/>
                  </a:lnTo>
                  <a:lnTo>
                    <a:pt x="9232" y="6382"/>
                  </a:lnTo>
                  <a:lnTo>
                    <a:pt x="9249" y="6341"/>
                  </a:lnTo>
                  <a:lnTo>
                    <a:pt x="9257" y="6307"/>
                  </a:lnTo>
                  <a:lnTo>
                    <a:pt x="9265" y="6274"/>
                  </a:lnTo>
                  <a:lnTo>
                    <a:pt x="9282" y="6240"/>
                  </a:lnTo>
                  <a:lnTo>
                    <a:pt x="9290" y="6199"/>
                  </a:lnTo>
                  <a:lnTo>
                    <a:pt x="9299" y="6165"/>
                  </a:lnTo>
                  <a:lnTo>
                    <a:pt x="9307" y="6124"/>
                  </a:lnTo>
                  <a:lnTo>
                    <a:pt x="9315" y="6090"/>
                  </a:lnTo>
                  <a:lnTo>
                    <a:pt x="9324" y="6057"/>
                  </a:lnTo>
                  <a:lnTo>
                    <a:pt x="9332" y="6015"/>
                  </a:lnTo>
                  <a:lnTo>
                    <a:pt x="9340" y="5981"/>
                  </a:lnTo>
                  <a:lnTo>
                    <a:pt x="9349" y="5940"/>
                  </a:lnTo>
                  <a:lnTo>
                    <a:pt x="9366" y="5873"/>
                  </a:lnTo>
                  <a:lnTo>
                    <a:pt x="9382" y="5798"/>
                  </a:lnTo>
                  <a:lnTo>
                    <a:pt x="9391" y="5723"/>
                  </a:lnTo>
                  <a:lnTo>
                    <a:pt x="9407" y="5647"/>
                  </a:lnTo>
                  <a:lnTo>
                    <a:pt x="9416" y="5572"/>
                  </a:lnTo>
                  <a:lnTo>
                    <a:pt x="9432" y="5497"/>
                  </a:lnTo>
                  <a:lnTo>
                    <a:pt x="9432" y="5464"/>
                  </a:lnTo>
                  <a:lnTo>
                    <a:pt x="9432" y="5422"/>
                  </a:lnTo>
                  <a:lnTo>
                    <a:pt x="9432" y="5347"/>
                  </a:lnTo>
                  <a:lnTo>
                    <a:pt x="9441" y="5280"/>
                  </a:lnTo>
                  <a:lnTo>
                    <a:pt x="9441" y="5205"/>
                  </a:lnTo>
                  <a:lnTo>
                    <a:pt x="9441" y="5138"/>
                  </a:lnTo>
                  <a:lnTo>
                    <a:pt x="9441" y="5029"/>
                  </a:lnTo>
                  <a:lnTo>
                    <a:pt x="9441" y="4904"/>
                  </a:lnTo>
                  <a:lnTo>
                    <a:pt x="9441" y="4904"/>
                  </a:lnTo>
                  <a:lnTo>
                    <a:pt x="9432" y="4870"/>
                  </a:lnTo>
                  <a:lnTo>
                    <a:pt x="9432" y="4837"/>
                  </a:lnTo>
                  <a:lnTo>
                    <a:pt x="9424" y="4812"/>
                  </a:lnTo>
                  <a:lnTo>
                    <a:pt x="9416" y="4779"/>
                  </a:lnTo>
                  <a:lnTo>
                    <a:pt x="9416" y="4753"/>
                  </a:lnTo>
                  <a:lnTo>
                    <a:pt x="9416" y="4720"/>
                  </a:lnTo>
                  <a:lnTo>
                    <a:pt x="9407" y="4662"/>
                  </a:lnTo>
                  <a:lnTo>
                    <a:pt x="9399" y="4595"/>
                  </a:lnTo>
                  <a:lnTo>
                    <a:pt x="9399" y="4536"/>
                  </a:lnTo>
                  <a:lnTo>
                    <a:pt x="9399" y="4478"/>
                  </a:lnTo>
                  <a:lnTo>
                    <a:pt x="9399" y="4428"/>
                  </a:lnTo>
                  <a:lnTo>
                    <a:pt x="9399" y="4411"/>
                  </a:lnTo>
                  <a:lnTo>
                    <a:pt x="9399" y="4352"/>
                  </a:lnTo>
                  <a:lnTo>
                    <a:pt x="9399" y="4110"/>
                  </a:lnTo>
                  <a:lnTo>
                    <a:pt x="9399" y="4043"/>
                  </a:lnTo>
                  <a:lnTo>
                    <a:pt x="9399" y="3985"/>
                  </a:lnTo>
                  <a:lnTo>
                    <a:pt x="9399" y="3960"/>
                  </a:lnTo>
                  <a:lnTo>
                    <a:pt x="9399" y="3926"/>
                  </a:lnTo>
                  <a:lnTo>
                    <a:pt x="9399" y="3901"/>
                  </a:lnTo>
                  <a:lnTo>
                    <a:pt x="9399" y="3868"/>
                  </a:lnTo>
                  <a:lnTo>
                    <a:pt x="9399" y="3843"/>
                  </a:lnTo>
                  <a:lnTo>
                    <a:pt x="9399" y="3809"/>
                  </a:lnTo>
                  <a:lnTo>
                    <a:pt x="9399" y="3784"/>
                  </a:lnTo>
                  <a:lnTo>
                    <a:pt x="9399" y="3751"/>
                  </a:lnTo>
                  <a:lnTo>
                    <a:pt x="9399" y="3734"/>
                  </a:lnTo>
                  <a:lnTo>
                    <a:pt x="9399" y="3718"/>
                  </a:lnTo>
                  <a:lnTo>
                    <a:pt x="9399" y="3692"/>
                  </a:lnTo>
                  <a:lnTo>
                    <a:pt x="9407" y="3684"/>
                  </a:lnTo>
                  <a:lnTo>
                    <a:pt x="9416" y="3667"/>
                  </a:lnTo>
                  <a:lnTo>
                    <a:pt x="9424" y="3659"/>
                  </a:lnTo>
                  <a:lnTo>
                    <a:pt x="9424" y="3659"/>
                  </a:lnTo>
                  <a:lnTo>
                    <a:pt x="9432" y="3651"/>
                  </a:lnTo>
                  <a:lnTo>
                    <a:pt x="9449" y="3634"/>
                  </a:lnTo>
                  <a:lnTo>
                    <a:pt x="9457" y="3626"/>
                  </a:lnTo>
                  <a:lnTo>
                    <a:pt x="9457" y="3626"/>
                  </a:lnTo>
                  <a:lnTo>
                    <a:pt x="9474" y="3626"/>
                  </a:lnTo>
                  <a:lnTo>
                    <a:pt x="9474" y="3626"/>
                  </a:lnTo>
                  <a:lnTo>
                    <a:pt x="9499" y="3626"/>
                  </a:lnTo>
                  <a:lnTo>
                    <a:pt x="9533" y="3626"/>
                  </a:lnTo>
                  <a:lnTo>
                    <a:pt x="9549" y="3626"/>
                  </a:lnTo>
                  <a:lnTo>
                    <a:pt x="9574" y="3634"/>
                  </a:lnTo>
                  <a:lnTo>
                    <a:pt x="9574" y="3634"/>
                  </a:lnTo>
                  <a:lnTo>
                    <a:pt x="9583" y="3642"/>
                  </a:lnTo>
                  <a:lnTo>
                    <a:pt x="9599" y="3651"/>
                  </a:lnTo>
                  <a:lnTo>
                    <a:pt x="9616" y="3667"/>
                  </a:lnTo>
                  <a:lnTo>
                    <a:pt x="9625" y="3676"/>
                  </a:lnTo>
                  <a:lnTo>
                    <a:pt x="9633" y="3701"/>
                  </a:lnTo>
                  <a:lnTo>
                    <a:pt x="9633" y="3718"/>
                  </a:lnTo>
                  <a:lnTo>
                    <a:pt x="9633" y="3734"/>
                  </a:lnTo>
                  <a:lnTo>
                    <a:pt x="9633" y="3751"/>
                  </a:lnTo>
                  <a:lnTo>
                    <a:pt x="9633" y="3751"/>
                  </a:lnTo>
                  <a:lnTo>
                    <a:pt x="9633" y="3784"/>
                  </a:lnTo>
                  <a:lnTo>
                    <a:pt x="9633" y="3826"/>
                  </a:lnTo>
                  <a:lnTo>
                    <a:pt x="9633" y="4352"/>
                  </a:lnTo>
                  <a:lnTo>
                    <a:pt x="9633" y="4403"/>
                  </a:lnTo>
                  <a:lnTo>
                    <a:pt x="9633" y="4469"/>
                  </a:lnTo>
                  <a:lnTo>
                    <a:pt x="9633" y="4561"/>
                  </a:lnTo>
                  <a:lnTo>
                    <a:pt x="9641" y="4603"/>
                  </a:lnTo>
                  <a:lnTo>
                    <a:pt x="9650" y="4662"/>
                  </a:lnTo>
                  <a:lnTo>
                    <a:pt x="9658" y="4687"/>
                  </a:lnTo>
                  <a:lnTo>
                    <a:pt x="9658" y="4712"/>
                  </a:lnTo>
                  <a:lnTo>
                    <a:pt x="9666" y="4737"/>
                  </a:lnTo>
                  <a:lnTo>
                    <a:pt x="9675" y="4770"/>
                  </a:lnTo>
                  <a:lnTo>
                    <a:pt x="9683" y="4795"/>
                  </a:lnTo>
                  <a:lnTo>
                    <a:pt x="9683" y="4820"/>
                  </a:lnTo>
                  <a:lnTo>
                    <a:pt x="9691" y="4845"/>
                  </a:lnTo>
                  <a:lnTo>
                    <a:pt x="9700" y="4879"/>
                  </a:lnTo>
                  <a:lnTo>
                    <a:pt x="9708" y="4904"/>
                  </a:lnTo>
                  <a:lnTo>
                    <a:pt x="9716" y="4929"/>
                  </a:lnTo>
                  <a:lnTo>
                    <a:pt x="9725" y="4954"/>
                  </a:lnTo>
                  <a:lnTo>
                    <a:pt x="9733" y="4987"/>
                  </a:lnTo>
                  <a:lnTo>
                    <a:pt x="9741" y="5012"/>
                  </a:lnTo>
                  <a:lnTo>
                    <a:pt x="9750" y="5037"/>
                  </a:lnTo>
                  <a:lnTo>
                    <a:pt x="9758" y="5063"/>
                  </a:lnTo>
                  <a:lnTo>
                    <a:pt x="9767" y="5088"/>
                  </a:lnTo>
                  <a:lnTo>
                    <a:pt x="9775" y="5113"/>
                  </a:lnTo>
                  <a:lnTo>
                    <a:pt x="9792" y="5138"/>
                  </a:lnTo>
                  <a:lnTo>
                    <a:pt x="9800" y="5163"/>
                  </a:lnTo>
                  <a:lnTo>
                    <a:pt x="9808" y="5188"/>
                  </a:lnTo>
                  <a:lnTo>
                    <a:pt x="9817" y="5213"/>
                  </a:lnTo>
                  <a:lnTo>
                    <a:pt x="9833" y="5238"/>
                  </a:lnTo>
                  <a:lnTo>
                    <a:pt x="9842" y="5263"/>
                  </a:lnTo>
                  <a:lnTo>
                    <a:pt x="9850" y="5288"/>
                  </a:lnTo>
                  <a:lnTo>
                    <a:pt x="9867" y="5313"/>
                  </a:lnTo>
                  <a:lnTo>
                    <a:pt x="9875" y="5338"/>
                  </a:lnTo>
                  <a:lnTo>
                    <a:pt x="9892" y="5363"/>
                  </a:lnTo>
                  <a:lnTo>
                    <a:pt x="9900" y="5388"/>
                  </a:lnTo>
                  <a:lnTo>
                    <a:pt x="9917" y="5413"/>
                  </a:lnTo>
                  <a:lnTo>
                    <a:pt x="9925" y="5438"/>
                  </a:lnTo>
                  <a:lnTo>
                    <a:pt x="9942" y="5464"/>
                  </a:lnTo>
                  <a:lnTo>
                    <a:pt x="9950" y="5480"/>
                  </a:lnTo>
                  <a:lnTo>
                    <a:pt x="9975" y="5514"/>
                  </a:lnTo>
                  <a:lnTo>
                    <a:pt x="9992" y="5547"/>
                  </a:lnTo>
                  <a:lnTo>
                    <a:pt x="10017" y="5581"/>
                  </a:lnTo>
                  <a:lnTo>
                    <a:pt x="10026" y="5589"/>
                  </a:lnTo>
                  <a:lnTo>
                    <a:pt x="10026" y="5589"/>
                  </a:lnTo>
                  <a:lnTo>
                    <a:pt x="10034" y="5606"/>
                  </a:lnTo>
                  <a:lnTo>
                    <a:pt x="10051" y="5622"/>
                  </a:lnTo>
                  <a:lnTo>
                    <a:pt x="10051" y="5622"/>
                  </a:lnTo>
                  <a:lnTo>
                    <a:pt x="10059" y="5639"/>
                  </a:lnTo>
                  <a:lnTo>
                    <a:pt x="10067" y="5647"/>
                  </a:lnTo>
                  <a:lnTo>
                    <a:pt x="10067" y="5647"/>
                  </a:lnTo>
                  <a:lnTo>
                    <a:pt x="10084" y="5664"/>
                  </a:lnTo>
                  <a:lnTo>
                    <a:pt x="10092" y="5672"/>
                  </a:lnTo>
                  <a:lnTo>
                    <a:pt x="10092" y="5672"/>
                  </a:lnTo>
                  <a:lnTo>
                    <a:pt x="10109" y="5689"/>
                  </a:lnTo>
                  <a:lnTo>
                    <a:pt x="10117" y="5697"/>
                  </a:lnTo>
                  <a:lnTo>
                    <a:pt x="10117" y="5697"/>
                  </a:lnTo>
                  <a:lnTo>
                    <a:pt x="10126" y="5714"/>
                  </a:lnTo>
                  <a:lnTo>
                    <a:pt x="10142" y="5723"/>
                  </a:lnTo>
                  <a:lnTo>
                    <a:pt x="10142" y="5723"/>
                  </a:lnTo>
                  <a:lnTo>
                    <a:pt x="10151" y="5739"/>
                  </a:lnTo>
                  <a:lnTo>
                    <a:pt x="10159" y="5748"/>
                  </a:lnTo>
                  <a:lnTo>
                    <a:pt x="10159" y="5748"/>
                  </a:lnTo>
                  <a:lnTo>
                    <a:pt x="10176" y="5756"/>
                  </a:lnTo>
                  <a:lnTo>
                    <a:pt x="10184" y="5773"/>
                  </a:lnTo>
                  <a:lnTo>
                    <a:pt x="10184" y="5773"/>
                  </a:lnTo>
                  <a:lnTo>
                    <a:pt x="10201" y="5781"/>
                  </a:lnTo>
                  <a:lnTo>
                    <a:pt x="10209" y="5789"/>
                  </a:lnTo>
                  <a:lnTo>
                    <a:pt x="10209" y="5789"/>
                  </a:lnTo>
                  <a:lnTo>
                    <a:pt x="10218" y="5798"/>
                  </a:lnTo>
                  <a:lnTo>
                    <a:pt x="10234" y="5806"/>
                  </a:lnTo>
                  <a:lnTo>
                    <a:pt x="10234" y="5806"/>
                  </a:lnTo>
                  <a:lnTo>
                    <a:pt x="10243" y="5814"/>
                  </a:lnTo>
                  <a:lnTo>
                    <a:pt x="10259" y="5823"/>
                  </a:lnTo>
                  <a:lnTo>
                    <a:pt x="10259" y="5823"/>
                  </a:lnTo>
                  <a:lnTo>
                    <a:pt x="10268" y="5831"/>
                  </a:lnTo>
                  <a:lnTo>
                    <a:pt x="10284" y="5839"/>
                  </a:lnTo>
                  <a:lnTo>
                    <a:pt x="10284" y="5839"/>
                  </a:lnTo>
                  <a:lnTo>
                    <a:pt x="10293" y="5848"/>
                  </a:lnTo>
                  <a:lnTo>
                    <a:pt x="10310" y="5856"/>
                  </a:lnTo>
                  <a:lnTo>
                    <a:pt x="10310" y="5856"/>
                  </a:lnTo>
                  <a:lnTo>
                    <a:pt x="10318" y="5865"/>
                  </a:lnTo>
                  <a:lnTo>
                    <a:pt x="10335" y="5873"/>
                  </a:lnTo>
                  <a:lnTo>
                    <a:pt x="10335" y="5873"/>
                  </a:lnTo>
                  <a:lnTo>
                    <a:pt x="10343" y="5881"/>
                  </a:lnTo>
                  <a:lnTo>
                    <a:pt x="10360" y="5890"/>
                  </a:lnTo>
                  <a:lnTo>
                    <a:pt x="10360" y="5890"/>
                  </a:lnTo>
                  <a:lnTo>
                    <a:pt x="10368" y="5890"/>
                  </a:lnTo>
                  <a:lnTo>
                    <a:pt x="10385" y="5898"/>
                  </a:lnTo>
                  <a:lnTo>
                    <a:pt x="10385" y="5898"/>
                  </a:lnTo>
                  <a:lnTo>
                    <a:pt x="10393" y="5906"/>
                  </a:lnTo>
                  <a:lnTo>
                    <a:pt x="10410" y="5906"/>
                  </a:lnTo>
                  <a:lnTo>
                    <a:pt x="10410" y="5906"/>
                  </a:lnTo>
                  <a:lnTo>
                    <a:pt x="10418" y="5906"/>
                  </a:lnTo>
                  <a:lnTo>
                    <a:pt x="10435" y="5906"/>
                  </a:lnTo>
                  <a:lnTo>
                    <a:pt x="10435" y="5906"/>
                  </a:lnTo>
                  <a:lnTo>
                    <a:pt x="10443" y="5906"/>
                  </a:lnTo>
                  <a:lnTo>
                    <a:pt x="10460" y="5906"/>
                  </a:lnTo>
                  <a:lnTo>
                    <a:pt x="10460" y="5906"/>
                  </a:lnTo>
                  <a:lnTo>
                    <a:pt x="10468" y="5906"/>
                  </a:lnTo>
                  <a:lnTo>
                    <a:pt x="10485" y="5906"/>
                  </a:lnTo>
                  <a:lnTo>
                    <a:pt x="10485" y="5906"/>
                  </a:lnTo>
                  <a:lnTo>
                    <a:pt x="10493" y="5906"/>
                  </a:lnTo>
                  <a:lnTo>
                    <a:pt x="10510" y="5906"/>
                  </a:lnTo>
                  <a:lnTo>
                    <a:pt x="10510" y="5906"/>
                  </a:lnTo>
                  <a:lnTo>
                    <a:pt x="10518" y="5906"/>
                  </a:lnTo>
                  <a:lnTo>
                    <a:pt x="10535" y="5906"/>
                  </a:lnTo>
                  <a:lnTo>
                    <a:pt x="10535" y="5906"/>
                  </a:lnTo>
                  <a:lnTo>
                    <a:pt x="10543" y="5906"/>
                  </a:lnTo>
                  <a:lnTo>
                    <a:pt x="10560" y="5906"/>
                  </a:lnTo>
                  <a:lnTo>
                    <a:pt x="10669" y="5906"/>
                  </a:lnTo>
                  <a:lnTo>
                    <a:pt x="10685" y="5906"/>
                  </a:lnTo>
                  <a:lnTo>
                    <a:pt x="10694" y="5906"/>
                  </a:lnTo>
                  <a:lnTo>
                    <a:pt x="10719" y="5906"/>
                  </a:lnTo>
                  <a:lnTo>
                    <a:pt x="10711" y="5906"/>
                  </a:lnTo>
                  <a:lnTo>
                    <a:pt x="10736" y="5906"/>
                  </a:lnTo>
                  <a:lnTo>
                    <a:pt x="10761" y="5906"/>
                  </a:lnTo>
                  <a:lnTo>
                    <a:pt x="10752" y="5906"/>
                  </a:lnTo>
                  <a:lnTo>
                    <a:pt x="10777" y="5906"/>
                  </a:lnTo>
                  <a:lnTo>
                    <a:pt x="10802" y="5898"/>
                  </a:lnTo>
                  <a:lnTo>
                    <a:pt x="10802" y="5898"/>
                  </a:lnTo>
                  <a:lnTo>
                    <a:pt x="10827" y="5890"/>
                  </a:lnTo>
                  <a:lnTo>
                    <a:pt x="10853" y="5881"/>
                  </a:lnTo>
                  <a:lnTo>
                    <a:pt x="10844" y="5881"/>
                  </a:lnTo>
                  <a:lnTo>
                    <a:pt x="10869" y="5873"/>
                  </a:lnTo>
                  <a:lnTo>
                    <a:pt x="10894" y="5865"/>
                  </a:lnTo>
                  <a:lnTo>
                    <a:pt x="10886" y="5865"/>
                  </a:lnTo>
                  <a:lnTo>
                    <a:pt x="10911" y="5856"/>
                  </a:lnTo>
                  <a:lnTo>
                    <a:pt x="10936" y="5839"/>
                  </a:lnTo>
                  <a:lnTo>
                    <a:pt x="10936" y="5839"/>
                  </a:lnTo>
                  <a:lnTo>
                    <a:pt x="10961" y="5831"/>
                  </a:lnTo>
                  <a:lnTo>
                    <a:pt x="10986" y="5814"/>
                  </a:lnTo>
                  <a:lnTo>
                    <a:pt x="10986" y="5814"/>
                  </a:lnTo>
                  <a:lnTo>
                    <a:pt x="11011" y="5806"/>
                  </a:lnTo>
                  <a:lnTo>
                    <a:pt x="11036" y="5789"/>
                  </a:lnTo>
                  <a:lnTo>
                    <a:pt x="11036" y="5789"/>
                  </a:lnTo>
                  <a:lnTo>
                    <a:pt x="11061" y="5773"/>
                  </a:lnTo>
                  <a:lnTo>
                    <a:pt x="11086" y="5756"/>
                  </a:lnTo>
                  <a:lnTo>
                    <a:pt x="11086" y="5756"/>
                  </a:lnTo>
                  <a:lnTo>
                    <a:pt x="11103" y="5731"/>
                  </a:lnTo>
                  <a:lnTo>
                    <a:pt x="11128" y="5714"/>
                  </a:lnTo>
                  <a:lnTo>
                    <a:pt x="11128" y="5714"/>
                  </a:lnTo>
                  <a:lnTo>
                    <a:pt x="11153" y="5697"/>
                  </a:lnTo>
                  <a:lnTo>
                    <a:pt x="11178" y="5672"/>
                  </a:lnTo>
                  <a:lnTo>
                    <a:pt x="11178" y="5672"/>
                  </a:lnTo>
                  <a:lnTo>
                    <a:pt x="11195" y="5647"/>
                  </a:lnTo>
                  <a:lnTo>
                    <a:pt x="11220" y="5631"/>
                  </a:lnTo>
                  <a:lnTo>
                    <a:pt x="11220" y="5631"/>
                  </a:lnTo>
                  <a:lnTo>
                    <a:pt x="11237" y="5606"/>
                  </a:lnTo>
                  <a:lnTo>
                    <a:pt x="11262" y="5581"/>
                  </a:lnTo>
                  <a:lnTo>
                    <a:pt x="11262" y="5581"/>
                  </a:lnTo>
                  <a:lnTo>
                    <a:pt x="11279" y="5555"/>
                  </a:lnTo>
                  <a:lnTo>
                    <a:pt x="11304" y="5530"/>
                  </a:lnTo>
                  <a:lnTo>
                    <a:pt x="11320" y="5505"/>
                  </a:lnTo>
                  <a:lnTo>
                    <a:pt x="11337" y="5472"/>
                  </a:lnTo>
                  <a:lnTo>
                    <a:pt x="11354" y="5447"/>
                  </a:lnTo>
                  <a:lnTo>
                    <a:pt x="11371" y="5413"/>
                  </a:lnTo>
                  <a:lnTo>
                    <a:pt x="11387" y="5388"/>
                  </a:lnTo>
                  <a:lnTo>
                    <a:pt x="11571" y="5322"/>
                  </a:lnTo>
                  <a:lnTo>
                    <a:pt x="11629" y="5514"/>
                  </a:lnTo>
                  <a:lnTo>
                    <a:pt x="11613" y="5547"/>
                  </a:lnTo>
                  <a:lnTo>
                    <a:pt x="11596" y="5581"/>
                  </a:lnTo>
                  <a:lnTo>
                    <a:pt x="11579" y="5622"/>
                  </a:lnTo>
                  <a:lnTo>
                    <a:pt x="11563" y="5656"/>
                  </a:lnTo>
                  <a:lnTo>
                    <a:pt x="11538" y="5689"/>
                  </a:lnTo>
                  <a:lnTo>
                    <a:pt x="11513" y="5723"/>
                  </a:lnTo>
                  <a:lnTo>
                    <a:pt x="11496" y="5756"/>
                  </a:lnTo>
                  <a:lnTo>
                    <a:pt x="11471" y="5781"/>
                  </a:lnTo>
                  <a:lnTo>
                    <a:pt x="11446" y="5814"/>
                  </a:lnTo>
                  <a:lnTo>
                    <a:pt x="11429" y="5848"/>
                  </a:lnTo>
                  <a:lnTo>
                    <a:pt x="11404" y="5873"/>
                  </a:lnTo>
                  <a:lnTo>
                    <a:pt x="11379" y="5898"/>
                  </a:lnTo>
                  <a:lnTo>
                    <a:pt x="11345" y="5931"/>
                  </a:lnTo>
                  <a:lnTo>
                    <a:pt x="11320" y="5956"/>
                  </a:lnTo>
                  <a:lnTo>
                    <a:pt x="11295" y="5981"/>
                  </a:lnTo>
                  <a:lnTo>
                    <a:pt x="11270" y="6007"/>
                  </a:lnTo>
                  <a:lnTo>
                    <a:pt x="11237" y="6023"/>
                  </a:lnTo>
                  <a:lnTo>
                    <a:pt x="11212" y="6048"/>
                  </a:lnTo>
                  <a:lnTo>
                    <a:pt x="11178" y="6065"/>
                  </a:lnTo>
                  <a:lnTo>
                    <a:pt x="11153" y="6090"/>
                  </a:lnTo>
                  <a:lnTo>
                    <a:pt x="11120" y="6107"/>
                  </a:lnTo>
                  <a:lnTo>
                    <a:pt x="11095" y="6124"/>
                  </a:lnTo>
                  <a:lnTo>
                    <a:pt x="11061" y="6140"/>
                  </a:lnTo>
                  <a:lnTo>
                    <a:pt x="11028" y="6157"/>
                  </a:lnTo>
                  <a:lnTo>
                    <a:pt x="10995" y="6174"/>
                  </a:lnTo>
                  <a:lnTo>
                    <a:pt x="10961" y="6182"/>
                  </a:lnTo>
                  <a:lnTo>
                    <a:pt x="10928" y="6199"/>
                  </a:lnTo>
                  <a:lnTo>
                    <a:pt x="10894" y="6207"/>
                  </a:lnTo>
                  <a:lnTo>
                    <a:pt x="10861" y="6215"/>
                  </a:lnTo>
                  <a:lnTo>
                    <a:pt x="10827" y="6224"/>
                  </a:lnTo>
                  <a:lnTo>
                    <a:pt x="10794" y="6232"/>
                  </a:lnTo>
                  <a:lnTo>
                    <a:pt x="10761" y="6232"/>
                  </a:lnTo>
                  <a:lnTo>
                    <a:pt x="10619" y="6232"/>
                  </a:lnTo>
                  <a:lnTo>
                    <a:pt x="10602" y="6232"/>
                  </a:lnTo>
                  <a:lnTo>
                    <a:pt x="10585" y="6232"/>
                  </a:lnTo>
                  <a:lnTo>
                    <a:pt x="10560" y="6232"/>
                  </a:lnTo>
                  <a:lnTo>
                    <a:pt x="10543" y="6232"/>
                  </a:lnTo>
                  <a:lnTo>
                    <a:pt x="10527" y="6232"/>
                  </a:lnTo>
                  <a:lnTo>
                    <a:pt x="10510" y="6232"/>
                  </a:lnTo>
                  <a:lnTo>
                    <a:pt x="10493" y="6232"/>
                  </a:lnTo>
                  <a:lnTo>
                    <a:pt x="10477" y="6232"/>
                  </a:lnTo>
                  <a:lnTo>
                    <a:pt x="10460" y="6232"/>
                  </a:lnTo>
                  <a:lnTo>
                    <a:pt x="10443" y="6232"/>
                  </a:lnTo>
                  <a:lnTo>
                    <a:pt x="10427" y="6224"/>
                  </a:lnTo>
                  <a:lnTo>
                    <a:pt x="10410" y="6215"/>
                  </a:lnTo>
                  <a:lnTo>
                    <a:pt x="10393" y="6215"/>
                  </a:lnTo>
                  <a:lnTo>
                    <a:pt x="10376" y="6207"/>
                  </a:lnTo>
                  <a:lnTo>
                    <a:pt x="10360" y="6199"/>
                  </a:lnTo>
                  <a:lnTo>
                    <a:pt x="10343" y="6190"/>
                  </a:lnTo>
                  <a:lnTo>
                    <a:pt x="10326" y="6182"/>
                  </a:lnTo>
                  <a:lnTo>
                    <a:pt x="10310" y="6174"/>
                  </a:lnTo>
                  <a:lnTo>
                    <a:pt x="10293" y="6165"/>
                  </a:lnTo>
                  <a:lnTo>
                    <a:pt x="10276" y="6157"/>
                  </a:lnTo>
                  <a:lnTo>
                    <a:pt x="10259" y="6149"/>
                  </a:lnTo>
                  <a:lnTo>
                    <a:pt x="10243" y="6140"/>
                  </a:lnTo>
                  <a:lnTo>
                    <a:pt x="10226" y="6132"/>
                  </a:lnTo>
                  <a:lnTo>
                    <a:pt x="10209" y="6124"/>
                  </a:lnTo>
                  <a:lnTo>
                    <a:pt x="10193" y="6115"/>
                  </a:lnTo>
                  <a:lnTo>
                    <a:pt x="10176" y="6098"/>
                  </a:lnTo>
                  <a:lnTo>
                    <a:pt x="10159" y="6090"/>
                  </a:lnTo>
                  <a:lnTo>
                    <a:pt x="10151" y="6082"/>
                  </a:lnTo>
                  <a:lnTo>
                    <a:pt x="10134" y="6065"/>
                  </a:lnTo>
                  <a:lnTo>
                    <a:pt x="10117" y="6057"/>
                  </a:lnTo>
                  <a:lnTo>
                    <a:pt x="10101" y="6040"/>
                  </a:lnTo>
                  <a:lnTo>
                    <a:pt x="10084" y="6032"/>
                  </a:lnTo>
                  <a:lnTo>
                    <a:pt x="10067" y="6015"/>
                  </a:lnTo>
                  <a:lnTo>
                    <a:pt x="10059" y="6007"/>
                  </a:lnTo>
                  <a:lnTo>
                    <a:pt x="10042" y="5990"/>
                  </a:lnTo>
                  <a:lnTo>
                    <a:pt x="10026" y="5981"/>
                  </a:lnTo>
                  <a:lnTo>
                    <a:pt x="10017" y="5965"/>
                  </a:lnTo>
                  <a:lnTo>
                    <a:pt x="10000" y="5948"/>
                  </a:lnTo>
                  <a:lnTo>
                    <a:pt x="9984" y="5931"/>
                  </a:lnTo>
                  <a:lnTo>
                    <a:pt x="9975" y="5923"/>
                  </a:lnTo>
                  <a:lnTo>
                    <a:pt x="9959" y="5906"/>
                  </a:lnTo>
                  <a:lnTo>
                    <a:pt x="9942" y="5890"/>
                  </a:lnTo>
                  <a:lnTo>
                    <a:pt x="9934" y="5873"/>
                  </a:lnTo>
                  <a:lnTo>
                    <a:pt x="9917" y="5856"/>
                  </a:lnTo>
                  <a:lnTo>
                    <a:pt x="9909" y="5839"/>
                  </a:lnTo>
                  <a:lnTo>
                    <a:pt x="9892" y="5823"/>
                  </a:lnTo>
                  <a:lnTo>
                    <a:pt x="9883" y="5806"/>
                  </a:lnTo>
                  <a:lnTo>
                    <a:pt x="9867" y="5789"/>
                  </a:lnTo>
                  <a:lnTo>
                    <a:pt x="9858" y="5764"/>
                  </a:lnTo>
                  <a:lnTo>
                    <a:pt x="9842" y="5748"/>
                  </a:lnTo>
                  <a:lnTo>
                    <a:pt x="9817" y="5714"/>
                  </a:lnTo>
                  <a:lnTo>
                    <a:pt x="9800" y="5672"/>
                  </a:lnTo>
                  <a:lnTo>
                    <a:pt x="9775" y="5631"/>
                  </a:lnTo>
                  <a:lnTo>
                    <a:pt x="9758" y="5606"/>
                  </a:lnTo>
                  <a:lnTo>
                    <a:pt x="9750" y="5581"/>
                  </a:lnTo>
                  <a:lnTo>
                    <a:pt x="9733" y="5547"/>
                  </a:lnTo>
                  <a:lnTo>
                    <a:pt x="9716" y="5522"/>
                  </a:lnTo>
                  <a:lnTo>
                    <a:pt x="9708" y="5497"/>
                  </a:lnTo>
                  <a:lnTo>
                    <a:pt x="9691" y="5472"/>
                  </a:lnTo>
                  <a:lnTo>
                    <a:pt x="9683" y="5438"/>
                  </a:lnTo>
                  <a:lnTo>
                    <a:pt x="9666" y="5413"/>
                  </a:lnTo>
                  <a:lnTo>
                    <a:pt x="9666" y="5405"/>
                  </a:lnTo>
                  <a:lnTo>
                    <a:pt x="9666" y="5438"/>
                  </a:lnTo>
                  <a:lnTo>
                    <a:pt x="9666" y="5472"/>
                  </a:lnTo>
                  <a:lnTo>
                    <a:pt x="9666" y="5514"/>
                  </a:lnTo>
                  <a:lnTo>
                    <a:pt x="9658" y="5589"/>
                  </a:lnTo>
                  <a:lnTo>
                    <a:pt x="9650" y="5664"/>
                  </a:lnTo>
                  <a:lnTo>
                    <a:pt x="9641" y="5739"/>
                  </a:lnTo>
                  <a:lnTo>
                    <a:pt x="9633" y="5814"/>
                  </a:lnTo>
                  <a:lnTo>
                    <a:pt x="9616" y="5898"/>
                  </a:lnTo>
                  <a:lnTo>
                    <a:pt x="9599" y="5973"/>
                  </a:lnTo>
                  <a:lnTo>
                    <a:pt x="9591" y="6007"/>
                  </a:lnTo>
                  <a:lnTo>
                    <a:pt x="9583" y="6048"/>
                  </a:lnTo>
                  <a:lnTo>
                    <a:pt x="9574" y="6090"/>
                  </a:lnTo>
                  <a:lnTo>
                    <a:pt x="9566" y="6124"/>
                  </a:lnTo>
                  <a:lnTo>
                    <a:pt x="9558" y="6165"/>
                  </a:lnTo>
                  <a:lnTo>
                    <a:pt x="9549" y="6207"/>
                  </a:lnTo>
                  <a:lnTo>
                    <a:pt x="9541" y="6240"/>
                  </a:lnTo>
                  <a:lnTo>
                    <a:pt x="9533" y="6282"/>
                  </a:lnTo>
                  <a:lnTo>
                    <a:pt x="9524" y="6316"/>
                  </a:lnTo>
                  <a:lnTo>
                    <a:pt x="9516" y="6357"/>
                  </a:lnTo>
                  <a:lnTo>
                    <a:pt x="9508" y="6399"/>
                  </a:lnTo>
                  <a:lnTo>
                    <a:pt x="9491" y="6433"/>
                  </a:lnTo>
                  <a:lnTo>
                    <a:pt x="9482" y="6474"/>
                  </a:lnTo>
                  <a:lnTo>
                    <a:pt x="9466" y="6508"/>
                  </a:lnTo>
                  <a:lnTo>
                    <a:pt x="9457" y="6550"/>
                  </a:lnTo>
                  <a:lnTo>
                    <a:pt x="9449" y="6583"/>
                  </a:lnTo>
                  <a:lnTo>
                    <a:pt x="9432" y="6625"/>
                  </a:lnTo>
                  <a:lnTo>
                    <a:pt x="9416" y="6658"/>
                  </a:lnTo>
                  <a:lnTo>
                    <a:pt x="9407" y="6700"/>
                  </a:lnTo>
                  <a:lnTo>
                    <a:pt x="9391" y="6733"/>
                  </a:lnTo>
                  <a:lnTo>
                    <a:pt x="9374" y="6767"/>
                  </a:lnTo>
                  <a:lnTo>
                    <a:pt x="9366" y="6809"/>
                  </a:lnTo>
                  <a:lnTo>
                    <a:pt x="9349" y="6842"/>
                  </a:lnTo>
                  <a:lnTo>
                    <a:pt x="9332" y="6884"/>
                  </a:lnTo>
                  <a:lnTo>
                    <a:pt x="9315" y="6917"/>
                  </a:lnTo>
                  <a:lnTo>
                    <a:pt x="9299" y="6951"/>
                  </a:lnTo>
                  <a:lnTo>
                    <a:pt x="9282" y="6984"/>
                  </a:lnTo>
                  <a:lnTo>
                    <a:pt x="9265" y="7026"/>
                  </a:lnTo>
                  <a:lnTo>
                    <a:pt x="9249" y="7059"/>
                  </a:lnTo>
                  <a:lnTo>
                    <a:pt x="9232" y="7093"/>
                  </a:lnTo>
                  <a:lnTo>
                    <a:pt x="9215" y="7126"/>
                  </a:lnTo>
                  <a:lnTo>
                    <a:pt x="9198" y="7159"/>
                  </a:lnTo>
                  <a:lnTo>
                    <a:pt x="9173" y="7201"/>
                  </a:lnTo>
                  <a:lnTo>
                    <a:pt x="9157" y="7235"/>
                  </a:lnTo>
                  <a:lnTo>
                    <a:pt x="9132" y="7268"/>
                  </a:lnTo>
                  <a:lnTo>
                    <a:pt x="9115" y="7301"/>
                  </a:lnTo>
                  <a:lnTo>
                    <a:pt x="9090" y="7335"/>
                  </a:lnTo>
                  <a:lnTo>
                    <a:pt x="9073" y="7368"/>
                  </a:lnTo>
                  <a:lnTo>
                    <a:pt x="9048" y="7402"/>
                  </a:lnTo>
                  <a:lnTo>
                    <a:pt x="9031" y="7435"/>
                  </a:lnTo>
                  <a:lnTo>
                    <a:pt x="9006" y="7460"/>
                  </a:lnTo>
                  <a:lnTo>
                    <a:pt x="8981" y="7494"/>
                  </a:lnTo>
                  <a:lnTo>
                    <a:pt x="8956" y="7527"/>
                  </a:lnTo>
                  <a:lnTo>
                    <a:pt x="8931" y="7560"/>
                  </a:lnTo>
                  <a:lnTo>
                    <a:pt x="8914" y="7577"/>
                  </a:lnTo>
                  <a:lnTo>
                    <a:pt x="8898" y="7602"/>
                  </a:lnTo>
                  <a:lnTo>
                    <a:pt x="8881" y="7619"/>
                  </a:lnTo>
                  <a:lnTo>
                    <a:pt x="8864" y="7644"/>
                  </a:lnTo>
                  <a:lnTo>
                    <a:pt x="8839" y="7661"/>
                  </a:lnTo>
                  <a:lnTo>
                    <a:pt x="8823" y="7686"/>
                  </a:lnTo>
                  <a:lnTo>
                    <a:pt x="8797" y="7711"/>
                  </a:lnTo>
                  <a:lnTo>
                    <a:pt x="8781" y="7727"/>
                  </a:lnTo>
                  <a:lnTo>
                    <a:pt x="8756" y="7753"/>
                  </a:lnTo>
                  <a:lnTo>
                    <a:pt x="8731" y="7778"/>
                  </a:lnTo>
                  <a:lnTo>
                    <a:pt x="8706" y="7794"/>
                  </a:lnTo>
                  <a:lnTo>
                    <a:pt x="8681" y="7819"/>
                  </a:lnTo>
                  <a:lnTo>
                    <a:pt x="8664" y="7828"/>
                  </a:lnTo>
                  <a:lnTo>
                    <a:pt x="8655" y="7836"/>
                  </a:lnTo>
                  <a:lnTo>
                    <a:pt x="8630" y="7853"/>
                  </a:lnTo>
                  <a:lnTo>
                    <a:pt x="8605" y="7878"/>
                  </a:lnTo>
                  <a:lnTo>
                    <a:pt x="8580" y="7895"/>
                  </a:lnTo>
                  <a:lnTo>
                    <a:pt x="8547" y="7911"/>
                  </a:lnTo>
                  <a:lnTo>
                    <a:pt x="8530" y="7920"/>
                  </a:lnTo>
                  <a:lnTo>
                    <a:pt x="8522" y="7928"/>
                  </a:lnTo>
                  <a:lnTo>
                    <a:pt x="8505" y="7936"/>
                  </a:lnTo>
                  <a:lnTo>
                    <a:pt x="8488" y="7945"/>
                  </a:lnTo>
                  <a:lnTo>
                    <a:pt x="8472" y="7945"/>
                  </a:lnTo>
                  <a:lnTo>
                    <a:pt x="8455" y="7953"/>
                  </a:lnTo>
                  <a:lnTo>
                    <a:pt x="8438" y="7961"/>
                  </a:lnTo>
                  <a:lnTo>
                    <a:pt x="8422" y="7970"/>
                  </a:lnTo>
                  <a:lnTo>
                    <a:pt x="8405" y="7970"/>
                  </a:lnTo>
                  <a:lnTo>
                    <a:pt x="8388" y="7970"/>
                  </a:lnTo>
                  <a:lnTo>
                    <a:pt x="8371" y="7970"/>
                  </a:lnTo>
                  <a:lnTo>
                    <a:pt x="8355" y="7970"/>
                  </a:lnTo>
                  <a:lnTo>
                    <a:pt x="8338" y="7970"/>
                  </a:lnTo>
                  <a:lnTo>
                    <a:pt x="8321" y="7970"/>
                  </a:lnTo>
                  <a:lnTo>
                    <a:pt x="8305" y="7970"/>
                  </a:lnTo>
                  <a:lnTo>
                    <a:pt x="8288" y="7970"/>
                  </a:lnTo>
                  <a:lnTo>
                    <a:pt x="8196" y="7970"/>
                  </a:lnTo>
                  <a:lnTo>
                    <a:pt x="8179" y="7970"/>
                  </a:lnTo>
                  <a:lnTo>
                    <a:pt x="8163" y="7970"/>
                  </a:lnTo>
                  <a:lnTo>
                    <a:pt x="8146" y="7970"/>
                  </a:lnTo>
                  <a:lnTo>
                    <a:pt x="8129" y="7970"/>
                  </a:lnTo>
                  <a:lnTo>
                    <a:pt x="8104" y="7970"/>
                  </a:lnTo>
                  <a:lnTo>
                    <a:pt x="8087" y="7970"/>
                  </a:lnTo>
                  <a:lnTo>
                    <a:pt x="8071" y="7961"/>
                  </a:lnTo>
                  <a:lnTo>
                    <a:pt x="8054" y="7953"/>
                  </a:lnTo>
                  <a:lnTo>
                    <a:pt x="8037" y="7945"/>
                  </a:lnTo>
                  <a:lnTo>
                    <a:pt x="7995" y="7928"/>
                  </a:lnTo>
                  <a:lnTo>
                    <a:pt x="7962" y="7911"/>
                  </a:lnTo>
                  <a:lnTo>
                    <a:pt x="7920" y="7886"/>
                  </a:lnTo>
                  <a:lnTo>
                    <a:pt x="7887" y="7870"/>
                  </a:lnTo>
                  <a:lnTo>
                    <a:pt x="7853" y="7844"/>
                  </a:lnTo>
                  <a:lnTo>
                    <a:pt x="7820" y="7828"/>
                  </a:lnTo>
                  <a:lnTo>
                    <a:pt x="7787" y="7803"/>
                  </a:lnTo>
                  <a:lnTo>
                    <a:pt x="7753" y="7778"/>
                  </a:lnTo>
                  <a:lnTo>
                    <a:pt x="7720" y="7753"/>
                  </a:lnTo>
                  <a:lnTo>
                    <a:pt x="7695" y="7727"/>
                  </a:lnTo>
                  <a:lnTo>
                    <a:pt x="7661" y="7702"/>
                  </a:lnTo>
                  <a:lnTo>
                    <a:pt x="7636" y="7677"/>
                  </a:lnTo>
                  <a:lnTo>
                    <a:pt x="7603" y="7652"/>
                  </a:lnTo>
                  <a:lnTo>
                    <a:pt x="7578" y="7627"/>
                  </a:lnTo>
                  <a:lnTo>
                    <a:pt x="7553" y="7602"/>
                  </a:lnTo>
                  <a:lnTo>
                    <a:pt x="7528" y="7569"/>
                  </a:lnTo>
                  <a:lnTo>
                    <a:pt x="7503" y="7544"/>
                  </a:lnTo>
                  <a:lnTo>
                    <a:pt x="7478" y="7510"/>
                  </a:lnTo>
                  <a:lnTo>
                    <a:pt x="7452" y="7485"/>
                  </a:lnTo>
                  <a:lnTo>
                    <a:pt x="7436" y="7452"/>
                  </a:lnTo>
                  <a:lnTo>
                    <a:pt x="7411" y="7418"/>
                  </a:lnTo>
                  <a:lnTo>
                    <a:pt x="7394" y="7385"/>
                  </a:lnTo>
                  <a:lnTo>
                    <a:pt x="7369" y="7360"/>
                  </a:lnTo>
                  <a:lnTo>
                    <a:pt x="7352" y="7326"/>
                  </a:lnTo>
                  <a:lnTo>
                    <a:pt x="7336" y="7293"/>
                  </a:lnTo>
                  <a:lnTo>
                    <a:pt x="7319" y="7260"/>
                  </a:lnTo>
                  <a:lnTo>
                    <a:pt x="7302" y="7226"/>
                  </a:lnTo>
                  <a:lnTo>
                    <a:pt x="7285" y="7193"/>
                  </a:lnTo>
                  <a:lnTo>
                    <a:pt x="7269" y="7151"/>
                  </a:lnTo>
                  <a:lnTo>
                    <a:pt x="7252" y="7118"/>
                  </a:lnTo>
                  <a:lnTo>
                    <a:pt x="7235" y="7084"/>
                  </a:lnTo>
                  <a:lnTo>
                    <a:pt x="7227" y="7051"/>
                  </a:lnTo>
                  <a:lnTo>
                    <a:pt x="7210" y="7009"/>
                  </a:lnTo>
                  <a:lnTo>
                    <a:pt x="7202" y="6976"/>
                  </a:lnTo>
                  <a:lnTo>
                    <a:pt x="7185" y="6942"/>
                  </a:lnTo>
                  <a:lnTo>
                    <a:pt x="7177" y="6900"/>
                  </a:lnTo>
                  <a:lnTo>
                    <a:pt x="7168" y="6867"/>
                  </a:lnTo>
                  <a:lnTo>
                    <a:pt x="7160" y="6825"/>
                  </a:lnTo>
                  <a:lnTo>
                    <a:pt x="7143" y="6792"/>
                  </a:lnTo>
                  <a:lnTo>
                    <a:pt x="7135" y="6750"/>
                  </a:lnTo>
                  <a:lnTo>
                    <a:pt x="7127" y="6708"/>
                  </a:lnTo>
                  <a:lnTo>
                    <a:pt x="7127" y="6675"/>
                  </a:lnTo>
                  <a:lnTo>
                    <a:pt x="7118" y="6633"/>
                  </a:lnTo>
                  <a:lnTo>
                    <a:pt x="7110" y="6600"/>
                  </a:lnTo>
                  <a:lnTo>
                    <a:pt x="7102" y="6558"/>
                  </a:lnTo>
                  <a:lnTo>
                    <a:pt x="7102" y="6516"/>
                  </a:lnTo>
                  <a:lnTo>
                    <a:pt x="7102" y="6474"/>
                  </a:lnTo>
                  <a:lnTo>
                    <a:pt x="7102" y="6441"/>
                  </a:lnTo>
                  <a:lnTo>
                    <a:pt x="7102" y="6399"/>
                  </a:lnTo>
                  <a:lnTo>
                    <a:pt x="7102" y="6357"/>
                  </a:lnTo>
                  <a:lnTo>
                    <a:pt x="7102" y="6316"/>
                  </a:lnTo>
                  <a:lnTo>
                    <a:pt x="7102" y="6274"/>
                  </a:lnTo>
                  <a:lnTo>
                    <a:pt x="7102" y="6240"/>
                  </a:lnTo>
                  <a:lnTo>
                    <a:pt x="7102" y="6199"/>
                  </a:lnTo>
                  <a:lnTo>
                    <a:pt x="7102" y="5906"/>
                  </a:lnTo>
                  <a:lnTo>
                    <a:pt x="7102" y="5865"/>
                  </a:lnTo>
                  <a:lnTo>
                    <a:pt x="7102" y="5823"/>
                  </a:lnTo>
                  <a:lnTo>
                    <a:pt x="7102" y="5781"/>
                  </a:lnTo>
                  <a:lnTo>
                    <a:pt x="7102" y="5697"/>
                  </a:lnTo>
                  <a:lnTo>
                    <a:pt x="7110" y="5614"/>
                  </a:lnTo>
                  <a:lnTo>
                    <a:pt x="7118" y="5530"/>
                  </a:lnTo>
                  <a:lnTo>
                    <a:pt x="7127" y="5447"/>
                  </a:lnTo>
                  <a:lnTo>
                    <a:pt x="7135" y="5363"/>
                  </a:lnTo>
                  <a:lnTo>
                    <a:pt x="7143" y="5280"/>
                  </a:lnTo>
                  <a:lnTo>
                    <a:pt x="7160" y="5196"/>
                  </a:lnTo>
                  <a:lnTo>
                    <a:pt x="7168" y="5129"/>
                  </a:lnTo>
                  <a:lnTo>
                    <a:pt x="7168" y="5146"/>
                  </a:lnTo>
                  <a:lnTo>
                    <a:pt x="7135" y="5221"/>
                  </a:lnTo>
                  <a:lnTo>
                    <a:pt x="7102" y="5313"/>
                  </a:lnTo>
                  <a:lnTo>
                    <a:pt x="7068" y="5413"/>
                  </a:lnTo>
                  <a:lnTo>
                    <a:pt x="7043" y="5464"/>
                  </a:lnTo>
                  <a:lnTo>
                    <a:pt x="7026" y="5522"/>
                  </a:lnTo>
                  <a:lnTo>
                    <a:pt x="7001" y="5581"/>
                  </a:lnTo>
                  <a:lnTo>
                    <a:pt x="6976" y="5639"/>
                  </a:lnTo>
                  <a:lnTo>
                    <a:pt x="6951" y="5697"/>
                  </a:lnTo>
                  <a:lnTo>
                    <a:pt x="6926" y="5756"/>
                  </a:lnTo>
                  <a:lnTo>
                    <a:pt x="6901" y="5814"/>
                  </a:lnTo>
                  <a:lnTo>
                    <a:pt x="6868" y="5881"/>
                  </a:lnTo>
                  <a:lnTo>
                    <a:pt x="6843" y="5948"/>
                  </a:lnTo>
                  <a:lnTo>
                    <a:pt x="6809" y="6007"/>
                  </a:lnTo>
                  <a:lnTo>
                    <a:pt x="6784" y="6073"/>
                  </a:lnTo>
                  <a:lnTo>
                    <a:pt x="6751" y="6140"/>
                  </a:lnTo>
                  <a:lnTo>
                    <a:pt x="6717" y="6207"/>
                  </a:lnTo>
                  <a:lnTo>
                    <a:pt x="6684" y="6274"/>
                  </a:lnTo>
                  <a:lnTo>
                    <a:pt x="6650" y="6349"/>
                  </a:lnTo>
                  <a:lnTo>
                    <a:pt x="6617" y="6416"/>
                  </a:lnTo>
                  <a:lnTo>
                    <a:pt x="6584" y="6483"/>
                  </a:lnTo>
                  <a:lnTo>
                    <a:pt x="6542" y="6550"/>
                  </a:lnTo>
                  <a:lnTo>
                    <a:pt x="6508" y="6625"/>
                  </a:lnTo>
                  <a:lnTo>
                    <a:pt x="6467" y="6692"/>
                  </a:lnTo>
                  <a:lnTo>
                    <a:pt x="6425" y="6758"/>
                  </a:lnTo>
                  <a:lnTo>
                    <a:pt x="6392" y="6825"/>
                  </a:lnTo>
                  <a:lnTo>
                    <a:pt x="6350" y="6892"/>
                  </a:lnTo>
                  <a:lnTo>
                    <a:pt x="6308" y="6967"/>
                  </a:lnTo>
                  <a:lnTo>
                    <a:pt x="6266" y="7034"/>
                  </a:lnTo>
                  <a:lnTo>
                    <a:pt x="6216" y="7101"/>
                  </a:lnTo>
                  <a:lnTo>
                    <a:pt x="6174" y="7159"/>
                  </a:lnTo>
                  <a:lnTo>
                    <a:pt x="6158" y="7193"/>
                  </a:lnTo>
                  <a:lnTo>
                    <a:pt x="6133" y="7226"/>
                  </a:lnTo>
                  <a:lnTo>
                    <a:pt x="6107" y="7260"/>
                  </a:lnTo>
                  <a:lnTo>
                    <a:pt x="6082" y="7293"/>
                  </a:lnTo>
                  <a:lnTo>
                    <a:pt x="6066" y="7318"/>
                  </a:lnTo>
                  <a:lnTo>
                    <a:pt x="6041" y="7352"/>
                  </a:lnTo>
                  <a:lnTo>
                    <a:pt x="6016" y="7385"/>
                  </a:lnTo>
                  <a:lnTo>
                    <a:pt x="5991" y="7410"/>
                  </a:lnTo>
                  <a:lnTo>
                    <a:pt x="5965" y="7443"/>
                  </a:lnTo>
                  <a:lnTo>
                    <a:pt x="5949" y="7477"/>
                  </a:lnTo>
                  <a:lnTo>
                    <a:pt x="5840" y="7510"/>
                  </a:lnTo>
                  <a:lnTo>
                    <a:pt x="5815" y="7544"/>
                  </a:lnTo>
                  <a:lnTo>
                    <a:pt x="5790" y="7569"/>
                  </a:lnTo>
                  <a:lnTo>
                    <a:pt x="5765" y="7594"/>
                  </a:lnTo>
                  <a:lnTo>
                    <a:pt x="5740" y="7627"/>
                  </a:lnTo>
                  <a:lnTo>
                    <a:pt x="5715" y="7652"/>
                  </a:lnTo>
                  <a:lnTo>
                    <a:pt x="5690" y="7677"/>
                  </a:lnTo>
                  <a:lnTo>
                    <a:pt x="5665" y="7702"/>
                  </a:lnTo>
                  <a:lnTo>
                    <a:pt x="5640" y="7727"/>
                  </a:lnTo>
                  <a:lnTo>
                    <a:pt x="5615" y="7753"/>
                  </a:lnTo>
                  <a:lnTo>
                    <a:pt x="5590" y="7778"/>
                  </a:lnTo>
                  <a:lnTo>
                    <a:pt x="5556" y="7803"/>
                  </a:lnTo>
                  <a:lnTo>
                    <a:pt x="5531" y="7828"/>
                  </a:lnTo>
                  <a:lnTo>
                    <a:pt x="5506" y="7853"/>
                  </a:lnTo>
                  <a:lnTo>
                    <a:pt x="5481" y="7878"/>
                  </a:lnTo>
                  <a:lnTo>
                    <a:pt x="5456" y="7903"/>
                  </a:lnTo>
                  <a:lnTo>
                    <a:pt x="5422" y="7928"/>
                  </a:lnTo>
                  <a:lnTo>
                    <a:pt x="5422" y="7928"/>
                  </a:lnTo>
                  <a:lnTo>
                    <a:pt x="5397" y="7953"/>
                  </a:lnTo>
                  <a:lnTo>
                    <a:pt x="5364" y="7970"/>
                  </a:lnTo>
                  <a:lnTo>
                    <a:pt x="5339" y="7986"/>
                  </a:lnTo>
                  <a:lnTo>
                    <a:pt x="5305" y="8012"/>
                  </a:lnTo>
                  <a:lnTo>
                    <a:pt x="5280" y="8028"/>
                  </a:lnTo>
                  <a:lnTo>
                    <a:pt x="5255" y="8045"/>
                  </a:lnTo>
                  <a:lnTo>
                    <a:pt x="5222" y="8062"/>
                  </a:lnTo>
                  <a:lnTo>
                    <a:pt x="5197" y="8078"/>
                  </a:lnTo>
                  <a:lnTo>
                    <a:pt x="5163" y="8095"/>
                  </a:lnTo>
                  <a:lnTo>
                    <a:pt x="5130" y="8112"/>
                  </a:lnTo>
                  <a:lnTo>
                    <a:pt x="5105" y="8128"/>
                  </a:lnTo>
                  <a:lnTo>
                    <a:pt x="5072" y="8137"/>
                  </a:lnTo>
                  <a:lnTo>
                    <a:pt x="5047" y="8154"/>
                  </a:lnTo>
                  <a:lnTo>
                    <a:pt x="5013" y="8170"/>
                  </a:lnTo>
                  <a:lnTo>
                    <a:pt x="4980" y="8179"/>
                  </a:lnTo>
                  <a:lnTo>
                    <a:pt x="4955" y="8187"/>
                  </a:lnTo>
                  <a:lnTo>
                    <a:pt x="4921" y="8195"/>
                  </a:lnTo>
                  <a:lnTo>
                    <a:pt x="4888" y="8204"/>
                  </a:lnTo>
                  <a:lnTo>
                    <a:pt x="4854" y="8212"/>
                  </a:lnTo>
                  <a:lnTo>
                    <a:pt x="4829" y="8220"/>
                  </a:lnTo>
                  <a:lnTo>
                    <a:pt x="4796" y="8229"/>
                  </a:lnTo>
                  <a:lnTo>
                    <a:pt x="4762" y="8229"/>
                  </a:lnTo>
                  <a:lnTo>
                    <a:pt x="4729" y="8229"/>
                  </a:lnTo>
                  <a:lnTo>
                    <a:pt x="4696" y="8229"/>
                  </a:lnTo>
                  <a:lnTo>
                    <a:pt x="4595" y="8229"/>
                  </a:lnTo>
                  <a:lnTo>
                    <a:pt x="4562" y="8229"/>
                  </a:lnTo>
                  <a:lnTo>
                    <a:pt x="4529" y="8229"/>
                  </a:lnTo>
                  <a:lnTo>
                    <a:pt x="4495" y="8229"/>
                  </a:lnTo>
                  <a:lnTo>
                    <a:pt x="4462" y="8220"/>
                  </a:lnTo>
                  <a:lnTo>
                    <a:pt x="4428" y="8212"/>
                  </a:lnTo>
                  <a:lnTo>
                    <a:pt x="4395" y="8204"/>
                  </a:lnTo>
                  <a:lnTo>
                    <a:pt x="4361" y="8195"/>
                  </a:lnTo>
                  <a:lnTo>
                    <a:pt x="4328" y="8187"/>
                  </a:lnTo>
                  <a:lnTo>
                    <a:pt x="4311" y="8179"/>
                  </a:lnTo>
                  <a:lnTo>
                    <a:pt x="4295" y="8179"/>
                  </a:lnTo>
                  <a:lnTo>
                    <a:pt x="4286" y="8170"/>
                  </a:lnTo>
                  <a:lnTo>
                    <a:pt x="4270" y="8162"/>
                  </a:lnTo>
                  <a:lnTo>
                    <a:pt x="4253" y="8154"/>
                  </a:lnTo>
                  <a:lnTo>
                    <a:pt x="4236" y="8145"/>
                  </a:lnTo>
                  <a:lnTo>
                    <a:pt x="4228" y="8137"/>
                  </a:lnTo>
                  <a:lnTo>
                    <a:pt x="4211" y="8128"/>
                  </a:lnTo>
                  <a:lnTo>
                    <a:pt x="4194" y="8120"/>
                  </a:lnTo>
                  <a:lnTo>
                    <a:pt x="4186" y="8112"/>
                  </a:lnTo>
                  <a:lnTo>
                    <a:pt x="4169" y="8103"/>
                  </a:lnTo>
                  <a:lnTo>
                    <a:pt x="4161" y="8095"/>
                  </a:lnTo>
                  <a:lnTo>
                    <a:pt x="4144" y="8078"/>
                  </a:lnTo>
                  <a:lnTo>
                    <a:pt x="4136" y="8070"/>
                  </a:lnTo>
                  <a:lnTo>
                    <a:pt x="4119" y="8062"/>
                  </a:lnTo>
                  <a:lnTo>
                    <a:pt x="4111" y="8045"/>
                  </a:lnTo>
                  <a:lnTo>
                    <a:pt x="4102" y="8037"/>
                  </a:lnTo>
                  <a:lnTo>
                    <a:pt x="4086" y="8028"/>
                  </a:lnTo>
                  <a:lnTo>
                    <a:pt x="4077" y="8012"/>
                  </a:lnTo>
                  <a:lnTo>
                    <a:pt x="4069" y="8003"/>
                  </a:lnTo>
                  <a:lnTo>
                    <a:pt x="4061" y="7986"/>
                  </a:lnTo>
                  <a:lnTo>
                    <a:pt x="4052" y="7978"/>
                  </a:lnTo>
                  <a:lnTo>
                    <a:pt x="4036" y="7953"/>
                  </a:lnTo>
                  <a:lnTo>
                    <a:pt x="4019" y="7920"/>
                  </a:lnTo>
                  <a:lnTo>
                    <a:pt x="4002" y="7895"/>
                  </a:lnTo>
                  <a:lnTo>
                    <a:pt x="3986" y="7870"/>
                  </a:lnTo>
                  <a:lnTo>
                    <a:pt x="3969" y="7844"/>
                  </a:lnTo>
                  <a:lnTo>
                    <a:pt x="3960" y="7811"/>
                  </a:lnTo>
                  <a:lnTo>
                    <a:pt x="3944" y="7786"/>
                  </a:lnTo>
                  <a:lnTo>
                    <a:pt x="3935" y="7753"/>
                  </a:lnTo>
                  <a:lnTo>
                    <a:pt x="3927" y="7719"/>
                  </a:lnTo>
                  <a:lnTo>
                    <a:pt x="3919" y="7694"/>
                  </a:lnTo>
                  <a:lnTo>
                    <a:pt x="3902" y="7661"/>
                  </a:lnTo>
                  <a:lnTo>
                    <a:pt x="3894" y="7627"/>
                  </a:lnTo>
                  <a:lnTo>
                    <a:pt x="3885" y="7602"/>
                  </a:lnTo>
                  <a:lnTo>
                    <a:pt x="3885" y="7569"/>
                  </a:lnTo>
                  <a:lnTo>
                    <a:pt x="3877" y="7535"/>
                  </a:lnTo>
                  <a:lnTo>
                    <a:pt x="3869" y="7502"/>
                  </a:lnTo>
                  <a:lnTo>
                    <a:pt x="3860" y="7469"/>
                  </a:lnTo>
                  <a:lnTo>
                    <a:pt x="3860" y="7435"/>
                  </a:lnTo>
                  <a:lnTo>
                    <a:pt x="3860" y="7402"/>
                  </a:lnTo>
                  <a:lnTo>
                    <a:pt x="3860" y="7368"/>
                  </a:lnTo>
                  <a:lnTo>
                    <a:pt x="3860" y="7335"/>
                  </a:lnTo>
                  <a:lnTo>
                    <a:pt x="3860" y="7301"/>
                  </a:lnTo>
                  <a:lnTo>
                    <a:pt x="3860" y="7268"/>
                  </a:lnTo>
                  <a:lnTo>
                    <a:pt x="3860" y="7235"/>
                  </a:lnTo>
                  <a:lnTo>
                    <a:pt x="3860" y="7201"/>
                  </a:lnTo>
                  <a:lnTo>
                    <a:pt x="3860" y="6875"/>
                  </a:lnTo>
                  <a:lnTo>
                    <a:pt x="3860" y="6817"/>
                  </a:lnTo>
                  <a:lnTo>
                    <a:pt x="3860" y="6758"/>
                  </a:lnTo>
                  <a:lnTo>
                    <a:pt x="3860" y="6700"/>
                  </a:lnTo>
                  <a:lnTo>
                    <a:pt x="3860" y="6650"/>
                  </a:lnTo>
                  <a:lnTo>
                    <a:pt x="3860" y="6600"/>
                  </a:lnTo>
                  <a:lnTo>
                    <a:pt x="3860" y="6550"/>
                  </a:lnTo>
                  <a:lnTo>
                    <a:pt x="3860" y="6508"/>
                  </a:lnTo>
                  <a:lnTo>
                    <a:pt x="3860" y="6466"/>
                  </a:lnTo>
                  <a:lnTo>
                    <a:pt x="3860" y="6433"/>
                  </a:lnTo>
                  <a:lnTo>
                    <a:pt x="3869" y="6366"/>
                  </a:lnTo>
                  <a:lnTo>
                    <a:pt x="3885" y="6291"/>
                  </a:lnTo>
                  <a:lnTo>
                    <a:pt x="3894" y="6224"/>
                  </a:lnTo>
                  <a:lnTo>
                    <a:pt x="3902" y="6157"/>
                  </a:lnTo>
                  <a:lnTo>
                    <a:pt x="3910" y="6090"/>
                  </a:lnTo>
                  <a:lnTo>
                    <a:pt x="3927" y="6015"/>
                  </a:lnTo>
                  <a:lnTo>
                    <a:pt x="3935" y="5948"/>
                  </a:lnTo>
                  <a:lnTo>
                    <a:pt x="3952" y="5881"/>
                  </a:lnTo>
                  <a:lnTo>
                    <a:pt x="3969" y="5814"/>
                  </a:lnTo>
                  <a:lnTo>
                    <a:pt x="3977" y="5739"/>
                  </a:lnTo>
                  <a:lnTo>
                    <a:pt x="3994" y="5672"/>
                  </a:lnTo>
                  <a:lnTo>
                    <a:pt x="4011" y="5606"/>
                  </a:lnTo>
                  <a:lnTo>
                    <a:pt x="4027" y="5539"/>
                  </a:lnTo>
                  <a:lnTo>
                    <a:pt x="4044" y="5472"/>
                  </a:lnTo>
                  <a:lnTo>
                    <a:pt x="4061" y="5405"/>
                  </a:lnTo>
                  <a:lnTo>
                    <a:pt x="4077" y="5338"/>
                  </a:lnTo>
                  <a:lnTo>
                    <a:pt x="4094" y="5263"/>
                  </a:lnTo>
                  <a:lnTo>
                    <a:pt x="4111" y="5196"/>
                  </a:lnTo>
                  <a:lnTo>
                    <a:pt x="4136" y="5129"/>
                  </a:lnTo>
                  <a:lnTo>
                    <a:pt x="4153" y="5063"/>
                  </a:lnTo>
                  <a:lnTo>
                    <a:pt x="4169" y="4996"/>
                  </a:lnTo>
                  <a:lnTo>
                    <a:pt x="4194" y="4929"/>
                  </a:lnTo>
                  <a:lnTo>
                    <a:pt x="4211" y="4879"/>
                  </a:lnTo>
                  <a:lnTo>
                    <a:pt x="4211" y="4870"/>
                  </a:lnTo>
                  <a:lnTo>
                    <a:pt x="4236" y="4804"/>
                  </a:lnTo>
                  <a:lnTo>
                    <a:pt x="4253" y="4737"/>
                  </a:lnTo>
                  <a:lnTo>
                    <a:pt x="4278" y="4670"/>
                  </a:lnTo>
                  <a:lnTo>
                    <a:pt x="4303" y="4603"/>
                  </a:lnTo>
                  <a:lnTo>
                    <a:pt x="4320" y="4536"/>
                  </a:lnTo>
                  <a:lnTo>
                    <a:pt x="4345" y="4469"/>
                  </a:lnTo>
                  <a:lnTo>
                    <a:pt x="4370" y="4411"/>
                  </a:lnTo>
                  <a:lnTo>
                    <a:pt x="4395" y="4344"/>
                  </a:lnTo>
                  <a:lnTo>
                    <a:pt x="4420" y="4277"/>
                  </a:lnTo>
                  <a:lnTo>
                    <a:pt x="4445" y="4210"/>
                  </a:lnTo>
                  <a:lnTo>
                    <a:pt x="4470" y="4152"/>
                  </a:lnTo>
                  <a:lnTo>
                    <a:pt x="4495" y="4085"/>
                  </a:lnTo>
                  <a:lnTo>
                    <a:pt x="4520" y="4018"/>
                  </a:lnTo>
                  <a:lnTo>
                    <a:pt x="4554" y="3951"/>
                  </a:lnTo>
                  <a:lnTo>
                    <a:pt x="4579" y="3893"/>
                  </a:lnTo>
                  <a:lnTo>
                    <a:pt x="4604" y="3826"/>
                  </a:lnTo>
                  <a:lnTo>
                    <a:pt x="4637" y="3759"/>
                  </a:lnTo>
                  <a:lnTo>
                    <a:pt x="4662" y="3701"/>
                  </a:lnTo>
                  <a:lnTo>
                    <a:pt x="4687" y="3634"/>
                  </a:lnTo>
                  <a:lnTo>
                    <a:pt x="4721" y="3576"/>
                  </a:lnTo>
                  <a:lnTo>
                    <a:pt x="4746" y="3509"/>
                  </a:lnTo>
                  <a:lnTo>
                    <a:pt x="4779" y="3442"/>
                  </a:lnTo>
                  <a:lnTo>
                    <a:pt x="4804" y="3383"/>
                  </a:lnTo>
                  <a:lnTo>
                    <a:pt x="4838" y="3317"/>
                  </a:lnTo>
                  <a:lnTo>
                    <a:pt x="4863" y="3266"/>
                  </a:lnTo>
                  <a:lnTo>
                    <a:pt x="4846" y="3283"/>
                  </a:lnTo>
                  <a:lnTo>
                    <a:pt x="4796" y="3325"/>
                  </a:lnTo>
                  <a:lnTo>
                    <a:pt x="4754" y="3358"/>
                  </a:lnTo>
                  <a:lnTo>
                    <a:pt x="4704" y="3400"/>
                  </a:lnTo>
                  <a:lnTo>
                    <a:pt x="4662" y="3442"/>
                  </a:lnTo>
                  <a:lnTo>
                    <a:pt x="4612" y="3475"/>
                  </a:lnTo>
                  <a:lnTo>
                    <a:pt x="4562" y="3517"/>
                  </a:lnTo>
                  <a:lnTo>
                    <a:pt x="4520" y="3559"/>
                  </a:lnTo>
                  <a:lnTo>
                    <a:pt x="4470" y="3592"/>
                  </a:lnTo>
                  <a:lnTo>
                    <a:pt x="4311" y="3718"/>
                  </a:lnTo>
                  <a:lnTo>
                    <a:pt x="4270" y="3751"/>
                  </a:lnTo>
                  <a:lnTo>
                    <a:pt x="4153" y="3843"/>
                  </a:lnTo>
                  <a:lnTo>
                    <a:pt x="4077" y="3910"/>
                  </a:lnTo>
                  <a:lnTo>
                    <a:pt x="3994" y="3968"/>
                  </a:lnTo>
                  <a:lnTo>
                    <a:pt x="3919" y="4027"/>
                  </a:lnTo>
                  <a:lnTo>
                    <a:pt x="3835" y="4093"/>
                  </a:lnTo>
                  <a:lnTo>
                    <a:pt x="3760" y="4152"/>
                  </a:lnTo>
                  <a:lnTo>
                    <a:pt x="3676" y="4210"/>
                  </a:lnTo>
                  <a:lnTo>
                    <a:pt x="3593" y="4277"/>
                  </a:lnTo>
                  <a:lnTo>
                    <a:pt x="3509" y="4336"/>
                  </a:lnTo>
                  <a:lnTo>
                    <a:pt x="3434" y="4394"/>
                  </a:lnTo>
                  <a:lnTo>
                    <a:pt x="3351" y="4453"/>
                  </a:lnTo>
                  <a:lnTo>
                    <a:pt x="3267" y="4511"/>
                  </a:lnTo>
                  <a:lnTo>
                    <a:pt x="3184" y="4570"/>
                  </a:lnTo>
                  <a:lnTo>
                    <a:pt x="3100" y="4628"/>
                  </a:lnTo>
                  <a:lnTo>
                    <a:pt x="3016" y="4687"/>
                  </a:lnTo>
                  <a:lnTo>
                    <a:pt x="2933" y="4745"/>
                  </a:lnTo>
                  <a:lnTo>
                    <a:pt x="2849" y="4795"/>
                  </a:lnTo>
                  <a:lnTo>
                    <a:pt x="2766" y="4845"/>
                  </a:lnTo>
                  <a:lnTo>
                    <a:pt x="2757" y="4854"/>
                  </a:lnTo>
                  <a:lnTo>
                    <a:pt x="2674" y="4912"/>
                  </a:lnTo>
                  <a:lnTo>
                    <a:pt x="2590" y="4962"/>
                  </a:lnTo>
                  <a:lnTo>
                    <a:pt x="2499" y="5012"/>
                  </a:lnTo>
                  <a:lnTo>
                    <a:pt x="2415" y="5071"/>
                  </a:lnTo>
                  <a:lnTo>
                    <a:pt x="2323" y="5121"/>
                  </a:lnTo>
                  <a:lnTo>
                    <a:pt x="2240" y="5171"/>
                  </a:lnTo>
                  <a:lnTo>
                    <a:pt x="2189" y="5196"/>
                  </a:lnTo>
                  <a:lnTo>
                    <a:pt x="2148" y="5221"/>
                  </a:lnTo>
                  <a:lnTo>
                    <a:pt x="2098" y="5246"/>
                  </a:lnTo>
                  <a:lnTo>
                    <a:pt x="2056" y="5263"/>
                  </a:lnTo>
                  <a:lnTo>
                    <a:pt x="2006" y="5288"/>
                  </a:lnTo>
                  <a:lnTo>
                    <a:pt x="1964" y="5313"/>
                  </a:lnTo>
                  <a:lnTo>
                    <a:pt x="1914" y="5338"/>
                  </a:lnTo>
                  <a:lnTo>
                    <a:pt x="1872" y="5363"/>
                  </a:lnTo>
                  <a:lnTo>
                    <a:pt x="1822" y="5380"/>
                  </a:lnTo>
                  <a:lnTo>
                    <a:pt x="1780" y="5405"/>
                  </a:lnTo>
                  <a:lnTo>
                    <a:pt x="1738" y="5430"/>
                  </a:lnTo>
                  <a:lnTo>
                    <a:pt x="1697" y="5447"/>
                  </a:lnTo>
                  <a:lnTo>
                    <a:pt x="1655" y="5464"/>
                  </a:lnTo>
                  <a:lnTo>
                    <a:pt x="1605" y="5480"/>
                  </a:lnTo>
                  <a:lnTo>
                    <a:pt x="1555" y="5505"/>
                  </a:lnTo>
                  <a:lnTo>
                    <a:pt x="1513" y="5522"/>
                  </a:lnTo>
                  <a:lnTo>
                    <a:pt x="1463" y="5539"/>
                  </a:lnTo>
                  <a:lnTo>
                    <a:pt x="1412" y="5555"/>
                  </a:lnTo>
                  <a:lnTo>
                    <a:pt x="1362" y="5572"/>
                  </a:lnTo>
                  <a:lnTo>
                    <a:pt x="1337" y="5572"/>
                  </a:lnTo>
                  <a:lnTo>
                    <a:pt x="1304" y="5581"/>
                  </a:lnTo>
                  <a:lnTo>
                    <a:pt x="1279" y="5589"/>
                  </a:lnTo>
                  <a:lnTo>
                    <a:pt x="1254" y="5597"/>
                  </a:lnTo>
                  <a:lnTo>
                    <a:pt x="1229" y="5606"/>
                  </a:lnTo>
                  <a:lnTo>
                    <a:pt x="1204" y="5606"/>
                  </a:lnTo>
                  <a:lnTo>
                    <a:pt x="1170" y="5614"/>
                  </a:lnTo>
                  <a:lnTo>
                    <a:pt x="1145" y="5614"/>
                  </a:lnTo>
                  <a:lnTo>
                    <a:pt x="1120" y="5614"/>
                  </a:lnTo>
                  <a:lnTo>
                    <a:pt x="1095" y="5614"/>
                  </a:lnTo>
                  <a:lnTo>
                    <a:pt x="1062" y="5614"/>
                  </a:lnTo>
                  <a:lnTo>
                    <a:pt x="1037" y="5614"/>
                  </a:lnTo>
                  <a:lnTo>
                    <a:pt x="1011" y="5614"/>
                  </a:lnTo>
                  <a:lnTo>
                    <a:pt x="978" y="5614"/>
                  </a:lnTo>
                  <a:lnTo>
                    <a:pt x="953" y="5614"/>
                  </a:lnTo>
                  <a:lnTo>
                    <a:pt x="786" y="5614"/>
                  </a:lnTo>
                  <a:lnTo>
                    <a:pt x="753" y="5614"/>
                  </a:lnTo>
                  <a:lnTo>
                    <a:pt x="727" y="5614"/>
                  </a:lnTo>
                  <a:lnTo>
                    <a:pt x="694" y="5614"/>
                  </a:lnTo>
                  <a:lnTo>
                    <a:pt x="669" y="5614"/>
                  </a:lnTo>
                  <a:lnTo>
                    <a:pt x="644" y="5606"/>
                  </a:lnTo>
                  <a:lnTo>
                    <a:pt x="611" y="5606"/>
                  </a:lnTo>
                  <a:lnTo>
                    <a:pt x="585" y="5597"/>
                  </a:lnTo>
                  <a:lnTo>
                    <a:pt x="552" y="5589"/>
                  </a:lnTo>
                  <a:lnTo>
                    <a:pt x="527" y="5581"/>
                  </a:lnTo>
                  <a:lnTo>
                    <a:pt x="502" y="5572"/>
                  </a:lnTo>
                  <a:lnTo>
                    <a:pt x="468" y="5555"/>
                  </a:lnTo>
                  <a:lnTo>
                    <a:pt x="443" y="5547"/>
                  </a:lnTo>
                  <a:lnTo>
                    <a:pt x="418" y="5530"/>
                  </a:lnTo>
                  <a:lnTo>
                    <a:pt x="418" y="5530"/>
                  </a:lnTo>
                  <a:lnTo>
                    <a:pt x="393" y="5522"/>
                  </a:lnTo>
                  <a:lnTo>
                    <a:pt x="360" y="5505"/>
                  </a:lnTo>
                  <a:lnTo>
                    <a:pt x="335" y="5489"/>
                  </a:lnTo>
                  <a:lnTo>
                    <a:pt x="310" y="5472"/>
                  </a:lnTo>
                  <a:lnTo>
                    <a:pt x="285" y="5455"/>
                  </a:lnTo>
                  <a:lnTo>
                    <a:pt x="260" y="5438"/>
                  </a:lnTo>
                  <a:lnTo>
                    <a:pt x="235" y="5413"/>
                  </a:lnTo>
                  <a:lnTo>
                    <a:pt x="210" y="5397"/>
                  </a:lnTo>
                  <a:lnTo>
                    <a:pt x="193" y="5372"/>
                  </a:lnTo>
                  <a:lnTo>
                    <a:pt x="168" y="5355"/>
                  </a:lnTo>
                  <a:lnTo>
                    <a:pt x="143" y="5330"/>
                  </a:lnTo>
                  <a:lnTo>
                    <a:pt x="126" y="5296"/>
                  </a:lnTo>
                  <a:lnTo>
                    <a:pt x="109" y="5280"/>
                  </a:lnTo>
                  <a:lnTo>
                    <a:pt x="93" y="5255"/>
                  </a:lnTo>
                  <a:lnTo>
                    <a:pt x="76" y="5230"/>
                  </a:lnTo>
                  <a:lnTo>
                    <a:pt x="59" y="5205"/>
                  </a:lnTo>
                  <a:lnTo>
                    <a:pt x="42" y="5171"/>
                  </a:lnTo>
                  <a:lnTo>
                    <a:pt x="34" y="5146"/>
                  </a:lnTo>
                  <a:lnTo>
                    <a:pt x="26" y="5121"/>
                  </a:lnTo>
                  <a:lnTo>
                    <a:pt x="17" y="5096"/>
                  </a:lnTo>
                  <a:lnTo>
                    <a:pt x="9" y="5071"/>
                  </a:lnTo>
                  <a:lnTo>
                    <a:pt x="1" y="5037"/>
                  </a:lnTo>
                  <a:lnTo>
                    <a:pt x="1" y="5012"/>
                  </a:lnTo>
                  <a:lnTo>
                    <a:pt x="1" y="4987"/>
                  </a:lnTo>
                  <a:lnTo>
                    <a:pt x="1" y="4962"/>
                  </a:lnTo>
                  <a:lnTo>
                    <a:pt x="1" y="4929"/>
                  </a:lnTo>
                  <a:lnTo>
                    <a:pt x="1" y="4829"/>
                  </a:lnTo>
                  <a:lnTo>
                    <a:pt x="1" y="4804"/>
                  </a:lnTo>
                  <a:lnTo>
                    <a:pt x="1" y="4779"/>
                  </a:lnTo>
                  <a:lnTo>
                    <a:pt x="1" y="4779"/>
                  </a:lnTo>
                  <a:lnTo>
                    <a:pt x="1" y="4753"/>
                  </a:lnTo>
                  <a:lnTo>
                    <a:pt x="1" y="4728"/>
                  </a:lnTo>
                  <a:lnTo>
                    <a:pt x="9" y="4695"/>
                  </a:lnTo>
                  <a:lnTo>
                    <a:pt x="9" y="4670"/>
                  </a:lnTo>
                  <a:lnTo>
                    <a:pt x="17" y="4645"/>
                  </a:lnTo>
                  <a:lnTo>
                    <a:pt x="26" y="4620"/>
                  </a:lnTo>
                  <a:lnTo>
                    <a:pt x="34" y="4595"/>
                  </a:lnTo>
                  <a:lnTo>
                    <a:pt x="42" y="4570"/>
                  </a:lnTo>
                  <a:lnTo>
                    <a:pt x="51" y="4545"/>
                  </a:lnTo>
                  <a:lnTo>
                    <a:pt x="59" y="4520"/>
                  </a:lnTo>
                  <a:lnTo>
                    <a:pt x="67" y="4494"/>
                  </a:lnTo>
                  <a:lnTo>
                    <a:pt x="76" y="4469"/>
                  </a:lnTo>
                  <a:lnTo>
                    <a:pt x="84" y="4453"/>
                  </a:lnTo>
                  <a:lnTo>
                    <a:pt x="93" y="4428"/>
                  </a:lnTo>
                  <a:lnTo>
                    <a:pt x="118" y="4378"/>
                  </a:lnTo>
                  <a:lnTo>
                    <a:pt x="134" y="4336"/>
                  </a:lnTo>
                  <a:lnTo>
                    <a:pt x="159" y="4286"/>
                  </a:lnTo>
                  <a:lnTo>
                    <a:pt x="176" y="4244"/>
                  </a:lnTo>
                  <a:lnTo>
                    <a:pt x="201" y="4202"/>
                  </a:lnTo>
                  <a:lnTo>
                    <a:pt x="226" y="4160"/>
                  </a:lnTo>
                  <a:lnTo>
                    <a:pt x="251" y="4119"/>
                  </a:lnTo>
                  <a:lnTo>
                    <a:pt x="276" y="4077"/>
                  </a:lnTo>
                  <a:lnTo>
                    <a:pt x="293" y="4035"/>
                  </a:lnTo>
                  <a:lnTo>
                    <a:pt x="318" y="4002"/>
                  </a:lnTo>
                  <a:lnTo>
                    <a:pt x="343" y="3968"/>
                  </a:lnTo>
                  <a:lnTo>
                    <a:pt x="377" y="3901"/>
                  </a:lnTo>
                  <a:lnTo>
                    <a:pt x="418" y="3843"/>
                  </a:lnTo>
                  <a:lnTo>
                    <a:pt x="494" y="3734"/>
                  </a:lnTo>
                  <a:lnTo>
                    <a:pt x="560" y="3617"/>
                  </a:lnTo>
                  <a:lnTo>
                    <a:pt x="636" y="3509"/>
                  </a:lnTo>
                  <a:lnTo>
                    <a:pt x="711" y="3392"/>
                  </a:lnTo>
                  <a:lnTo>
                    <a:pt x="786" y="3275"/>
                  </a:lnTo>
                  <a:lnTo>
                    <a:pt x="869" y="3166"/>
                  </a:lnTo>
                  <a:lnTo>
                    <a:pt x="945" y="3049"/>
                  </a:lnTo>
                  <a:lnTo>
                    <a:pt x="1020" y="2932"/>
                  </a:lnTo>
                  <a:lnTo>
                    <a:pt x="1103" y="2824"/>
                  </a:lnTo>
                  <a:lnTo>
                    <a:pt x="1179" y="2707"/>
                  </a:lnTo>
                  <a:lnTo>
                    <a:pt x="1262" y="2598"/>
                  </a:lnTo>
                  <a:lnTo>
                    <a:pt x="1304" y="2540"/>
                  </a:lnTo>
                  <a:lnTo>
                    <a:pt x="1346" y="2481"/>
                  </a:lnTo>
                  <a:lnTo>
                    <a:pt x="1387" y="2431"/>
                  </a:lnTo>
                  <a:lnTo>
                    <a:pt x="1429" y="2373"/>
                  </a:lnTo>
                  <a:lnTo>
                    <a:pt x="1471" y="2314"/>
                  </a:lnTo>
                  <a:lnTo>
                    <a:pt x="1513" y="2264"/>
                  </a:lnTo>
                  <a:lnTo>
                    <a:pt x="1563" y="2205"/>
                  </a:lnTo>
                  <a:lnTo>
                    <a:pt x="1605" y="2155"/>
                  </a:lnTo>
                  <a:lnTo>
                    <a:pt x="1646" y="2097"/>
                  </a:lnTo>
                  <a:lnTo>
                    <a:pt x="1688" y="2047"/>
                  </a:lnTo>
                  <a:lnTo>
                    <a:pt x="1730" y="1988"/>
                  </a:lnTo>
                  <a:lnTo>
                    <a:pt x="1780" y="1938"/>
                  </a:lnTo>
                  <a:lnTo>
                    <a:pt x="1822" y="1880"/>
                  </a:lnTo>
                  <a:lnTo>
                    <a:pt x="1830" y="1871"/>
                  </a:lnTo>
                  <a:lnTo>
                    <a:pt x="1864" y="1830"/>
                  </a:lnTo>
                  <a:lnTo>
                    <a:pt x="1914" y="1771"/>
                  </a:lnTo>
                  <a:lnTo>
                    <a:pt x="1956" y="1721"/>
                  </a:lnTo>
                  <a:lnTo>
                    <a:pt x="2006" y="1671"/>
                  </a:lnTo>
                  <a:lnTo>
                    <a:pt x="2056" y="1621"/>
                  </a:lnTo>
                  <a:lnTo>
                    <a:pt x="2098" y="1562"/>
                  </a:lnTo>
                  <a:lnTo>
                    <a:pt x="2148" y="1512"/>
                  </a:lnTo>
                  <a:lnTo>
                    <a:pt x="2198" y="1462"/>
                  </a:lnTo>
                  <a:lnTo>
                    <a:pt x="2240" y="1412"/>
                  </a:lnTo>
                  <a:lnTo>
                    <a:pt x="2290" y="1362"/>
                  </a:lnTo>
                  <a:lnTo>
                    <a:pt x="2340" y="1312"/>
                  </a:lnTo>
                  <a:lnTo>
                    <a:pt x="2390" y="1261"/>
                  </a:lnTo>
                  <a:lnTo>
                    <a:pt x="2440" y="1211"/>
                  </a:lnTo>
                  <a:lnTo>
                    <a:pt x="2490" y="1161"/>
                  </a:lnTo>
                  <a:lnTo>
                    <a:pt x="2540" y="1119"/>
                  </a:lnTo>
                  <a:lnTo>
                    <a:pt x="2590" y="1069"/>
                  </a:lnTo>
                  <a:lnTo>
                    <a:pt x="2641" y="1019"/>
                  </a:lnTo>
                  <a:lnTo>
                    <a:pt x="2691" y="977"/>
                  </a:lnTo>
                  <a:lnTo>
                    <a:pt x="2749" y="927"/>
                  </a:lnTo>
                  <a:lnTo>
                    <a:pt x="2799" y="877"/>
                  </a:lnTo>
                  <a:lnTo>
                    <a:pt x="2849" y="835"/>
                  </a:lnTo>
                  <a:lnTo>
                    <a:pt x="2908" y="794"/>
                  </a:lnTo>
                  <a:lnTo>
                    <a:pt x="2958" y="744"/>
                  </a:lnTo>
                  <a:lnTo>
                    <a:pt x="3016" y="702"/>
                  </a:lnTo>
                  <a:lnTo>
                    <a:pt x="3067" y="660"/>
                  </a:lnTo>
                  <a:lnTo>
                    <a:pt x="3125" y="618"/>
                  </a:lnTo>
                  <a:lnTo>
                    <a:pt x="3175" y="576"/>
                  </a:lnTo>
                  <a:lnTo>
                    <a:pt x="3234" y="535"/>
                  </a:lnTo>
                  <a:lnTo>
                    <a:pt x="3292" y="493"/>
                  </a:lnTo>
                  <a:lnTo>
                    <a:pt x="3326" y="468"/>
                  </a:lnTo>
                  <a:lnTo>
                    <a:pt x="3359" y="443"/>
                  </a:lnTo>
                  <a:lnTo>
                    <a:pt x="3401" y="418"/>
                  </a:lnTo>
                  <a:lnTo>
                    <a:pt x="3443" y="393"/>
                  </a:lnTo>
                  <a:lnTo>
                    <a:pt x="3484" y="359"/>
                  </a:lnTo>
                  <a:lnTo>
                    <a:pt x="3526" y="334"/>
                  </a:lnTo>
                  <a:lnTo>
                    <a:pt x="3576" y="309"/>
                  </a:lnTo>
                  <a:lnTo>
                    <a:pt x="3618" y="276"/>
                  </a:lnTo>
                  <a:lnTo>
                    <a:pt x="3668" y="251"/>
                  </a:lnTo>
                  <a:lnTo>
                    <a:pt x="3718" y="217"/>
                  </a:lnTo>
                  <a:lnTo>
                    <a:pt x="3768" y="192"/>
                  </a:lnTo>
                  <a:lnTo>
                    <a:pt x="3793" y="175"/>
                  </a:lnTo>
                  <a:lnTo>
                    <a:pt x="3827" y="167"/>
                  </a:lnTo>
                  <a:lnTo>
                    <a:pt x="3852" y="150"/>
                  </a:lnTo>
                  <a:lnTo>
                    <a:pt x="3877" y="142"/>
                  </a:lnTo>
                  <a:lnTo>
                    <a:pt x="3902" y="125"/>
                  </a:lnTo>
                  <a:lnTo>
                    <a:pt x="3927" y="117"/>
                  </a:lnTo>
                  <a:lnTo>
                    <a:pt x="3960" y="100"/>
                  </a:lnTo>
                  <a:lnTo>
                    <a:pt x="3986" y="92"/>
                  </a:lnTo>
                  <a:lnTo>
                    <a:pt x="4011" y="84"/>
                  </a:lnTo>
                  <a:lnTo>
                    <a:pt x="4036" y="67"/>
                  </a:lnTo>
                  <a:lnTo>
                    <a:pt x="4069" y="58"/>
                  </a:lnTo>
                  <a:lnTo>
                    <a:pt x="4094" y="50"/>
                  </a:lnTo>
                  <a:lnTo>
                    <a:pt x="4128" y="42"/>
                  </a:lnTo>
                  <a:lnTo>
                    <a:pt x="4153" y="25"/>
                  </a:lnTo>
                  <a:lnTo>
                    <a:pt x="4178" y="17"/>
                  </a:lnTo>
                  <a:lnTo>
                    <a:pt x="4211" y="8"/>
                  </a:lnTo>
                  <a:lnTo>
                    <a:pt x="4236" y="0"/>
                  </a:lnTo>
                  <a:lnTo>
                    <a:pt x="4270" y="0"/>
                  </a:lnTo>
                  <a:lnTo>
                    <a:pt x="4278" y="0"/>
                  </a:lnTo>
                  <a:lnTo>
                    <a:pt x="4295" y="0"/>
                  </a:lnTo>
                  <a:lnTo>
                    <a:pt x="4328" y="0"/>
                  </a:lnTo>
                  <a:lnTo>
                    <a:pt x="4353" y="0"/>
                  </a:lnTo>
                  <a:lnTo>
                    <a:pt x="4387" y="0"/>
                  </a:lnTo>
                  <a:lnTo>
                    <a:pt x="4412" y="0"/>
                  </a:lnTo>
                  <a:lnTo>
                    <a:pt x="4529" y="0"/>
                  </a:lnTo>
                  <a:lnTo>
                    <a:pt x="4562" y="0"/>
                  </a:lnTo>
                  <a:lnTo>
                    <a:pt x="4587" y="0"/>
                  </a:lnTo>
                  <a:lnTo>
                    <a:pt x="4620" y="0"/>
                  </a:lnTo>
                  <a:lnTo>
                    <a:pt x="4646" y="0"/>
                  </a:lnTo>
                  <a:lnTo>
                    <a:pt x="4679" y="8"/>
                  </a:lnTo>
                  <a:lnTo>
                    <a:pt x="4704" y="17"/>
                  </a:lnTo>
                  <a:lnTo>
                    <a:pt x="4737" y="25"/>
                  </a:lnTo>
                  <a:lnTo>
                    <a:pt x="4762" y="33"/>
                  </a:lnTo>
                  <a:lnTo>
                    <a:pt x="4796" y="50"/>
                  </a:lnTo>
                  <a:lnTo>
                    <a:pt x="4821" y="58"/>
                  </a:lnTo>
                  <a:lnTo>
                    <a:pt x="4846" y="75"/>
                  </a:lnTo>
                  <a:lnTo>
                    <a:pt x="4871" y="92"/>
                  </a:lnTo>
                  <a:lnTo>
                    <a:pt x="4879" y="109"/>
                  </a:lnTo>
                  <a:lnTo>
                    <a:pt x="4888" y="125"/>
                  </a:lnTo>
                  <a:lnTo>
                    <a:pt x="4896" y="142"/>
                  </a:lnTo>
                  <a:lnTo>
                    <a:pt x="4904" y="159"/>
                  </a:lnTo>
                  <a:lnTo>
                    <a:pt x="4904" y="175"/>
                  </a:lnTo>
                  <a:lnTo>
                    <a:pt x="4913" y="192"/>
                  </a:lnTo>
                  <a:lnTo>
                    <a:pt x="4930" y="284"/>
                  </a:lnTo>
                  <a:lnTo>
                    <a:pt x="4838" y="292"/>
                  </a:lnTo>
                  <a:lnTo>
                    <a:pt x="4796" y="292"/>
                  </a:lnTo>
                  <a:lnTo>
                    <a:pt x="4779" y="292"/>
                  </a:lnTo>
                  <a:lnTo>
                    <a:pt x="4779" y="292"/>
                  </a:lnTo>
                  <a:lnTo>
                    <a:pt x="4762" y="292"/>
                  </a:lnTo>
                  <a:lnTo>
                    <a:pt x="4762" y="292"/>
                  </a:lnTo>
                  <a:lnTo>
                    <a:pt x="4746" y="292"/>
                  </a:lnTo>
                  <a:lnTo>
                    <a:pt x="4746" y="292"/>
                  </a:lnTo>
                  <a:lnTo>
                    <a:pt x="4746" y="292"/>
                  </a:lnTo>
                  <a:lnTo>
                    <a:pt x="4721" y="284"/>
                  </a:lnTo>
                  <a:lnTo>
                    <a:pt x="4729" y="284"/>
                  </a:lnTo>
                  <a:lnTo>
                    <a:pt x="4704" y="276"/>
                  </a:lnTo>
                  <a:lnTo>
                    <a:pt x="4712" y="276"/>
                  </a:lnTo>
                  <a:lnTo>
                    <a:pt x="4687" y="267"/>
                  </a:lnTo>
                  <a:lnTo>
                    <a:pt x="4696" y="267"/>
                  </a:lnTo>
                  <a:lnTo>
                    <a:pt x="4671" y="259"/>
                  </a:lnTo>
                  <a:lnTo>
                    <a:pt x="4671" y="259"/>
                  </a:lnTo>
                  <a:lnTo>
                    <a:pt x="4654" y="251"/>
                  </a:lnTo>
                  <a:lnTo>
                    <a:pt x="4654" y="251"/>
                  </a:lnTo>
                  <a:lnTo>
                    <a:pt x="4629" y="251"/>
                  </a:lnTo>
                  <a:lnTo>
                    <a:pt x="4637" y="251"/>
                  </a:lnTo>
                  <a:lnTo>
                    <a:pt x="4612" y="251"/>
                  </a:lnTo>
                  <a:lnTo>
                    <a:pt x="4620" y="251"/>
                  </a:lnTo>
                  <a:lnTo>
                    <a:pt x="4595" y="251"/>
                  </a:lnTo>
                  <a:lnTo>
                    <a:pt x="4595" y="251"/>
                  </a:lnTo>
                  <a:lnTo>
                    <a:pt x="4579" y="251"/>
                  </a:lnTo>
                  <a:lnTo>
                    <a:pt x="4478" y="251"/>
                  </a:lnTo>
                  <a:lnTo>
                    <a:pt x="4453" y="251"/>
                  </a:lnTo>
                  <a:lnTo>
                    <a:pt x="4453" y="251"/>
                  </a:lnTo>
                  <a:lnTo>
                    <a:pt x="4428" y="251"/>
                  </a:lnTo>
                  <a:lnTo>
                    <a:pt x="4412" y="251"/>
                  </a:lnTo>
                  <a:lnTo>
                    <a:pt x="4412" y="251"/>
                  </a:lnTo>
                  <a:lnTo>
                    <a:pt x="4387" y="251"/>
                  </a:lnTo>
                  <a:lnTo>
                    <a:pt x="4361" y="251"/>
                  </a:lnTo>
                  <a:lnTo>
                    <a:pt x="4361" y="251"/>
                  </a:lnTo>
                  <a:lnTo>
                    <a:pt x="4336" y="251"/>
                  </a:lnTo>
                  <a:lnTo>
                    <a:pt x="4320" y="251"/>
                  </a:lnTo>
                  <a:lnTo>
                    <a:pt x="4320" y="251"/>
                  </a:lnTo>
                  <a:lnTo>
                    <a:pt x="4295" y="259"/>
                  </a:lnTo>
                  <a:lnTo>
                    <a:pt x="4270" y="267"/>
                  </a:lnTo>
                  <a:lnTo>
                    <a:pt x="4270" y="267"/>
                  </a:lnTo>
                  <a:lnTo>
                    <a:pt x="4270" y="309"/>
                  </a:lnTo>
                  <a:lnTo>
                    <a:pt x="4253" y="309"/>
                  </a:lnTo>
                  <a:lnTo>
                    <a:pt x="4228" y="317"/>
                  </a:lnTo>
                  <a:lnTo>
                    <a:pt x="4203" y="326"/>
                  </a:lnTo>
                  <a:lnTo>
                    <a:pt x="4178" y="334"/>
                  </a:lnTo>
                  <a:lnTo>
                    <a:pt x="4153" y="351"/>
                  </a:lnTo>
                  <a:lnTo>
                    <a:pt x="4128" y="359"/>
                  </a:lnTo>
                  <a:lnTo>
                    <a:pt x="4111" y="368"/>
                  </a:lnTo>
                  <a:lnTo>
                    <a:pt x="4086" y="376"/>
                  </a:lnTo>
                  <a:lnTo>
                    <a:pt x="4061" y="393"/>
                  </a:lnTo>
                  <a:lnTo>
                    <a:pt x="4036" y="401"/>
                  </a:lnTo>
                  <a:lnTo>
                    <a:pt x="4011" y="409"/>
                  </a:lnTo>
                  <a:lnTo>
                    <a:pt x="3994" y="426"/>
                  </a:lnTo>
                  <a:lnTo>
                    <a:pt x="3969" y="434"/>
                  </a:lnTo>
                  <a:lnTo>
                    <a:pt x="3944" y="451"/>
                  </a:lnTo>
                  <a:lnTo>
                    <a:pt x="3919" y="459"/>
                  </a:lnTo>
                  <a:lnTo>
                    <a:pt x="3877" y="485"/>
                  </a:lnTo>
                  <a:lnTo>
                    <a:pt x="3827" y="518"/>
                  </a:lnTo>
                  <a:lnTo>
                    <a:pt x="3785" y="543"/>
                  </a:lnTo>
                  <a:lnTo>
                    <a:pt x="3743" y="568"/>
                  </a:lnTo>
                  <a:lnTo>
                    <a:pt x="3701" y="593"/>
                  </a:lnTo>
                  <a:lnTo>
                    <a:pt x="3660" y="627"/>
                  </a:lnTo>
                  <a:lnTo>
                    <a:pt x="3626" y="652"/>
                  </a:lnTo>
                  <a:lnTo>
                    <a:pt x="3585" y="677"/>
                  </a:lnTo>
                  <a:lnTo>
                    <a:pt x="3551" y="702"/>
                  </a:lnTo>
                  <a:lnTo>
                    <a:pt x="3518" y="727"/>
                  </a:lnTo>
                  <a:lnTo>
                    <a:pt x="3484" y="752"/>
                  </a:lnTo>
                  <a:lnTo>
                    <a:pt x="3426" y="794"/>
                  </a:lnTo>
                  <a:lnTo>
                    <a:pt x="3376" y="835"/>
                  </a:lnTo>
                  <a:lnTo>
                    <a:pt x="3326" y="869"/>
                  </a:lnTo>
                  <a:lnTo>
                    <a:pt x="3275" y="911"/>
                  </a:lnTo>
                  <a:lnTo>
                    <a:pt x="3225" y="952"/>
                  </a:lnTo>
                  <a:lnTo>
                    <a:pt x="3175" y="1002"/>
                  </a:lnTo>
                  <a:lnTo>
                    <a:pt x="3125" y="1044"/>
                  </a:lnTo>
                  <a:lnTo>
                    <a:pt x="3075" y="1086"/>
                  </a:lnTo>
                  <a:lnTo>
                    <a:pt x="3025" y="1128"/>
                  </a:lnTo>
                  <a:lnTo>
                    <a:pt x="2975" y="1178"/>
                  </a:lnTo>
                  <a:lnTo>
                    <a:pt x="2925" y="1220"/>
                  </a:lnTo>
                  <a:lnTo>
                    <a:pt x="2874" y="1261"/>
                  </a:lnTo>
                  <a:lnTo>
                    <a:pt x="2824" y="1312"/>
                  </a:lnTo>
                  <a:lnTo>
                    <a:pt x="2783" y="1362"/>
                  </a:lnTo>
                  <a:lnTo>
                    <a:pt x="2732" y="1403"/>
                  </a:lnTo>
                  <a:lnTo>
                    <a:pt x="2682" y="1454"/>
                  </a:lnTo>
                  <a:lnTo>
                    <a:pt x="2641" y="1504"/>
                  </a:lnTo>
                  <a:lnTo>
                    <a:pt x="2590" y="1545"/>
                  </a:lnTo>
                  <a:lnTo>
                    <a:pt x="2549" y="1596"/>
                  </a:lnTo>
                  <a:lnTo>
                    <a:pt x="2499" y="1646"/>
                  </a:lnTo>
                  <a:lnTo>
                    <a:pt x="2457" y="1696"/>
                  </a:lnTo>
                  <a:lnTo>
                    <a:pt x="2407" y="1746"/>
                  </a:lnTo>
                  <a:lnTo>
                    <a:pt x="2365" y="1796"/>
                  </a:lnTo>
                  <a:lnTo>
                    <a:pt x="2323" y="1846"/>
                  </a:lnTo>
                  <a:lnTo>
                    <a:pt x="2273" y="1896"/>
                  </a:lnTo>
                  <a:lnTo>
                    <a:pt x="2231" y="1955"/>
                  </a:lnTo>
                  <a:lnTo>
                    <a:pt x="2189" y="2005"/>
                  </a:lnTo>
                  <a:lnTo>
                    <a:pt x="2148" y="2055"/>
                  </a:lnTo>
                  <a:lnTo>
                    <a:pt x="2114" y="2097"/>
                  </a:lnTo>
                  <a:lnTo>
                    <a:pt x="2106" y="2105"/>
                  </a:lnTo>
                  <a:lnTo>
                    <a:pt x="2064" y="2164"/>
                  </a:lnTo>
                  <a:lnTo>
                    <a:pt x="2014" y="2214"/>
                  </a:lnTo>
                  <a:lnTo>
                    <a:pt x="1972" y="2264"/>
                  </a:lnTo>
                  <a:lnTo>
                    <a:pt x="1930" y="2322"/>
                  </a:lnTo>
                  <a:lnTo>
                    <a:pt x="1889" y="2373"/>
                  </a:lnTo>
                  <a:lnTo>
                    <a:pt x="1855" y="2431"/>
                  </a:lnTo>
                  <a:lnTo>
                    <a:pt x="1813" y="2481"/>
                  </a:lnTo>
                  <a:lnTo>
                    <a:pt x="1772" y="2540"/>
                  </a:lnTo>
                  <a:lnTo>
                    <a:pt x="1730" y="2590"/>
                  </a:lnTo>
                  <a:lnTo>
                    <a:pt x="1688" y="2648"/>
                  </a:lnTo>
                  <a:lnTo>
                    <a:pt x="1646" y="2707"/>
                  </a:lnTo>
                  <a:lnTo>
                    <a:pt x="1613" y="2757"/>
                  </a:lnTo>
                  <a:lnTo>
                    <a:pt x="1571" y="2815"/>
                  </a:lnTo>
                  <a:lnTo>
                    <a:pt x="1496" y="2924"/>
                  </a:lnTo>
                  <a:lnTo>
                    <a:pt x="1412" y="3041"/>
                  </a:lnTo>
                  <a:lnTo>
                    <a:pt x="1337" y="3149"/>
                  </a:lnTo>
                  <a:lnTo>
                    <a:pt x="1262" y="3266"/>
                  </a:lnTo>
                  <a:lnTo>
                    <a:pt x="1187" y="3375"/>
                  </a:lnTo>
                  <a:lnTo>
                    <a:pt x="1112" y="3492"/>
                  </a:lnTo>
                  <a:lnTo>
                    <a:pt x="1045" y="3601"/>
                  </a:lnTo>
                  <a:lnTo>
                    <a:pt x="970" y="3718"/>
                  </a:lnTo>
                  <a:lnTo>
                    <a:pt x="895" y="3835"/>
                  </a:lnTo>
                  <a:lnTo>
                    <a:pt x="828" y="3943"/>
                  </a:lnTo>
                  <a:lnTo>
                    <a:pt x="753" y="4060"/>
                  </a:lnTo>
                  <a:lnTo>
                    <a:pt x="719" y="4119"/>
                  </a:lnTo>
                  <a:lnTo>
                    <a:pt x="686" y="4177"/>
                  </a:lnTo>
                  <a:lnTo>
                    <a:pt x="661" y="4210"/>
                  </a:lnTo>
                  <a:lnTo>
                    <a:pt x="644" y="4244"/>
                  </a:lnTo>
                  <a:lnTo>
                    <a:pt x="627" y="4277"/>
                  </a:lnTo>
                  <a:lnTo>
                    <a:pt x="602" y="4319"/>
                  </a:lnTo>
                  <a:lnTo>
                    <a:pt x="585" y="4352"/>
                  </a:lnTo>
                  <a:lnTo>
                    <a:pt x="560" y="4386"/>
                  </a:lnTo>
                  <a:lnTo>
                    <a:pt x="544" y="4428"/>
                  </a:lnTo>
                  <a:lnTo>
                    <a:pt x="527" y="4469"/>
                  </a:lnTo>
                  <a:lnTo>
                    <a:pt x="510" y="4503"/>
                  </a:lnTo>
                  <a:lnTo>
                    <a:pt x="494" y="4545"/>
                  </a:lnTo>
                  <a:lnTo>
                    <a:pt x="477" y="4578"/>
                  </a:lnTo>
                  <a:lnTo>
                    <a:pt x="468" y="4603"/>
                  </a:lnTo>
                  <a:lnTo>
                    <a:pt x="460" y="4620"/>
                  </a:lnTo>
                  <a:lnTo>
                    <a:pt x="452" y="4636"/>
                  </a:lnTo>
                  <a:lnTo>
                    <a:pt x="443" y="4653"/>
                  </a:lnTo>
                  <a:lnTo>
                    <a:pt x="443" y="4678"/>
                  </a:lnTo>
                  <a:lnTo>
                    <a:pt x="435" y="4695"/>
                  </a:lnTo>
                  <a:lnTo>
                    <a:pt x="435" y="4712"/>
                  </a:lnTo>
                  <a:lnTo>
                    <a:pt x="427" y="4728"/>
                  </a:lnTo>
                  <a:lnTo>
                    <a:pt x="427" y="4745"/>
                  </a:lnTo>
                  <a:lnTo>
                    <a:pt x="427" y="4770"/>
                  </a:lnTo>
                  <a:lnTo>
                    <a:pt x="427" y="4779"/>
                  </a:lnTo>
                  <a:lnTo>
                    <a:pt x="427" y="4804"/>
                  </a:lnTo>
                  <a:lnTo>
                    <a:pt x="427" y="4812"/>
                  </a:lnTo>
                  <a:lnTo>
                    <a:pt x="427" y="4837"/>
                  </a:lnTo>
                  <a:lnTo>
                    <a:pt x="427" y="4837"/>
                  </a:lnTo>
                  <a:lnTo>
                    <a:pt x="427" y="4845"/>
                  </a:lnTo>
                  <a:lnTo>
                    <a:pt x="427" y="4845"/>
                  </a:lnTo>
                  <a:lnTo>
                    <a:pt x="427" y="4862"/>
                  </a:lnTo>
                  <a:lnTo>
                    <a:pt x="427" y="4962"/>
                  </a:lnTo>
                  <a:lnTo>
                    <a:pt x="427" y="4971"/>
                  </a:lnTo>
                  <a:lnTo>
                    <a:pt x="427" y="4979"/>
                  </a:lnTo>
                  <a:lnTo>
                    <a:pt x="427" y="4996"/>
                  </a:lnTo>
                  <a:lnTo>
                    <a:pt x="427" y="5004"/>
                  </a:lnTo>
                  <a:lnTo>
                    <a:pt x="427" y="5012"/>
                  </a:lnTo>
                  <a:lnTo>
                    <a:pt x="427" y="5021"/>
                  </a:lnTo>
                  <a:lnTo>
                    <a:pt x="427" y="5029"/>
                  </a:lnTo>
                  <a:lnTo>
                    <a:pt x="427" y="5037"/>
                  </a:lnTo>
                  <a:lnTo>
                    <a:pt x="435" y="5046"/>
                  </a:lnTo>
                  <a:lnTo>
                    <a:pt x="443" y="5054"/>
                  </a:lnTo>
                  <a:lnTo>
                    <a:pt x="443" y="5063"/>
                  </a:lnTo>
                  <a:lnTo>
                    <a:pt x="460" y="5079"/>
                  </a:lnTo>
                  <a:lnTo>
                    <a:pt x="468" y="5096"/>
                  </a:lnTo>
                  <a:lnTo>
                    <a:pt x="485" y="5104"/>
                  </a:lnTo>
                  <a:lnTo>
                    <a:pt x="494" y="5121"/>
                  </a:lnTo>
                  <a:lnTo>
                    <a:pt x="510" y="5129"/>
                  </a:lnTo>
                  <a:lnTo>
                    <a:pt x="519" y="5138"/>
                  </a:lnTo>
                  <a:lnTo>
                    <a:pt x="535" y="5154"/>
                  </a:lnTo>
                  <a:lnTo>
                    <a:pt x="544" y="5163"/>
                  </a:lnTo>
                  <a:lnTo>
                    <a:pt x="560" y="5171"/>
                  </a:lnTo>
                  <a:lnTo>
                    <a:pt x="569" y="5180"/>
                  </a:lnTo>
                  <a:lnTo>
                    <a:pt x="585" y="5188"/>
                  </a:lnTo>
                  <a:lnTo>
                    <a:pt x="602" y="5196"/>
                  </a:lnTo>
                  <a:lnTo>
                    <a:pt x="619" y="5205"/>
                  </a:lnTo>
                  <a:lnTo>
                    <a:pt x="627" y="5205"/>
                  </a:lnTo>
                  <a:lnTo>
                    <a:pt x="644" y="5213"/>
                  </a:lnTo>
                  <a:lnTo>
                    <a:pt x="661" y="5213"/>
                  </a:lnTo>
                  <a:lnTo>
                    <a:pt x="677" y="5221"/>
                  </a:lnTo>
                  <a:lnTo>
                    <a:pt x="694" y="5221"/>
                  </a:lnTo>
                  <a:lnTo>
                    <a:pt x="711" y="5221"/>
                  </a:lnTo>
                  <a:lnTo>
                    <a:pt x="711" y="5221"/>
                  </a:lnTo>
                  <a:lnTo>
                    <a:pt x="727" y="5221"/>
                  </a:lnTo>
                  <a:lnTo>
                    <a:pt x="753" y="5221"/>
                  </a:lnTo>
                  <a:lnTo>
                    <a:pt x="744" y="5221"/>
                  </a:lnTo>
                  <a:lnTo>
                    <a:pt x="761" y="5221"/>
                  </a:lnTo>
                  <a:lnTo>
                    <a:pt x="786" y="5221"/>
                  </a:lnTo>
                  <a:lnTo>
                    <a:pt x="786" y="5221"/>
                  </a:lnTo>
                  <a:lnTo>
                    <a:pt x="803" y="5221"/>
                  </a:lnTo>
                  <a:lnTo>
                    <a:pt x="828" y="5221"/>
                  </a:lnTo>
                  <a:lnTo>
                    <a:pt x="970" y="5221"/>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p:cNvSpPr/>
            <p:nvPr/>
          </p:nvSpPr>
          <p:spPr>
            <a:xfrm>
              <a:off x="4797909" y="8641444"/>
              <a:ext cx="208162" cy="177678"/>
            </a:xfrm>
            <a:custGeom>
              <a:avLst/>
              <a:gdLst/>
              <a:ahLst/>
              <a:cxnLst/>
              <a:rect l="l" t="t" r="r" b="b"/>
              <a:pathLst>
                <a:path w="4220" h="3602" extrusionOk="0">
                  <a:moveTo>
                    <a:pt x="235" y="1295"/>
                  </a:moveTo>
                  <a:lnTo>
                    <a:pt x="293" y="1321"/>
                  </a:lnTo>
                  <a:lnTo>
                    <a:pt x="301" y="1321"/>
                  </a:lnTo>
                  <a:lnTo>
                    <a:pt x="318" y="1362"/>
                  </a:lnTo>
                  <a:lnTo>
                    <a:pt x="343" y="1404"/>
                  </a:lnTo>
                  <a:lnTo>
                    <a:pt x="360" y="1446"/>
                  </a:lnTo>
                  <a:lnTo>
                    <a:pt x="385" y="1488"/>
                  </a:lnTo>
                  <a:lnTo>
                    <a:pt x="402" y="1529"/>
                  </a:lnTo>
                  <a:lnTo>
                    <a:pt x="427" y="1571"/>
                  </a:lnTo>
                  <a:lnTo>
                    <a:pt x="452" y="1613"/>
                  </a:lnTo>
                  <a:lnTo>
                    <a:pt x="477" y="1655"/>
                  </a:lnTo>
                  <a:lnTo>
                    <a:pt x="502" y="1696"/>
                  </a:lnTo>
                  <a:lnTo>
                    <a:pt x="527" y="1738"/>
                  </a:lnTo>
                  <a:lnTo>
                    <a:pt x="552" y="1780"/>
                  </a:lnTo>
                  <a:lnTo>
                    <a:pt x="585" y="1822"/>
                  </a:lnTo>
                  <a:lnTo>
                    <a:pt x="611" y="1864"/>
                  </a:lnTo>
                  <a:lnTo>
                    <a:pt x="644" y="1905"/>
                  </a:lnTo>
                  <a:lnTo>
                    <a:pt x="652" y="1922"/>
                  </a:lnTo>
                  <a:lnTo>
                    <a:pt x="669" y="1939"/>
                  </a:lnTo>
                  <a:lnTo>
                    <a:pt x="702" y="1980"/>
                  </a:lnTo>
                  <a:lnTo>
                    <a:pt x="736" y="2022"/>
                  </a:lnTo>
                  <a:lnTo>
                    <a:pt x="769" y="2056"/>
                  </a:lnTo>
                  <a:lnTo>
                    <a:pt x="803" y="2097"/>
                  </a:lnTo>
                  <a:lnTo>
                    <a:pt x="836" y="2131"/>
                  </a:lnTo>
                  <a:lnTo>
                    <a:pt x="869" y="2173"/>
                  </a:lnTo>
                  <a:lnTo>
                    <a:pt x="903" y="2206"/>
                  </a:lnTo>
                  <a:lnTo>
                    <a:pt x="936" y="2248"/>
                  </a:lnTo>
                  <a:lnTo>
                    <a:pt x="978" y="2281"/>
                  </a:lnTo>
                  <a:lnTo>
                    <a:pt x="1012" y="2315"/>
                  </a:lnTo>
                  <a:lnTo>
                    <a:pt x="1053" y="2348"/>
                  </a:lnTo>
                  <a:lnTo>
                    <a:pt x="1087" y="2381"/>
                  </a:lnTo>
                  <a:lnTo>
                    <a:pt x="1128" y="2415"/>
                  </a:lnTo>
                  <a:lnTo>
                    <a:pt x="1162" y="2448"/>
                  </a:lnTo>
                  <a:lnTo>
                    <a:pt x="1204" y="2482"/>
                  </a:lnTo>
                  <a:lnTo>
                    <a:pt x="1245" y="2515"/>
                  </a:lnTo>
                  <a:lnTo>
                    <a:pt x="1287" y="2540"/>
                  </a:lnTo>
                  <a:lnTo>
                    <a:pt x="1329" y="2574"/>
                  </a:lnTo>
                  <a:lnTo>
                    <a:pt x="1371" y="2607"/>
                  </a:lnTo>
                  <a:lnTo>
                    <a:pt x="1371" y="2607"/>
                  </a:lnTo>
                  <a:lnTo>
                    <a:pt x="1413" y="2632"/>
                  </a:lnTo>
                  <a:lnTo>
                    <a:pt x="1454" y="2657"/>
                  </a:lnTo>
                  <a:lnTo>
                    <a:pt x="1496" y="2691"/>
                  </a:lnTo>
                  <a:lnTo>
                    <a:pt x="1538" y="2716"/>
                  </a:lnTo>
                  <a:lnTo>
                    <a:pt x="1580" y="2741"/>
                  </a:lnTo>
                  <a:lnTo>
                    <a:pt x="1621" y="2766"/>
                  </a:lnTo>
                  <a:lnTo>
                    <a:pt x="1663" y="2791"/>
                  </a:lnTo>
                  <a:lnTo>
                    <a:pt x="1705" y="2816"/>
                  </a:lnTo>
                  <a:lnTo>
                    <a:pt x="1747" y="2833"/>
                  </a:lnTo>
                  <a:lnTo>
                    <a:pt x="1797" y="2858"/>
                  </a:lnTo>
                  <a:lnTo>
                    <a:pt x="1839" y="2883"/>
                  </a:lnTo>
                  <a:lnTo>
                    <a:pt x="1880" y="2899"/>
                  </a:lnTo>
                  <a:lnTo>
                    <a:pt x="1922" y="2916"/>
                  </a:lnTo>
                  <a:lnTo>
                    <a:pt x="1972" y="2933"/>
                  </a:lnTo>
                  <a:lnTo>
                    <a:pt x="2014" y="2950"/>
                  </a:lnTo>
                  <a:lnTo>
                    <a:pt x="2056" y="2966"/>
                  </a:lnTo>
                  <a:lnTo>
                    <a:pt x="2106" y="2983"/>
                  </a:lnTo>
                  <a:lnTo>
                    <a:pt x="2148" y="3000"/>
                  </a:lnTo>
                  <a:lnTo>
                    <a:pt x="2189" y="3016"/>
                  </a:lnTo>
                  <a:lnTo>
                    <a:pt x="2240" y="3025"/>
                  </a:lnTo>
                  <a:lnTo>
                    <a:pt x="2281" y="3041"/>
                  </a:lnTo>
                  <a:lnTo>
                    <a:pt x="2323" y="3050"/>
                  </a:lnTo>
                  <a:lnTo>
                    <a:pt x="2331" y="3050"/>
                  </a:lnTo>
                  <a:lnTo>
                    <a:pt x="2373" y="3058"/>
                  </a:lnTo>
                  <a:lnTo>
                    <a:pt x="2415" y="3067"/>
                  </a:lnTo>
                  <a:lnTo>
                    <a:pt x="2457" y="3075"/>
                  </a:lnTo>
                  <a:lnTo>
                    <a:pt x="2482" y="3075"/>
                  </a:lnTo>
                  <a:lnTo>
                    <a:pt x="2507" y="3075"/>
                  </a:lnTo>
                  <a:lnTo>
                    <a:pt x="2524" y="3075"/>
                  </a:lnTo>
                  <a:lnTo>
                    <a:pt x="2549" y="3075"/>
                  </a:lnTo>
                  <a:lnTo>
                    <a:pt x="2574" y="3075"/>
                  </a:lnTo>
                  <a:lnTo>
                    <a:pt x="2590" y="3075"/>
                  </a:lnTo>
                  <a:lnTo>
                    <a:pt x="2624" y="3075"/>
                  </a:lnTo>
                  <a:lnTo>
                    <a:pt x="2649" y="3075"/>
                  </a:lnTo>
                  <a:lnTo>
                    <a:pt x="2858" y="3075"/>
                  </a:lnTo>
                  <a:lnTo>
                    <a:pt x="2883" y="3075"/>
                  </a:lnTo>
                  <a:lnTo>
                    <a:pt x="2908" y="3075"/>
                  </a:lnTo>
                  <a:lnTo>
                    <a:pt x="2933" y="3075"/>
                  </a:lnTo>
                  <a:lnTo>
                    <a:pt x="2958" y="3075"/>
                  </a:lnTo>
                  <a:lnTo>
                    <a:pt x="2975" y="3075"/>
                  </a:lnTo>
                  <a:lnTo>
                    <a:pt x="3000" y="3075"/>
                  </a:lnTo>
                  <a:lnTo>
                    <a:pt x="3025" y="3075"/>
                  </a:lnTo>
                  <a:lnTo>
                    <a:pt x="3042" y="3075"/>
                  </a:lnTo>
                  <a:lnTo>
                    <a:pt x="3067" y="3075"/>
                  </a:lnTo>
                  <a:lnTo>
                    <a:pt x="3083" y="3067"/>
                  </a:lnTo>
                  <a:lnTo>
                    <a:pt x="3100" y="3067"/>
                  </a:lnTo>
                  <a:lnTo>
                    <a:pt x="3125" y="3058"/>
                  </a:lnTo>
                  <a:lnTo>
                    <a:pt x="3142" y="3050"/>
                  </a:lnTo>
                  <a:lnTo>
                    <a:pt x="3158" y="3041"/>
                  </a:lnTo>
                  <a:lnTo>
                    <a:pt x="3184" y="3033"/>
                  </a:lnTo>
                  <a:lnTo>
                    <a:pt x="3200" y="3025"/>
                  </a:lnTo>
                  <a:lnTo>
                    <a:pt x="3217" y="3025"/>
                  </a:lnTo>
                  <a:lnTo>
                    <a:pt x="3225" y="3025"/>
                  </a:lnTo>
                  <a:lnTo>
                    <a:pt x="3234" y="3025"/>
                  </a:lnTo>
                  <a:lnTo>
                    <a:pt x="3250" y="3008"/>
                  </a:lnTo>
                  <a:lnTo>
                    <a:pt x="3250" y="3008"/>
                  </a:lnTo>
                  <a:lnTo>
                    <a:pt x="3267" y="3000"/>
                  </a:lnTo>
                  <a:lnTo>
                    <a:pt x="3284" y="2991"/>
                  </a:lnTo>
                  <a:lnTo>
                    <a:pt x="3284" y="2991"/>
                  </a:lnTo>
                  <a:lnTo>
                    <a:pt x="3309" y="2983"/>
                  </a:lnTo>
                  <a:lnTo>
                    <a:pt x="3326" y="2975"/>
                  </a:lnTo>
                  <a:lnTo>
                    <a:pt x="3326" y="2975"/>
                  </a:lnTo>
                  <a:lnTo>
                    <a:pt x="3342" y="2958"/>
                  </a:lnTo>
                  <a:lnTo>
                    <a:pt x="3359" y="2950"/>
                  </a:lnTo>
                  <a:lnTo>
                    <a:pt x="3359" y="2950"/>
                  </a:lnTo>
                  <a:lnTo>
                    <a:pt x="3376" y="2941"/>
                  </a:lnTo>
                  <a:lnTo>
                    <a:pt x="3392" y="2924"/>
                  </a:lnTo>
                  <a:lnTo>
                    <a:pt x="3392" y="2924"/>
                  </a:lnTo>
                  <a:lnTo>
                    <a:pt x="3409" y="2916"/>
                  </a:lnTo>
                  <a:lnTo>
                    <a:pt x="3426" y="2899"/>
                  </a:lnTo>
                  <a:lnTo>
                    <a:pt x="3426" y="2899"/>
                  </a:lnTo>
                  <a:lnTo>
                    <a:pt x="3443" y="2891"/>
                  </a:lnTo>
                  <a:lnTo>
                    <a:pt x="3459" y="2874"/>
                  </a:lnTo>
                  <a:lnTo>
                    <a:pt x="3459" y="2874"/>
                  </a:lnTo>
                  <a:lnTo>
                    <a:pt x="3476" y="2858"/>
                  </a:lnTo>
                  <a:lnTo>
                    <a:pt x="3493" y="2849"/>
                  </a:lnTo>
                  <a:lnTo>
                    <a:pt x="3493" y="2849"/>
                  </a:lnTo>
                  <a:lnTo>
                    <a:pt x="3501" y="2833"/>
                  </a:lnTo>
                  <a:lnTo>
                    <a:pt x="3518" y="2816"/>
                  </a:lnTo>
                  <a:lnTo>
                    <a:pt x="3518" y="2816"/>
                  </a:lnTo>
                  <a:lnTo>
                    <a:pt x="3534" y="2799"/>
                  </a:lnTo>
                  <a:lnTo>
                    <a:pt x="3543" y="2791"/>
                  </a:lnTo>
                  <a:lnTo>
                    <a:pt x="3543" y="2791"/>
                  </a:lnTo>
                  <a:lnTo>
                    <a:pt x="3559" y="2774"/>
                  </a:lnTo>
                  <a:lnTo>
                    <a:pt x="3576" y="2757"/>
                  </a:lnTo>
                  <a:lnTo>
                    <a:pt x="3576" y="2757"/>
                  </a:lnTo>
                  <a:lnTo>
                    <a:pt x="3585" y="2741"/>
                  </a:lnTo>
                  <a:lnTo>
                    <a:pt x="3585" y="2741"/>
                  </a:lnTo>
                  <a:lnTo>
                    <a:pt x="3593" y="2724"/>
                  </a:lnTo>
                  <a:lnTo>
                    <a:pt x="3593" y="2724"/>
                  </a:lnTo>
                  <a:lnTo>
                    <a:pt x="3610" y="2707"/>
                  </a:lnTo>
                  <a:lnTo>
                    <a:pt x="3618" y="2691"/>
                  </a:lnTo>
                  <a:lnTo>
                    <a:pt x="3618" y="2691"/>
                  </a:lnTo>
                  <a:lnTo>
                    <a:pt x="3635" y="2674"/>
                  </a:lnTo>
                  <a:lnTo>
                    <a:pt x="3643" y="2657"/>
                  </a:lnTo>
                  <a:lnTo>
                    <a:pt x="3643" y="2657"/>
                  </a:lnTo>
                  <a:lnTo>
                    <a:pt x="3660" y="2640"/>
                  </a:lnTo>
                  <a:lnTo>
                    <a:pt x="3668" y="2624"/>
                  </a:lnTo>
                  <a:lnTo>
                    <a:pt x="3668" y="2624"/>
                  </a:lnTo>
                  <a:lnTo>
                    <a:pt x="3676" y="2607"/>
                  </a:lnTo>
                  <a:lnTo>
                    <a:pt x="3693" y="2590"/>
                  </a:lnTo>
                  <a:lnTo>
                    <a:pt x="3693" y="2590"/>
                  </a:lnTo>
                  <a:lnTo>
                    <a:pt x="3702" y="2565"/>
                  </a:lnTo>
                  <a:lnTo>
                    <a:pt x="3710" y="2549"/>
                  </a:lnTo>
                  <a:lnTo>
                    <a:pt x="3710" y="2549"/>
                  </a:lnTo>
                  <a:lnTo>
                    <a:pt x="3718" y="2532"/>
                  </a:lnTo>
                  <a:lnTo>
                    <a:pt x="3727" y="2507"/>
                  </a:lnTo>
                  <a:lnTo>
                    <a:pt x="3727" y="2507"/>
                  </a:lnTo>
                  <a:lnTo>
                    <a:pt x="3735" y="2490"/>
                  </a:lnTo>
                  <a:lnTo>
                    <a:pt x="3743" y="2473"/>
                  </a:lnTo>
                  <a:lnTo>
                    <a:pt x="3752" y="2448"/>
                  </a:lnTo>
                  <a:lnTo>
                    <a:pt x="3760" y="2432"/>
                  </a:lnTo>
                  <a:lnTo>
                    <a:pt x="3768" y="2415"/>
                  </a:lnTo>
                  <a:lnTo>
                    <a:pt x="3768" y="2398"/>
                  </a:lnTo>
                  <a:lnTo>
                    <a:pt x="3777" y="2373"/>
                  </a:lnTo>
                  <a:lnTo>
                    <a:pt x="3785" y="2356"/>
                  </a:lnTo>
                  <a:lnTo>
                    <a:pt x="3793" y="2340"/>
                  </a:lnTo>
                  <a:lnTo>
                    <a:pt x="3793" y="2315"/>
                  </a:lnTo>
                  <a:lnTo>
                    <a:pt x="3802" y="2298"/>
                  </a:lnTo>
                  <a:lnTo>
                    <a:pt x="3802" y="2273"/>
                  </a:lnTo>
                  <a:lnTo>
                    <a:pt x="3802" y="2273"/>
                  </a:lnTo>
                  <a:lnTo>
                    <a:pt x="3802" y="2256"/>
                  </a:lnTo>
                  <a:lnTo>
                    <a:pt x="3802" y="2231"/>
                  </a:lnTo>
                  <a:lnTo>
                    <a:pt x="3802" y="2214"/>
                  </a:lnTo>
                  <a:lnTo>
                    <a:pt x="3802" y="2189"/>
                  </a:lnTo>
                  <a:lnTo>
                    <a:pt x="3802" y="2173"/>
                  </a:lnTo>
                  <a:lnTo>
                    <a:pt x="3802" y="2148"/>
                  </a:lnTo>
                  <a:lnTo>
                    <a:pt x="3802" y="2131"/>
                  </a:lnTo>
                  <a:lnTo>
                    <a:pt x="3802" y="2106"/>
                  </a:lnTo>
                  <a:lnTo>
                    <a:pt x="3802" y="2081"/>
                  </a:lnTo>
                  <a:lnTo>
                    <a:pt x="3802" y="2064"/>
                  </a:lnTo>
                  <a:lnTo>
                    <a:pt x="3802" y="2039"/>
                  </a:lnTo>
                  <a:lnTo>
                    <a:pt x="3802" y="1788"/>
                  </a:lnTo>
                  <a:lnTo>
                    <a:pt x="3802" y="1763"/>
                  </a:lnTo>
                  <a:lnTo>
                    <a:pt x="3802" y="1738"/>
                  </a:lnTo>
                  <a:lnTo>
                    <a:pt x="3802" y="1713"/>
                  </a:lnTo>
                  <a:lnTo>
                    <a:pt x="3802" y="1688"/>
                  </a:lnTo>
                  <a:lnTo>
                    <a:pt x="3802" y="1663"/>
                  </a:lnTo>
                  <a:lnTo>
                    <a:pt x="3802" y="1638"/>
                  </a:lnTo>
                  <a:lnTo>
                    <a:pt x="3802" y="1621"/>
                  </a:lnTo>
                  <a:lnTo>
                    <a:pt x="3802" y="1596"/>
                  </a:lnTo>
                  <a:lnTo>
                    <a:pt x="3802" y="1571"/>
                  </a:lnTo>
                  <a:lnTo>
                    <a:pt x="3802" y="1546"/>
                  </a:lnTo>
                  <a:lnTo>
                    <a:pt x="3802" y="1521"/>
                  </a:lnTo>
                  <a:lnTo>
                    <a:pt x="3793" y="1496"/>
                  </a:lnTo>
                  <a:lnTo>
                    <a:pt x="3793" y="1471"/>
                  </a:lnTo>
                  <a:lnTo>
                    <a:pt x="3785" y="1446"/>
                  </a:lnTo>
                  <a:lnTo>
                    <a:pt x="3777" y="1429"/>
                  </a:lnTo>
                  <a:lnTo>
                    <a:pt x="3768" y="1404"/>
                  </a:lnTo>
                  <a:lnTo>
                    <a:pt x="3760" y="1379"/>
                  </a:lnTo>
                  <a:lnTo>
                    <a:pt x="3760" y="1354"/>
                  </a:lnTo>
                  <a:lnTo>
                    <a:pt x="3752" y="1329"/>
                  </a:lnTo>
                  <a:lnTo>
                    <a:pt x="3743" y="1304"/>
                  </a:lnTo>
                  <a:lnTo>
                    <a:pt x="3735" y="1287"/>
                  </a:lnTo>
                  <a:lnTo>
                    <a:pt x="3727" y="1262"/>
                  </a:lnTo>
                  <a:lnTo>
                    <a:pt x="3718" y="1237"/>
                  </a:lnTo>
                  <a:lnTo>
                    <a:pt x="3710" y="1212"/>
                  </a:lnTo>
                  <a:lnTo>
                    <a:pt x="3702" y="1195"/>
                  </a:lnTo>
                  <a:lnTo>
                    <a:pt x="3702" y="1195"/>
                  </a:lnTo>
                  <a:lnTo>
                    <a:pt x="3685" y="1170"/>
                  </a:lnTo>
                  <a:lnTo>
                    <a:pt x="3676" y="1145"/>
                  </a:lnTo>
                  <a:lnTo>
                    <a:pt x="3668" y="1128"/>
                  </a:lnTo>
                  <a:lnTo>
                    <a:pt x="3660" y="1103"/>
                  </a:lnTo>
                  <a:lnTo>
                    <a:pt x="3643" y="1078"/>
                  </a:lnTo>
                  <a:lnTo>
                    <a:pt x="3635" y="1062"/>
                  </a:lnTo>
                  <a:lnTo>
                    <a:pt x="3618" y="1028"/>
                  </a:lnTo>
                  <a:lnTo>
                    <a:pt x="3601" y="995"/>
                  </a:lnTo>
                  <a:lnTo>
                    <a:pt x="3585" y="961"/>
                  </a:lnTo>
                  <a:lnTo>
                    <a:pt x="3568" y="928"/>
                  </a:lnTo>
                  <a:lnTo>
                    <a:pt x="3551" y="903"/>
                  </a:lnTo>
                  <a:lnTo>
                    <a:pt x="3526" y="869"/>
                  </a:lnTo>
                  <a:lnTo>
                    <a:pt x="3509" y="836"/>
                  </a:lnTo>
                  <a:lnTo>
                    <a:pt x="3493" y="811"/>
                  </a:lnTo>
                  <a:lnTo>
                    <a:pt x="3468" y="778"/>
                  </a:lnTo>
                  <a:lnTo>
                    <a:pt x="3451" y="752"/>
                  </a:lnTo>
                  <a:lnTo>
                    <a:pt x="3426" y="719"/>
                  </a:lnTo>
                  <a:lnTo>
                    <a:pt x="3409" y="694"/>
                  </a:lnTo>
                  <a:lnTo>
                    <a:pt x="3384" y="669"/>
                  </a:lnTo>
                  <a:lnTo>
                    <a:pt x="3359" y="635"/>
                  </a:lnTo>
                  <a:lnTo>
                    <a:pt x="3342" y="610"/>
                  </a:lnTo>
                  <a:lnTo>
                    <a:pt x="3317" y="585"/>
                  </a:lnTo>
                  <a:lnTo>
                    <a:pt x="3292" y="552"/>
                  </a:lnTo>
                  <a:lnTo>
                    <a:pt x="3275" y="527"/>
                  </a:lnTo>
                  <a:lnTo>
                    <a:pt x="3250" y="502"/>
                  </a:lnTo>
                  <a:lnTo>
                    <a:pt x="3225" y="477"/>
                  </a:lnTo>
                  <a:lnTo>
                    <a:pt x="3200" y="443"/>
                  </a:lnTo>
                  <a:lnTo>
                    <a:pt x="3175" y="418"/>
                  </a:lnTo>
                  <a:lnTo>
                    <a:pt x="3150" y="393"/>
                  </a:lnTo>
                  <a:lnTo>
                    <a:pt x="3125" y="368"/>
                  </a:lnTo>
                  <a:lnTo>
                    <a:pt x="3075" y="318"/>
                  </a:lnTo>
                  <a:lnTo>
                    <a:pt x="3016" y="260"/>
                  </a:lnTo>
                  <a:lnTo>
                    <a:pt x="2966" y="209"/>
                  </a:lnTo>
                  <a:lnTo>
                    <a:pt x="2908" y="151"/>
                  </a:lnTo>
                  <a:lnTo>
                    <a:pt x="2900" y="9"/>
                  </a:lnTo>
                  <a:lnTo>
                    <a:pt x="3042" y="1"/>
                  </a:lnTo>
                  <a:lnTo>
                    <a:pt x="3100" y="51"/>
                  </a:lnTo>
                  <a:lnTo>
                    <a:pt x="3167" y="101"/>
                  </a:lnTo>
                  <a:lnTo>
                    <a:pt x="3225" y="151"/>
                  </a:lnTo>
                  <a:lnTo>
                    <a:pt x="3284" y="201"/>
                  </a:lnTo>
                  <a:lnTo>
                    <a:pt x="3309" y="226"/>
                  </a:lnTo>
                  <a:lnTo>
                    <a:pt x="3342" y="251"/>
                  </a:lnTo>
                  <a:lnTo>
                    <a:pt x="3367" y="276"/>
                  </a:lnTo>
                  <a:lnTo>
                    <a:pt x="3401" y="301"/>
                  </a:lnTo>
                  <a:lnTo>
                    <a:pt x="3426" y="326"/>
                  </a:lnTo>
                  <a:lnTo>
                    <a:pt x="3451" y="351"/>
                  </a:lnTo>
                  <a:lnTo>
                    <a:pt x="3484" y="385"/>
                  </a:lnTo>
                  <a:lnTo>
                    <a:pt x="3509" y="410"/>
                  </a:lnTo>
                  <a:lnTo>
                    <a:pt x="3534" y="435"/>
                  </a:lnTo>
                  <a:lnTo>
                    <a:pt x="3559" y="468"/>
                  </a:lnTo>
                  <a:lnTo>
                    <a:pt x="3593" y="493"/>
                  </a:lnTo>
                  <a:lnTo>
                    <a:pt x="3618" y="519"/>
                  </a:lnTo>
                  <a:lnTo>
                    <a:pt x="3643" y="552"/>
                  </a:lnTo>
                  <a:lnTo>
                    <a:pt x="3668" y="577"/>
                  </a:lnTo>
                  <a:lnTo>
                    <a:pt x="3693" y="610"/>
                  </a:lnTo>
                  <a:lnTo>
                    <a:pt x="3718" y="644"/>
                  </a:lnTo>
                  <a:lnTo>
                    <a:pt x="3743" y="669"/>
                  </a:lnTo>
                  <a:lnTo>
                    <a:pt x="3768" y="702"/>
                  </a:lnTo>
                  <a:lnTo>
                    <a:pt x="3793" y="736"/>
                  </a:lnTo>
                  <a:lnTo>
                    <a:pt x="3818" y="769"/>
                  </a:lnTo>
                  <a:lnTo>
                    <a:pt x="3844" y="803"/>
                  </a:lnTo>
                  <a:lnTo>
                    <a:pt x="3860" y="836"/>
                  </a:lnTo>
                  <a:lnTo>
                    <a:pt x="3885" y="869"/>
                  </a:lnTo>
                  <a:lnTo>
                    <a:pt x="3910" y="903"/>
                  </a:lnTo>
                  <a:lnTo>
                    <a:pt x="3927" y="928"/>
                  </a:lnTo>
                  <a:lnTo>
                    <a:pt x="3944" y="953"/>
                  </a:lnTo>
                  <a:lnTo>
                    <a:pt x="3952" y="978"/>
                  </a:lnTo>
                  <a:lnTo>
                    <a:pt x="3969" y="1003"/>
                  </a:lnTo>
                  <a:lnTo>
                    <a:pt x="3986" y="1028"/>
                  </a:lnTo>
                  <a:lnTo>
                    <a:pt x="3994" y="1053"/>
                  </a:lnTo>
                  <a:lnTo>
                    <a:pt x="3994" y="1053"/>
                  </a:lnTo>
                  <a:lnTo>
                    <a:pt x="4011" y="1078"/>
                  </a:lnTo>
                  <a:lnTo>
                    <a:pt x="4019" y="1103"/>
                  </a:lnTo>
                  <a:lnTo>
                    <a:pt x="4036" y="1128"/>
                  </a:lnTo>
                  <a:lnTo>
                    <a:pt x="4044" y="1153"/>
                  </a:lnTo>
                  <a:lnTo>
                    <a:pt x="4061" y="1187"/>
                  </a:lnTo>
                  <a:lnTo>
                    <a:pt x="4069" y="1212"/>
                  </a:lnTo>
                  <a:lnTo>
                    <a:pt x="4086" y="1237"/>
                  </a:lnTo>
                  <a:lnTo>
                    <a:pt x="4094" y="1262"/>
                  </a:lnTo>
                  <a:lnTo>
                    <a:pt x="4103" y="1295"/>
                  </a:lnTo>
                  <a:lnTo>
                    <a:pt x="4111" y="1321"/>
                  </a:lnTo>
                  <a:lnTo>
                    <a:pt x="4128" y="1346"/>
                  </a:lnTo>
                  <a:lnTo>
                    <a:pt x="4136" y="1371"/>
                  </a:lnTo>
                  <a:lnTo>
                    <a:pt x="4144" y="1404"/>
                  </a:lnTo>
                  <a:lnTo>
                    <a:pt x="4153" y="1429"/>
                  </a:lnTo>
                  <a:lnTo>
                    <a:pt x="4161" y="1454"/>
                  </a:lnTo>
                  <a:lnTo>
                    <a:pt x="4169" y="1488"/>
                  </a:lnTo>
                  <a:lnTo>
                    <a:pt x="4178" y="1513"/>
                  </a:lnTo>
                  <a:lnTo>
                    <a:pt x="4186" y="1538"/>
                  </a:lnTo>
                  <a:lnTo>
                    <a:pt x="4194" y="1571"/>
                  </a:lnTo>
                  <a:lnTo>
                    <a:pt x="4194" y="1596"/>
                  </a:lnTo>
                  <a:lnTo>
                    <a:pt x="4203" y="1621"/>
                  </a:lnTo>
                  <a:lnTo>
                    <a:pt x="4211" y="1655"/>
                  </a:lnTo>
                  <a:lnTo>
                    <a:pt x="4219" y="1680"/>
                  </a:lnTo>
                  <a:lnTo>
                    <a:pt x="4219" y="1705"/>
                  </a:lnTo>
                  <a:lnTo>
                    <a:pt x="4219" y="1738"/>
                  </a:lnTo>
                  <a:lnTo>
                    <a:pt x="4219" y="1763"/>
                  </a:lnTo>
                  <a:lnTo>
                    <a:pt x="4219" y="1797"/>
                  </a:lnTo>
                  <a:lnTo>
                    <a:pt x="4219" y="1822"/>
                  </a:lnTo>
                  <a:lnTo>
                    <a:pt x="4219" y="1847"/>
                  </a:lnTo>
                  <a:lnTo>
                    <a:pt x="4219" y="1880"/>
                  </a:lnTo>
                  <a:lnTo>
                    <a:pt x="4219" y="1905"/>
                  </a:lnTo>
                  <a:lnTo>
                    <a:pt x="4219" y="1939"/>
                  </a:lnTo>
                  <a:lnTo>
                    <a:pt x="4219" y="1964"/>
                  </a:lnTo>
                  <a:lnTo>
                    <a:pt x="4219" y="2223"/>
                  </a:lnTo>
                  <a:lnTo>
                    <a:pt x="4219" y="2248"/>
                  </a:lnTo>
                  <a:lnTo>
                    <a:pt x="4219" y="2273"/>
                  </a:lnTo>
                  <a:lnTo>
                    <a:pt x="4219" y="2306"/>
                  </a:lnTo>
                  <a:lnTo>
                    <a:pt x="4219" y="2331"/>
                  </a:lnTo>
                  <a:lnTo>
                    <a:pt x="4219" y="2356"/>
                  </a:lnTo>
                  <a:lnTo>
                    <a:pt x="4219" y="2356"/>
                  </a:lnTo>
                  <a:lnTo>
                    <a:pt x="4219" y="2381"/>
                  </a:lnTo>
                  <a:lnTo>
                    <a:pt x="4219" y="2407"/>
                  </a:lnTo>
                  <a:lnTo>
                    <a:pt x="4219" y="2440"/>
                  </a:lnTo>
                  <a:lnTo>
                    <a:pt x="4211" y="2465"/>
                  </a:lnTo>
                  <a:lnTo>
                    <a:pt x="4203" y="2490"/>
                  </a:lnTo>
                  <a:lnTo>
                    <a:pt x="4194" y="2515"/>
                  </a:lnTo>
                  <a:lnTo>
                    <a:pt x="4194" y="2549"/>
                  </a:lnTo>
                  <a:lnTo>
                    <a:pt x="4186" y="2574"/>
                  </a:lnTo>
                  <a:lnTo>
                    <a:pt x="4178" y="2599"/>
                  </a:lnTo>
                  <a:lnTo>
                    <a:pt x="4169" y="2624"/>
                  </a:lnTo>
                  <a:lnTo>
                    <a:pt x="4161" y="2649"/>
                  </a:lnTo>
                  <a:lnTo>
                    <a:pt x="4111" y="2741"/>
                  </a:lnTo>
                  <a:lnTo>
                    <a:pt x="4103" y="2766"/>
                  </a:lnTo>
                  <a:lnTo>
                    <a:pt x="4086" y="2791"/>
                  </a:lnTo>
                  <a:lnTo>
                    <a:pt x="4077" y="2816"/>
                  </a:lnTo>
                  <a:lnTo>
                    <a:pt x="4069" y="2849"/>
                  </a:lnTo>
                  <a:lnTo>
                    <a:pt x="4052" y="2874"/>
                  </a:lnTo>
                  <a:lnTo>
                    <a:pt x="4044" y="2899"/>
                  </a:lnTo>
                  <a:lnTo>
                    <a:pt x="4027" y="2924"/>
                  </a:lnTo>
                  <a:lnTo>
                    <a:pt x="4019" y="2950"/>
                  </a:lnTo>
                  <a:lnTo>
                    <a:pt x="4002" y="2975"/>
                  </a:lnTo>
                  <a:lnTo>
                    <a:pt x="3986" y="2991"/>
                  </a:lnTo>
                  <a:lnTo>
                    <a:pt x="3977" y="3016"/>
                  </a:lnTo>
                  <a:lnTo>
                    <a:pt x="3960" y="3041"/>
                  </a:lnTo>
                  <a:lnTo>
                    <a:pt x="3944" y="3067"/>
                  </a:lnTo>
                  <a:lnTo>
                    <a:pt x="3944" y="3067"/>
                  </a:lnTo>
                  <a:lnTo>
                    <a:pt x="3927" y="3092"/>
                  </a:lnTo>
                  <a:lnTo>
                    <a:pt x="3910" y="3108"/>
                  </a:lnTo>
                  <a:lnTo>
                    <a:pt x="3894" y="3133"/>
                  </a:lnTo>
                  <a:lnTo>
                    <a:pt x="3877" y="3158"/>
                  </a:lnTo>
                  <a:lnTo>
                    <a:pt x="3860" y="3175"/>
                  </a:lnTo>
                  <a:lnTo>
                    <a:pt x="3835" y="3200"/>
                  </a:lnTo>
                  <a:lnTo>
                    <a:pt x="3818" y="3217"/>
                  </a:lnTo>
                  <a:lnTo>
                    <a:pt x="3793" y="3242"/>
                  </a:lnTo>
                  <a:lnTo>
                    <a:pt x="3777" y="3259"/>
                  </a:lnTo>
                  <a:lnTo>
                    <a:pt x="3752" y="3284"/>
                  </a:lnTo>
                  <a:lnTo>
                    <a:pt x="3735" y="3300"/>
                  </a:lnTo>
                  <a:lnTo>
                    <a:pt x="3710" y="3317"/>
                  </a:lnTo>
                  <a:lnTo>
                    <a:pt x="3685" y="3342"/>
                  </a:lnTo>
                  <a:lnTo>
                    <a:pt x="3660" y="3359"/>
                  </a:lnTo>
                  <a:lnTo>
                    <a:pt x="3643" y="3376"/>
                  </a:lnTo>
                  <a:lnTo>
                    <a:pt x="3618" y="3392"/>
                  </a:lnTo>
                  <a:lnTo>
                    <a:pt x="3593" y="3409"/>
                  </a:lnTo>
                  <a:lnTo>
                    <a:pt x="3568" y="3426"/>
                  </a:lnTo>
                  <a:lnTo>
                    <a:pt x="3543" y="3442"/>
                  </a:lnTo>
                  <a:lnTo>
                    <a:pt x="3509" y="3451"/>
                  </a:lnTo>
                  <a:lnTo>
                    <a:pt x="3484" y="3468"/>
                  </a:lnTo>
                  <a:lnTo>
                    <a:pt x="3459" y="3484"/>
                  </a:lnTo>
                  <a:lnTo>
                    <a:pt x="3451" y="3493"/>
                  </a:lnTo>
                  <a:lnTo>
                    <a:pt x="3434" y="3493"/>
                  </a:lnTo>
                  <a:lnTo>
                    <a:pt x="3401" y="3509"/>
                  </a:lnTo>
                  <a:lnTo>
                    <a:pt x="3376" y="3518"/>
                  </a:lnTo>
                  <a:lnTo>
                    <a:pt x="3342" y="3534"/>
                  </a:lnTo>
                  <a:lnTo>
                    <a:pt x="3317" y="3543"/>
                  </a:lnTo>
                  <a:lnTo>
                    <a:pt x="3284" y="3551"/>
                  </a:lnTo>
                  <a:lnTo>
                    <a:pt x="3259" y="3559"/>
                  </a:lnTo>
                  <a:lnTo>
                    <a:pt x="3225" y="3568"/>
                  </a:lnTo>
                  <a:lnTo>
                    <a:pt x="3192" y="3576"/>
                  </a:lnTo>
                  <a:lnTo>
                    <a:pt x="3167" y="3584"/>
                  </a:lnTo>
                  <a:lnTo>
                    <a:pt x="3133" y="3593"/>
                  </a:lnTo>
                  <a:lnTo>
                    <a:pt x="3100" y="3601"/>
                  </a:lnTo>
                  <a:lnTo>
                    <a:pt x="3067" y="3601"/>
                  </a:lnTo>
                  <a:lnTo>
                    <a:pt x="3033" y="3601"/>
                  </a:lnTo>
                  <a:lnTo>
                    <a:pt x="3000" y="3601"/>
                  </a:lnTo>
                  <a:lnTo>
                    <a:pt x="2966" y="3601"/>
                  </a:lnTo>
                  <a:lnTo>
                    <a:pt x="2933" y="3601"/>
                  </a:lnTo>
                  <a:lnTo>
                    <a:pt x="2900" y="3601"/>
                  </a:lnTo>
                  <a:lnTo>
                    <a:pt x="2866" y="3601"/>
                  </a:lnTo>
                  <a:lnTo>
                    <a:pt x="2691" y="3601"/>
                  </a:lnTo>
                  <a:lnTo>
                    <a:pt x="2649" y="3601"/>
                  </a:lnTo>
                  <a:lnTo>
                    <a:pt x="2615" y="3601"/>
                  </a:lnTo>
                  <a:lnTo>
                    <a:pt x="2574" y="3601"/>
                  </a:lnTo>
                  <a:lnTo>
                    <a:pt x="2540" y="3601"/>
                  </a:lnTo>
                  <a:lnTo>
                    <a:pt x="2507" y="3601"/>
                  </a:lnTo>
                  <a:lnTo>
                    <a:pt x="2482" y="3601"/>
                  </a:lnTo>
                  <a:lnTo>
                    <a:pt x="2457" y="3601"/>
                  </a:lnTo>
                  <a:lnTo>
                    <a:pt x="2432" y="3601"/>
                  </a:lnTo>
                  <a:lnTo>
                    <a:pt x="2398" y="3601"/>
                  </a:lnTo>
                  <a:lnTo>
                    <a:pt x="2373" y="3601"/>
                  </a:lnTo>
                  <a:lnTo>
                    <a:pt x="2315" y="3593"/>
                  </a:lnTo>
                  <a:lnTo>
                    <a:pt x="2265" y="3576"/>
                  </a:lnTo>
                  <a:lnTo>
                    <a:pt x="2214" y="3568"/>
                  </a:lnTo>
                  <a:lnTo>
                    <a:pt x="2206" y="3568"/>
                  </a:lnTo>
                  <a:lnTo>
                    <a:pt x="2156" y="3551"/>
                  </a:lnTo>
                  <a:lnTo>
                    <a:pt x="2098" y="3534"/>
                  </a:lnTo>
                  <a:lnTo>
                    <a:pt x="2047" y="3518"/>
                  </a:lnTo>
                  <a:lnTo>
                    <a:pt x="1989" y="3501"/>
                  </a:lnTo>
                  <a:lnTo>
                    <a:pt x="1939" y="3476"/>
                  </a:lnTo>
                  <a:lnTo>
                    <a:pt x="1889" y="3459"/>
                  </a:lnTo>
                  <a:lnTo>
                    <a:pt x="1830" y="3434"/>
                  </a:lnTo>
                  <a:lnTo>
                    <a:pt x="1780" y="3417"/>
                  </a:lnTo>
                  <a:lnTo>
                    <a:pt x="1730" y="3392"/>
                  </a:lnTo>
                  <a:lnTo>
                    <a:pt x="1680" y="3367"/>
                  </a:lnTo>
                  <a:lnTo>
                    <a:pt x="1630" y="3342"/>
                  </a:lnTo>
                  <a:lnTo>
                    <a:pt x="1580" y="3309"/>
                  </a:lnTo>
                  <a:lnTo>
                    <a:pt x="1529" y="3284"/>
                  </a:lnTo>
                  <a:lnTo>
                    <a:pt x="1479" y="3259"/>
                  </a:lnTo>
                  <a:lnTo>
                    <a:pt x="1429" y="3225"/>
                  </a:lnTo>
                  <a:lnTo>
                    <a:pt x="1379" y="3192"/>
                  </a:lnTo>
                  <a:lnTo>
                    <a:pt x="1329" y="3167"/>
                  </a:lnTo>
                  <a:lnTo>
                    <a:pt x="1279" y="3133"/>
                  </a:lnTo>
                  <a:lnTo>
                    <a:pt x="1237" y="3100"/>
                  </a:lnTo>
                  <a:lnTo>
                    <a:pt x="1187" y="3067"/>
                  </a:lnTo>
                  <a:lnTo>
                    <a:pt x="1137" y="3033"/>
                  </a:lnTo>
                  <a:lnTo>
                    <a:pt x="1095" y="3000"/>
                  </a:lnTo>
                  <a:lnTo>
                    <a:pt x="1095" y="3000"/>
                  </a:lnTo>
                  <a:lnTo>
                    <a:pt x="1053" y="2958"/>
                  </a:lnTo>
                  <a:lnTo>
                    <a:pt x="1003" y="2924"/>
                  </a:lnTo>
                  <a:lnTo>
                    <a:pt x="961" y="2883"/>
                  </a:lnTo>
                  <a:lnTo>
                    <a:pt x="920" y="2849"/>
                  </a:lnTo>
                  <a:lnTo>
                    <a:pt x="878" y="2808"/>
                  </a:lnTo>
                  <a:lnTo>
                    <a:pt x="836" y="2766"/>
                  </a:lnTo>
                  <a:lnTo>
                    <a:pt x="794" y="2724"/>
                  </a:lnTo>
                  <a:lnTo>
                    <a:pt x="753" y="2682"/>
                  </a:lnTo>
                  <a:lnTo>
                    <a:pt x="711" y="2640"/>
                  </a:lnTo>
                  <a:lnTo>
                    <a:pt x="677" y="2599"/>
                  </a:lnTo>
                  <a:lnTo>
                    <a:pt x="636" y="2557"/>
                  </a:lnTo>
                  <a:lnTo>
                    <a:pt x="602" y="2515"/>
                  </a:lnTo>
                  <a:lnTo>
                    <a:pt x="560" y="2473"/>
                  </a:lnTo>
                  <a:lnTo>
                    <a:pt x="527" y="2423"/>
                  </a:lnTo>
                  <a:lnTo>
                    <a:pt x="494" y="2381"/>
                  </a:lnTo>
                  <a:lnTo>
                    <a:pt x="452" y="2340"/>
                  </a:lnTo>
                  <a:lnTo>
                    <a:pt x="418" y="2290"/>
                  </a:lnTo>
                  <a:lnTo>
                    <a:pt x="385" y="2248"/>
                  </a:lnTo>
                  <a:lnTo>
                    <a:pt x="360" y="2198"/>
                  </a:lnTo>
                  <a:lnTo>
                    <a:pt x="335" y="2173"/>
                  </a:lnTo>
                  <a:lnTo>
                    <a:pt x="326" y="2148"/>
                  </a:lnTo>
                  <a:lnTo>
                    <a:pt x="293" y="2097"/>
                  </a:lnTo>
                  <a:lnTo>
                    <a:pt x="268" y="2056"/>
                  </a:lnTo>
                  <a:lnTo>
                    <a:pt x="235" y="2006"/>
                  </a:lnTo>
                  <a:lnTo>
                    <a:pt x="210" y="1955"/>
                  </a:lnTo>
                  <a:lnTo>
                    <a:pt x="184" y="1905"/>
                  </a:lnTo>
                  <a:lnTo>
                    <a:pt x="159" y="1855"/>
                  </a:lnTo>
                  <a:lnTo>
                    <a:pt x="134" y="1805"/>
                  </a:lnTo>
                  <a:lnTo>
                    <a:pt x="109" y="1755"/>
                  </a:lnTo>
                  <a:lnTo>
                    <a:pt x="93" y="1705"/>
                  </a:lnTo>
                  <a:lnTo>
                    <a:pt x="68" y="1655"/>
                  </a:lnTo>
                  <a:lnTo>
                    <a:pt x="51" y="1605"/>
                  </a:lnTo>
                  <a:lnTo>
                    <a:pt x="34" y="1554"/>
                  </a:lnTo>
                  <a:lnTo>
                    <a:pt x="9" y="1504"/>
                  </a:lnTo>
                  <a:lnTo>
                    <a:pt x="1" y="1454"/>
                  </a:lnTo>
                  <a:lnTo>
                    <a:pt x="1" y="1446"/>
                  </a:lnTo>
                  <a:lnTo>
                    <a:pt x="26" y="1379"/>
                  </a:lnTo>
                  <a:lnTo>
                    <a:pt x="51" y="1321"/>
                  </a:lnTo>
                  <a:lnTo>
                    <a:pt x="93" y="1237"/>
                  </a:lnTo>
                  <a:lnTo>
                    <a:pt x="176" y="12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p:cNvSpPr/>
            <p:nvPr/>
          </p:nvSpPr>
          <p:spPr>
            <a:xfrm>
              <a:off x="3551354" y="9095996"/>
              <a:ext cx="293055" cy="259216"/>
            </a:xfrm>
            <a:custGeom>
              <a:avLst/>
              <a:gdLst/>
              <a:ahLst/>
              <a:cxnLst/>
              <a:rect l="l" t="t" r="r" b="b"/>
              <a:pathLst>
                <a:path w="5941" h="5255" extrusionOk="0">
                  <a:moveTo>
                    <a:pt x="2632" y="0"/>
                  </a:moveTo>
                  <a:lnTo>
                    <a:pt x="2716" y="0"/>
                  </a:lnTo>
                  <a:lnTo>
                    <a:pt x="2774" y="0"/>
                  </a:lnTo>
                  <a:lnTo>
                    <a:pt x="2833" y="0"/>
                  </a:lnTo>
                  <a:lnTo>
                    <a:pt x="2866" y="0"/>
                  </a:lnTo>
                  <a:lnTo>
                    <a:pt x="2916" y="0"/>
                  </a:lnTo>
                  <a:lnTo>
                    <a:pt x="2966" y="0"/>
                  </a:lnTo>
                  <a:lnTo>
                    <a:pt x="3025" y="0"/>
                  </a:lnTo>
                  <a:lnTo>
                    <a:pt x="3075" y="8"/>
                  </a:lnTo>
                  <a:lnTo>
                    <a:pt x="3125" y="8"/>
                  </a:lnTo>
                  <a:lnTo>
                    <a:pt x="3175" y="17"/>
                  </a:lnTo>
                  <a:lnTo>
                    <a:pt x="3225" y="25"/>
                  </a:lnTo>
                  <a:lnTo>
                    <a:pt x="3275" y="34"/>
                  </a:lnTo>
                  <a:lnTo>
                    <a:pt x="3334" y="42"/>
                  </a:lnTo>
                  <a:lnTo>
                    <a:pt x="3384" y="50"/>
                  </a:lnTo>
                  <a:lnTo>
                    <a:pt x="3434" y="59"/>
                  </a:lnTo>
                  <a:lnTo>
                    <a:pt x="3484" y="67"/>
                  </a:lnTo>
                  <a:lnTo>
                    <a:pt x="3534" y="75"/>
                  </a:lnTo>
                  <a:lnTo>
                    <a:pt x="3585" y="92"/>
                  </a:lnTo>
                  <a:lnTo>
                    <a:pt x="3635" y="100"/>
                  </a:lnTo>
                  <a:lnTo>
                    <a:pt x="3685" y="109"/>
                  </a:lnTo>
                  <a:lnTo>
                    <a:pt x="3727" y="125"/>
                  </a:lnTo>
                  <a:lnTo>
                    <a:pt x="3777" y="134"/>
                  </a:lnTo>
                  <a:lnTo>
                    <a:pt x="3827" y="150"/>
                  </a:lnTo>
                  <a:lnTo>
                    <a:pt x="3877" y="159"/>
                  </a:lnTo>
                  <a:lnTo>
                    <a:pt x="3927" y="176"/>
                  </a:lnTo>
                  <a:lnTo>
                    <a:pt x="3977" y="192"/>
                  </a:lnTo>
                  <a:lnTo>
                    <a:pt x="4002" y="201"/>
                  </a:lnTo>
                  <a:lnTo>
                    <a:pt x="4019" y="201"/>
                  </a:lnTo>
                  <a:lnTo>
                    <a:pt x="4069" y="217"/>
                  </a:lnTo>
                  <a:lnTo>
                    <a:pt x="4119" y="234"/>
                  </a:lnTo>
                  <a:lnTo>
                    <a:pt x="4161" y="251"/>
                  </a:lnTo>
                  <a:lnTo>
                    <a:pt x="4211" y="267"/>
                  </a:lnTo>
                  <a:lnTo>
                    <a:pt x="4253" y="292"/>
                  </a:lnTo>
                  <a:lnTo>
                    <a:pt x="4353" y="326"/>
                  </a:lnTo>
                  <a:lnTo>
                    <a:pt x="4445" y="368"/>
                  </a:lnTo>
                  <a:lnTo>
                    <a:pt x="4537" y="401"/>
                  </a:lnTo>
                  <a:lnTo>
                    <a:pt x="4629" y="443"/>
                  </a:lnTo>
                  <a:lnTo>
                    <a:pt x="4721" y="476"/>
                  </a:lnTo>
                  <a:lnTo>
                    <a:pt x="4813" y="518"/>
                  </a:lnTo>
                  <a:lnTo>
                    <a:pt x="4896" y="560"/>
                  </a:lnTo>
                  <a:lnTo>
                    <a:pt x="4988" y="602"/>
                  </a:lnTo>
                  <a:lnTo>
                    <a:pt x="5172" y="677"/>
                  </a:lnTo>
                  <a:lnTo>
                    <a:pt x="5356" y="760"/>
                  </a:lnTo>
                  <a:lnTo>
                    <a:pt x="5531" y="835"/>
                  </a:lnTo>
                  <a:lnTo>
                    <a:pt x="5623" y="877"/>
                  </a:lnTo>
                  <a:lnTo>
                    <a:pt x="5715" y="919"/>
                  </a:lnTo>
                  <a:lnTo>
                    <a:pt x="5807" y="952"/>
                  </a:lnTo>
                  <a:lnTo>
                    <a:pt x="5899" y="994"/>
                  </a:lnTo>
                  <a:lnTo>
                    <a:pt x="5940" y="1078"/>
                  </a:lnTo>
                  <a:lnTo>
                    <a:pt x="5849" y="1120"/>
                  </a:lnTo>
                  <a:lnTo>
                    <a:pt x="5757" y="1086"/>
                  </a:lnTo>
                  <a:lnTo>
                    <a:pt x="5665" y="1053"/>
                  </a:lnTo>
                  <a:lnTo>
                    <a:pt x="5564" y="1028"/>
                  </a:lnTo>
                  <a:lnTo>
                    <a:pt x="5473" y="994"/>
                  </a:lnTo>
                  <a:lnTo>
                    <a:pt x="5289" y="927"/>
                  </a:lnTo>
                  <a:lnTo>
                    <a:pt x="5097" y="869"/>
                  </a:lnTo>
                  <a:lnTo>
                    <a:pt x="4913" y="802"/>
                  </a:lnTo>
                  <a:lnTo>
                    <a:pt x="4813" y="777"/>
                  </a:lnTo>
                  <a:lnTo>
                    <a:pt x="4721" y="744"/>
                  </a:lnTo>
                  <a:lnTo>
                    <a:pt x="4629" y="735"/>
                  </a:lnTo>
                  <a:lnTo>
                    <a:pt x="4537" y="702"/>
                  </a:lnTo>
                  <a:lnTo>
                    <a:pt x="4445" y="677"/>
                  </a:lnTo>
                  <a:lnTo>
                    <a:pt x="4353" y="652"/>
                  </a:lnTo>
                  <a:lnTo>
                    <a:pt x="4253" y="627"/>
                  </a:lnTo>
                  <a:lnTo>
                    <a:pt x="4161" y="602"/>
                  </a:lnTo>
                  <a:lnTo>
                    <a:pt x="4111" y="585"/>
                  </a:lnTo>
                  <a:lnTo>
                    <a:pt x="4069" y="577"/>
                  </a:lnTo>
                  <a:lnTo>
                    <a:pt x="4019" y="568"/>
                  </a:lnTo>
                  <a:lnTo>
                    <a:pt x="3977" y="560"/>
                  </a:lnTo>
                  <a:lnTo>
                    <a:pt x="3927" y="543"/>
                  </a:lnTo>
                  <a:lnTo>
                    <a:pt x="3910" y="543"/>
                  </a:lnTo>
                  <a:lnTo>
                    <a:pt x="3877" y="535"/>
                  </a:lnTo>
                  <a:lnTo>
                    <a:pt x="3835" y="526"/>
                  </a:lnTo>
                  <a:lnTo>
                    <a:pt x="3785" y="510"/>
                  </a:lnTo>
                  <a:lnTo>
                    <a:pt x="3743" y="501"/>
                  </a:lnTo>
                  <a:lnTo>
                    <a:pt x="3693" y="493"/>
                  </a:lnTo>
                  <a:lnTo>
                    <a:pt x="3643" y="476"/>
                  </a:lnTo>
                  <a:lnTo>
                    <a:pt x="3601" y="468"/>
                  </a:lnTo>
                  <a:lnTo>
                    <a:pt x="3551" y="460"/>
                  </a:lnTo>
                  <a:lnTo>
                    <a:pt x="3509" y="451"/>
                  </a:lnTo>
                  <a:lnTo>
                    <a:pt x="3459" y="443"/>
                  </a:lnTo>
                  <a:lnTo>
                    <a:pt x="3409" y="435"/>
                  </a:lnTo>
                  <a:lnTo>
                    <a:pt x="3367" y="426"/>
                  </a:lnTo>
                  <a:lnTo>
                    <a:pt x="3317" y="418"/>
                  </a:lnTo>
                  <a:lnTo>
                    <a:pt x="3275" y="418"/>
                  </a:lnTo>
                  <a:lnTo>
                    <a:pt x="3225" y="409"/>
                  </a:lnTo>
                  <a:lnTo>
                    <a:pt x="3184" y="409"/>
                  </a:lnTo>
                  <a:lnTo>
                    <a:pt x="3133" y="401"/>
                  </a:lnTo>
                  <a:lnTo>
                    <a:pt x="3083" y="401"/>
                  </a:lnTo>
                  <a:lnTo>
                    <a:pt x="3033" y="401"/>
                  </a:lnTo>
                  <a:lnTo>
                    <a:pt x="2991" y="401"/>
                  </a:lnTo>
                  <a:lnTo>
                    <a:pt x="2941" y="401"/>
                  </a:lnTo>
                  <a:lnTo>
                    <a:pt x="2891" y="401"/>
                  </a:lnTo>
                  <a:lnTo>
                    <a:pt x="2841" y="401"/>
                  </a:lnTo>
                  <a:lnTo>
                    <a:pt x="2557" y="401"/>
                  </a:lnTo>
                  <a:lnTo>
                    <a:pt x="2515" y="401"/>
                  </a:lnTo>
                  <a:lnTo>
                    <a:pt x="2473" y="401"/>
                  </a:lnTo>
                  <a:lnTo>
                    <a:pt x="2432" y="401"/>
                  </a:lnTo>
                  <a:lnTo>
                    <a:pt x="2382" y="401"/>
                  </a:lnTo>
                  <a:lnTo>
                    <a:pt x="2340" y="401"/>
                  </a:lnTo>
                  <a:lnTo>
                    <a:pt x="2298" y="401"/>
                  </a:lnTo>
                  <a:lnTo>
                    <a:pt x="2256" y="409"/>
                  </a:lnTo>
                  <a:lnTo>
                    <a:pt x="2215" y="409"/>
                  </a:lnTo>
                  <a:lnTo>
                    <a:pt x="2189" y="409"/>
                  </a:lnTo>
                  <a:lnTo>
                    <a:pt x="2173" y="409"/>
                  </a:lnTo>
                  <a:lnTo>
                    <a:pt x="2156" y="409"/>
                  </a:lnTo>
                  <a:lnTo>
                    <a:pt x="2131" y="409"/>
                  </a:lnTo>
                  <a:lnTo>
                    <a:pt x="2114" y="409"/>
                  </a:lnTo>
                  <a:lnTo>
                    <a:pt x="2114" y="409"/>
                  </a:lnTo>
                  <a:lnTo>
                    <a:pt x="2098" y="409"/>
                  </a:lnTo>
                  <a:lnTo>
                    <a:pt x="2081" y="409"/>
                  </a:lnTo>
                  <a:lnTo>
                    <a:pt x="2081" y="409"/>
                  </a:lnTo>
                  <a:lnTo>
                    <a:pt x="2056" y="418"/>
                  </a:lnTo>
                  <a:lnTo>
                    <a:pt x="2047" y="418"/>
                  </a:lnTo>
                  <a:lnTo>
                    <a:pt x="2047" y="418"/>
                  </a:lnTo>
                  <a:lnTo>
                    <a:pt x="2031" y="418"/>
                  </a:lnTo>
                  <a:lnTo>
                    <a:pt x="2022" y="418"/>
                  </a:lnTo>
                  <a:lnTo>
                    <a:pt x="2006" y="418"/>
                  </a:lnTo>
                  <a:lnTo>
                    <a:pt x="1997" y="418"/>
                  </a:lnTo>
                  <a:lnTo>
                    <a:pt x="1981" y="418"/>
                  </a:lnTo>
                  <a:lnTo>
                    <a:pt x="1981" y="418"/>
                  </a:lnTo>
                  <a:lnTo>
                    <a:pt x="1972" y="418"/>
                  </a:lnTo>
                  <a:lnTo>
                    <a:pt x="1964" y="418"/>
                  </a:lnTo>
                  <a:lnTo>
                    <a:pt x="1964" y="535"/>
                  </a:lnTo>
                  <a:lnTo>
                    <a:pt x="1964" y="551"/>
                  </a:lnTo>
                  <a:lnTo>
                    <a:pt x="1964" y="568"/>
                  </a:lnTo>
                  <a:lnTo>
                    <a:pt x="1964" y="585"/>
                  </a:lnTo>
                  <a:lnTo>
                    <a:pt x="1964" y="602"/>
                  </a:lnTo>
                  <a:lnTo>
                    <a:pt x="1964" y="627"/>
                  </a:lnTo>
                  <a:lnTo>
                    <a:pt x="1964" y="635"/>
                  </a:lnTo>
                  <a:lnTo>
                    <a:pt x="1964" y="660"/>
                  </a:lnTo>
                  <a:lnTo>
                    <a:pt x="1964" y="677"/>
                  </a:lnTo>
                  <a:lnTo>
                    <a:pt x="1972" y="693"/>
                  </a:lnTo>
                  <a:lnTo>
                    <a:pt x="1972" y="710"/>
                  </a:lnTo>
                  <a:lnTo>
                    <a:pt x="1981" y="727"/>
                  </a:lnTo>
                  <a:lnTo>
                    <a:pt x="1989" y="744"/>
                  </a:lnTo>
                  <a:lnTo>
                    <a:pt x="1997" y="760"/>
                  </a:lnTo>
                  <a:lnTo>
                    <a:pt x="2006" y="769"/>
                  </a:lnTo>
                  <a:lnTo>
                    <a:pt x="2014" y="785"/>
                  </a:lnTo>
                  <a:lnTo>
                    <a:pt x="2022" y="802"/>
                  </a:lnTo>
                  <a:lnTo>
                    <a:pt x="2031" y="819"/>
                  </a:lnTo>
                  <a:lnTo>
                    <a:pt x="2039" y="835"/>
                  </a:lnTo>
                  <a:lnTo>
                    <a:pt x="2056" y="852"/>
                  </a:lnTo>
                  <a:lnTo>
                    <a:pt x="2064" y="869"/>
                  </a:lnTo>
                  <a:lnTo>
                    <a:pt x="2072" y="886"/>
                  </a:lnTo>
                  <a:lnTo>
                    <a:pt x="2081" y="902"/>
                  </a:lnTo>
                  <a:lnTo>
                    <a:pt x="2098" y="919"/>
                  </a:lnTo>
                  <a:lnTo>
                    <a:pt x="2106" y="936"/>
                  </a:lnTo>
                  <a:lnTo>
                    <a:pt x="2123" y="952"/>
                  </a:lnTo>
                  <a:lnTo>
                    <a:pt x="2139" y="969"/>
                  </a:lnTo>
                  <a:lnTo>
                    <a:pt x="2156" y="978"/>
                  </a:lnTo>
                  <a:lnTo>
                    <a:pt x="2164" y="994"/>
                  </a:lnTo>
                  <a:lnTo>
                    <a:pt x="2181" y="1011"/>
                  </a:lnTo>
                  <a:lnTo>
                    <a:pt x="2198" y="1028"/>
                  </a:lnTo>
                  <a:lnTo>
                    <a:pt x="2215" y="1044"/>
                  </a:lnTo>
                  <a:lnTo>
                    <a:pt x="2223" y="1061"/>
                  </a:lnTo>
                  <a:lnTo>
                    <a:pt x="2240" y="1069"/>
                  </a:lnTo>
                  <a:lnTo>
                    <a:pt x="2265" y="1086"/>
                  </a:lnTo>
                  <a:lnTo>
                    <a:pt x="2281" y="1103"/>
                  </a:lnTo>
                  <a:lnTo>
                    <a:pt x="2298" y="1120"/>
                  </a:lnTo>
                  <a:lnTo>
                    <a:pt x="2315" y="1128"/>
                  </a:lnTo>
                  <a:lnTo>
                    <a:pt x="2331" y="1145"/>
                  </a:lnTo>
                  <a:lnTo>
                    <a:pt x="2348" y="1161"/>
                  </a:lnTo>
                  <a:lnTo>
                    <a:pt x="2373" y="1170"/>
                  </a:lnTo>
                  <a:lnTo>
                    <a:pt x="2390" y="1186"/>
                  </a:lnTo>
                  <a:lnTo>
                    <a:pt x="2407" y="1203"/>
                  </a:lnTo>
                  <a:lnTo>
                    <a:pt x="2432" y="1211"/>
                  </a:lnTo>
                  <a:lnTo>
                    <a:pt x="2448" y="1228"/>
                  </a:lnTo>
                  <a:lnTo>
                    <a:pt x="2473" y="1236"/>
                  </a:lnTo>
                  <a:lnTo>
                    <a:pt x="2490" y="1253"/>
                  </a:lnTo>
                  <a:lnTo>
                    <a:pt x="2507" y="1270"/>
                  </a:lnTo>
                  <a:lnTo>
                    <a:pt x="2557" y="1295"/>
                  </a:lnTo>
                  <a:lnTo>
                    <a:pt x="2599" y="1320"/>
                  </a:lnTo>
                  <a:lnTo>
                    <a:pt x="2649" y="1345"/>
                  </a:lnTo>
                  <a:lnTo>
                    <a:pt x="2691" y="1370"/>
                  </a:lnTo>
                  <a:lnTo>
                    <a:pt x="2741" y="1387"/>
                  </a:lnTo>
                  <a:lnTo>
                    <a:pt x="2783" y="1412"/>
                  </a:lnTo>
                  <a:lnTo>
                    <a:pt x="2833" y="1437"/>
                  </a:lnTo>
                  <a:lnTo>
                    <a:pt x="2883" y="1462"/>
                  </a:lnTo>
                  <a:lnTo>
                    <a:pt x="2933" y="1479"/>
                  </a:lnTo>
                  <a:lnTo>
                    <a:pt x="2983" y="1504"/>
                  </a:lnTo>
                  <a:lnTo>
                    <a:pt x="3033" y="1521"/>
                  </a:lnTo>
                  <a:lnTo>
                    <a:pt x="3083" y="1546"/>
                  </a:lnTo>
                  <a:lnTo>
                    <a:pt x="3133" y="1562"/>
                  </a:lnTo>
                  <a:lnTo>
                    <a:pt x="3192" y="1579"/>
                  </a:lnTo>
                  <a:lnTo>
                    <a:pt x="3242" y="1604"/>
                  </a:lnTo>
                  <a:lnTo>
                    <a:pt x="3292" y="1621"/>
                  </a:lnTo>
                  <a:lnTo>
                    <a:pt x="3342" y="1637"/>
                  </a:lnTo>
                  <a:lnTo>
                    <a:pt x="3392" y="1654"/>
                  </a:lnTo>
                  <a:lnTo>
                    <a:pt x="3443" y="1671"/>
                  </a:lnTo>
                  <a:lnTo>
                    <a:pt x="3493" y="1688"/>
                  </a:lnTo>
                  <a:lnTo>
                    <a:pt x="3543" y="1704"/>
                  </a:lnTo>
                  <a:lnTo>
                    <a:pt x="3593" y="1721"/>
                  </a:lnTo>
                  <a:lnTo>
                    <a:pt x="3643" y="1729"/>
                  </a:lnTo>
                  <a:lnTo>
                    <a:pt x="3743" y="1763"/>
                  </a:lnTo>
                  <a:lnTo>
                    <a:pt x="3844" y="1788"/>
                  </a:lnTo>
                  <a:lnTo>
                    <a:pt x="3935" y="1813"/>
                  </a:lnTo>
                  <a:lnTo>
                    <a:pt x="4019" y="1838"/>
                  </a:lnTo>
                  <a:lnTo>
                    <a:pt x="4103" y="1855"/>
                  </a:lnTo>
                  <a:lnTo>
                    <a:pt x="4261" y="1896"/>
                  </a:lnTo>
                  <a:lnTo>
                    <a:pt x="4387" y="1930"/>
                  </a:lnTo>
                  <a:lnTo>
                    <a:pt x="4579" y="1980"/>
                  </a:lnTo>
                  <a:lnTo>
                    <a:pt x="4762" y="2022"/>
                  </a:lnTo>
                  <a:lnTo>
                    <a:pt x="4838" y="2038"/>
                  </a:lnTo>
                  <a:lnTo>
                    <a:pt x="4888" y="2055"/>
                  </a:lnTo>
                  <a:lnTo>
                    <a:pt x="4921" y="2055"/>
                  </a:lnTo>
                  <a:lnTo>
                    <a:pt x="4946" y="2064"/>
                  </a:lnTo>
                  <a:lnTo>
                    <a:pt x="4988" y="2072"/>
                  </a:lnTo>
                  <a:lnTo>
                    <a:pt x="5030" y="2080"/>
                  </a:lnTo>
                  <a:lnTo>
                    <a:pt x="5122" y="2089"/>
                  </a:lnTo>
                  <a:lnTo>
                    <a:pt x="5214" y="2105"/>
                  </a:lnTo>
                  <a:lnTo>
                    <a:pt x="5289" y="2114"/>
                  </a:lnTo>
                  <a:lnTo>
                    <a:pt x="5322" y="2122"/>
                  </a:lnTo>
                  <a:lnTo>
                    <a:pt x="5347" y="2130"/>
                  </a:lnTo>
                  <a:lnTo>
                    <a:pt x="5364" y="2130"/>
                  </a:lnTo>
                  <a:lnTo>
                    <a:pt x="5389" y="2139"/>
                  </a:lnTo>
                  <a:lnTo>
                    <a:pt x="5406" y="2147"/>
                  </a:lnTo>
                  <a:lnTo>
                    <a:pt x="5431" y="2155"/>
                  </a:lnTo>
                  <a:lnTo>
                    <a:pt x="5448" y="2172"/>
                  </a:lnTo>
                  <a:lnTo>
                    <a:pt x="5464" y="2197"/>
                  </a:lnTo>
                  <a:lnTo>
                    <a:pt x="5481" y="2214"/>
                  </a:lnTo>
                  <a:lnTo>
                    <a:pt x="5481" y="2214"/>
                  </a:lnTo>
                  <a:lnTo>
                    <a:pt x="5489" y="2239"/>
                  </a:lnTo>
                  <a:lnTo>
                    <a:pt x="5498" y="2272"/>
                  </a:lnTo>
                  <a:lnTo>
                    <a:pt x="5498" y="2297"/>
                  </a:lnTo>
                  <a:lnTo>
                    <a:pt x="5498" y="2323"/>
                  </a:lnTo>
                  <a:lnTo>
                    <a:pt x="5498" y="2348"/>
                  </a:lnTo>
                  <a:lnTo>
                    <a:pt x="5489" y="2373"/>
                  </a:lnTo>
                  <a:lnTo>
                    <a:pt x="5481" y="2398"/>
                  </a:lnTo>
                  <a:lnTo>
                    <a:pt x="5481" y="2398"/>
                  </a:lnTo>
                  <a:lnTo>
                    <a:pt x="5464" y="2423"/>
                  </a:lnTo>
                  <a:lnTo>
                    <a:pt x="5448" y="2439"/>
                  </a:lnTo>
                  <a:lnTo>
                    <a:pt x="5422" y="2456"/>
                  </a:lnTo>
                  <a:lnTo>
                    <a:pt x="5397" y="2465"/>
                  </a:lnTo>
                  <a:lnTo>
                    <a:pt x="5381" y="2473"/>
                  </a:lnTo>
                  <a:lnTo>
                    <a:pt x="5356" y="2481"/>
                  </a:lnTo>
                  <a:lnTo>
                    <a:pt x="5331" y="2481"/>
                  </a:lnTo>
                  <a:lnTo>
                    <a:pt x="5189" y="2481"/>
                  </a:lnTo>
                  <a:lnTo>
                    <a:pt x="5113" y="2481"/>
                  </a:lnTo>
                  <a:lnTo>
                    <a:pt x="5047" y="2481"/>
                  </a:lnTo>
                  <a:lnTo>
                    <a:pt x="4971" y="2481"/>
                  </a:lnTo>
                  <a:lnTo>
                    <a:pt x="4905" y="2481"/>
                  </a:lnTo>
                  <a:lnTo>
                    <a:pt x="4829" y="2481"/>
                  </a:lnTo>
                  <a:lnTo>
                    <a:pt x="4762" y="2481"/>
                  </a:lnTo>
                  <a:lnTo>
                    <a:pt x="4696" y="2490"/>
                  </a:lnTo>
                  <a:lnTo>
                    <a:pt x="4629" y="2498"/>
                  </a:lnTo>
                  <a:lnTo>
                    <a:pt x="4604" y="2498"/>
                  </a:lnTo>
                  <a:lnTo>
                    <a:pt x="4562" y="2498"/>
                  </a:lnTo>
                  <a:lnTo>
                    <a:pt x="4487" y="2506"/>
                  </a:lnTo>
                  <a:lnTo>
                    <a:pt x="4420" y="2615"/>
                  </a:lnTo>
                  <a:lnTo>
                    <a:pt x="4353" y="2623"/>
                  </a:lnTo>
                  <a:lnTo>
                    <a:pt x="4286" y="2632"/>
                  </a:lnTo>
                  <a:lnTo>
                    <a:pt x="4219" y="2640"/>
                  </a:lnTo>
                  <a:lnTo>
                    <a:pt x="4153" y="2648"/>
                  </a:lnTo>
                  <a:lnTo>
                    <a:pt x="4086" y="2657"/>
                  </a:lnTo>
                  <a:lnTo>
                    <a:pt x="4019" y="2673"/>
                  </a:lnTo>
                  <a:lnTo>
                    <a:pt x="3952" y="2682"/>
                  </a:lnTo>
                  <a:lnTo>
                    <a:pt x="3885" y="2698"/>
                  </a:lnTo>
                  <a:lnTo>
                    <a:pt x="3818" y="2707"/>
                  </a:lnTo>
                  <a:lnTo>
                    <a:pt x="3760" y="2724"/>
                  </a:lnTo>
                  <a:lnTo>
                    <a:pt x="3693" y="2740"/>
                  </a:lnTo>
                  <a:lnTo>
                    <a:pt x="3626" y="2757"/>
                  </a:lnTo>
                  <a:lnTo>
                    <a:pt x="3560" y="2774"/>
                  </a:lnTo>
                  <a:lnTo>
                    <a:pt x="3501" y="2790"/>
                  </a:lnTo>
                  <a:lnTo>
                    <a:pt x="3434" y="2807"/>
                  </a:lnTo>
                  <a:lnTo>
                    <a:pt x="3367" y="2824"/>
                  </a:lnTo>
                  <a:lnTo>
                    <a:pt x="3301" y="2840"/>
                  </a:lnTo>
                  <a:lnTo>
                    <a:pt x="3242" y="2857"/>
                  </a:lnTo>
                  <a:lnTo>
                    <a:pt x="3175" y="2874"/>
                  </a:lnTo>
                  <a:lnTo>
                    <a:pt x="3108" y="2891"/>
                  </a:lnTo>
                  <a:lnTo>
                    <a:pt x="3050" y="2916"/>
                  </a:lnTo>
                  <a:lnTo>
                    <a:pt x="2983" y="2932"/>
                  </a:lnTo>
                  <a:lnTo>
                    <a:pt x="2916" y="2957"/>
                  </a:lnTo>
                  <a:lnTo>
                    <a:pt x="2858" y="2982"/>
                  </a:lnTo>
                  <a:lnTo>
                    <a:pt x="2791" y="2999"/>
                  </a:lnTo>
                  <a:lnTo>
                    <a:pt x="2732" y="3024"/>
                  </a:lnTo>
                  <a:lnTo>
                    <a:pt x="2666" y="3049"/>
                  </a:lnTo>
                  <a:lnTo>
                    <a:pt x="2607" y="3074"/>
                  </a:lnTo>
                  <a:lnTo>
                    <a:pt x="2540" y="3091"/>
                  </a:lnTo>
                  <a:lnTo>
                    <a:pt x="2473" y="3116"/>
                  </a:lnTo>
                  <a:lnTo>
                    <a:pt x="2415" y="3141"/>
                  </a:lnTo>
                  <a:lnTo>
                    <a:pt x="2348" y="3175"/>
                  </a:lnTo>
                  <a:lnTo>
                    <a:pt x="2290" y="3200"/>
                  </a:lnTo>
                  <a:lnTo>
                    <a:pt x="2223" y="3225"/>
                  </a:lnTo>
                  <a:lnTo>
                    <a:pt x="2164" y="3250"/>
                  </a:lnTo>
                  <a:lnTo>
                    <a:pt x="2098" y="3275"/>
                  </a:lnTo>
                  <a:lnTo>
                    <a:pt x="2039" y="3308"/>
                  </a:lnTo>
                  <a:lnTo>
                    <a:pt x="1972" y="3333"/>
                  </a:lnTo>
                  <a:lnTo>
                    <a:pt x="1914" y="3367"/>
                  </a:lnTo>
                  <a:lnTo>
                    <a:pt x="1847" y="3392"/>
                  </a:lnTo>
                  <a:lnTo>
                    <a:pt x="1788" y="3425"/>
                  </a:lnTo>
                  <a:lnTo>
                    <a:pt x="1722" y="3450"/>
                  </a:lnTo>
                  <a:lnTo>
                    <a:pt x="1663" y="3484"/>
                  </a:lnTo>
                  <a:lnTo>
                    <a:pt x="1596" y="3517"/>
                  </a:lnTo>
                  <a:lnTo>
                    <a:pt x="1538" y="3551"/>
                  </a:lnTo>
                  <a:lnTo>
                    <a:pt x="1471" y="3576"/>
                  </a:lnTo>
                  <a:lnTo>
                    <a:pt x="1413" y="3609"/>
                  </a:lnTo>
                  <a:lnTo>
                    <a:pt x="1346" y="3642"/>
                  </a:lnTo>
                  <a:lnTo>
                    <a:pt x="1287" y="3676"/>
                  </a:lnTo>
                  <a:lnTo>
                    <a:pt x="1220" y="3718"/>
                  </a:lnTo>
                  <a:lnTo>
                    <a:pt x="1154" y="3751"/>
                  </a:lnTo>
                  <a:lnTo>
                    <a:pt x="1137" y="3759"/>
                  </a:lnTo>
                  <a:lnTo>
                    <a:pt x="1112" y="3776"/>
                  </a:lnTo>
                  <a:lnTo>
                    <a:pt x="1053" y="3801"/>
                  </a:lnTo>
                  <a:lnTo>
                    <a:pt x="936" y="3860"/>
                  </a:lnTo>
                  <a:lnTo>
                    <a:pt x="870" y="3885"/>
                  </a:lnTo>
                  <a:lnTo>
                    <a:pt x="803" y="3926"/>
                  </a:lnTo>
                  <a:lnTo>
                    <a:pt x="769" y="3935"/>
                  </a:lnTo>
                  <a:lnTo>
                    <a:pt x="736" y="3960"/>
                  </a:lnTo>
                  <a:lnTo>
                    <a:pt x="702" y="3977"/>
                  </a:lnTo>
                  <a:lnTo>
                    <a:pt x="677" y="3993"/>
                  </a:lnTo>
                  <a:lnTo>
                    <a:pt x="644" y="4010"/>
                  </a:lnTo>
                  <a:lnTo>
                    <a:pt x="611" y="4027"/>
                  </a:lnTo>
                  <a:lnTo>
                    <a:pt x="577" y="4052"/>
                  </a:lnTo>
                  <a:lnTo>
                    <a:pt x="552" y="4069"/>
                  </a:lnTo>
                  <a:lnTo>
                    <a:pt x="519" y="4085"/>
                  </a:lnTo>
                  <a:lnTo>
                    <a:pt x="494" y="4110"/>
                  </a:lnTo>
                  <a:lnTo>
                    <a:pt x="469" y="4127"/>
                  </a:lnTo>
                  <a:lnTo>
                    <a:pt x="452" y="4135"/>
                  </a:lnTo>
                  <a:lnTo>
                    <a:pt x="443" y="4152"/>
                  </a:lnTo>
                  <a:lnTo>
                    <a:pt x="435" y="4160"/>
                  </a:lnTo>
                  <a:lnTo>
                    <a:pt x="418" y="4169"/>
                  </a:lnTo>
                  <a:lnTo>
                    <a:pt x="410" y="4177"/>
                  </a:lnTo>
                  <a:lnTo>
                    <a:pt x="402" y="4185"/>
                  </a:lnTo>
                  <a:lnTo>
                    <a:pt x="393" y="4194"/>
                  </a:lnTo>
                  <a:lnTo>
                    <a:pt x="385" y="4202"/>
                  </a:lnTo>
                  <a:lnTo>
                    <a:pt x="377" y="4219"/>
                  </a:lnTo>
                  <a:lnTo>
                    <a:pt x="368" y="4227"/>
                  </a:lnTo>
                  <a:lnTo>
                    <a:pt x="360" y="4236"/>
                  </a:lnTo>
                  <a:lnTo>
                    <a:pt x="352" y="4244"/>
                  </a:lnTo>
                  <a:lnTo>
                    <a:pt x="343" y="4252"/>
                  </a:lnTo>
                  <a:lnTo>
                    <a:pt x="343" y="4252"/>
                  </a:lnTo>
                  <a:lnTo>
                    <a:pt x="343" y="4261"/>
                  </a:lnTo>
                  <a:lnTo>
                    <a:pt x="343" y="4269"/>
                  </a:lnTo>
                  <a:lnTo>
                    <a:pt x="343" y="4277"/>
                  </a:lnTo>
                  <a:lnTo>
                    <a:pt x="343" y="4286"/>
                  </a:lnTo>
                  <a:lnTo>
                    <a:pt x="343" y="4302"/>
                  </a:lnTo>
                  <a:lnTo>
                    <a:pt x="335" y="4311"/>
                  </a:lnTo>
                  <a:lnTo>
                    <a:pt x="335" y="4327"/>
                  </a:lnTo>
                  <a:lnTo>
                    <a:pt x="335" y="4344"/>
                  </a:lnTo>
                  <a:lnTo>
                    <a:pt x="335" y="4353"/>
                  </a:lnTo>
                  <a:lnTo>
                    <a:pt x="335" y="4369"/>
                  </a:lnTo>
                  <a:lnTo>
                    <a:pt x="335" y="4378"/>
                  </a:lnTo>
                  <a:lnTo>
                    <a:pt x="335" y="4453"/>
                  </a:lnTo>
                  <a:lnTo>
                    <a:pt x="335" y="4461"/>
                  </a:lnTo>
                  <a:lnTo>
                    <a:pt x="335" y="4470"/>
                  </a:lnTo>
                  <a:lnTo>
                    <a:pt x="335" y="4478"/>
                  </a:lnTo>
                  <a:lnTo>
                    <a:pt x="335" y="4495"/>
                  </a:lnTo>
                  <a:lnTo>
                    <a:pt x="335" y="4503"/>
                  </a:lnTo>
                  <a:lnTo>
                    <a:pt x="335" y="4511"/>
                  </a:lnTo>
                  <a:lnTo>
                    <a:pt x="335" y="4520"/>
                  </a:lnTo>
                  <a:lnTo>
                    <a:pt x="335" y="4528"/>
                  </a:lnTo>
                  <a:lnTo>
                    <a:pt x="335" y="4536"/>
                  </a:lnTo>
                  <a:lnTo>
                    <a:pt x="343" y="4545"/>
                  </a:lnTo>
                  <a:lnTo>
                    <a:pt x="343" y="4553"/>
                  </a:lnTo>
                  <a:lnTo>
                    <a:pt x="352" y="4561"/>
                  </a:lnTo>
                  <a:lnTo>
                    <a:pt x="360" y="4570"/>
                  </a:lnTo>
                  <a:lnTo>
                    <a:pt x="368" y="4586"/>
                  </a:lnTo>
                  <a:lnTo>
                    <a:pt x="377" y="4595"/>
                  </a:lnTo>
                  <a:lnTo>
                    <a:pt x="385" y="4603"/>
                  </a:lnTo>
                  <a:lnTo>
                    <a:pt x="393" y="4612"/>
                  </a:lnTo>
                  <a:lnTo>
                    <a:pt x="402" y="4620"/>
                  </a:lnTo>
                  <a:lnTo>
                    <a:pt x="410" y="4628"/>
                  </a:lnTo>
                  <a:lnTo>
                    <a:pt x="427" y="4637"/>
                  </a:lnTo>
                  <a:lnTo>
                    <a:pt x="435" y="4645"/>
                  </a:lnTo>
                  <a:lnTo>
                    <a:pt x="443" y="4653"/>
                  </a:lnTo>
                  <a:lnTo>
                    <a:pt x="460" y="4662"/>
                  </a:lnTo>
                  <a:lnTo>
                    <a:pt x="469" y="4670"/>
                  </a:lnTo>
                  <a:lnTo>
                    <a:pt x="485" y="4678"/>
                  </a:lnTo>
                  <a:lnTo>
                    <a:pt x="502" y="4695"/>
                  </a:lnTo>
                  <a:lnTo>
                    <a:pt x="510" y="4703"/>
                  </a:lnTo>
                  <a:lnTo>
                    <a:pt x="527" y="4712"/>
                  </a:lnTo>
                  <a:lnTo>
                    <a:pt x="544" y="4720"/>
                  </a:lnTo>
                  <a:lnTo>
                    <a:pt x="560" y="4728"/>
                  </a:lnTo>
                  <a:lnTo>
                    <a:pt x="569" y="4728"/>
                  </a:lnTo>
                  <a:lnTo>
                    <a:pt x="577" y="4728"/>
                  </a:lnTo>
                  <a:lnTo>
                    <a:pt x="594" y="4737"/>
                  </a:lnTo>
                  <a:lnTo>
                    <a:pt x="594" y="4737"/>
                  </a:lnTo>
                  <a:lnTo>
                    <a:pt x="611" y="4745"/>
                  </a:lnTo>
                  <a:lnTo>
                    <a:pt x="627" y="4754"/>
                  </a:lnTo>
                  <a:lnTo>
                    <a:pt x="644" y="4762"/>
                  </a:lnTo>
                  <a:lnTo>
                    <a:pt x="661" y="4770"/>
                  </a:lnTo>
                  <a:lnTo>
                    <a:pt x="661" y="4770"/>
                  </a:lnTo>
                  <a:lnTo>
                    <a:pt x="702" y="4787"/>
                  </a:lnTo>
                  <a:lnTo>
                    <a:pt x="744" y="4795"/>
                  </a:lnTo>
                  <a:lnTo>
                    <a:pt x="778" y="4812"/>
                  </a:lnTo>
                  <a:lnTo>
                    <a:pt x="819" y="4829"/>
                  </a:lnTo>
                  <a:lnTo>
                    <a:pt x="861" y="4837"/>
                  </a:lnTo>
                  <a:lnTo>
                    <a:pt x="903" y="4854"/>
                  </a:lnTo>
                  <a:lnTo>
                    <a:pt x="953" y="4862"/>
                  </a:lnTo>
                  <a:lnTo>
                    <a:pt x="995" y="4879"/>
                  </a:lnTo>
                  <a:lnTo>
                    <a:pt x="1037" y="4887"/>
                  </a:lnTo>
                  <a:lnTo>
                    <a:pt x="1087" y="4896"/>
                  </a:lnTo>
                  <a:lnTo>
                    <a:pt x="1128" y="4912"/>
                  </a:lnTo>
                  <a:lnTo>
                    <a:pt x="1179" y="4921"/>
                  </a:lnTo>
                  <a:lnTo>
                    <a:pt x="1220" y="4929"/>
                  </a:lnTo>
                  <a:lnTo>
                    <a:pt x="1271" y="4937"/>
                  </a:lnTo>
                  <a:lnTo>
                    <a:pt x="1312" y="4946"/>
                  </a:lnTo>
                  <a:lnTo>
                    <a:pt x="1362" y="4946"/>
                  </a:lnTo>
                  <a:lnTo>
                    <a:pt x="1404" y="4954"/>
                  </a:lnTo>
                  <a:lnTo>
                    <a:pt x="1454" y="4962"/>
                  </a:lnTo>
                  <a:lnTo>
                    <a:pt x="1496" y="4971"/>
                  </a:lnTo>
                  <a:lnTo>
                    <a:pt x="1546" y="4971"/>
                  </a:lnTo>
                  <a:lnTo>
                    <a:pt x="1588" y="4971"/>
                  </a:lnTo>
                  <a:lnTo>
                    <a:pt x="1630" y="4971"/>
                  </a:lnTo>
                  <a:lnTo>
                    <a:pt x="1671" y="4971"/>
                  </a:lnTo>
                  <a:lnTo>
                    <a:pt x="1713" y="4971"/>
                  </a:lnTo>
                  <a:lnTo>
                    <a:pt x="1755" y="4971"/>
                  </a:lnTo>
                  <a:lnTo>
                    <a:pt x="1797" y="4971"/>
                  </a:lnTo>
                  <a:lnTo>
                    <a:pt x="1839" y="4971"/>
                  </a:lnTo>
                  <a:lnTo>
                    <a:pt x="1872" y="4971"/>
                  </a:lnTo>
                  <a:lnTo>
                    <a:pt x="2189" y="4971"/>
                  </a:lnTo>
                  <a:lnTo>
                    <a:pt x="2340" y="4962"/>
                  </a:lnTo>
                  <a:lnTo>
                    <a:pt x="2398" y="4954"/>
                  </a:lnTo>
                  <a:lnTo>
                    <a:pt x="2465" y="4954"/>
                  </a:lnTo>
                  <a:lnTo>
                    <a:pt x="2582" y="4937"/>
                  </a:lnTo>
                  <a:lnTo>
                    <a:pt x="2682" y="4929"/>
                  </a:lnTo>
                  <a:lnTo>
                    <a:pt x="2774" y="4921"/>
                  </a:lnTo>
                  <a:lnTo>
                    <a:pt x="2858" y="4912"/>
                  </a:lnTo>
                  <a:lnTo>
                    <a:pt x="2933" y="4904"/>
                  </a:lnTo>
                  <a:lnTo>
                    <a:pt x="3008" y="4896"/>
                  </a:lnTo>
                  <a:lnTo>
                    <a:pt x="3067" y="4912"/>
                  </a:lnTo>
                  <a:lnTo>
                    <a:pt x="3142" y="4896"/>
                  </a:lnTo>
                  <a:lnTo>
                    <a:pt x="3225" y="4879"/>
                  </a:lnTo>
                  <a:lnTo>
                    <a:pt x="3317" y="4862"/>
                  </a:lnTo>
                  <a:lnTo>
                    <a:pt x="3526" y="4829"/>
                  </a:lnTo>
                  <a:lnTo>
                    <a:pt x="3802" y="4779"/>
                  </a:lnTo>
                  <a:lnTo>
                    <a:pt x="3927" y="4854"/>
                  </a:lnTo>
                  <a:lnTo>
                    <a:pt x="3844" y="4971"/>
                  </a:lnTo>
                  <a:lnTo>
                    <a:pt x="3568" y="5029"/>
                  </a:lnTo>
                  <a:lnTo>
                    <a:pt x="3359" y="5079"/>
                  </a:lnTo>
                  <a:lnTo>
                    <a:pt x="3267" y="5096"/>
                  </a:lnTo>
                  <a:lnTo>
                    <a:pt x="3184" y="5113"/>
                  </a:lnTo>
                  <a:lnTo>
                    <a:pt x="3108" y="5129"/>
                  </a:lnTo>
                  <a:lnTo>
                    <a:pt x="3033" y="5138"/>
                  </a:lnTo>
                  <a:lnTo>
                    <a:pt x="2950" y="5155"/>
                  </a:lnTo>
                  <a:lnTo>
                    <a:pt x="2874" y="5171"/>
                  </a:lnTo>
                  <a:lnTo>
                    <a:pt x="2791" y="5180"/>
                  </a:lnTo>
                  <a:lnTo>
                    <a:pt x="2691" y="5196"/>
                  </a:lnTo>
                  <a:lnTo>
                    <a:pt x="2590" y="5205"/>
                  </a:lnTo>
                  <a:lnTo>
                    <a:pt x="2473" y="5221"/>
                  </a:lnTo>
                  <a:lnTo>
                    <a:pt x="2407" y="5230"/>
                  </a:lnTo>
                  <a:lnTo>
                    <a:pt x="2340" y="5230"/>
                  </a:lnTo>
                  <a:lnTo>
                    <a:pt x="2198" y="5255"/>
                  </a:lnTo>
                  <a:lnTo>
                    <a:pt x="2173" y="5255"/>
                  </a:lnTo>
                  <a:lnTo>
                    <a:pt x="2148" y="5255"/>
                  </a:lnTo>
                  <a:lnTo>
                    <a:pt x="1730" y="5255"/>
                  </a:lnTo>
                  <a:lnTo>
                    <a:pt x="1688" y="5255"/>
                  </a:lnTo>
                  <a:lnTo>
                    <a:pt x="1646" y="5255"/>
                  </a:lnTo>
                  <a:lnTo>
                    <a:pt x="1596" y="5255"/>
                  </a:lnTo>
                  <a:lnTo>
                    <a:pt x="1555" y="5255"/>
                  </a:lnTo>
                  <a:lnTo>
                    <a:pt x="1504" y="5255"/>
                  </a:lnTo>
                  <a:lnTo>
                    <a:pt x="1454" y="5255"/>
                  </a:lnTo>
                  <a:lnTo>
                    <a:pt x="1413" y="5255"/>
                  </a:lnTo>
                  <a:lnTo>
                    <a:pt x="1362" y="5246"/>
                  </a:lnTo>
                  <a:lnTo>
                    <a:pt x="1312" y="5238"/>
                  </a:lnTo>
                  <a:lnTo>
                    <a:pt x="1262" y="5238"/>
                  </a:lnTo>
                  <a:lnTo>
                    <a:pt x="1212" y="5230"/>
                  </a:lnTo>
                  <a:lnTo>
                    <a:pt x="1162" y="5221"/>
                  </a:lnTo>
                  <a:lnTo>
                    <a:pt x="1112" y="5213"/>
                  </a:lnTo>
                  <a:lnTo>
                    <a:pt x="1062" y="5205"/>
                  </a:lnTo>
                  <a:lnTo>
                    <a:pt x="1012" y="5196"/>
                  </a:lnTo>
                  <a:lnTo>
                    <a:pt x="961" y="5180"/>
                  </a:lnTo>
                  <a:lnTo>
                    <a:pt x="911" y="5171"/>
                  </a:lnTo>
                  <a:lnTo>
                    <a:pt x="861" y="5163"/>
                  </a:lnTo>
                  <a:lnTo>
                    <a:pt x="819" y="5146"/>
                  </a:lnTo>
                  <a:lnTo>
                    <a:pt x="769" y="5138"/>
                  </a:lnTo>
                  <a:lnTo>
                    <a:pt x="719" y="5121"/>
                  </a:lnTo>
                  <a:lnTo>
                    <a:pt x="677" y="5113"/>
                  </a:lnTo>
                  <a:lnTo>
                    <a:pt x="627" y="5096"/>
                  </a:lnTo>
                  <a:lnTo>
                    <a:pt x="585" y="5079"/>
                  </a:lnTo>
                  <a:lnTo>
                    <a:pt x="544" y="5063"/>
                  </a:lnTo>
                  <a:lnTo>
                    <a:pt x="519" y="5054"/>
                  </a:lnTo>
                  <a:lnTo>
                    <a:pt x="494" y="5046"/>
                  </a:lnTo>
                  <a:lnTo>
                    <a:pt x="477" y="5029"/>
                  </a:lnTo>
                  <a:lnTo>
                    <a:pt x="452" y="5021"/>
                  </a:lnTo>
                  <a:lnTo>
                    <a:pt x="435" y="5013"/>
                  </a:lnTo>
                  <a:lnTo>
                    <a:pt x="427" y="5013"/>
                  </a:lnTo>
                  <a:lnTo>
                    <a:pt x="410" y="5004"/>
                  </a:lnTo>
                  <a:lnTo>
                    <a:pt x="393" y="4996"/>
                  </a:lnTo>
                  <a:lnTo>
                    <a:pt x="368" y="4987"/>
                  </a:lnTo>
                  <a:lnTo>
                    <a:pt x="352" y="4971"/>
                  </a:lnTo>
                  <a:lnTo>
                    <a:pt x="335" y="4962"/>
                  </a:lnTo>
                  <a:lnTo>
                    <a:pt x="310" y="4954"/>
                  </a:lnTo>
                  <a:lnTo>
                    <a:pt x="293" y="4937"/>
                  </a:lnTo>
                  <a:lnTo>
                    <a:pt x="276" y="4929"/>
                  </a:lnTo>
                  <a:lnTo>
                    <a:pt x="260" y="4912"/>
                  </a:lnTo>
                  <a:lnTo>
                    <a:pt x="243" y="4904"/>
                  </a:lnTo>
                  <a:lnTo>
                    <a:pt x="226" y="4887"/>
                  </a:lnTo>
                  <a:lnTo>
                    <a:pt x="201" y="4870"/>
                  </a:lnTo>
                  <a:lnTo>
                    <a:pt x="201" y="4870"/>
                  </a:lnTo>
                  <a:lnTo>
                    <a:pt x="184" y="4862"/>
                  </a:lnTo>
                  <a:lnTo>
                    <a:pt x="176" y="4845"/>
                  </a:lnTo>
                  <a:lnTo>
                    <a:pt x="159" y="4829"/>
                  </a:lnTo>
                  <a:lnTo>
                    <a:pt x="143" y="4812"/>
                  </a:lnTo>
                  <a:lnTo>
                    <a:pt x="126" y="4795"/>
                  </a:lnTo>
                  <a:lnTo>
                    <a:pt x="109" y="4779"/>
                  </a:lnTo>
                  <a:lnTo>
                    <a:pt x="101" y="4762"/>
                  </a:lnTo>
                  <a:lnTo>
                    <a:pt x="84" y="4745"/>
                  </a:lnTo>
                  <a:lnTo>
                    <a:pt x="76" y="4728"/>
                  </a:lnTo>
                  <a:lnTo>
                    <a:pt x="59" y="4703"/>
                  </a:lnTo>
                  <a:lnTo>
                    <a:pt x="51" y="4687"/>
                  </a:lnTo>
                  <a:lnTo>
                    <a:pt x="42" y="4670"/>
                  </a:lnTo>
                  <a:lnTo>
                    <a:pt x="34" y="4645"/>
                  </a:lnTo>
                  <a:lnTo>
                    <a:pt x="26" y="4628"/>
                  </a:lnTo>
                  <a:lnTo>
                    <a:pt x="17" y="4603"/>
                  </a:lnTo>
                  <a:lnTo>
                    <a:pt x="9" y="4586"/>
                  </a:lnTo>
                  <a:lnTo>
                    <a:pt x="1" y="4561"/>
                  </a:lnTo>
                  <a:lnTo>
                    <a:pt x="1" y="4536"/>
                  </a:lnTo>
                  <a:lnTo>
                    <a:pt x="1" y="4520"/>
                  </a:lnTo>
                  <a:lnTo>
                    <a:pt x="1" y="4495"/>
                  </a:lnTo>
                  <a:lnTo>
                    <a:pt x="1" y="4470"/>
                  </a:lnTo>
                  <a:lnTo>
                    <a:pt x="1" y="4403"/>
                  </a:lnTo>
                  <a:lnTo>
                    <a:pt x="1" y="4378"/>
                  </a:lnTo>
                  <a:lnTo>
                    <a:pt x="1" y="4353"/>
                  </a:lnTo>
                  <a:lnTo>
                    <a:pt x="1" y="4327"/>
                  </a:lnTo>
                  <a:lnTo>
                    <a:pt x="1" y="4302"/>
                  </a:lnTo>
                  <a:lnTo>
                    <a:pt x="9" y="4277"/>
                  </a:lnTo>
                  <a:lnTo>
                    <a:pt x="17" y="4252"/>
                  </a:lnTo>
                  <a:lnTo>
                    <a:pt x="26" y="4236"/>
                  </a:lnTo>
                  <a:lnTo>
                    <a:pt x="34" y="4211"/>
                  </a:lnTo>
                  <a:lnTo>
                    <a:pt x="42" y="4185"/>
                  </a:lnTo>
                  <a:lnTo>
                    <a:pt x="51" y="4169"/>
                  </a:lnTo>
                  <a:lnTo>
                    <a:pt x="59" y="4144"/>
                  </a:lnTo>
                  <a:lnTo>
                    <a:pt x="68" y="4127"/>
                  </a:lnTo>
                  <a:lnTo>
                    <a:pt x="76" y="4110"/>
                  </a:lnTo>
                  <a:lnTo>
                    <a:pt x="93" y="4094"/>
                  </a:lnTo>
                  <a:lnTo>
                    <a:pt x="101" y="4077"/>
                  </a:lnTo>
                  <a:lnTo>
                    <a:pt x="109" y="4060"/>
                  </a:lnTo>
                  <a:lnTo>
                    <a:pt x="126" y="4043"/>
                  </a:lnTo>
                  <a:lnTo>
                    <a:pt x="143" y="4027"/>
                  </a:lnTo>
                  <a:lnTo>
                    <a:pt x="151" y="4018"/>
                  </a:lnTo>
                  <a:lnTo>
                    <a:pt x="168" y="4002"/>
                  </a:lnTo>
                  <a:lnTo>
                    <a:pt x="176" y="3985"/>
                  </a:lnTo>
                  <a:lnTo>
                    <a:pt x="193" y="3968"/>
                  </a:lnTo>
                  <a:lnTo>
                    <a:pt x="210" y="3960"/>
                  </a:lnTo>
                  <a:lnTo>
                    <a:pt x="226" y="3943"/>
                  </a:lnTo>
                  <a:lnTo>
                    <a:pt x="243" y="3926"/>
                  </a:lnTo>
                  <a:lnTo>
                    <a:pt x="260" y="3918"/>
                  </a:lnTo>
                  <a:lnTo>
                    <a:pt x="268" y="3901"/>
                  </a:lnTo>
                  <a:lnTo>
                    <a:pt x="301" y="3876"/>
                  </a:lnTo>
                  <a:lnTo>
                    <a:pt x="335" y="3851"/>
                  </a:lnTo>
                  <a:lnTo>
                    <a:pt x="368" y="3826"/>
                  </a:lnTo>
                  <a:lnTo>
                    <a:pt x="402" y="3810"/>
                  </a:lnTo>
                  <a:lnTo>
                    <a:pt x="443" y="3784"/>
                  </a:lnTo>
                  <a:lnTo>
                    <a:pt x="477" y="3759"/>
                  </a:lnTo>
                  <a:lnTo>
                    <a:pt x="510" y="3743"/>
                  </a:lnTo>
                  <a:lnTo>
                    <a:pt x="544" y="3718"/>
                  </a:lnTo>
                  <a:lnTo>
                    <a:pt x="585" y="3701"/>
                  </a:lnTo>
                  <a:lnTo>
                    <a:pt x="619" y="3676"/>
                  </a:lnTo>
                  <a:lnTo>
                    <a:pt x="652" y="3659"/>
                  </a:lnTo>
                  <a:lnTo>
                    <a:pt x="719" y="3626"/>
                  </a:lnTo>
                  <a:lnTo>
                    <a:pt x="786" y="3592"/>
                  </a:lnTo>
                  <a:lnTo>
                    <a:pt x="903" y="3534"/>
                  </a:lnTo>
                  <a:lnTo>
                    <a:pt x="953" y="3509"/>
                  </a:lnTo>
                  <a:lnTo>
                    <a:pt x="978" y="3492"/>
                  </a:lnTo>
                  <a:lnTo>
                    <a:pt x="995" y="3484"/>
                  </a:lnTo>
                  <a:lnTo>
                    <a:pt x="1062" y="3450"/>
                  </a:lnTo>
                  <a:lnTo>
                    <a:pt x="1128" y="3417"/>
                  </a:lnTo>
                  <a:lnTo>
                    <a:pt x="1187" y="3383"/>
                  </a:lnTo>
                  <a:lnTo>
                    <a:pt x="1254" y="3342"/>
                  </a:lnTo>
                  <a:lnTo>
                    <a:pt x="1321" y="3308"/>
                  </a:lnTo>
                  <a:lnTo>
                    <a:pt x="1379" y="3275"/>
                  </a:lnTo>
                  <a:lnTo>
                    <a:pt x="1446" y="3241"/>
                  </a:lnTo>
                  <a:lnTo>
                    <a:pt x="1513" y="3208"/>
                  </a:lnTo>
                  <a:lnTo>
                    <a:pt x="1571" y="3183"/>
                  </a:lnTo>
                  <a:lnTo>
                    <a:pt x="1638" y="3150"/>
                  </a:lnTo>
                  <a:lnTo>
                    <a:pt x="1705" y="3116"/>
                  </a:lnTo>
                  <a:lnTo>
                    <a:pt x="1763" y="3083"/>
                  </a:lnTo>
                  <a:lnTo>
                    <a:pt x="1830" y="3058"/>
                  </a:lnTo>
                  <a:lnTo>
                    <a:pt x="1897" y="3024"/>
                  </a:lnTo>
                  <a:lnTo>
                    <a:pt x="1956" y="2999"/>
                  </a:lnTo>
                  <a:lnTo>
                    <a:pt x="2022" y="2966"/>
                  </a:lnTo>
                  <a:lnTo>
                    <a:pt x="2089" y="2941"/>
                  </a:lnTo>
                  <a:lnTo>
                    <a:pt x="2156" y="2907"/>
                  </a:lnTo>
                  <a:lnTo>
                    <a:pt x="2215" y="2882"/>
                  </a:lnTo>
                  <a:lnTo>
                    <a:pt x="2281" y="2857"/>
                  </a:lnTo>
                  <a:lnTo>
                    <a:pt x="2348" y="2832"/>
                  </a:lnTo>
                  <a:lnTo>
                    <a:pt x="2415" y="2799"/>
                  </a:lnTo>
                  <a:lnTo>
                    <a:pt x="2473" y="2774"/>
                  </a:lnTo>
                  <a:lnTo>
                    <a:pt x="2540" y="2749"/>
                  </a:lnTo>
                  <a:lnTo>
                    <a:pt x="2607" y="2724"/>
                  </a:lnTo>
                  <a:lnTo>
                    <a:pt x="2674" y="2707"/>
                  </a:lnTo>
                  <a:lnTo>
                    <a:pt x="2741" y="2682"/>
                  </a:lnTo>
                  <a:lnTo>
                    <a:pt x="2808" y="2657"/>
                  </a:lnTo>
                  <a:lnTo>
                    <a:pt x="2866" y="2632"/>
                  </a:lnTo>
                  <a:lnTo>
                    <a:pt x="2933" y="2615"/>
                  </a:lnTo>
                  <a:lnTo>
                    <a:pt x="3000" y="2590"/>
                  </a:lnTo>
                  <a:lnTo>
                    <a:pt x="3067" y="2565"/>
                  </a:lnTo>
                  <a:lnTo>
                    <a:pt x="3133" y="2548"/>
                  </a:lnTo>
                  <a:lnTo>
                    <a:pt x="3200" y="2531"/>
                  </a:lnTo>
                  <a:lnTo>
                    <a:pt x="3267" y="2506"/>
                  </a:lnTo>
                  <a:lnTo>
                    <a:pt x="3334" y="2490"/>
                  </a:lnTo>
                  <a:lnTo>
                    <a:pt x="3401" y="2473"/>
                  </a:lnTo>
                  <a:lnTo>
                    <a:pt x="3476" y="2456"/>
                  </a:lnTo>
                  <a:lnTo>
                    <a:pt x="3543" y="2439"/>
                  </a:lnTo>
                  <a:lnTo>
                    <a:pt x="3610" y="2423"/>
                  </a:lnTo>
                  <a:lnTo>
                    <a:pt x="3676" y="2406"/>
                  </a:lnTo>
                  <a:lnTo>
                    <a:pt x="3743" y="2389"/>
                  </a:lnTo>
                  <a:lnTo>
                    <a:pt x="3810" y="2373"/>
                  </a:lnTo>
                  <a:lnTo>
                    <a:pt x="3885" y="2364"/>
                  </a:lnTo>
                  <a:lnTo>
                    <a:pt x="3952" y="2348"/>
                  </a:lnTo>
                  <a:lnTo>
                    <a:pt x="4019" y="2331"/>
                  </a:lnTo>
                  <a:lnTo>
                    <a:pt x="4086" y="2323"/>
                  </a:lnTo>
                  <a:lnTo>
                    <a:pt x="4119" y="2323"/>
                  </a:lnTo>
                  <a:lnTo>
                    <a:pt x="4036" y="2306"/>
                  </a:lnTo>
                  <a:lnTo>
                    <a:pt x="3952" y="2281"/>
                  </a:lnTo>
                  <a:lnTo>
                    <a:pt x="3860" y="2256"/>
                  </a:lnTo>
                  <a:lnTo>
                    <a:pt x="3768" y="2231"/>
                  </a:lnTo>
                  <a:lnTo>
                    <a:pt x="3668" y="2206"/>
                  </a:lnTo>
                  <a:lnTo>
                    <a:pt x="3568" y="2180"/>
                  </a:lnTo>
                  <a:lnTo>
                    <a:pt x="3518" y="2164"/>
                  </a:lnTo>
                  <a:lnTo>
                    <a:pt x="3459" y="2147"/>
                  </a:lnTo>
                  <a:lnTo>
                    <a:pt x="3409" y="2130"/>
                  </a:lnTo>
                  <a:lnTo>
                    <a:pt x="3359" y="2114"/>
                  </a:lnTo>
                  <a:lnTo>
                    <a:pt x="3301" y="2097"/>
                  </a:lnTo>
                  <a:lnTo>
                    <a:pt x="3250" y="2080"/>
                  </a:lnTo>
                  <a:lnTo>
                    <a:pt x="3192" y="2064"/>
                  </a:lnTo>
                  <a:lnTo>
                    <a:pt x="3133" y="2047"/>
                  </a:lnTo>
                  <a:lnTo>
                    <a:pt x="3083" y="2022"/>
                  </a:lnTo>
                  <a:lnTo>
                    <a:pt x="3025" y="2005"/>
                  </a:lnTo>
                  <a:lnTo>
                    <a:pt x="2975" y="1980"/>
                  </a:lnTo>
                  <a:lnTo>
                    <a:pt x="2916" y="1963"/>
                  </a:lnTo>
                  <a:lnTo>
                    <a:pt x="2866" y="1938"/>
                  </a:lnTo>
                  <a:lnTo>
                    <a:pt x="2808" y="1922"/>
                  </a:lnTo>
                  <a:lnTo>
                    <a:pt x="2758" y="1896"/>
                  </a:lnTo>
                  <a:lnTo>
                    <a:pt x="2699" y="1871"/>
                  </a:lnTo>
                  <a:lnTo>
                    <a:pt x="2649" y="1846"/>
                  </a:lnTo>
                  <a:lnTo>
                    <a:pt x="2590" y="1821"/>
                  </a:lnTo>
                  <a:lnTo>
                    <a:pt x="2540" y="1796"/>
                  </a:lnTo>
                  <a:lnTo>
                    <a:pt x="2490" y="1771"/>
                  </a:lnTo>
                  <a:lnTo>
                    <a:pt x="2440" y="1738"/>
                  </a:lnTo>
                  <a:lnTo>
                    <a:pt x="2390" y="1713"/>
                  </a:lnTo>
                  <a:lnTo>
                    <a:pt x="2340" y="1679"/>
                  </a:lnTo>
                  <a:lnTo>
                    <a:pt x="2315" y="1671"/>
                  </a:lnTo>
                  <a:lnTo>
                    <a:pt x="2290" y="1654"/>
                  </a:lnTo>
                  <a:lnTo>
                    <a:pt x="2265" y="1637"/>
                  </a:lnTo>
                  <a:lnTo>
                    <a:pt x="2240" y="1621"/>
                  </a:lnTo>
                  <a:lnTo>
                    <a:pt x="2215" y="1604"/>
                  </a:lnTo>
                  <a:lnTo>
                    <a:pt x="2189" y="1587"/>
                  </a:lnTo>
                  <a:lnTo>
                    <a:pt x="2164" y="1571"/>
                  </a:lnTo>
                  <a:lnTo>
                    <a:pt x="2148" y="1554"/>
                  </a:lnTo>
                  <a:lnTo>
                    <a:pt x="2123" y="1537"/>
                  </a:lnTo>
                  <a:lnTo>
                    <a:pt x="2098" y="1521"/>
                  </a:lnTo>
                  <a:lnTo>
                    <a:pt x="2072" y="1504"/>
                  </a:lnTo>
                  <a:lnTo>
                    <a:pt x="2056" y="1487"/>
                  </a:lnTo>
                  <a:lnTo>
                    <a:pt x="2031" y="1470"/>
                  </a:lnTo>
                  <a:lnTo>
                    <a:pt x="2014" y="1454"/>
                  </a:lnTo>
                  <a:lnTo>
                    <a:pt x="1989" y="1429"/>
                  </a:lnTo>
                  <a:lnTo>
                    <a:pt x="1972" y="1412"/>
                  </a:lnTo>
                  <a:lnTo>
                    <a:pt x="1947" y="1395"/>
                  </a:lnTo>
                  <a:lnTo>
                    <a:pt x="1930" y="1370"/>
                  </a:lnTo>
                  <a:lnTo>
                    <a:pt x="1905" y="1353"/>
                  </a:lnTo>
                  <a:lnTo>
                    <a:pt x="1889" y="1328"/>
                  </a:lnTo>
                  <a:lnTo>
                    <a:pt x="1872" y="1312"/>
                  </a:lnTo>
                  <a:lnTo>
                    <a:pt x="1855" y="1287"/>
                  </a:lnTo>
                  <a:lnTo>
                    <a:pt x="1839" y="1270"/>
                  </a:lnTo>
                  <a:lnTo>
                    <a:pt x="1822" y="1245"/>
                  </a:lnTo>
                  <a:lnTo>
                    <a:pt x="1797" y="1228"/>
                  </a:lnTo>
                  <a:lnTo>
                    <a:pt x="1780" y="1203"/>
                  </a:lnTo>
                  <a:lnTo>
                    <a:pt x="1763" y="1178"/>
                  </a:lnTo>
                  <a:lnTo>
                    <a:pt x="1755" y="1161"/>
                  </a:lnTo>
                  <a:lnTo>
                    <a:pt x="1738" y="1136"/>
                  </a:lnTo>
                  <a:lnTo>
                    <a:pt x="1722" y="1111"/>
                  </a:lnTo>
                  <a:lnTo>
                    <a:pt x="1705" y="1086"/>
                  </a:lnTo>
                  <a:lnTo>
                    <a:pt x="1697" y="1061"/>
                  </a:lnTo>
                  <a:lnTo>
                    <a:pt x="1680" y="1036"/>
                  </a:lnTo>
                  <a:lnTo>
                    <a:pt x="1671" y="1011"/>
                  </a:lnTo>
                  <a:lnTo>
                    <a:pt x="1655" y="986"/>
                  </a:lnTo>
                  <a:lnTo>
                    <a:pt x="1646" y="961"/>
                  </a:lnTo>
                  <a:lnTo>
                    <a:pt x="1638" y="936"/>
                  </a:lnTo>
                  <a:lnTo>
                    <a:pt x="1630" y="911"/>
                  </a:lnTo>
                  <a:lnTo>
                    <a:pt x="1613" y="886"/>
                  </a:lnTo>
                  <a:lnTo>
                    <a:pt x="1613" y="852"/>
                  </a:lnTo>
                  <a:lnTo>
                    <a:pt x="1605" y="827"/>
                  </a:lnTo>
                  <a:lnTo>
                    <a:pt x="1596" y="802"/>
                  </a:lnTo>
                  <a:lnTo>
                    <a:pt x="1588" y="769"/>
                  </a:lnTo>
                  <a:lnTo>
                    <a:pt x="1580" y="744"/>
                  </a:lnTo>
                  <a:lnTo>
                    <a:pt x="1580" y="719"/>
                  </a:lnTo>
                  <a:lnTo>
                    <a:pt x="1580" y="685"/>
                  </a:lnTo>
                  <a:lnTo>
                    <a:pt x="1580" y="660"/>
                  </a:lnTo>
                  <a:lnTo>
                    <a:pt x="1580" y="627"/>
                  </a:lnTo>
                  <a:lnTo>
                    <a:pt x="1580" y="510"/>
                  </a:lnTo>
                  <a:lnTo>
                    <a:pt x="1580" y="476"/>
                  </a:lnTo>
                  <a:lnTo>
                    <a:pt x="1580" y="443"/>
                  </a:lnTo>
                  <a:lnTo>
                    <a:pt x="1580" y="426"/>
                  </a:lnTo>
                  <a:lnTo>
                    <a:pt x="1580" y="409"/>
                  </a:lnTo>
                  <a:lnTo>
                    <a:pt x="1580" y="401"/>
                  </a:lnTo>
                  <a:lnTo>
                    <a:pt x="1580" y="384"/>
                  </a:lnTo>
                  <a:lnTo>
                    <a:pt x="1580" y="368"/>
                  </a:lnTo>
                  <a:lnTo>
                    <a:pt x="1588" y="351"/>
                  </a:lnTo>
                  <a:lnTo>
                    <a:pt x="1596" y="334"/>
                  </a:lnTo>
                  <a:lnTo>
                    <a:pt x="1605" y="326"/>
                  </a:lnTo>
                  <a:lnTo>
                    <a:pt x="1613" y="309"/>
                  </a:lnTo>
                  <a:lnTo>
                    <a:pt x="1621" y="301"/>
                  </a:lnTo>
                  <a:lnTo>
                    <a:pt x="1630" y="284"/>
                  </a:lnTo>
                  <a:lnTo>
                    <a:pt x="1638" y="267"/>
                  </a:lnTo>
                  <a:lnTo>
                    <a:pt x="1655" y="251"/>
                  </a:lnTo>
                  <a:lnTo>
                    <a:pt x="1671" y="226"/>
                  </a:lnTo>
                  <a:lnTo>
                    <a:pt x="1697" y="209"/>
                  </a:lnTo>
                  <a:lnTo>
                    <a:pt x="1713" y="192"/>
                  </a:lnTo>
                  <a:lnTo>
                    <a:pt x="1738" y="176"/>
                  </a:lnTo>
                  <a:lnTo>
                    <a:pt x="1763" y="167"/>
                  </a:lnTo>
                  <a:lnTo>
                    <a:pt x="1780" y="150"/>
                  </a:lnTo>
                  <a:lnTo>
                    <a:pt x="1805" y="142"/>
                  </a:lnTo>
                  <a:lnTo>
                    <a:pt x="1830" y="134"/>
                  </a:lnTo>
                  <a:lnTo>
                    <a:pt x="1847" y="125"/>
                  </a:lnTo>
                  <a:lnTo>
                    <a:pt x="1872" y="109"/>
                  </a:lnTo>
                  <a:lnTo>
                    <a:pt x="1897" y="100"/>
                  </a:lnTo>
                  <a:lnTo>
                    <a:pt x="1922" y="100"/>
                  </a:lnTo>
                  <a:lnTo>
                    <a:pt x="1930" y="100"/>
                  </a:lnTo>
                  <a:lnTo>
                    <a:pt x="1947" y="92"/>
                  </a:lnTo>
                  <a:lnTo>
                    <a:pt x="1972" y="84"/>
                  </a:lnTo>
                  <a:lnTo>
                    <a:pt x="1989" y="75"/>
                  </a:lnTo>
                  <a:lnTo>
                    <a:pt x="2014" y="75"/>
                  </a:lnTo>
                  <a:lnTo>
                    <a:pt x="2039" y="75"/>
                  </a:lnTo>
                  <a:lnTo>
                    <a:pt x="2064" y="75"/>
                  </a:lnTo>
                  <a:lnTo>
                    <a:pt x="2089" y="75"/>
                  </a:lnTo>
                  <a:lnTo>
                    <a:pt x="2114" y="75"/>
                  </a:lnTo>
                  <a:lnTo>
                    <a:pt x="2139" y="75"/>
                  </a:lnTo>
                  <a:lnTo>
                    <a:pt x="2189" y="67"/>
                  </a:lnTo>
                  <a:lnTo>
                    <a:pt x="2240" y="67"/>
                  </a:lnTo>
                  <a:lnTo>
                    <a:pt x="2290" y="67"/>
                  </a:lnTo>
                  <a:lnTo>
                    <a:pt x="2348" y="67"/>
                  </a:lnTo>
                  <a:lnTo>
                    <a:pt x="2390" y="67"/>
                  </a:lnTo>
                  <a:lnTo>
                    <a:pt x="2440" y="67"/>
                  </a:lnTo>
                  <a:lnTo>
                    <a:pt x="2624" y="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a:off x="4050795" y="9080705"/>
              <a:ext cx="278207" cy="311996"/>
            </a:xfrm>
            <a:custGeom>
              <a:avLst/>
              <a:gdLst/>
              <a:ahLst/>
              <a:cxnLst/>
              <a:rect l="l" t="t" r="r" b="b"/>
              <a:pathLst>
                <a:path w="5640" h="6325" extrusionOk="0">
                  <a:moveTo>
                    <a:pt x="1212" y="1162"/>
                  </a:moveTo>
                  <a:lnTo>
                    <a:pt x="1237" y="1162"/>
                  </a:lnTo>
                  <a:lnTo>
                    <a:pt x="1254" y="1162"/>
                  </a:lnTo>
                  <a:lnTo>
                    <a:pt x="1279" y="1162"/>
                  </a:lnTo>
                  <a:lnTo>
                    <a:pt x="1304" y="1162"/>
                  </a:lnTo>
                  <a:lnTo>
                    <a:pt x="1321" y="1162"/>
                  </a:lnTo>
                  <a:lnTo>
                    <a:pt x="1346" y="1162"/>
                  </a:lnTo>
                  <a:lnTo>
                    <a:pt x="1371" y="1162"/>
                  </a:lnTo>
                  <a:lnTo>
                    <a:pt x="1388" y="1171"/>
                  </a:lnTo>
                  <a:lnTo>
                    <a:pt x="1413" y="1179"/>
                  </a:lnTo>
                  <a:lnTo>
                    <a:pt x="1429" y="1179"/>
                  </a:lnTo>
                  <a:lnTo>
                    <a:pt x="1454" y="1187"/>
                  </a:lnTo>
                  <a:lnTo>
                    <a:pt x="1479" y="1196"/>
                  </a:lnTo>
                  <a:lnTo>
                    <a:pt x="1496" y="1204"/>
                  </a:lnTo>
                  <a:lnTo>
                    <a:pt x="1521" y="1212"/>
                  </a:lnTo>
                  <a:lnTo>
                    <a:pt x="1546" y="1221"/>
                  </a:lnTo>
                  <a:lnTo>
                    <a:pt x="1563" y="1237"/>
                  </a:lnTo>
                  <a:lnTo>
                    <a:pt x="1588" y="1246"/>
                  </a:lnTo>
                  <a:lnTo>
                    <a:pt x="1605" y="1254"/>
                  </a:lnTo>
                  <a:lnTo>
                    <a:pt x="1630" y="1271"/>
                  </a:lnTo>
                  <a:lnTo>
                    <a:pt x="1655" y="1279"/>
                  </a:lnTo>
                  <a:lnTo>
                    <a:pt x="1672" y="1296"/>
                  </a:lnTo>
                  <a:lnTo>
                    <a:pt x="1697" y="1304"/>
                  </a:lnTo>
                  <a:lnTo>
                    <a:pt x="1722" y="1321"/>
                  </a:lnTo>
                  <a:lnTo>
                    <a:pt x="1747" y="1338"/>
                  </a:lnTo>
                  <a:lnTo>
                    <a:pt x="1772" y="1354"/>
                  </a:lnTo>
                  <a:lnTo>
                    <a:pt x="1797" y="1371"/>
                  </a:lnTo>
                  <a:lnTo>
                    <a:pt x="1822" y="1396"/>
                  </a:lnTo>
                  <a:lnTo>
                    <a:pt x="1847" y="1413"/>
                  </a:lnTo>
                  <a:lnTo>
                    <a:pt x="1872" y="1430"/>
                  </a:lnTo>
                  <a:lnTo>
                    <a:pt x="1897" y="1455"/>
                  </a:lnTo>
                  <a:lnTo>
                    <a:pt x="1922" y="1471"/>
                  </a:lnTo>
                  <a:lnTo>
                    <a:pt x="1947" y="1488"/>
                  </a:lnTo>
                  <a:lnTo>
                    <a:pt x="1972" y="1513"/>
                  </a:lnTo>
                  <a:lnTo>
                    <a:pt x="1997" y="1530"/>
                  </a:lnTo>
                  <a:lnTo>
                    <a:pt x="2022" y="1555"/>
                  </a:lnTo>
                  <a:lnTo>
                    <a:pt x="2048" y="1572"/>
                  </a:lnTo>
                  <a:lnTo>
                    <a:pt x="2073" y="1597"/>
                  </a:lnTo>
                  <a:lnTo>
                    <a:pt x="2089" y="1622"/>
                  </a:lnTo>
                  <a:lnTo>
                    <a:pt x="2114" y="1638"/>
                  </a:lnTo>
                  <a:lnTo>
                    <a:pt x="2139" y="1663"/>
                  </a:lnTo>
                  <a:lnTo>
                    <a:pt x="2156" y="1680"/>
                  </a:lnTo>
                  <a:lnTo>
                    <a:pt x="2181" y="1705"/>
                  </a:lnTo>
                  <a:lnTo>
                    <a:pt x="2206" y="1730"/>
                  </a:lnTo>
                  <a:lnTo>
                    <a:pt x="2223" y="1755"/>
                  </a:lnTo>
                  <a:lnTo>
                    <a:pt x="2248" y="1772"/>
                  </a:lnTo>
                  <a:lnTo>
                    <a:pt x="2290" y="1822"/>
                  </a:lnTo>
                  <a:lnTo>
                    <a:pt x="2332" y="1872"/>
                  </a:lnTo>
                  <a:lnTo>
                    <a:pt x="2373" y="1922"/>
                  </a:lnTo>
                  <a:lnTo>
                    <a:pt x="2415" y="1964"/>
                  </a:lnTo>
                  <a:lnTo>
                    <a:pt x="2449" y="2014"/>
                  </a:lnTo>
                  <a:lnTo>
                    <a:pt x="2490" y="2073"/>
                  </a:lnTo>
                  <a:lnTo>
                    <a:pt x="2532" y="2123"/>
                  </a:lnTo>
                  <a:lnTo>
                    <a:pt x="2565" y="2173"/>
                  </a:lnTo>
                  <a:lnTo>
                    <a:pt x="2599" y="2223"/>
                  </a:lnTo>
                  <a:lnTo>
                    <a:pt x="2641" y="2273"/>
                  </a:lnTo>
                  <a:lnTo>
                    <a:pt x="2674" y="2332"/>
                  </a:lnTo>
                  <a:lnTo>
                    <a:pt x="2707" y="2382"/>
                  </a:lnTo>
                  <a:lnTo>
                    <a:pt x="2741" y="2440"/>
                  </a:lnTo>
                  <a:lnTo>
                    <a:pt x="2783" y="2490"/>
                  </a:lnTo>
                  <a:lnTo>
                    <a:pt x="2816" y="2549"/>
                  </a:lnTo>
                  <a:lnTo>
                    <a:pt x="2850" y="2599"/>
                  </a:lnTo>
                  <a:lnTo>
                    <a:pt x="2883" y="2658"/>
                  </a:lnTo>
                  <a:lnTo>
                    <a:pt x="2916" y="2716"/>
                  </a:lnTo>
                  <a:lnTo>
                    <a:pt x="2941" y="2766"/>
                  </a:lnTo>
                  <a:lnTo>
                    <a:pt x="2975" y="2816"/>
                  </a:lnTo>
                  <a:lnTo>
                    <a:pt x="2975" y="2808"/>
                  </a:lnTo>
                  <a:lnTo>
                    <a:pt x="2941" y="2733"/>
                  </a:lnTo>
                  <a:lnTo>
                    <a:pt x="2916" y="2649"/>
                  </a:lnTo>
                  <a:lnTo>
                    <a:pt x="2900" y="2574"/>
                  </a:lnTo>
                  <a:lnTo>
                    <a:pt x="2875" y="2499"/>
                  </a:lnTo>
                  <a:lnTo>
                    <a:pt x="2850" y="2415"/>
                  </a:lnTo>
                  <a:lnTo>
                    <a:pt x="2824" y="2340"/>
                  </a:lnTo>
                  <a:lnTo>
                    <a:pt x="2808" y="2257"/>
                  </a:lnTo>
                  <a:lnTo>
                    <a:pt x="2783" y="2181"/>
                  </a:lnTo>
                  <a:lnTo>
                    <a:pt x="2766" y="2098"/>
                  </a:lnTo>
                  <a:lnTo>
                    <a:pt x="2749" y="2023"/>
                  </a:lnTo>
                  <a:lnTo>
                    <a:pt x="2724" y="1939"/>
                  </a:lnTo>
                  <a:lnTo>
                    <a:pt x="2707" y="1864"/>
                  </a:lnTo>
                  <a:lnTo>
                    <a:pt x="2691" y="1780"/>
                  </a:lnTo>
                  <a:lnTo>
                    <a:pt x="2682" y="1697"/>
                  </a:lnTo>
                  <a:lnTo>
                    <a:pt x="2666" y="1622"/>
                  </a:lnTo>
                  <a:lnTo>
                    <a:pt x="2649" y="1538"/>
                  </a:lnTo>
                  <a:lnTo>
                    <a:pt x="2641" y="1455"/>
                  </a:lnTo>
                  <a:lnTo>
                    <a:pt x="2632" y="1371"/>
                  </a:lnTo>
                  <a:lnTo>
                    <a:pt x="2624" y="1329"/>
                  </a:lnTo>
                  <a:lnTo>
                    <a:pt x="2624" y="1288"/>
                  </a:lnTo>
                  <a:lnTo>
                    <a:pt x="2624" y="1254"/>
                  </a:lnTo>
                  <a:lnTo>
                    <a:pt x="2624" y="1212"/>
                  </a:lnTo>
                  <a:lnTo>
                    <a:pt x="2624" y="1171"/>
                  </a:lnTo>
                  <a:lnTo>
                    <a:pt x="2624" y="1129"/>
                  </a:lnTo>
                  <a:lnTo>
                    <a:pt x="2624" y="1087"/>
                  </a:lnTo>
                  <a:lnTo>
                    <a:pt x="2624" y="845"/>
                  </a:lnTo>
                  <a:lnTo>
                    <a:pt x="2624" y="803"/>
                  </a:lnTo>
                  <a:lnTo>
                    <a:pt x="2624" y="761"/>
                  </a:lnTo>
                  <a:lnTo>
                    <a:pt x="2624" y="711"/>
                  </a:lnTo>
                  <a:lnTo>
                    <a:pt x="2624" y="669"/>
                  </a:lnTo>
                  <a:lnTo>
                    <a:pt x="2632" y="619"/>
                  </a:lnTo>
                  <a:lnTo>
                    <a:pt x="2632" y="577"/>
                  </a:lnTo>
                  <a:lnTo>
                    <a:pt x="2632" y="552"/>
                  </a:lnTo>
                  <a:lnTo>
                    <a:pt x="2632" y="527"/>
                  </a:lnTo>
                  <a:lnTo>
                    <a:pt x="2632" y="502"/>
                  </a:lnTo>
                  <a:lnTo>
                    <a:pt x="2632" y="477"/>
                  </a:lnTo>
                  <a:lnTo>
                    <a:pt x="2641" y="452"/>
                  </a:lnTo>
                  <a:lnTo>
                    <a:pt x="2649" y="435"/>
                  </a:lnTo>
                  <a:lnTo>
                    <a:pt x="2649" y="410"/>
                  </a:lnTo>
                  <a:lnTo>
                    <a:pt x="2657" y="385"/>
                  </a:lnTo>
                  <a:lnTo>
                    <a:pt x="2666" y="360"/>
                  </a:lnTo>
                  <a:lnTo>
                    <a:pt x="2674" y="344"/>
                  </a:lnTo>
                  <a:lnTo>
                    <a:pt x="2682" y="318"/>
                  </a:lnTo>
                  <a:lnTo>
                    <a:pt x="2691" y="293"/>
                  </a:lnTo>
                  <a:lnTo>
                    <a:pt x="2699" y="277"/>
                  </a:lnTo>
                  <a:lnTo>
                    <a:pt x="2707" y="252"/>
                  </a:lnTo>
                  <a:lnTo>
                    <a:pt x="2716" y="227"/>
                  </a:lnTo>
                  <a:lnTo>
                    <a:pt x="2733" y="210"/>
                  </a:lnTo>
                  <a:lnTo>
                    <a:pt x="2741" y="185"/>
                  </a:lnTo>
                  <a:lnTo>
                    <a:pt x="2758" y="168"/>
                  </a:lnTo>
                  <a:lnTo>
                    <a:pt x="2766" y="143"/>
                  </a:lnTo>
                  <a:lnTo>
                    <a:pt x="2783" y="126"/>
                  </a:lnTo>
                  <a:lnTo>
                    <a:pt x="2799" y="110"/>
                  </a:lnTo>
                  <a:lnTo>
                    <a:pt x="2816" y="85"/>
                  </a:lnTo>
                  <a:lnTo>
                    <a:pt x="2833" y="68"/>
                  </a:lnTo>
                  <a:lnTo>
                    <a:pt x="2858" y="51"/>
                  </a:lnTo>
                  <a:lnTo>
                    <a:pt x="2875" y="34"/>
                  </a:lnTo>
                  <a:lnTo>
                    <a:pt x="2900" y="26"/>
                  </a:lnTo>
                  <a:lnTo>
                    <a:pt x="2925" y="9"/>
                  </a:lnTo>
                  <a:lnTo>
                    <a:pt x="2933" y="1"/>
                  </a:lnTo>
                  <a:lnTo>
                    <a:pt x="2950" y="1"/>
                  </a:lnTo>
                  <a:lnTo>
                    <a:pt x="2958" y="1"/>
                  </a:lnTo>
                  <a:lnTo>
                    <a:pt x="2975" y="1"/>
                  </a:lnTo>
                  <a:lnTo>
                    <a:pt x="2992" y="1"/>
                  </a:lnTo>
                  <a:lnTo>
                    <a:pt x="3000" y="1"/>
                  </a:lnTo>
                  <a:lnTo>
                    <a:pt x="3017" y="1"/>
                  </a:lnTo>
                  <a:lnTo>
                    <a:pt x="3033" y="1"/>
                  </a:lnTo>
                  <a:lnTo>
                    <a:pt x="3042" y="1"/>
                  </a:lnTo>
                  <a:lnTo>
                    <a:pt x="3150" y="1"/>
                  </a:lnTo>
                  <a:lnTo>
                    <a:pt x="3167" y="1"/>
                  </a:lnTo>
                  <a:lnTo>
                    <a:pt x="3184" y="1"/>
                  </a:lnTo>
                  <a:lnTo>
                    <a:pt x="3200" y="1"/>
                  </a:lnTo>
                  <a:lnTo>
                    <a:pt x="3217" y="1"/>
                  </a:lnTo>
                  <a:lnTo>
                    <a:pt x="3251" y="1"/>
                  </a:lnTo>
                  <a:lnTo>
                    <a:pt x="3276" y="9"/>
                  </a:lnTo>
                  <a:lnTo>
                    <a:pt x="3309" y="26"/>
                  </a:lnTo>
                  <a:lnTo>
                    <a:pt x="3342" y="34"/>
                  </a:lnTo>
                  <a:lnTo>
                    <a:pt x="3376" y="43"/>
                  </a:lnTo>
                  <a:lnTo>
                    <a:pt x="3401" y="59"/>
                  </a:lnTo>
                  <a:lnTo>
                    <a:pt x="3434" y="76"/>
                  </a:lnTo>
                  <a:lnTo>
                    <a:pt x="3459" y="93"/>
                  </a:lnTo>
                  <a:lnTo>
                    <a:pt x="3493" y="101"/>
                  </a:lnTo>
                  <a:lnTo>
                    <a:pt x="3518" y="118"/>
                  </a:lnTo>
                  <a:lnTo>
                    <a:pt x="3543" y="143"/>
                  </a:lnTo>
                  <a:lnTo>
                    <a:pt x="3576" y="160"/>
                  </a:lnTo>
                  <a:lnTo>
                    <a:pt x="3601" y="176"/>
                  </a:lnTo>
                  <a:lnTo>
                    <a:pt x="3626" y="201"/>
                  </a:lnTo>
                  <a:lnTo>
                    <a:pt x="3652" y="218"/>
                  </a:lnTo>
                  <a:lnTo>
                    <a:pt x="3677" y="243"/>
                  </a:lnTo>
                  <a:lnTo>
                    <a:pt x="3702" y="260"/>
                  </a:lnTo>
                  <a:lnTo>
                    <a:pt x="3727" y="285"/>
                  </a:lnTo>
                  <a:lnTo>
                    <a:pt x="3752" y="310"/>
                  </a:lnTo>
                  <a:lnTo>
                    <a:pt x="3777" y="327"/>
                  </a:lnTo>
                  <a:lnTo>
                    <a:pt x="3802" y="352"/>
                  </a:lnTo>
                  <a:lnTo>
                    <a:pt x="3827" y="377"/>
                  </a:lnTo>
                  <a:lnTo>
                    <a:pt x="3844" y="402"/>
                  </a:lnTo>
                  <a:lnTo>
                    <a:pt x="3869" y="427"/>
                  </a:lnTo>
                  <a:lnTo>
                    <a:pt x="3894" y="452"/>
                  </a:lnTo>
                  <a:lnTo>
                    <a:pt x="3910" y="486"/>
                  </a:lnTo>
                  <a:lnTo>
                    <a:pt x="3936" y="511"/>
                  </a:lnTo>
                  <a:lnTo>
                    <a:pt x="3952" y="536"/>
                  </a:lnTo>
                  <a:lnTo>
                    <a:pt x="3977" y="561"/>
                  </a:lnTo>
                  <a:lnTo>
                    <a:pt x="3994" y="586"/>
                  </a:lnTo>
                  <a:lnTo>
                    <a:pt x="4019" y="619"/>
                  </a:lnTo>
                  <a:lnTo>
                    <a:pt x="4036" y="644"/>
                  </a:lnTo>
                  <a:lnTo>
                    <a:pt x="4061" y="669"/>
                  </a:lnTo>
                  <a:lnTo>
                    <a:pt x="4078" y="694"/>
                  </a:lnTo>
                  <a:lnTo>
                    <a:pt x="4094" y="728"/>
                  </a:lnTo>
                  <a:lnTo>
                    <a:pt x="4119" y="753"/>
                  </a:lnTo>
                  <a:lnTo>
                    <a:pt x="4136" y="778"/>
                  </a:lnTo>
                  <a:lnTo>
                    <a:pt x="4169" y="836"/>
                  </a:lnTo>
                  <a:lnTo>
                    <a:pt x="4203" y="895"/>
                  </a:lnTo>
                  <a:lnTo>
                    <a:pt x="4236" y="945"/>
                  </a:lnTo>
                  <a:lnTo>
                    <a:pt x="4270" y="1003"/>
                  </a:lnTo>
                  <a:lnTo>
                    <a:pt x="4303" y="1054"/>
                  </a:lnTo>
                  <a:lnTo>
                    <a:pt x="4328" y="1104"/>
                  </a:lnTo>
                  <a:lnTo>
                    <a:pt x="4353" y="1162"/>
                  </a:lnTo>
                  <a:lnTo>
                    <a:pt x="4387" y="1204"/>
                  </a:lnTo>
                  <a:lnTo>
                    <a:pt x="4403" y="1254"/>
                  </a:lnTo>
                  <a:lnTo>
                    <a:pt x="4428" y="1296"/>
                  </a:lnTo>
                  <a:lnTo>
                    <a:pt x="4453" y="1346"/>
                  </a:lnTo>
                  <a:lnTo>
                    <a:pt x="4470" y="1379"/>
                  </a:lnTo>
                  <a:lnTo>
                    <a:pt x="4487" y="1421"/>
                  </a:lnTo>
                  <a:lnTo>
                    <a:pt x="4504" y="1455"/>
                  </a:lnTo>
                  <a:lnTo>
                    <a:pt x="4520" y="1496"/>
                  </a:lnTo>
                  <a:lnTo>
                    <a:pt x="4537" y="1530"/>
                  </a:lnTo>
                  <a:lnTo>
                    <a:pt x="4570" y="1605"/>
                  </a:lnTo>
                  <a:lnTo>
                    <a:pt x="4596" y="1680"/>
                  </a:lnTo>
                  <a:lnTo>
                    <a:pt x="4629" y="1764"/>
                  </a:lnTo>
                  <a:lnTo>
                    <a:pt x="4654" y="1839"/>
                  </a:lnTo>
                  <a:lnTo>
                    <a:pt x="4687" y="1914"/>
                  </a:lnTo>
                  <a:lnTo>
                    <a:pt x="4712" y="1989"/>
                  </a:lnTo>
                  <a:lnTo>
                    <a:pt x="4738" y="2064"/>
                  </a:lnTo>
                  <a:lnTo>
                    <a:pt x="4763" y="2140"/>
                  </a:lnTo>
                  <a:lnTo>
                    <a:pt x="4788" y="2215"/>
                  </a:lnTo>
                  <a:lnTo>
                    <a:pt x="4804" y="2298"/>
                  </a:lnTo>
                  <a:lnTo>
                    <a:pt x="4829" y="2374"/>
                  </a:lnTo>
                  <a:lnTo>
                    <a:pt x="4838" y="2399"/>
                  </a:lnTo>
                  <a:lnTo>
                    <a:pt x="4846" y="2449"/>
                  </a:lnTo>
                  <a:lnTo>
                    <a:pt x="4871" y="2524"/>
                  </a:lnTo>
                  <a:lnTo>
                    <a:pt x="4888" y="2599"/>
                  </a:lnTo>
                  <a:lnTo>
                    <a:pt x="4905" y="2683"/>
                  </a:lnTo>
                  <a:lnTo>
                    <a:pt x="4930" y="2758"/>
                  </a:lnTo>
                  <a:lnTo>
                    <a:pt x="4946" y="2833"/>
                  </a:lnTo>
                  <a:lnTo>
                    <a:pt x="4963" y="2908"/>
                  </a:lnTo>
                  <a:lnTo>
                    <a:pt x="4980" y="2992"/>
                  </a:lnTo>
                  <a:lnTo>
                    <a:pt x="4997" y="3067"/>
                  </a:lnTo>
                  <a:lnTo>
                    <a:pt x="5005" y="3142"/>
                  </a:lnTo>
                  <a:lnTo>
                    <a:pt x="5022" y="3217"/>
                  </a:lnTo>
                  <a:lnTo>
                    <a:pt x="5038" y="3301"/>
                  </a:lnTo>
                  <a:lnTo>
                    <a:pt x="5055" y="3376"/>
                  </a:lnTo>
                  <a:lnTo>
                    <a:pt x="5080" y="3526"/>
                  </a:lnTo>
                  <a:lnTo>
                    <a:pt x="5105" y="3685"/>
                  </a:lnTo>
                  <a:lnTo>
                    <a:pt x="5139" y="3835"/>
                  </a:lnTo>
                  <a:lnTo>
                    <a:pt x="5189" y="4136"/>
                  </a:lnTo>
                  <a:lnTo>
                    <a:pt x="5189" y="4136"/>
                  </a:lnTo>
                  <a:lnTo>
                    <a:pt x="5214" y="4295"/>
                  </a:lnTo>
                  <a:lnTo>
                    <a:pt x="5239" y="4445"/>
                  </a:lnTo>
                  <a:lnTo>
                    <a:pt x="5264" y="4596"/>
                  </a:lnTo>
                  <a:lnTo>
                    <a:pt x="5281" y="4671"/>
                  </a:lnTo>
                  <a:lnTo>
                    <a:pt x="5289" y="4746"/>
                  </a:lnTo>
                  <a:lnTo>
                    <a:pt x="5306" y="4821"/>
                  </a:lnTo>
                  <a:lnTo>
                    <a:pt x="5322" y="4896"/>
                  </a:lnTo>
                  <a:lnTo>
                    <a:pt x="5339" y="4972"/>
                  </a:lnTo>
                  <a:lnTo>
                    <a:pt x="5356" y="5047"/>
                  </a:lnTo>
                  <a:lnTo>
                    <a:pt x="5372" y="5122"/>
                  </a:lnTo>
                  <a:lnTo>
                    <a:pt x="5389" y="5197"/>
                  </a:lnTo>
                  <a:lnTo>
                    <a:pt x="5406" y="5272"/>
                  </a:lnTo>
                  <a:lnTo>
                    <a:pt x="5423" y="5348"/>
                  </a:lnTo>
                  <a:lnTo>
                    <a:pt x="5439" y="5423"/>
                  </a:lnTo>
                  <a:lnTo>
                    <a:pt x="5456" y="5498"/>
                  </a:lnTo>
                  <a:lnTo>
                    <a:pt x="5481" y="5565"/>
                  </a:lnTo>
                  <a:lnTo>
                    <a:pt x="5498" y="5640"/>
                  </a:lnTo>
                  <a:lnTo>
                    <a:pt x="5506" y="5673"/>
                  </a:lnTo>
                  <a:lnTo>
                    <a:pt x="5514" y="5715"/>
                  </a:lnTo>
                  <a:lnTo>
                    <a:pt x="5531" y="5790"/>
                  </a:lnTo>
                  <a:lnTo>
                    <a:pt x="5548" y="5866"/>
                  </a:lnTo>
                  <a:lnTo>
                    <a:pt x="5565" y="5941"/>
                  </a:lnTo>
                  <a:lnTo>
                    <a:pt x="5581" y="6016"/>
                  </a:lnTo>
                  <a:lnTo>
                    <a:pt x="5598" y="6091"/>
                  </a:lnTo>
                  <a:lnTo>
                    <a:pt x="5623" y="6166"/>
                  </a:lnTo>
                  <a:lnTo>
                    <a:pt x="5640" y="6233"/>
                  </a:lnTo>
                  <a:lnTo>
                    <a:pt x="5606" y="6325"/>
                  </a:lnTo>
                  <a:lnTo>
                    <a:pt x="5523" y="6283"/>
                  </a:lnTo>
                  <a:lnTo>
                    <a:pt x="5481" y="6216"/>
                  </a:lnTo>
                  <a:lnTo>
                    <a:pt x="5448" y="6141"/>
                  </a:lnTo>
                  <a:lnTo>
                    <a:pt x="5414" y="6074"/>
                  </a:lnTo>
                  <a:lnTo>
                    <a:pt x="5381" y="5999"/>
                  </a:lnTo>
                  <a:lnTo>
                    <a:pt x="5347" y="5932"/>
                  </a:lnTo>
                  <a:lnTo>
                    <a:pt x="5314" y="5857"/>
                  </a:lnTo>
                  <a:lnTo>
                    <a:pt x="5281" y="5782"/>
                  </a:lnTo>
                  <a:lnTo>
                    <a:pt x="5264" y="5740"/>
                  </a:lnTo>
                  <a:lnTo>
                    <a:pt x="5255" y="5715"/>
                  </a:lnTo>
                  <a:lnTo>
                    <a:pt x="5230" y="5640"/>
                  </a:lnTo>
                  <a:lnTo>
                    <a:pt x="5214" y="5565"/>
                  </a:lnTo>
                  <a:lnTo>
                    <a:pt x="5189" y="5490"/>
                  </a:lnTo>
                  <a:lnTo>
                    <a:pt x="5164" y="5406"/>
                  </a:lnTo>
                  <a:lnTo>
                    <a:pt x="5147" y="5331"/>
                  </a:lnTo>
                  <a:lnTo>
                    <a:pt x="5130" y="5256"/>
                  </a:lnTo>
                  <a:lnTo>
                    <a:pt x="5105" y="5180"/>
                  </a:lnTo>
                  <a:lnTo>
                    <a:pt x="5088" y="5105"/>
                  </a:lnTo>
                  <a:lnTo>
                    <a:pt x="5072" y="5030"/>
                  </a:lnTo>
                  <a:lnTo>
                    <a:pt x="5055" y="4955"/>
                  </a:lnTo>
                  <a:lnTo>
                    <a:pt x="5038" y="4880"/>
                  </a:lnTo>
                  <a:lnTo>
                    <a:pt x="5022" y="4796"/>
                  </a:lnTo>
                  <a:lnTo>
                    <a:pt x="5005" y="4721"/>
                  </a:lnTo>
                  <a:lnTo>
                    <a:pt x="4988" y="4646"/>
                  </a:lnTo>
                  <a:lnTo>
                    <a:pt x="4955" y="4495"/>
                  </a:lnTo>
                  <a:lnTo>
                    <a:pt x="4930" y="4345"/>
                  </a:lnTo>
                  <a:lnTo>
                    <a:pt x="4896" y="4186"/>
                  </a:lnTo>
                  <a:lnTo>
                    <a:pt x="4896" y="4186"/>
                  </a:lnTo>
                  <a:lnTo>
                    <a:pt x="4838" y="3886"/>
                  </a:lnTo>
                  <a:lnTo>
                    <a:pt x="4813" y="3735"/>
                  </a:lnTo>
                  <a:lnTo>
                    <a:pt x="4779" y="3577"/>
                  </a:lnTo>
                  <a:lnTo>
                    <a:pt x="4754" y="3426"/>
                  </a:lnTo>
                  <a:lnTo>
                    <a:pt x="4738" y="3351"/>
                  </a:lnTo>
                  <a:lnTo>
                    <a:pt x="4721" y="3276"/>
                  </a:lnTo>
                  <a:lnTo>
                    <a:pt x="4704" y="3201"/>
                  </a:lnTo>
                  <a:lnTo>
                    <a:pt x="4687" y="3125"/>
                  </a:lnTo>
                  <a:lnTo>
                    <a:pt x="4671" y="3050"/>
                  </a:lnTo>
                  <a:lnTo>
                    <a:pt x="4654" y="2975"/>
                  </a:lnTo>
                  <a:lnTo>
                    <a:pt x="4637" y="2900"/>
                  </a:lnTo>
                  <a:lnTo>
                    <a:pt x="4621" y="2825"/>
                  </a:lnTo>
                  <a:lnTo>
                    <a:pt x="4596" y="2749"/>
                  </a:lnTo>
                  <a:lnTo>
                    <a:pt x="4579" y="2674"/>
                  </a:lnTo>
                  <a:lnTo>
                    <a:pt x="4562" y="2599"/>
                  </a:lnTo>
                  <a:lnTo>
                    <a:pt x="4537" y="2532"/>
                  </a:lnTo>
                  <a:lnTo>
                    <a:pt x="4529" y="2482"/>
                  </a:lnTo>
                  <a:lnTo>
                    <a:pt x="4520" y="2457"/>
                  </a:lnTo>
                  <a:lnTo>
                    <a:pt x="4495" y="2382"/>
                  </a:lnTo>
                  <a:lnTo>
                    <a:pt x="4470" y="2307"/>
                  </a:lnTo>
                  <a:lnTo>
                    <a:pt x="4453" y="2240"/>
                  </a:lnTo>
                  <a:lnTo>
                    <a:pt x="4428" y="2165"/>
                  </a:lnTo>
                  <a:lnTo>
                    <a:pt x="4403" y="2090"/>
                  </a:lnTo>
                  <a:lnTo>
                    <a:pt x="4378" y="2014"/>
                  </a:lnTo>
                  <a:lnTo>
                    <a:pt x="4353" y="1947"/>
                  </a:lnTo>
                  <a:lnTo>
                    <a:pt x="4320" y="1872"/>
                  </a:lnTo>
                  <a:lnTo>
                    <a:pt x="4295" y="1797"/>
                  </a:lnTo>
                  <a:lnTo>
                    <a:pt x="4270" y="1730"/>
                  </a:lnTo>
                  <a:lnTo>
                    <a:pt x="4236" y="1655"/>
                  </a:lnTo>
                  <a:lnTo>
                    <a:pt x="4220" y="1622"/>
                  </a:lnTo>
                  <a:lnTo>
                    <a:pt x="4203" y="1588"/>
                  </a:lnTo>
                  <a:lnTo>
                    <a:pt x="4186" y="1555"/>
                  </a:lnTo>
                  <a:lnTo>
                    <a:pt x="4169" y="1513"/>
                  </a:lnTo>
                  <a:lnTo>
                    <a:pt x="4153" y="1480"/>
                  </a:lnTo>
                  <a:lnTo>
                    <a:pt x="4136" y="1438"/>
                  </a:lnTo>
                  <a:lnTo>
                    <a:pt x="4111" y="1396"/>
                  </a:lnTo>
                  <a:lnTo>
                    <a:pt x="4086" y="1354"/>
                  </a:lnTo>
                  <a:lnTo>
                    <a:pt x="4069" y="1304"/>
                  </a:lnTo>
                  <a:lnTo>
                    <a:pt x="4036" y="1262"/>
                  </a:lnTo>
                  <a:lnTo>
                    <a:pt x="4011" y="1212"/>
                  </a:lnTo>
                  <a:lnTo>
                    <a:pt x="3986" y="1162"/>
                  </a:lnTo>
                  <a:lnTo>
                    <a:pt x="3952" y="1112"/>
                  </a:lnTo>
                  <a:lnTo>
                    <a:pt x="3927" y="1062"/>
                  </a:lnTo>
                  <a:lnTo>
                    <a:pt x="3894" y="1003"/>
                  </a:lnTo>
                  <a:lnTo>
                    <a:pt x="3860" y="953"/>
                  </a:lnTo>
                  <a:lnTo>
                    <a:pt x="3844" y="928"/>
                  </a:lnTo>
                  <a:lnTo>
                    <a:pt x="3827" y="903"/>
                  </a:lnTo>
                  <a:lnTo>
                    <a:pt x="3810" y="878"/>
                  </a:lnTo>
                  <a:lnTo>
                    <a:pt x="3794" y="853"/>
                  </a:lnTo>
                  <a:lnTo>
                    <a:pt x="3768" y="828"/>
                  </a:lnTo>
                  <a:lnTo>
                    <a:pt x="3752" y="803"/>
                  </a:lnTo>
                  <a:lnTo>
                    <a:pt x="3735" y="778"/>
                  </a:lnTo>
                  <a:lnTo>
                    <a:pt x="3718" y="761"/>
                  </a:lnTo>
                  <a:lnTo>
                    <a:pt x="3702" y="736"/>
                  </a:lnTo>
                  <a:lnTo>
                    <a:pt x="3677" y="711"/>
                  </a:lnTo>
                  <a:lnTo>
                    <a:pt x="3660" y="686"/>
                  </a:lnTo>
                  <a:lnTo>
                    <a:pt x="3643" y="661"/>
                  </a:lnTo>
                  <a:lnTo>
                    <a:pt x="3618" y="644"/>
                  </a:lnTo>
                  <a:lnTo>
                    <a:pt x="3601" y="619"/>
                  </a:lnTo>
                  <a:lnTo>
                    <a:pt x="3585" y="602"/>
                  </a:lnTo>
                  <a:lnTo>
                    <a:pt x="3560" y="577"/>
                  </a:lnTo>
                  <a:lnTo>
                    <a:pt x="3543" y="561"/>
                  </a:lnTo>
                  <a:lnTo>
                    <a:pt x="3518" y="536"/>
                  </a:lnTo>
                  <a:lnTo>
                    <a:pt x="3501" y="519"/>
                  </a:lnTo>
                  <a:lnTo>
                    <a:pt x="3484" y="502"/>
                  </a:lnTo>
                  <a:lnTo>
                    <a:pt x="3459" y="486"/>
                  </a:lnTo>
                  <a:lnTo>
                    <a:pt x="3443" y="469"/>
                  </a:lnTo>
                  <a:lnTo>
                    <a:pt x="3426" y="452"/>
                  </a:lnTo>
                  <a:lnTo>
                    <a:pt x="3401" y="435"/>
                  </a:lnTo>
                  <a:lnTo>
                    <a:pt x="3384" y="427"/>
                  </a:lnTo>
                  <a:lnTo>
                    <a:pt x="3359" y="410"/>
                  </a:lnTo>
                  <a:lnTo>
                    <a:pt x="3342" y="394"/>
                  </a:lnTo>
                  <a:lnTo>
                    <a:pt x="3326" y="385"/>
                  </a:lnTo>
                  <a:lnTo>
                    <a:pt x="3301" y="369"/>
                  </a:lnTo>
                  <a:lnTo>
                    <a:pt x="3284" y="360"/>
                  </a:lnTo>
                  <a:lnTo>
                    <a:pt x="3267" y="352"/>
                  </a:lnTo>
                  <a:lnTo>
                    <a:pt x="3242" y="344"/>
                  </a:lnTo>
                  <a:lnTo>
                    <a:pt x="3225" y="335"/>
                  </a:lnTo>
                  <a:lnTo>
                    <a:pt x="3209" y="327"/>
                  </a:lnTo>
                  <a:lnTo>
                    <a:pt x="3184" y="327"/>
                  </a:lnTo>
                  <a:lnTo>
                    <a:pt x="3167" y="327"/>
                  </a:lnTo>
                  <a:lnTo>
                    <a:pt x="3150" y="327"/>
                  </a:lnTo>
                  <a:lnTo>
                    <a:pt x="3075" y="327"/>
                  </a:lnTo>
                  <a:lnTo>
                    <a:pt x="3075" y="327"/>
                  </a:lnTo>
                  <a:lnTo>
                    <a:pt x="3075" y="327"/>
                  </a:lnTo>
                  <a:lnTo>
                    <a:pt x="3075" y="327"/>
                  </a:lnTo>
                  <a:lnTo>
                    <a:pt x="3075" y="327"/>
                  </a:lnTo>
                  <a:lnTo>
                    <a:pt x="3075" y="327"/>
                  </a:lnTo>
                  <a:lnTo>
                    <a:pt x="3075" y="327"/>
                  </a:lnTo>
                  <a:lnTo>
                    <a:pt x="3075" y="335"/>
                  </a:lnTo>
                  <a:lnTo>
                    <a:pt x="3067" y="344"/>
                  </a:lnTo>
                  <a:lnTo>
                    <a:pt x="3058" y="352"/>
                  </a:lnTo>
                  <a:lnTo>
                    <a:pt x="3058" y="360"/>
                  </a:lnTo>
                  <a:lnTo>
                    <a:pt x="3050" y="369"/>
                  </a:lnTo>
                  <a:lnTo>
                    <a:pt x="3050" y="385"/>
                  </a:lnTo>
                  <a:lnTo>
                    <a:pt x="3042" y="394"/>
                  </a:lnTo>
                  <a:lnTo>
                    <a:pt x="3033" y="402"/>
                  </a:lnTo>
                  <a:lnTo>
                    <a:pt x="3033" y="419"/>
                  </a:lnTo>
                  <a:lnTo>
                    <a:pt x="3033" y="435"/>
                  </a:lnTo>
                  <a:lnTo>
                    <a:pt x="3025" y="452"/>
                  </a:lnTo>
                  <a:lnTo>
                    <a:pt x="3025" y="460"/>
                  </a:lnTo>
                  <a:lnTo>
                    <a:pt x="3025" y="477"/>
                  </a:lnTo>
                  <a:lnTo>
                    <a:pt x="3025" y="494"/>
                  </a:lnTo>
                  <a:lnTo>
                    <a:pt x="3025" y="519"/>
                  </a:lnTo>
                  <a:lnTo>
                    <a:pt x="3025" y="536"/>
                  </a:lnTo>
                  <a:lnTo>
                    <a:pt x="3025" y="552"/>
                  </a:lnTo>
                  <a:lnTo>
                    <a:pt x="3025" y="569"/>
                  </a:lnTo>
                  <a:lnTo>
                    <a:pt x="3025" y="586"/>
                  </a:lnTo>
                  <a:lnTo>
                    <a:pt x="3025" y="602"/>
                  </a:lnTo>
                  <a:lnTo>
                    <a:pt x="3025" y="628"/>
                  </a:lnTo>
                  <a:lnTo>
                    <a:pt x="3025" y="661"/>
                  </a:lnTo>
                  <a:lnTo>
                    <a:pt x="3025" y="703"/>
                  </a:lnTo>
                  <a:lnTo>
                    <a:pt x="3025" y="745"/>
                  </a:lnTo>
                  <a:lnTo>
                    <a:pt x="3025" y="778"/>
                  </a:lnTo>
                  <a:lnTo>
                    <a:pt x="3025" y="820"/>
                  </a:lnTo>
                  <a:lnTo>
                    <a:pt x="3025" y="1062"/>
                  </a:lnTo>
                  <a:lnTo>
                    <a:pt x="3025" y="1104"/>
                  </a:lnTo>
                  <a:lnTo>
                    <a:pt x="3025" y="1137"/>
                  </a:lnTo>
                  <a:lnTo>
                    <a:pt x="3025" y="1179"/>
                  </a:lnTo>
                  <a:lnTo>
                    <a:pt x="3025" y="1212"/>
                  </a:lnTo>
                  <a:lnTo>
                    <a:pt x="3025" y="1254"/>
                  </a:lnTo>
                  <a:lnTo>
                    <a:pt x="3025" y="1296"/>
                  </a:lnTo>
                  <a:lnTo>
                    <a:pt x="3025" y="1329"/>
                  </a:lnTo>
                  <a:lnTo>
                    <a:pt x="3033" y="1413"/>
                  </a:lnTo>
                  <a:lnTo>
                    <a:pt x="3050" y="1488"/>
                  </a:lnTo>
                  <a:lnTo>
                    <a:pt x="3058" y="1563"/>
                  </a:lnTo>
                  <a:lnTo>
                    <a:pt x="3075" y="1638"/>
                  </a:lnTo>
                  <a:lnTo>
                    <a:pt x="3092" y="1714"/>
                  </a:lnTo>
                  <a:lnTo>
                    <a:pt x="3100" y="1789"/>
                  </a:lnTo>
                  <a:lnTo>
                    <a:pt x="3117" y="1872"/>
                  </a:lnTo>
                  <a:lnTo>
                    <a:pt x="3142" y="1947"/>
                  </a:lnTo>
                  <a:lnTo>
                    <a:pt x="3159" y="2023"/>
                  </a:lnTo>
                  <a:lnTo>
                    <a:pt x="3175" y="2098"/>
                  </a:lnTo>
                  <a:lnTo>
                    <a:pt x="3192" y="2173"/>
                  </a:lnTo>
                  <a:lnTo>
                    <a:pt x="3217" y="2248"/>
                  </a:lnTo>
                  <a:lnTo>
                    <a:pt x="3242" y="2323"/>
                  </a:lnTo>
                  <a:lnTo>
                    <a:pt x="3259" y="2399"/>
                  </a:lnTo>
                  <a:lnTo>
                    <a:pt x="3284" y="2474"/>
                  </a:lnTo>
                  <a:lnTo>
                    <a:pt x="3309" y="2549"/>
                  </a:lnTo>
                  <a:lnTo>
                    <a:pt x="3334" y="2624"/>
                  </a:lnTo>
                  <a:lnTo>
                    <a:pt x="3359" y="2699"/>
                  </a:lnTo>
                  <a:lnTo>
                    <a:pt x="3384" y="2775"/>
                  </a:lnTo>
                  <a:lnTo>
                    <a:pt x="3409" y="2850"/>
                  </a:lnTo>
                  <a:lnTo>
                    <a:pt x="3434" y="2917"/>
                  </a:lnTo>
                  <a:lnTo>
                    <a:pt x="3459" y="2992"/>
                  </a:lnTo>
                  <a:lnTo>
                    <a:pt x="3493" y="3067"/>
                  </a:lnTo>
                  <a:lnTo>
                    <a:pt x="3518" y="3142"/>
                  </a:lnTo>
                  <a:lnTo>
                    <a:pt x="3551" y="3217"/>
                  </a:lnTo>
                  <a:lnTo>
                    <a:pt x="3576" y="3292"/>
                  </a:lnTo>
                  <a:lnTo>
                    <a:pt x="3610" y="3359"/>
                  </a:lnTo>
                  <a:lnTo>
                    <a:pt x="3635" y="3435"/>
                  </a:lnTo>
                  <a:lnTo>
                    <a:pt x="3668" y="3510"/>
                  </a:lnTo>
                  <a:lnTo>
                    <a:pt x="3685" y="3551"/>
                  </a:lnTo>
                  <a:lnTo>
                    <a:pt x="3702" y="3593"/>
                  </a:lnTo>
                  <a:lnTo>
                    <a:pt x="3718" y="3635"/>
                  </a:lnTo>
                  <a:lnTo>
                    <a:pt x="3743" y="3677"/>
                  </a:lnTo>
                  <a:lnTo>
                    <a:pt x="3760" y="3719"/>
                  </a:lnTo>
                  <a:lnTo>
                    <a:pt x="3777" y="3760"/>
                  </a:lnTo>
                  <a:lnTo>
                    <a:pt x="3802" y="3802"/>
                  </a:lnTo>
                  <a:lnTo>
                    <a:pt x="3819" y="3844"/>
                  </a:lnTo>
                  <a:lnTo>
                    <a:pt x="3860" y="3927"/>
                  </a:lnTo>
                  <a:lnTo>
                    <a:pt x="3910" y="4011"/>
                  </a:lnTo>
                  <a:lnTo>
                    <a:pt x="3994" y="4178"/>
                  </a:lnTo>
                  <a:lnTo>
                    <a:pt x="4011" y="4203"/>
                  </a:lnTo>
                  <a:lnTo>
                    <a:pt x="4019" y="4228"/>
                  </a:lnTo>
                  <a:lnTo>
                    <a:pt x="4061" y="4295"/>
                  </a:lnTo>
                  <a:lnTo>
                    <a:pt x="4103" y="4362"/>
                  </a:lnTo>
                  <a:lnTo>
                    <a:pt x="4119" y="4404"/>
                  </a:lnTo>
                  <a:lnTo>
                    <a:pt x="4136" y="4437"/>
                  </a:lnTo>
                  <a:lnTo>
                    <a:pt x="4153" y="4470"/>
                  </a:lnTo>
                  <a:lnTo>
                    <a:pt x="4169" y="4504"/>
                  </a:lnTo>
                  <a:lnTo>
                    <a:pt x="4186" y="4529"/>
                  </a:lnTo>
                  <a:lnTo>
                    <a:pt x="4195" y="4546"/>
                  </a:lnTo>
                  <a:lnTo>
                    <a:pt x="4203" y="4562"/>
                  </a:lnTo>
                  <a:lnTo>
                    <a:pt x="4203" y="4587"/>
                  </a:lnTo>
                  <a:lnTo>
                    <a:pt x="4211" y="4621"/>
                  </a:lnTo>
                  <a:lnTo>
                    <a:pt x="4211" y="4637"/>
                  </a:lnTo>
                  <a:lnTo>
                    <a:pt x="4211" y="4663"/>
                  </a:lnTo>
                  <a:lnTo>
                    <a:pt x="4211" y="4679"/>
                  </a:lnTo>
                  <a:lnTo>
                    <a:pt x="4211" y="4679"/>
                  </a:lnTo>
                  <a:lnTo>
                    <a:pt x="4203" y="4704"/>
                  </a:lnTo>
                  <a:lnTo>
                    <a:pt x="4195" y="4721"/>
                  </a:lnTo>
                  <a:lnTo>
                    <a:pt x="4178" y="4746"/>
                  </a:lnTo>
                  <a:lnTo>
                    <a:pt x="4178" y="4746"/>
                  </a:lnTo>
                  <a:lnTo>
                    <a:pt x="4161" y="4763"/>
                  </a:lnTo>
                  <a:lnTo>
                    <a:pt x="4144" y="4780"/>
                  </a:lnTo>
                  <a:lnTo>
                    <a:pt x="4128" y="4788"/>
                  </a:lnTo>
                  <a:lnTo>
                    <a:pt x="4103" y="4796"/>
                  </a:lnTo>
                  <a:lnTo>
                    <a:pt x="4103" y="4796"/>
                  </a:lnTo>
                  <a:lnTo>
                    <a:pt x="4078" y="4805"/>
                  </a:lnTo>
                  <a:lnTo>
                    <a:pt x="4053" y="4805"/>
                  </a:lnTo>
                  <a:lnTo>
                    <a:pt x="4027" y="4805"/>
                  </a:lnTo>
                  <a:lnTo>
                    <a:pt x="4002" y="4805"/>
                  </a:lnTo>
                  <a:lnTo>
                    <a:pt x="3977" y="4796"/>
                  </a:lnTo>
                  <a:lnTo>
                    <a:pt x="3961" y="4796"/>
                  </a:lnTo>
                  <a:lnTo>
                    <a:pt x="3927" y="4771"/>
                  </a:lnTo>
                  <a:lnTo>
                    <a:pt x="3910" y="4754"/>
                  </a:lnTo>
                  <a:lnTo>
                    <a:pt x="3894" y="4746"/>
                  </a:lnTo>
                  <a:lnTo>
                    <a:pt x="3869" y="4721"/>
                  </a:lnTo>
                  <a:lnTo>
                    <a:pt x="3852" y="4696"/>
                  </a:lnTo>
                  <a:lnTo>
                    <a:pt x="3810" y="4646"/>
                  </a:lnTo>
                  <a:lnTo>
                    <a:pt x="3768" y="4604"/>
                  </a:lnTo>
                  <a:lnTo>
                    <a:pt x="3727" y="4554"/>
                  </a:lnTo>
                  <a:lnTo>
                    <a:pt x="3685" y="4504"/>
                  </a:lnTo>
                  <a:lnTo>
                    <a:pt x="3643" y="4462"/>
                  </a:lnTo>
                  <a:lnTo>
                    <a:pt x="3643" y="4462"/>
                  </a:lnTo>
                  <a:lnTo>
                    <a:pt x="3610" y="4412"/>
                  </a:lnTo>
                  <a:lnTo>
                    <a:pt x="3568" y="4362"/>
                  </a:lnTo>
                  <a:lnTo>
                    <a:pt x="3535" y="4312"/>
                  </a:lnTo>
                  <a:lnTo>
                    <a:pt x="3493" y="4253"/>
                  </a:lnTo>
                  <a:lnTo>
                    <a:pt x="3459" y="4203"/>
                  </a:lnTo>
                  <a:lnTo>
                    <a:pt x="3426" y="4153"/>
                  </a:lnTo>
                  <a:lnTo>
                    <a:pt x="3393" y="4103"/>
                  </a:lnTo>
                  <a:lnTo>
                    <a:pt x="3351" y="4044"/>
                  </a:lnTo>
                  <a:lnTo>
                    <a:pt x="3317" y="3994"/>
                  </a:lnTo>
                  <a:lnTo>
                    <a:pt x="3284" y="3936"/>
                  </a:lnTo>
                  <a:lnTo>
                    <a:pt x="3251" y="3886"/>
                  </a:lnTo>
                  <a:lnTo>
                    <a:pt x="3217" y="3827"/>
                  </a:lnTo>
                  <a:lnTo>
                    <a:pt x="3184" y="3777"/>
                  </a:lnTo>
                  <a:lnTo>
                    <a:pt x="3150" y="3719"/>
                  </a:lnTo>
                  <a:lnTo>
                    <a:pt x="3092" y="3610"/>
                  </a:lnTo>
                  <a:lnTo>
                    <a:pt x="3025" y="3501"/>
                  </a:lnTo>
                  <a:lnTo>
                    <a:pt x="2958" y="3384"/>
                  </a:lnTo>
                  <a:lnTo>
                    <a:pt x="2900" y="3276"/>
                  </a:lnTo>
                  <a:lnTo>
                    <a:pt x="2833" y="3167"/>
                  </a:lnTo>
                  <a:lnTo>
                    <a:pt x="2774" y="3059"/>
                  </a:lnTo>
                  <a:lnTo>
                    <a:pt x="2707" y="2950"/>
                  </a:lnTo>
                  <a:lnTo>
                    <a:pt x="2674" y="2900"/>
                  </a:lnTo>
                  <a:lnTo>
                    <a:pt x="2649" y="2841"/>
                  </a:lnTo>
                  <a:lnTo>
                    <a:pt x="2616" y="2791"/>
                  </a:lnTo>
                  <a:lnTo>
                    <a:pt x="2582" y="2741"/>
                  </a:lnTo>
                  <a:lnTo>
                    <a:pt x="2549" y="2683"/>
                  </a:lnTo>
                  <a:lnTo>
                    <a:pt x="2515" y="2633"/>
                  </a:lnTo>
                  <a:lnTo>
                    <a:pt x="2482" y="2582"/>
                  </a:lnTo>
                  <a:lnTo>
                    <a:pt x="2449" y="2532"/>
                  </a:lnTo>
                  <a:lnTo>
                    <a:pt x="2415" y="2482"/>
                  </a:lnTo>
                  <a:lnTo>
                    <a:pt x="2382" y="2432"/>
                  </a:lnTo>
                  <a:lnTo>
                    <a:pt x="2348" y="2382"/>
                  </a:lnTo>
                  <a:lnTo>
                    <a:pt x="2315" y="2332"/>
                  </a:lnTo>
                  <a:lnTo>
                    <a:pt x="2273" y="2290"/>
                  </a:lnTo>
                  <a:lnTo>
                    <a:pt x="2240" y="2240"/>
                  </a:lnTo>
                  <a:lnTo>
                    <a:pt x="2206" y="2198"/>
                  </a:lnTo>
                  <a:lnTo>
                    <a:pt x="2173" y="2148"/>
                  </a:lnTo>
                  <a:lnTo>
                    <a:pt x="2131" y="2106"/>
                  </a:lnTo>
                  <a:lnTo>
                    <a:pt x="2022" y="2090"/>
                  </a:lnTo>
                  <a:lnTo>
                    <a:pt x="1989" y="2039"/>
                  </a:lnTo>
                  <a:lnTo>
                    <a:pt x="1964" y="2023"/>
                  </a:lnTo>
                  <a:lnTo>
                    <a:pt x="1947" y="1998"/>
                  </a:lnTo>
                  <a:lnTo>
                    <a:pt x="1931" y="1981"/>
                  </a:lnTo>
                  <a:lnTo>
                    <a:pt x="1906" y="1956"/>
                  </a:lnTo>
                  <a:lnTo>
                    <a:pt x="1889" y="1939"/>
                  </a:lnTo>
                  <a:lnTo>
                    <a:pt x="1864" y="1922"/>
                  </a:lnTo>
                  <a:lnTo>
                    <a:pt x="1847" y="1897"/>
                  </a:lnTo>
                  <a:lnTo>
                    <a:pt x="1830" y="1881"/>
                  </a:lnTo>
                  <a:lnTo>
                    <a:pt x="1805" y="1864"/>
                  </a:lnTo>
                  <a:lnTo>
                    <a:pt x="1789" y="1847"/>
                  </a:lnTo>
                  <a:lnTo>
                    <a:pt x="1763" y="1831"/>
                  </a:lnTo>
                  <a:lnTo>
                    <a:pt x="1747" y="1805"/>
                  </a:lnTo>
                  <a:lnTo>
                    <a:pt x="1722" y="1789"/>
                  </a:lnTo>
                  <a:lnTo>
                    <a:pt x="1713" y="1772"/>
                  </a:lnTo>
                  <a:lnTo>
                    <a:pt x="1688" y="1755"/>
                  </a:lnTo>
                  <a:lnTo>
                    <a:pt x="1672" y="1739"/>
                  </a:lnTo>
                  <a:lnTo>
                    <a:pt x="1647" y="1722"/>
                  </a:lnTo>
                  <a:lnTo>
                    <a:pt x="1621" y="1705"/>
                  </a:lnTo>
                  <a:lnTo>
                    <a:pt x="1605" y="1689"/>
                  </a:lnTo>
                  <a:lnTo>
                    <a:pt x="1580" y="1672"/>
                  </a:lnTo>
                  <a:lnTo>
                    <a:pt x="1555" y="1655"/>
                  </a:lnTo>
                  <a:lnTo>
                    <a:pt x="1538" y="1647"/>
                  </a:lnTo>
                  <a:lnTo>
                    <a:pt x="1521" y="1630"/>
                  </a:lnTo>
                  <a:lnTo>
                    <a:pt x="1505" y="1622"/>
                  </a:lnTo>
                  <a:lnTo>
                    <a:pt x="1488" y="1613"/>
                  </a:lnTo>
                  <a:lnTo>
                    <a:pt x="1471" y="1605"/>
                  </a:lnTo>
                  <a:lnTo>
                    <a:pt x="1454" y="1597"/>
                  </a:lnTo>
                  <a:lnTo>
                    <a:pt x="1438" y="1588"/>
                  </a:lnTo>
                  <a:lnTo>
                    <a:pt x="1421" y="1580"/>
                  </a:lnTo>
                  <a:lnTo>
                    <a:pt x="1404" y="1572"/>
                  </a:lnTo>
                  <a:lnTo>
                    <a:pt x="1388" y="1572"/>
                  </a:lnTo>
                  <a:lnTo>
                    <a:pt x="1379" y="1563"/>
                  </a:lnTo>
                  <a:lnTo>
                    <a:pt x="1362" y="1555"/>
                  </a:lnTo>
                  <a:lnTo>
                    <a:pt x="1346" y="1555"/>
                  </a:lnTo>
                  <a:lnTo>
                    <a:pt x="1329" y="1555"/>
                  </a:lnTo>
                  <a:lnTo>
                    <a:pt x="1321" y="1555"/>
                  </a:lnTo>
                  <a:lnTo>
                    <a:pt x="1304" y="1555"/>
                  </a:lnTo>
                  <a:lnTo>
                    <a:pt x="1287" y="1555"/>
                  </a:lnTo>
                  <a:lnTo>
                    <a:pt x="1279" y="1555"/>
                  </a:lnTo>
                  <a:lnTo>
                    <a:pt x="1262" y="1555"/>
                  </a:lnTo>
                  <a:lnTo>
                    <a:pt x="1246" y="1555"/>
                  </a:lnTo>
                  <a:lnTo>
                    <a:pt x="1237" y="1555"/>
                  </a:lnTo>
                  <a:lnTo>
                    <a:pt x="1220" y="1555"/>
                  </a:lnTo>
                  <a:lnTo>
                    <a:pt x="1095" y="1555"/>
                  </a:lnTo>
                  <a:lnTo>
                    <a:pt x="1087" y="1555"/>
                  </a:lnTo>
                  <a:lnTo>
                    <a:pt x="1070" y="1555"/>
                  </a:lnTo>
                  <a:lnTo>
                    <a:pt x="1062" y="1555"/>
                  </a:lnTo>
                  <a:lnTo>
                    <a:pt x="1045" y="1555"/>
                  </a:lnTo>
                  <a:lnTo>
                    <a:pt x="1037" y="1555"/>
                  </a:lnTo>
                  <a:lnTo>
                    <a:pt x="1028" y="1555"/>
                  </a:lnTo>
                  <a:lnTo>
                    <a:pt x="1012" y="1555"/>
                  </a:lnTo>
                  <a:lnTo>
                    <a:pt x="1003" y="1555"/>
                  </a:lnTo>
                  <a:lnTo>
                    <a:pt x="987" y="1555"/>
                  </a:lnTo>
                  <a:lnTo>
                    <a:pt x="978" y="1555"/>
                  </a:lnTo>
                  <a:lnTo>
                    <a:pt x="970" y="1555"/>
                  </a:lnTo>
                  <a:lnTo>
                    <a:pt x="953" y="1555"/>
                  </a:lnTo>
                  <a:lnTo>
                    <a:pt x="945" y="1563"/>
                  </a:lnTo>
                  <a:lnTo>
                    <a:pt x="936" y="1572"/>
                  </a:lnTo>
                  <a:lnTo>
                    <a:pt x="920" y="1572"/>
                  </a:lnTo>
                  <a:lnTo>
                    <a:pt x="911" y="1580"/>
                  </a:lnTo>
                  <a:lnTo>
                    <a:pt x="895" y="1588"/>
                  </a:lnTo>
                  <a:lnTo>
                    <a:pt x="886" y="1588"/>
                  </a:lnTo>
                  <a:lnTo>
                    <a:pt x="878" y="1597"/>
                  </a:lnTo>
                  <a:lnTo>
                    <a:pt x="861" y="1605"/>
                  </a:lnTo>
                  <a:lnTo>
                    <a:pt x="853" y="1613"/>
                  </a:lnTo>
                  <a:lnTo>
                    <a:pt x="836" y="1622"/>
                  </a:lnTo>
                  <a:lnTo>
                    <a:pt x="828" y="1630"/>
                  </a:lnTo>
                  <a:lnTo>
                    <a:pt x="819" y="1638"/>
                  </a:lnTo>
                  <a:lnTo>
                    <a:pt x="803" y="1647"/>
                  </a:lnTo>
                  <a:lnTo>
                    <a:pt x="794" y="1655"/>
                  </a:lnTo>
                  <a:lnTo>
                    <a:pt x="786" y="1663"/>
                  </a:lnTo>
                  <a:lnTo>
                    <a:pt x="778" y="1672"/>
                  </a:lnTo>
                  <a:lnTo>
                    <a:pt x="761" y="1689"/>
                  </a:lnTo>
                  <a:lnTo>
                    <a:pt x="744" y="1705"/>
                  </a:lnTo>
                  <a:lnTo>
                    <a:pt x="719" y="1730"/>
                  </a:lnTo>
                  <a:lnTo>
                    <a:pt x="703" y="1747"/>
                  </a:lnTo>
                  <a:lnTo>
                    <a:pt x="677" y="1772"/>
                  </a:lnTo>
                  <a:lnTo>
                    <a:pt x="661" y="1797"/>
                  </a:lnTo>
                  <a:lnTo>
                    <a:pt x="644" y="1822"/>
                  </a:lnTo>
                  <a:lnTo>
                    <a:pt x="619" y="1847"/>
                  </a:lnTo>
                  <a:lnTo>
                    <a:pt x="602" y="1872"/>
                  </a:lnTo>
                  <a:lnTo>
                    <a:pt x="586" y="1897"/>
                  </a:lnTo>
                  <a:lnTo>
                    <a:pt x="569" y="1922"/>
                  </a:lnTo>
                  <a:lnTo>
                    <a:pt x="552" y="1956"/>
                  </a:lnTo>
                  <a:lnTo>
                    <a:pt x="535" y="1981"/>
                  </a:lnTo>
                  <a:lnTo>
                    <a:pt x="519" y="2014"/>
                  </a:lnTo>
                  <a:lnTo>
                    <a:pt x="502" y="2039"/>
                  </a:lnTo>
                  <a:lnTo>
                    <a:pt x="485" y="2073"/>
                  </a:lnTo>
                  <a:lnTo>
                    <a:pt x="477" y="2106"/>
                  </a:lnTo>
                  <a:lnTo>
                    <a:pt x="460" y="2140"/>
                  </a:lnTo>
                  <a:lnTo>
                    <a:pt x="452" y="2165"/>
                  </a:lnTo>
                  <a:lnTo>
                    <a:pt x="435" y="2198"/>
                  </a:lnTo>
                  <a:lnTo>
                    <a:pt x="427" y="2232"/>
                  </a:lnTo>
                  <a:lnTo>
                    <a:pt x="418" y="2265"/>
                  </a:lnTo>
                  <a:lnTo>
                    <a:pt x="410" y="2298"/>
                  </a:lnTo>
                  <a:lnTo>
                    <a:pt x="402" y="2323"/>
                  </a:lnTo>
                  <a:lnTo>
                    <a:pt x="393" y="2357"/>
                  </a:lnTo>
                  <a:lnTo>
                    <a:pt x="385" y="2390"/>
                  </a:lnTo>
                  <a:lnTo>
                    <a:pt x="377" y="2424"/>
                  </a:lnTo>
                  <a:lnTo>
                    <a:pt x="368" y="2457"/>
                  </a:lnTo>
                  <a:lnTo>
                    <a:pt x="368" y="2490"/>
                  </a:lnTo>
                  <a:lnTo>
                    <a:pt x="368" y="2524"/>
                  </a:lnTo>
                  <a:lnTo>
                    <a:pt x="368" y="2549"/>
                  </a:lnTo>
                  <a:lnTo>
                    <a:pt x="368" y="2582"/>
                  </a:lnTo>
                  <a:lnTo>
                    <a:pt x="368" y="2616"/>
                  </a:lnTo>
                  <a:lnTo>
                    <a:pt x="368" y="2758"/>
                  </a:lnTo>
                  <a:lnTo>
                    <a:pt x="368" y="2808"/>
                  </a:lnTo>
                  <a:lnTo>
                    <a:pt x="368" y="2850"/>
                  </a:lnTo>
                  <a:lnTo>
                    <a:pt x="368" y="2891"/>
                  </a:lnTo>
                  <a:lnTo>
                    <a:pt x="368" y="2933"/>
                  </a:lnTo>
                  <a:lnTo>
                    <a:pt x="368" y="2975"/>
                  </a:lnTo>
                  <a:lnTo>
                    <a:pt x="377" y="3017"/>
                  </a:lnTo>
                  <a:lnTo>
                    <a:pt x="385" y="3059"/>
                  </a:lnTo>
                  <a:lnTo>
                    <a:pt x="393" y="3100"/>
                  </a:lnTo>
                  <a:lnTo>
                    <a:pt x="402" y="3150"/>
                  </a:lnTo>
                  <a:lnTo>
                    <a:pt x="410" y="3192"/>
                  </a:lnTo>
                  <a:lnTo>
                    <a:pt x="427" y="3234"/>
                  </a:lnTo>
                  <a:lnTo>
                    <a:pt x="435" y="3276"/>
                  </a:lnTo>
                  <a:lnTo>
                    <a:pt x="452" y="3318"/>
                  </a:lnTo>
                  <a:lnTo>
                    <a:pt x="460" y="3359"/>
                  </a:lnTo>
                  <a:lnTo>
                    <a:pt x="477" y="3401"/>
                  </a:lnTo>
                  <a:lnTo>
                    <a:pt x="494" y="3443"/>
                  </a:lnTo>
                  <a:lnTo>
                    <a:pt x="502" y="3493"/>
                  </a:lnTo>
                  <a:lnTo>
                    <a:pt x="519" y="3535"/>
                  </a:lnTo>
                  <a:lnTo>
                    <a:pt x="535" y="3577"/>
                  </a:lnTo>
                  <a:lnTo>
                    <a:pt x="552" y="3618"/>
                  </a:lnTo>
                  <a:lnTo>
                    <a:pt x="577" y="3660"/>
                  </a:lnTo>
                  <a:lnTo>
                    <a:pt x="594" y="3702"/>
                  </a:lnTo>
                  <a:lnTo>
                    <a:pt x="611" y="3744"/>
                  </a:lnTo>
                  <a:lnTo>
                    <a:pt x="627" y="3785"/>
                  </a:lnTo>
                  <a:lnTo>
                    <a:pt x="652" y="3835"/>
                  </a:lnTo>
                  <a:lnTo>
                    <a:pt x="669" y="3877"/>
                  </a:lnTo>
                  <a:lnTo>
                    <a:pt x="694" y="3919"/>
                  </a:lnTo>
                  <a:lnTo>
                    <a:pt x="711" y="3961"/>
                  </a:lnTo>
                  <a:lnTo>
                    <a:pt x="736" y="4003"/>
                  </a:lnTo>
                  <a:lnTo>
                    <a:pt x="753" y="4044"/>
                  </a:lnTo>
                  <a:lnTo>
                    <a:pt x="778" y="4086"/>
                  </a:lnTo>
                  <a:lnTo>
                    <a:pt x="803" y="4128"/>
                  </a:lnTo>
                  <a:lnTo>
                    <a:pt x="828" y="4170"/>
                  </a:lnTo>
                  <a:lnTo>
                    <a:pt x="845" y="4220"/>
                  </a:lnTo>
                  <a:lnTo>
                    <a:pt x="895" y="4303"/>
                  </a:lnTo>
                  <a:lnTo>
                    <a:pt x="945" y="4387"/>
                  </a:lnTo>
                  <a:lnTo>
                    <a:pt x="970" y="4429"/>
                  </a:lnTo>
                  <a:lnTo>
                    <a:pt x="995" y="4470"/>
                  </a:lnTo>
                  <a:lnTo>
                    <a:pt x="1037" y="4554"/>
                  </a:lnTo>
                  <a:lnTo>
                    <a:pt x="1129" y="4729"/>
                  </a:lnTo>
                  <a:lnTo>
                    <a:pt x="1220" y="4896"/>
                  </a:lnTo>
                  <a:lnTo>
                    <a:pt x="1271" y="4980"/>
                  </a:lnTo>
                  <a:lnTo>
                    <a:pt x="1312" y="5064"/>
                  </a:lnTo>
                  <a:lnTo>
                    <a:pt x="1362" y="5155"/>
                  </a:lnTo>
                  <a:lnTo>
                    <a:pt x="1404" y="5239"/>
                  </a:lnTo>
                  <a:lnTo>
                    <a:pt x="1446" y="5323"/>
                  </a:lnTo>
                  <a:lnTo>
                    <a:pt x="1471" y="5364"/>
                  </a:lnTo>
                  <a:lnTo>
                    <a:pt x="1488" y="5406"/>
                  </a:lnTo>
                  <a:lnTo>
                    <a:pt x="1429" y="5598"/>
                  </a:lnTo>
                  <a:lnTo>
                    <a:pt x="1246" y="5531"/>
                  </a:lnTo>
                  <a:lnTo>
                    <a:pt x="1220" y="5498"/>
                  </a:lnTo>
                  <a:lnTo>
                    <a:pt x="1195" y="5456"/>
                  </a:lnTo>
                  <a:lnTo>
                    <a:pt x="1154" y="5381"/>
                  </a:lnTo>
                  <a:lnTo>
                    <a:pt x="1104" y="5306"/>
                  </a:lnTo>
                  <a:lnTo>
                    <a:pt x="1053" y="5222"/>
                  </a:lnTo>
                  <a:lnTo>
                    <a:pt x="1003" y="5147"/>
                  </a:lnTo>
                  <a:lnTo>
                    <a:pt x="953" y="5064"/>
                  </a:lnTo>
                  <a:lnTo>
                    <a:pt x="845" y="4905"/>
                  </a:lnTo>
                  <a:lnTo>
                    <a:pt x="744" y="4738"/>
                  </a:lnTo>
                  <a:lnTo>
                    <a:pt x="686" y="4654"/>
                  </a:lnTo>
                  <a:lnTo>
                    <a:pt x="661" y="4612"/>
                  </a:lnTo>
                  <a:lnTo>
                    <a:pt x="636" y="4571"/>
                  </a:lnTo>
                  <a:lnTo>
                    <a:pt x="586" y="4479"/>
                  </a:lnTo>
                  <a:lnTo>
                    <a:pt x="535" y="4395"/>
                  </a:lnTo>
                  <a:lnTo>
                    <a:pt x="510" y="4353"/>
                  </a:lnTo>
                  <a:lnTo>
                    <a:pt x="485" y="4303"/>
                  </a:lnTo>
                  <a:lnTo>
                    <a:pt x="460" y="4262"/>
                  </a:lnTo>
                  <a:lnTo>
                    <a:pt x="435" y="4220"/>
                  </a:lnTo>
                  <a:lnTo>
                    <a:pt x="410" y="4170"/>
                  </a:lnTo>
                  <a:lnTo>
                    <a:pt x="393" y="4128"/>
                  </a:lnTo>
                  <a:lnTo>
                    <a:pt x="368" y="4086"/>
                  </a:lnTo>
                  <a:lnTo>
                    <a:pt x="343" y="4036"/>
                  </a:lnTo>
                  <a:lnTo>
                    <a:pt x="327" y="3994"/>
                  </a:lnTo>
                  <a:lnTo>
                    <a:pt x="302" y="3944"/>
                  </a:lnTo>
                  <a:lnTo>
                    <a:pt x="285" y="3902"/>
                  </a:lnTo>
                  <a:lnTo>
                    <a:pt x="260" y="3852"/>
                  </a:lnTo>
                  <a:lnTo>
                    <a:pt x="243" y="3810"/>
                  </a:lnTo>
                  <a:lnTo>
                    <a:pt x="218" y="3760"/>
                  </a:lnTo>
                  <a:lnTo>
                    <a:pt x="201" y="3710"/>
                  </a:lnTo>
                  <a:lnTo>
                    <a:pt x="185" y="3668"/>
                  </a:lnTo>
                  <a:lnTo>
                    <a:pt x="168" y="3618"/>
                  </a:lnTo>
                  <a:lnTo>
                    <a:pt x="151" y="3568"/>
                  </a:lnTo>
                  <a:lnTo>
                    <a:pt x="134" y="3526"/>
                  </a:lnTo>
                  <a:lnTo>
                    <a:pt x="118" y="3476"/>
                  </a:lnTo>
                  <a:lnTo>
                    <a:pt x="101" y="3426"/>
                  </a:lnTo>
                  <a:lnTo>
                    <a:pt x="93" y="3376"/>
                  </a:lnTo>
                  <a:lnTo>
                    <a:pt x="76" y="3334"/>
                  </a:lnTo>
                  <a:lnTo>
                    <a:pt x="59" y="3284"/>
                  </a:lnTo>
                  <a:lnTo>
                    <a:pt x="51" y="3234"/>
                  </a:lnTo>
                  <a:lnTo>
                    <a:pt x="43" y="3184"/>
                  </a:lnTo>
                  <a:lnTo>
                    <a:pt x="34" y="3134"/>
                  </a:lnTo>
                  <a:lnTo>
                    <a:pt x="26" y="3084"/>
                  </a:lnTo>
                  <a:lnTo>
                    <a:pt x="17" y="3034"/>
                  </a:lnTo>
                  <a:lnTo>
                    <a:pt x="9" y="2983"/>
                  </a:lnTo>
                  <a:lnTo>
                    <a:pt x="1" y="2933"/>
                  </a:lnTo>
                  <a:lnTo>
                    <a:pt x="1" y="2883"/>
                  </a:lnTo>
                  <a:lnTo>
                    <a:pt x="1" y="2833"/>
                  </a:lnTo>
                  <a:lnTo>
                    <a:pt x="1" y="2783"/>
                  </a:lnTo>
                  <a:lnTo>
                    <a:pt x="1" y="2641"/>
                  </a:lnTo>
                  <a:lnTo>
                    <a:pt x="1" y="2599"/>
                  </a:lnTo>
                  <a:lnTo>
                    <a:pt x="1" y="2557"/>
                  </a:lnTo>
                  <a:lnTo>
                    <a:pt x="1" y="2524"/>
                  </a:lnTo>
                  <a:lnTo>
                    <a:pt x="1" y="2482"/>
                  </a:lnTo>
                  <a:lnTo>
                    <a:pt x="9" y="2440"/>
                  </a:lnTo>
                  <a:lnTo>
                    <a:pt x="17" y="2399"/>
                  </a:lnTo>
                  <a:lnTo>
                    <a:pt x="26" y="2365"/>
                  </a:lnTo>
                  <a:lnTo>
                    <a:pt x="34" y="2323"/>
                  </a:lnTo>
                  <a:lnTo>
                    <a:pt x="43" y="2282"/>
                  </a:lnTo>
                  <a:lnTo>
                    <a:pt x="51" y="2240"/>
                  </a:lnTo>
                  <a:lnTo>
                    <a:pt x="59" y="2206"/>
                  </a:lnTo>
                  <a:lnTo>
                    <a:pt x="76" y="2165"/>
                  </a:lnTo>
                  <a:lnTo>
                    <a:pt x="84" y="2123"/>
                  </a:lnTo>
                  <a:lnTo>
                    <a:pt x="101" y="2081"/>
                  </a:lnTo>
                  <a:lnTo>
                    <a:pt x="118" y="2048"/>
                  </a:lnTo>
                  <a:lnTo>
                    <a:pt x="134" y="2006"/>
                  </a:lnTo>
                  <a:lnTo>
                    <a:pt x="151" y="1973"/>
                  </a:lnTo>
                  <a:lnTo>
                    <a:pt x="168" y="1931"/>
                  </a:lnTo>
                  <a:lnTo>
                    <a:pt x="185" y="1889"/>
                  </a:lnTo>
                  <a:lnTo>
                    <a:pt x="201" y="1856"/>
                  </a:lnTo>
                  <a:lnTo>
                    <a:pt x="218" y="1822"/>
                  </a:lnTo>
                  <a:lnTo>
                    <a:pt x="243" y="1780"/>
                  </a:lnTo>
                  <a:lnTo>
                    <a:pt x="260" y="1747"/>
                  </a:lnTo>
                  <a:lnTo>
                    <a:pt x="285" y="1714"/>
                  </a:lnTo>
                  <a:lnTo>
                    <a:pt x="310" y="1680"/>
                  </a:lnTo>
                  <a:lnTo>
                    <a:pt x="327" y="1647"/>
                  </a:lnTo>
                  <a:lnTo>
                    <a:pt x="352" y="1613"/>
                  </a:lnTo>
                  <a:lnTo>
                    <a:pt x="377" y="1580"/>
                  </a:lnTo>
                  <a:lnTo>
                    <a:pt x="402" y="1546"/>
                  </a:lnTo>
                  <a:lnTo>
                    <a:pt x="435" y="1513"/>
                  </a:lnTo>
                  <a:lnTo>
                    <a:pt x="460" y="1488"/>
                  </a:lnTo>
                  <a:lnTo>
                    <a:pt x="485" y="1455"/>
                  </a:lnTo>
                  <a:lnTo>
                    <a:pt x="519" y="1430"/>
                  </a:lnTo>
                  <a:lnTo>
                    <a:pt x="535" y="1413"/>
                  </a:lnTo>
                  <a:lnTo>
                    <a:pt x="552" y="1404"/>
                  </a:lnTo>
                  <a:lnTo>
                    <a:pt x="569" y="1388"/>
                  </a:lnTo>
                  <a:lnTo>
                    <a:pt x="577" y="1379"/>
                  </a:lnTo>
                  <a:lnTo>
                    <a:pt x="594" y="1363"/>
                  </a:lnTo>
                  <a:lnTo>
                    <a:pt x="611" y="1354"/>
                  </a:lnTo>
                  <a:lnTo>
                    <a:pt x="627" y="1338"/>
                  </a:lnTo>
                  <a:lnTo>
                    <a:pt x="644" y="1329"/>
                  </a:lnTo>
                  <a:lnTo>
                    <a:pt x="661" y="1313"/>
                  </a:lnTo>
                  <a:lnTo>
                    <a:pt x="677" y="1304"/>
                  </a:lnTo>
                  <a:lnTo>
                    <a:pt x="694" y="1296"/>
                  </a:lnTo>
                  <a:lnTo>
                    <a:pt x="711" y="1288"/>
                  </a:lnTo>
                  <a:lnTo>
                    <a:pt x="728" y="1271"/>
                  </a:lnTo>
                  <a:lnTo>
                    <a:pt x="753" y="1262"/>
                  </a:lnTo>
                  <a:lnTo>
                    <a:pt x="769" y="1254"/>
                  </a:lnTo>
                  <a:lnTo>
                    <a:pt x="786" y="1246"/>
                  </a:lnTo>
                  <a:lnTo>
                    <a:pt x="803" y="1237"/>
                  </a:lnTo>
                  <a:lnTo>
                    <a:pt x="819" y="1229"/>
                  </a:lnTo>
                  <a:lnTo>
                    <a:pt x="845" y="1221"/>
                  </a:lnTo>
                  <a:lnTo>
                    <a:pt x="861" y="1212"/>
                  </a:lnTo>
                  <a:lnTo>
                    <a:pt x="878" y="1204"/>
                  </a:lnTo>
                  <a:lnTo>
                    <a:pt x="903" y="1196"/>
                  </a:lnTo>
                  <a:lnTo>
                    <a:pt x="920" y="1196"/>
                  </a:lnTo>
                  <a:lnTo>
                    <a:pt x="936" y="1187"/>
                  </a:lnTo>
                  <a:lnTo>
                    <a:pt x="962" y="1179"/>
                  </a:lnTo>
                  <a:lnTo>
                    <a:pt x="978" y="1179"/>
                  </a:lnTo>
                  <a:lnTo>
                    <a:pt x="1003" y="1179"/>
                  </a:lnTo>
                  <a:lnTo>
                    <a:pt x="1020" y="1179"/>
                  </a:lnTo>
                  <a:lnTo>
                    <a:pt x="1020" y="1179"/>
                  </a:lnTo>
                  <a:lnTo>
                    <a:pt x="1045" y="1179"/>
                  </a:lnTo>
                  <a:lnTo>
                    <a:pt x="1062" y="1179"/>
                  </a:lnTo>
                  <a:lnTo>
                    <a:pt x="1062" y="1179"/>
                  </a:lnTo>
                  <a:lnTo>
                    <a:pt x="1087" y="1179"/>
                  </a:lnTo>
                  <a:lnTo>
                    <a:pt x="1104" y="1179"/>
                  </a:lnTo>
                  <a:lnTo>
                    <a:pt x="1212" y="11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p:cNvSpPr/>
            <p:nvPr/>
          </p:nvSpPr>
          <p:spPr>
            <a:xfrm>
              <a:off x="4324020" y="9395562"/>
              <a:ext cx="300848" cy="292216"/>
            </a:xfrm>
            <a:custGeom>
              <a:avLst/>
              <a:gdLst/>
              <a:ahLst/>
              <a:cxnLst/>
              <a:rect l="l" t="t" r="r" b="b"/>
              <a:pathLst>
                <a:path w="6099" h="5924" extrusionOk="0">
                  <a:moveTo>
                    <a:pt x="3459" y="1671"/>
                  </a:moveTo>
                  <a:lnTo>
                    <a:pt x="3518" y="1671"/>
                  </a:lnTo>
                  <a:lnTo>
                    <a:pt x="3576" y="1671"/>
                  </a:lnTo>
                  <a:lnTo>
                    <a:pt x="3593" y="1671"/>
                  </a:lnTo>
                  <a:lnTo>
                    <a:pt x="3618" y="1671"/>
                  </a:lnTo>
                  <a:lnTo>
                    <a:pt x="3635" y="1671"/>
                  </a:lnTo>
                  <a:lnTo>
                    <a:pt x="3660" y="1680"/>
                  </a:lnTo>
                  <a:lnTo>
                    <a:pt x="3676" y="1688"/>
                  </a:lnTo>
                  <a:lnTo>
                    <a:pt x="3693" y="1696"/>
                  </a:lnTo>
                  <a:lnTo>
                    <a:pt x="3710" y="1713"/>
                  </a:lnTo>
                  <a:lnTo>
                    <a:pt x="3710" y="1713"/>
                  </a:lnTo>
                  <a:lnTo>
                    <a:pt x="3726" y="1730"/>
                  </a:lnTo>
                  <a:lnTo>
                    <a:pt x="3743" y="1746"/>
                  </a:lnTo>
                  <a:lnTo>
                    <a:pt x="3760" y="1772"/>
                  </a:lnTo>
                  <a:lnTo>
                    <a:pt x="3760" y="1772"/>
                  </a:lnTo>
                  <a:lnTo>
                    <a:pt x="3768" y="1797"/>
                  </a:lnTo>
                  <a:lnTo>
                    <a:pt x="3768" y="1822"/>
                  </a:lnTo>
                  <a:lnTo>
                    <a:pt x="3768" y="1863"/>
                  </a:lnTo>
                  <a:lnTo>
                    <a:pt x="3768" y="1888"/>
                  </a:lnTo>
                  <a:lnTo>
                    <a:pt x="3768" y="1888"/>
                  </a:lnTo>
                  <a:lnTo>
                    <a:pt x="3760" y="1914"/>
                  </a:lnTo>
                  <a:lnTo>
                    <a:pt x="3751" y="1930"/>
                  </a:lnTo>
                  <a:lnTo>
                    <a:pt x="3735" y="1955"/>
                  </a:lnTo>
                  <a:lnTo>
                    <a:pt x="3735" y="1955"/>
                  </a:lnTo>
                  <a:lnTo>
                    <a:pt x="3718" y="1972"/>
                  </a:lnTo>
                  <a:lnTo>
                    <a:pt x="3710" y="1980"/>
                  </a:lnTo>
                  <a:lnTo>
                    <a:pt x="3693" y="1989"/>
                  </a:lnTo>
                  <a:lnTo>
                    <a:pt x="3676" y="2005"/>
                  </a:lnTo>
                  <a:lnTo>
                    <a:pt x="3660" y="2005"/>
                  </a:lnTo>
                  <a:lnTo>
                    <a:pt x="3643" y="2014"/>
                  </a:lnTo>
                  <a:lnTo>
                    <a:pt x="3626" y="2022"/>
                  </a:lnTo>
                  <a:lnTo>
                    <a:pt x="3601" y="2031"/>
                  </a:lnTo>
                  <a:lnTo>
                    <a:pt x="3601" y="2031"/>
                  </a:lnTo>
                  <a:lnTo>
                    <a:pt x="3584" y="2031"/>
                  </a:lnTo>
                  <a:lnTo>
                    <a:pt x="3559" y="2039"/>
                  </a:lnTo>
                  <a:lnTo>
                    <a:pt x="3518" y="2047"/>
                  </a:lnTo>
                  <a:lnTo>
                    <a:pt x="3467" y="2056"/>
                  </a:lnTo>
                  <a:lnTo>
                    <a:pt x="3367" y="2081"/>
                  </a:lnTo>
                  <a:lnTo>
                    <a:pt x="3309" y="2097"/>
                  </a:lnTo>
                  <a:lnTo>
                    <a:pt x="3259" y="2106"/>
                  </a:lnTo>
                  <a:lnTo>
                    <a:pt x="3208" y="2122"/>
                  </a:lnTo>
                  <a:lnTo>
                    <a:pt x="3158" y="2131"/>
                  </a:lnTo>
                  <a:lnTo>
                    <a:pt x="3142" y="2139"/>
                  </a:lnTo>
                  <a:lnTo>
                    <a:pt x="3125" y="2147"/>
                  </a:lnTo>
                  <a:lnTo>
                    <a:pt x="3108" y="2147"/>
                  </a:lnTo>
                  <a:lnTo>
                    <a:pt x="3108" y="2147"/>
                  </a:lnTo>
                  <a:lnTo>
                    <a:pt x="3092" y="2156"/>
                  </a:lnTo>
                  <a:lnTo>
                    <a:pt x="3041" y="2173"/>
                  </a:lnTo>
                  <a:lnTo>
                    <a:pt x="2983" y="2189"/>
                  </a:lnTo>
                  <a:lnTo>
                    <a:pt x="2933" y="2214"/>
                  </a:lnTo>
                  <a:lnTo>
                    <a:pt x="2883" y="2231"/>
                  </a:lnTo>
                  <a:lnTo>
                    <a:pt x="2824" y="2256"/>
                  </a:lnTo>
                  <a:lnTo>
                    <a:pt x="2774" y="2273"/>
                  </a:lnTo>
                  <a:lnTo>
                    <a:pt x="2724" y="2289"/>
                  </a:lnTo>
                  <a:lnTo>
                    <a:pt x="2674" y="2315"/>
                  </a:lnTo>
                  <a:lnTo>
                    <a:pt x="2624" y="2340"/>
                  </a:lnTo>
                  <a:lnTo>
                    <a:pt x="2574" y="2356"/>
                  </a:lnTo>
                  <a:lnTo>
                    <a:pt x="2523" y="2381"/>
                  </a:lnTo>
                  <a:lnTo>
                    <a:pt x="2498" y="2390"/>
                  </a:lnTo>
                  <a:lnTo>
                    <a:pt x="2473" y="2406"/>
                  </a:lnTo>
                  <a:lnTo>
                    <a:pt x="2423" y="2432"/>
                  </a:lnTo>
                  <a:lnTo>
                    <a:pt x="2373" y="2457"/>
                  </a:lnTo>
                  <a:lnTo>
                    <a:pt x="2331" y="2490"/>
                  </a:lnTo>
                  <a:lnTo>
                    <a:pt x="2281" y="2515"/>
                  </a:lnTo>
                  <a:lnTo>
                    <a:pt x="2248" y="2540"/>
                  </a:lnTo>
                  <a:lnTo>
                    <a:pt x="2214" y="2557"/>
                  </a:lnTo>
                  <a:lnTo>
                    <a:pt x="2181" y="2574"/>
                  </a:lnTo>
                  <a:lnTo>
                    <a:pt x="2148" y="2599"/>
                  </a:lnTo>
                  <a:lnTo>
                    <a:pt x="2114" y="2615"/>
                  </a:lnTo>
                  <a:lnTo>
                    <a:pt x="2081" y="2632"/>
                  </a:lnTo>
                  <a:lnTo>
                    <a:pt x="2047" y="2657"/>
                  </a:lnTo>
                  <a:lnTo>
                    <a:pt x="2014" y="2682"/>
                  </a:lnTo>
                  <a:lnTo>
                    <a:pt x="1980" y="2699"/>
                  </a:lnTo>
                  <a:lnTo>
                    <a:pt x="1947" y="2724"/>
                  </a:lnTo>
                  <a:lnTo>
                    <a:pt x="1914" y="2749"/>
                  </a:lnTo>
                  <a:lnTo>
                    <a:pt x="1880" y="2766"/>
                  </a:lnTo>
                  <a:lnTo>
                    <a:pt x="1847" y="2791"/>
                  </a:lnTo>
                  <a:lnTo>
                    <a:pt x="1813" y="2816"/>
                  </a:lnTo>
                  <a:lnTo>
                    <a:pt x="1780" y="2841"/>
                  </a:lnTo>
                  <a:lnTo>
                    <a:pt x="1747" y="2866"/>
                  </a:lnTo>
                  <a:lnTo>
                    <a:pt x="1713" y="2891"/>
                  </a:lnTo>
                  <a:lnTo>
                    <a:pt x="1680" y="2916"/>
                  </a:lnTo>
                  <a:lnTo>
                    <a:pt x="1646" y="2941"/>
                  </a:lnTo>
                  <a:lnTo>
                    <a:pt x="1613" y="2966"/>
                  </a:lnTo>
                  <a:lnTo>
                    <a:pt x="1579" y="2991"/>
                  </a:lnTo>
                  <a:lnTo>
                    <a:pt x="1546" y="3016"/>
                  </a:lnTo>
                  <a:lnTo>
                    <a:pt x="1513" y="3041"/>
                  </a:lnTo>
                  <a:lnTo>
                    <a:pt x="1479" y="3066"/>
                  </a:lnTo>
                  <a:lnTo>
                    <a:pt x="1446" y="3100"/>
                  </a:lnTo>
                  <a:lnTo>
                    <a:pt x="1412" y="3125"/>
                  </a:lnTo>
                  <a:lnTo>
                    <a:pt x="1412" y="3125"/>
                  </a:lnTo>
                  <a:lnTo>
                    <a:pt x="1387" y="3150"/>
                  </a:lnTo>
                  <a:lnTo>
                    <a:pt x="1354" y="3175"/>
                  </a:lnTo>
                  <a:lnTo>
                    <a:pt x="1320" y="3208"/>
                  </a:lnTo>
                  <a:lnTo>
                    <a:pt x="1295" y="3233"/>
                  </a:lnTo>
                  <a:lnTo>
                    <a:pt x="1262" y="3267"/>
                  </a:lnTo>
                  <a:lnTo>
                    <a:pt x="1229" y="3292"/>
                  </a:lnTo>
                  <a:lnTo>
                    <a:pt x="1204" y="3325"/>
                  </a:lnTo>
                  <a:lnTo>
                    <a:pt x="1170" y="3359"/>
                  </a:lnTo>
                  <a:lnTo>
                    <a:pt x="1145" y="3384"/>
                  </a:lnTo>
                  <a:lnTo>
                    <a:pt x="1120" y="3417"/>
                  </a:lnTo>
                  <a:lnTo>
                    <a:pt x="1087" y="3442"/>
                  </a:lnTo>
                  <a:lnTo>
                    <a:pt x="1061" y="3476"/>
                  </a:lnTo>
                  <a:lnTo>
                    <a:pt x="1036" y="3509"/>
                  </a:lnTo>
                  <a:lnTo>
                    <a:pt x="1011" y="3543"/>
                  </a:lnTo>
                  <a:lnTo>
                    <a:pt x="986" y="3568"/>
                  </a:lnTo>
                  <a:lnTo>
                    <a:pt x="953" y="3601"/>
                  </a:lnTo>
                  <a:lnTo>
                    <a:pt x="928" y="3634"/>
                  </a:lnTo>
                  <a:lnTo>
                    <a:pt x="903" y="3668"/>
                  </a:lnTo>
                  <a:lnTo>
                    <a:pt x="886" y="3701"/>
                  </a:lnTo>
                  <a:lnTo>
                    <a:pt x="861" y="3726"/>
                  </a:lnTo>
                  <a:lnTo>
                    <a:pt x="836" y="3760"/>
                  </a:lnTo>
                  <a:lnTo>
                    <a:pt x="811" y="3793"/>
                  </a:lnTo>
                  <a:lnTo>
                    <a:pt x="794" y="3827"/>
                  </a:lnTo>
                  <a:lnTo>
                    <a:pt x="769" y="3860"/>
                  </a:lnTo>
                  <a:lnTo>
                    <a:pt x="752" y="3893"/>
                  </a:lnTo>
                  <a:lnTo>
                    <a:pt x="727" y="3927"/>
                  </a:lnTo>
                  <a:lnTo>
                    <a:pt x="711" y="3960"/>
                  </a:lnTo>
                  <a:lnTo>
                    <a:pt x="694" y="3994"/>
                  </a:lnTo>
                  <a:lnTo>
                    <a:pt x="677" y="4035"/>
                  </a:lnTo>
                  <a:lnTo>
                    <a:pt x="660" y="4069"/>
                  </a:lnTo>
                  <a:lnTo>
                    <a:pt x="652" y="4086"/>
                  </a:lnTo>
                  <a:lnTo>
                    <a:pt x="644" y="4102"/>
                  </a:lnTo>
                  <a:lnTo>
                    <a:pt x="627" y="4136"/>
                  </a:lnTo>
                  <a:lnTo>
                    <a:pt x="610" y="4169"/>
                  </a:lnTo>
                  <a:lnTo>
                    <a:pt x="594" y="4203"/>
                  </a:lnTo>
                  <a:lnTo>
                    <a:pt x="577" y="4236"/>
                  </a:lnTo>
                  <a:lnTo>
                    <a:pt x="560" y="4269"/>
                  </a:lnTo>
                  <a:lnTo>
                    <a:pt x="544" y="4303"/>
                  </a:lnTo>
                  <a:lnTo>
                    <a:pt x="535" y="4336"/>
                  </a:lnTo>
                  <a:lnTo>
                    <a:pt x="518" y="4370"/>
                  </a:lnTo>
                  <a:lnTo>
                    <a:pt x="510" y="4403"/>
                  </a:lnTo>
                  <a:lnTo>
                    <a:pt x="502" y="4445"/>
                  </a:lnTo>
                  <a:lnTo>
                    <a:pt x="493" y="4478"/>
                  </a:lnTo>
                  <a:lnTo>
                    <a:pt x="485" y="4512"/>
                  </a:lnTo>
                  <a:lnTo>
                    <a:pt x="477" y="4537"/>
                  </a:lnTo>
                  <a:lnTo>
                    <a:pt x="477" y="4570"/>
                  </a:lnTo>
                  <a:lnTo>
                    <a:pt x="477" y="4604"/>
                  </a:lnTo>
                  <a:lnTo>
                    <a:pt x="477" y="4629"/>
                  </a:lnTo>
                  <a:lnTo>
                    <a:pt x="477" y="4654"/>
                  </a:lnTo>
                  <a:lnTo>
                    <a:pt x="477" y="4687"/>
                  </a:lnTo>
                  <a:lnTo>
                    <a:pt x="477" y="4812"/>
                  </a:lnTo>
                  <a:lnTo>
                    <a:pt x="477" y="4837"/>
                  </a:lnTo>
                  <a:lnTo>
                    <a:pt x="477" y="4854"/>
                  </a:lnTo>
                  <a:lnTo>
                    <a:pt x="477" y="4879"/>
                  </a:lnTo>
                  <a:lnTo>
                    <a:pt x="477" y="4896"/>
                  </a:lnTo>
                  <a:lnTo>
                    <a:pt x="477" y="4913"/>
                  </a:lnTo>
                  <a:lnTo>
                    <a:pt x="477" y="4921"/>
                  </a:lnTo>
                  <a:lnTo>
                    <a:pt x="477" y="4946"/>
                  </a:lnTo>
                  <a:lnTo>
                    <a:pt x="477" y="4938"/>
                  </a:lnTo>
                  <a:lnTo>
                    <a:pt x="485" y="4963"/>
                  </a:lnTo>
                  <a:lnTo>
                    <a:pt x="493" y="4979"/>
                  </a:lnTo>
                  <a:lnTo>
                    <a:pt x="493" y="4971"/>
                  </a:lnTo>
                  <a:lnTo>
                    <a:pt x="502" y="4996"/>
                  </a:lnTo>
                  <a:lnTo>
                    <a:pt x="510" y="5013"/>
                  </a:lnTo>
                  <a:lnTo>
                    <a:pt x="510" y="5005"/>
                  </a:lnTo>
                  <a:lnTo>
                    <a:pt x="518" y="5030"/>
                  </a:lnTo>
                  <a:lnTo>
                    <a:pt x="527" y="5046"/>
                  </a:lnTo>
                  <a:lnTo>
                    <a:pt x="527" y="5046"/>
                  </a:lnTo>
                  <a:lnTo>
                    <a:pt x="544" y="5063"/>
                  </a:lnTo>
                  <a:lnTo>
                    <a:pt x="552" y="5080"/>
                  </a:lnTo>
                  <a:lnTo>
                    <a:pt x="552" y="5071"/>
                  </a:lnTo>
                  <a:lnTo>
                    <a:pt x="560" y="5096"/>
                  </a:lnTo>
                  <a:lnTo>
                    <a:pt x="577" y="5113"/>
                  </a:lnTo>
                  <a:lnTo>
                    <a:pt x="577" y="5105"/>
                  </a:lnTo>
                  <a:lnTo>
                    <a:pt x="585" y="5130"/>
                  </a:lnTo>
                  <a:lnTo>
                    <a:pt x="602" y="5147"/>
                  </a:lnTo>
                  <a:lnTo>
                    <a:pt x="602" y="5138"/>
                  </a:lnTo>
                  <a:lnTo>
                    <a:pt x="619" y="5155"/>
                  </a:lnTo>
                  <a:lnTo>
                    <a:pt x="635" y="5172"/>
                  </a:lnTo>
                  <a:lnTo>
                    <a:pt x="627" y="5172"/>
                  </a:lnTo>
                  <a:lnTo>
                    <a:pt x="644" y="5188"/>
                  </a:lnTo>
                  <a:lnTo>
                    <a:pt x="660" y="5205"/>
                  </a:lnTo>
                  <a:lnTo>
                    <a:pt x="660" y="5205"/>
                  </a:lnTo>
                  <a:lnTo>
                    <a:pt x="677" y="5222"/>
                  </a:lnTo>
                  <a:lnTo>
                    <a:pt x="694" y="5238"/>
                  </a:lnTo>
                  <a:lnTo>
                    <a:pt x="694" y="5238"/>
                  </a:lnTo>
                  <a:lnTo>
                    <a:pt x="719" y="5247"/>
                  </a:lnTo>
                  <a:lnTo>
                    <a:pt x="736" y="5264"/>
                  </a:lnTo>
                  <a:lnTo>
                    <a:pt x="736" y="5264"/>
                  </a:lnTo>
                  <a:lnTo>
                    <a:pt x="752" y="5280"/>
                  </a:lnTo>
                  <a:lnTo>
                    <a:pt x="777" y="5297"/>
                  </a:lnTo>
                  <a:lnTo>
                    <a:pt x="777" y="5297"/>
                  </a:lnTo>
                  <a:lnTo>
                    <a:pt x="794" y="5305"/>
                  </a:lnTo>
                  <a:lnTo>
                    <a:pt x="819" y="5322"/>
                  </a:lnTo>
                  <a:lnTo>
                    <a:pt x="819" y="5322"/>
                  </a:lnTo>
                  <a:lnTo>
                    <a:pt x="836" y="5339"/>
                  </a:lnTo>
                  <a:lnTo>
                    <a:pt x="861" y="5347"/>
                  </a:lnTo>
                  <a:lnTo>
                    <a:pt x="861" y="5347"/>
                  </a:lnTo>
                  <a:lnTo>
                    <a:pt x="886" y="5364"/>
                  </a:lnTo>
                  <a:lnTo>
                    <a:pt x="894" y="5364"/>
                  </a:lnTo>
                  <a:lnTo>
                    <a:pt x="911" y="5372"/>
                  </a:lnTo>
                  <a:lnTo>
                    <a:pt x="928" y="5380"/>
                  </a:lnTo>
                  <a:lnTo>
                    <a:pt x="953" y="5389"/>
                  </a:lnTo>
                  <a:lnTo>
                    <a:pt x="978" y="5406"/>
                  </a:lnTo>
                  <a:lnTo>
                    <a:pt x="1003" y="5414"/>
                  </a:lnTo>
                  <a:lnTo>
                    <a:pt x="1028" y="5422"/>
                  </a:lnTo>
                  <a:lnTo>
                    <a:pt x="1053" y="5431"/>
                  </a:lnTo>
                  <a:lnTo>
                    <a:pt x="1078" y="5439"/>
                  </a:lnTo>
                  <a:lnTo>
                    <a:pt x="1103" y="5447"/>
                  </a:lnTo>
                  <a:lnTo>
                    <a:pt x="1128" y="5456"/>
                  </a:lnTo>
                  <a:lnTo>
                    <a:pt x="1153" y="5464"/>
                  </a:lnTo>
                  <a:lnTo>
                    <a:pt x="1178" y="5472"/>
                  </a:lnTo>
                  <a:lnTo>
                    <a:pt x="1212" y="5481"/>
                  </a:lnTo>
                  <a:lnTo>
                    <a:pt x="1237" y="5489"/>
                  </a:lnTo>
                  <a:lnTo>
                    <a:pt x="1262" y="5497"/>
                  </a:lnTo>
                  <a:lnTo>
                    <a:pt x="1295" y="5506"/>
                  </a:lnTo>
                  <a:lnTo>
                    <a:pt x="1320" y="5514"/>
                  </a:lnTo>
                  <a:lnTo>
                    <a:pt x="1354" y="5523"/>
                  </a:lnTo>
                  <a:lnTo>
                    <a:pt x="1387" y="5523"/>
                  </a:lnTo>
                  <a:lnTo>
                    <a:pt x="1412" y="5531"/>
                  </a:lnTo>
                  <a:lnTo>
                    <a:pt x="1446" y="5539"/>
                  </a:lnTo>
                  <a:lnTo>
                    <a:pt x="1471" y="5539"/>
                  </a:lnTo>
                  <a:lnTo>
                    <a:pt x="1504" y="5539"/>
                  </a:lnTo>
                  <a:lnTo>
                    <a:pt x="1538" y="5539"/>
                  </a:lnTo>
                  <a:lnTo>
                    <a:pt x="1571" y="5539"/>
                  </a:lnTo>
                  <a:lnTo>
                    <a:pt x="1596" y="5539"/>
                  </a:lnTo>
                  <a:lnTo>
                    <a:pt x="1630" y="5539"/>
                  </a:lnTo>
                  <a:lnTo>
                    <a:pt x="1663" y="5539"/>
                  </a:lnTo>
                  <a:lnTo>
                    <a:pt x="1696" y="5539"/>
                  </a:lnTo>
                  <a:lnTo>
                    <a:pt x="1730" y="5539"/>
                  </a:lnTo>
                  <a:lnTo>
                    <a:pt x="1763" y="5539"/>
                  </a:lnTo>
                  <a:lnTo>
                    <a:pt x="1797" y="5539"/>
                  </a:lnTo>
                  <a:lnTo>
                    <a:pt x="2156" y="5539"/>
                  </a:lnTo>
                  <a:lnTo>
                    <a:pt x="2223" y="5539"/>
                  </a:lnTo>
                  <a:lnTo>
                    <a:pt x="2281" y="5539"/>
                  </a:lnTo>
                  <a:lnTo>
                    <a:pt x="2348" y="5539"/>
                  </a:lnTo>
                  <a:lnTo>
                    <a:pt x="2415" y="5539"/>
                  </a:lnTo>
                  <a:lnTo>
                    <a:pt x="2473" y="5531"/>
                  </a:lnTo>
                  <a:lnTo>
                    <a:pt x="2540" y="5523"/>
                  </a:lnTo>
                  <a:lnTo>
                    <a:pt x="2599" y="5514"/>
                  </a:lnTo>
                  <a:lnTo>
                    <a:pt x="2657" y="5506"/>
                  </a:lnTo>
                  <a:lnTo>
                    <a:pt x="2716" y="5497"/>
                  </a:lnTo>
                  <a:lnTo>
                    <a:pt x="2774" y="5489"/>
                  </a:lnTo>
                  <a:lnTo>
                    <a:pt x="2824" y="5481"/>
                  </a:lnTo>
                  <a:lnTo>
                    <a:pt x="2883" y="5472"/>
                  </a:lnTo>
                  <a:lnTo>
                    <a:pt x="2933" y="5464"/>
                  </a:lnTo>
                  <a:lnTo>
                    <a:pt x="2983" y="5447"/>
                  </a:lnTo>
                  <a:lnTo>
                    <a:pt x="3033" y="5439"/>
                  </a:lnTo>
                  <a:lnTo>
                    <a:pt x="3075" y="5422"/>
                  </a:lnTo>
                  <a:lnTo>
                    <a:pt x="3117" y="5414"/>
                  </a:lnTo>
                  <a:lnTo>
                    <a:pt x="3158" y="5397"/>
                  </a:lnTo>
                  <a:lnTo>
                    <a:pt x="3342" y="5489"/>
                  </a:lnTo>
                  <a:lnTo>
                    <a:pt x="3250" y="5665"/>
                  </a:lnTo>
                  <a:lnTo>
                    <a:pt x="3208" y="5681"/>
                  </a:lnTo>
                  <a:lnTo>
                    <a:pt x="3158" y="5698"/>
                  </a:lnTo>
                  <a:lnTo>
                    <a:pt x="3066" y="5731"/>
                  </a:lnTo>
                  <a:lnTo>
                    <a:pt x="3016" y="5740"/>
                  </a:lnTo>
                  <a:lnTo>
                    <a:pt x="2958" y="5756"/>
                  </a:lnTo>
                  <a:lnTo>
                    <a:pt x="2908" y="5773"/>
                  </a:lnTo>
                  <a:lnTo>
                    <a:pt x="2849" y="5790"/>
                  </a:lnTo>
                  <a:lnTo>
                    <a:pt x="2791" y="5807"/>
                  </a:lnTo>
                  <a:lnTo>
                    <a:pt x="2724" y="5815"/>
                  </a:lnTo>
                  <a:lnTo>
                    <a:pt x="2665" y="5832"/>
                  </a:lnTo>
                  <a:lnTo>
                    <a:pt x="2599" y="5840"/>
                  </a:lnTo>
                  <a:lnTo>
                    <a:pt x="2540" y="5857"/>
                  </a:lnTo>
                  <a:lnTo>
                    <a:pt x="2473" y="5865"/>
                  </a:lnTo>
                  <a:lnTo>
                    <a:pt x="2406" y="5882"/>
                  </a:lnTo>
                  <a:lnTo>
                    <a:pt x="2340" y="5890"/>
                  </a:lnTo>
                  <a:lnTo>
                    <a:pt x="2264" y="5898"/>
                  </a:lnTo>
                  <a:lnTo>
                    <a:pt x="2198" y="5907"/>
                  </a:lnTo>
                  <a:lnTo>
                    <a:pt x="2131" y="5915"/>
                  </a:lnTo>
                  <a:lnTo>
                    <a:pt x="2056" y="5915"/>
                  </a:lnTo>
                  <a:lnTo>
                    <a:pt x="1989" y="5923"/>
                  </a:lnTo>
                  <a:lnTo>
                    <a:pt x="1914" y="5923"/>
                  </a:lnTo>
                  <a:lnTo>
                    <a:pt x="1847" y="5923"/>
                  </a:lnTo>
                  <a:lnTo>
                    <a:pt x="1521" y="5923"/>
                  </a:lnTo>
                  <a:lnTo>
                    <a:pt x="1488" y="5923"/>
                  </a:lnTo>
                  <a:lnTo>
                    <a:pt x="1454" y="5923"/>
                  </a:lnTo>
                  <a:lnTo>
                    <a:pt x="1412" y="5923"/>
                  </a:lnTo>
                  <a:lnTo>
                    <a:pt x="1379" y="5923"/>
                  </a:lnTo>
                  <a:lnTo>
                    <a:pt x="1346" y="5923"/>
                  </a:lnTo>
                  <a:lnTo>
                    <a:pt x="1312" y="5923"/>
                  </a:lnTo>
                  <a:lnTo>
                    <a:pt x="1270" y="5923"/>
                  </a:lnTo>
                  <a:lnTo>
                    <a:pt x="1237" y="5923"/>
                  </a:lnTo>
                  <a:lnTo>
                    <a:pt x="1204" y="5923"/>
                  </a:lnTo>
                  <a:lnTo>
                    <a:pt x="1170" y="5915"/>
                  </a:lnTo>
                  <a:lnTo>
                    <a:pt x="1137" y="5915"/>
                  </a:lnTo>
                  <a:lnTo>
                    <a:pt x="1095" y="5907"/>
                  </a:lnTo>
                  <a:lnTo>
                    <a:pt x="1061" y="5898"/>
                  </a:lnTo>
                  <a:lnTo>
                    <a:pt x="1028" y="5890"/>
                  </a:lnTo>
                  <a:lnTo>
                    <a:pt x="995" y="5882"/>
                  </a:lnTo>
                  <a:lnTo>
                    <a:pt x="961" y="5873"/>
                  </a:lnTo>
                  <a:lnTo>
                    <a:pt x="928" y="5865"/>
                  </a:lnTo>
                  <a:lnTo>
                    <a:pt x="894" y="5857"/>
                  </a:lnTo>
                  <a:lnTo>
                    <a:pt x="861" y="5848"/>
                  </a:lnTo>
                  <a:lnTo>
                    <a:pt x="828" y="5840"/>
                  </a:lnTo>
                  <a:lnTo>
                    <a:pt x="794" y="5832"/>
                  </a:lnTo>
                  <a:lnTo>
                    <a:pt x="761" y="5815"/>
                  </a:lnTo>
                  <a:lnTo>
                    <a:pt x="736" y="5807"/>
                  </a:lnTo>
                  <a:lnTo>
                    <a:pt x="702" y="5790"/>
                  </a:lnTo>
                  <a:lnTo>
                    <a:pt x="669" y="5781"/>
                  </a:lnTo>
                  <a:lnTo>
                    <a:pt x="644" y="5765"/>
                  </a:lnTo>
                  <a:lnTo>
                    <a:pt x="644" y="5765"/>
                  </a:lnTo>
                  <a:lnTo>
                    <a:pt x="610" y="5756"/>
                  </a:lnTo>
                  <a:lnTo>
                    <a:pt x="577" y="5740"/>
                  </a:lnTo>
                  <a:lnTo>
                    <a:pt x="552" y="5723"/>
                  </a:lnTo>
                  <a:lnTo>
                    <a:pt x="518" y="5706"/>
                  </a:lnTo>
                  <a:lnTo>
                    <a:pt x="493" y="5690"/>
                  </a:lnTo>
                  <a:lnTo>
                    <a:pt x="460" y="5673"/>
                  </a:lnTo>
                  <a:lnTo>
                    <a:pt x="435" y="5648"/>
                  </a:lnTo>
                  <a:lnTo>
                    <a:pt x="410" y="5631"/>
                  </a:lnTo>
                  <a:lnTo>
                    <a:pt x="385" y="5606"/>
                  </a:lnTo>
                  <a:lnTo>
                    <a:pt x="360" y="5589"/>
                  </a:lnTo>
                  <a:lnTo>
                    <a:pt x="326" y="5564"/>
                  </a:lnTo>
                  <a:lnTo>
                    <a:pt x="310" y="5539"/>
                  </a:lnTo>
                  <a:lnTo>
                    <a:pt x="276" y="5523"/>
                  </a:lnTo>
                  <a:lnTo>
                    <a:pt x="259" y="5497"/>
                  </a:lnTo>
                  <a:lnTo>
                    <a:pt x="234" y="5472"/>
                  </a:lnTo>
                  <a:lnTo>
                    <a:pt x="209" y="5447"/>
                  </a:lnTo>
                  <a:lnTo>
                    <a:pt x="193" y="5414"/>
                  </a:lnTo>
                  <a:lnTo>
                    <a:pt x="168" y="5389"/>
                  </a:lnTo>
                  <a:lnTo>
                    <a:pt x="151" y="5364"/>
                  </a:lnTo>
                  <a:lnTo>
                    <a:pt x="134" y="5330"/>
                  </a:lnTo>
                  <a:lnTo>
                    <a:pt x="109" y="5297"/>
                  </a:lnTo>
                  <a:lnTo>
                    <a:pt x="92" y="5272"/>
                  </a:lnTo>
                  <a:lnTo>
                    <a:pt x="84" y="5238"/>
                  </a:lnTo>
                  <a:lnTo>
                    <a:pt x="67" y="5205"/>
                  </a:lnTo>
                  <a:lnTo>
                    <a:pt x="51" y="5172"/>
                  </a:lnTo>
                  <a:lnTo>
                    <a:pt x="42" y="5138"/>
                  </a:lnTo>
                  <a:lnTo>
                    <a:pt x="26" y="5105"/>
                  </a:lnTo>
                  <a:lnTo>
                    <a:pt x="17" y="5071"/>
                  </a:lnTo>
                  <a:lnTo>
                    <a:pt x="17" y="5055"/>
                  </a:lnTo>
                  <a:lnTo>
                    <a:pt x="9" y="5030"/>
                  </a:lnTo>
                  <a:lnTo>
                    <a:pt x="1" y="4996"/>
                  </a:lnTo>
                  <a:lnTo>
                    <a:pt x="1" y="4963"/>
                  </a:lnTo>
                  <a:lnTo>
                    <a:pt x="1" y="4921"/>
                  </a:lnTo>
                  <a:lnTo>
                    <a:pt x="1" y="4879"/>
                  </a:lnTo>
                  <a:lnTo>
                    <a:pt x="1" y="4846"/>
                  </a:lnTo>
                  <a:lnTo>
                    <a:pt x="1" y="4729"/>
                  </a:lnTo>
                  <a:lnTo>
                    <a:pt x="1" y="4687"/>
                  </a:lnTo>
                  <a:lnTo>
                    <a:pt x="1" y="4645"/>
                  </a:lnTo>
                  <a:lnTo>
                    <a:pt x="1" y="4604"/>
                  </a:lnTo>
                  <a:lnTo>
                    <a:pt x="1" y="4562"/>
                  </a:lnTo>
                  <a:lnTo>
                    <a:pt x="9" y="4520"/>
                  </a:lnTo>
                  <a:lnTo>
                    <a:pt x="17" y="4478"/>
                  </a:lnTo>
                  <a:lnTo>
                    <a:pt x="26" y="4436"/>
                  </a:lnTo>
                  <a:lnTo>
                    <a:pt x="42" y="4386"/>
                  </a:lnTo>
                  <a:lnTo>
                    <a:pt x="51" y="4345"/>
                  </a:lnTo>
                  <a:lnTo>
                    <a:pt x="67" y="4303"/>
                  </a:lnTo>
                  <a:lnTo>
                    <a:pt x="76" y="4261"/>
                  </a:lnTo>
                  <a:lnTo>
                    <a:pt x="92" y="4211"/>
                  </a:lnTo>
                  <a:lnTo>
                    <a:pt x="109" y="4169"/>
                  </a:lnTo>
                  <a:lnTo>
                    <a:pt x="126" y="4127"/>
                  </a:lnTo>
                  <a:lnTo>
                    <a:pt x="143" y="4086"/>
                  </a:lnTo>
                  <a:lnTo>
                    <a:pt x="159" y="4044"/>
                  </a:lnTo>
                  <a:lnTo>
                    <a:pt x="184" y="4002"/>
                  </a:lnTo>
                  <a:lnTo>
                    <a:pt x="201" y="3960"/>
                  </a:lnTo>
                  <a:lnTo>
                    <a:pt x="226" y="3919"/>
                  </a:lnTo>
                  <a:lnTo>
                    <a:pt x="234" y="3893"/>
                  </a:lnTo>
                  <a:lnTo>
                    <a:pt x="243" y="3877"/>
                  </a:lnTo>
                  <a:lnTo>
                    <a:pt x="268" y="3835"/>
                  </a:lnTo>
                  <a:lnTo>
                    <a:pt x="293" y="3793"/>
                  </a:lnTo>
                  <a:lnTo>
                    <a:pt x="318" y="3760"/>
                  </a:lnTo>
                  <a:lnTo>
                    <a:pt x="343" y="3718"/>
                  </a:lnTo>
                  <a:lnTo>
                    <a:pt x="368" y="3676"/>
                  </a:lnTo>
                  <a:lnTo>
                    <a:pt x="393" y="3643"/>
                  </a:lnTo>
                  <a:lnTo>
                    <a:pt x="418" y="3601"/>
                  </a:lnTo>
                  <a:lnTo>
                    <a:pt x="443" y="3568"/>
                  </a:lnTo>
                  <a:lnTo>
                    <a:pt x="468" y="3526"/>
                  </a:lnTo>
                  <a:lnTo>
                    <a:pt x="493" y="3492"/>
                  </a:lnTo>
                  <a:lnTo>
                    <a:pt x="527" y="3451"/>
                  </a:lnTo>
                  <a:lnTo>
                    <a:pt x="552" y="3417"/>
                  </a:lnTo>
                  <a:lnTo>
                    <a:pt x="585" y="3384"/>
                  </a:lnTo>
                  <a:lnTo>
                    <a:pt x="610" y="3342"/>
                  </a:lnTo>
                  <a:lnTo>
                    <a:pt x="644" y="3309"/>
                  </a:lnTo>
                  <a:lnTo>
                    <a:pt x="677" y="3275"/>
                  </a:lnTo>
                  <a:lnTo>
                    <a:pt x="702" y="3242"/>
                  </a:lnTo>
                  <a:lnTo>
                    <a:pt x="736" y="3208"/>
                  </a:lnTo>
                  <a:lnTo>
                    <a:pt x="769" y="3175"/>
                  </a:lnTo>
                  <a:lnTo>
                    <a:pt x="803" y="3142"/>
                  </a:lnTo>
                  <a:lnTo>
                    <a:pt x="836" y="3108"/>
                  </a:lnTo>
                  <a:lnTo>
                    <a:pt x="869" y="3075"/>
                  </a:lnTo>
                  <a:lnTo>
                    <a:pt x="903" y="3041"/>
                  </a:lnTo>
                  <a:lnTo>
                    <a:pt x="936" y="3008"/>
                  </a:lnTo>
                  <a:lnTo>
                    <a:pt x="970" y="2983"/>
                  </a:lnTo>
                  <a:lnTo>
                    <a:pt x="1003" y="2949"/>
                  </a:lnTo>
                  <a:lnTo>
                    <a:pt x="1036" y="2916"/>
                  </a:lnTo>
                  <a:lnTo>
                    <a:pt x="1070" y="2891"/>
                  </a:lnTo>
                  <a:lnTo>
                    <a:pt x="1112" y="2858"/>
                  </a:lnTo>
                  <a:lnTo>
                    <a:pt x="1145" y="2832"/>
                  </a:lnTo>
                  <a:lnTo>
                    <a:pt x="1145" y="2832"/>
                  </a:lnTo>
                  <a:lnTo>
                    <a:pt x="1178" y="2807"/>
                  </a:lnTo>
                  <a:lnTo>
                    <a:pt x="1212" y="2774"/>
                  </a:lnTo>
                  <a:lnTo>
                    <a:pt x="1254" y="2749"/>
                  </a:lnTo>
                  <a:lnTo>
                    <a:pt x="1287" y="2724"/>
                  </a:lnTo>
                  <a:lnTo>
                    <a:pt x="1320" y="2690"/>
                  </a:lnTo>
                  <a:lnTo>
                    <a:pt x="1362" y="2665"/>
                  </a:lnTo>
                  <a:lnTo>
                    <a:pt x="1396" y="2640"/>
                  </a:lnTo>
                  <a:lnTo>
                    <a:pt x="1437" y="2615"/>
                  </a:lnTo>
                  <a:lnTo>
                    <a:pt x="1471" y="2590"/>
                  </a:lnTo>
                  <a:lnTo>
                    <a:pt x="1513" y="2565"/>
                  </a:lnTo>
                  <a:lnTo>
                    <a:pt x="1546" y="2540"/>
                  </a:lnTo>
                  <a:lnTo>
                    <a:pt x="1588" y="2515"/>
                  </a:lnTo>
                  <a:lnTo>
                    <a:pt x="1621" y="2490"/>
                  </a:lnTo>
                  <a:lnTo>
                    <a:pt x="1663" y="2465"/>
                  </a:lnTo>
                  <a:lnTo>
                    <a:pt x="1696" y="2440"/>
                  </a:lnTo>
                  <a:lnTo>
                    <a:pt x="1738" y="2415"/>
                  </a:lnTo>
                  <a:lnTo>
                    <a:pt x="1772" y="2398"/>
                  </a:lnTo>
                  <a:lnTo>
                    <a:pt x="1813" y="2373"/>
                  </a:lnTo>
                  <a:lnTo>
                    <a:pt x="1847" y="2348"/>
                  </a:lnTo>
                  <a:lnTo>
                    <a:pt x="1889" y="2331"/>
                  </a:lnTo>
                  <a:lnTo>
                    <a:pt x="1922" y="2306"/>
                  </a:lnTo>
                  <a:lnTo>
                    <a:pt x="1964" y="2289"/>
                  </a:lnTo>
                  <a:lnTo>
                    <a:pt x="1997" y="2264"/>
                  </a:lnTo>
                  <a:lnTo>
                    <a:pt x="2031" y="2248"/>
                  </a:lnTo>
                  <a:lnTo>
                    <a:pt x="2072" y="2231"/>
                  </a:lnTo>
                  <a:lnTo>
                    <a:pt x="2106" y="2206"/>
                  </a:lnTo>
                  <a:lnTo>
                    <a:pt x="2164" y="2181"/>
                  </a:lnTo>
                  <a:lnTo>
                    <a:pt x="2214" y="2156"/>
                  </a:lnTo>
                  <a:lnTo>
                    <a:pt x="2273" y="2131"/>
                  </a:lnTo>
                  <a:lnTo>
                    <a:pt x="2323" y="2106"/>
                  </a:lnTo>
                  <a:lnTo>
                    <a:pt x="2356" y="2089"/>
                  </a:lnTo>
                  <a:lnTo>
                    <a:pt x="2381" y="2081"/>
                  </a:lnTo>
                  <a:lnTo>
                    <a:pt x="2406" y="2072"/>
                  </a:lnTo>
                  <a:lnTo>
                    <a:pt x="2081" y="2072"/>
                  </a:lnTo>
                  <a:lnTo>
                    <a:pt x="2022" y="2072"/>
                  </a:lnTo>
                  <a:lnTo>
                    <a:pt x="1964" y="2072"/>
                  </a:lnTo>
                  <a:lnTo>
                    <a:pt x="1914" y="2072"/>
                  </a:lnTo>
                  <a:lnTo>
                    <a:pt x="1855" y="2072"/>
                  </a:lnTo>
                  <a:lnTo>
                    <a:pt x="1805" y="2072"/>
                  </a:lnTo>
                  <a:lnTo>
                    <a:pt x="1755" y="2064"/>
                  </a:lnTo>
                  <a:lnTo>
                    <a:pt x="1705" y="2056"/>
                  </a:lnTo>
                  <a:lnTo>
                    <a:pt x="1646" y="2047"/>
                  </a:lnTo>
                  <a:lnTo>
                    <a:pt x="1596" y="2039"/>
                  </a:lnTo>
                  <a:lnTo>
                    <a:pt x="1571" y="2039"/>
                  </a:lnTo>
                  <a:lnTo>
                    <a:pt x="1546" y="2039"/>
                  </a:lnTo>
                  <a:lnTo>
                    <a:pt x="1488" y="2031"/>
                  </a:lnTo>
                  <a:lnTo>
                    <a:pt x="1437" y="2022"/>
                  </a:lnTo>
                  <a:lnTo>
                    <a:pt x="1387" y="2014"/>
                  </a:lnTo>
                  <a:lnTo>
                    <a:pt x="1329" y="1997"/>
                  </a:lnTo>
                  <a:lnTo>
                    <a:pt x="1279" y="1989"/>
                  </a:lnTo>
                  <a:lnTo>
                    <a:pt x="1237" y="1980"/>
                  </a:lnTo>
                  <a:lnTo>
                    <a:pt x="1145" y="1955"/>
                  </a:lnTo>
                  <a:lnTo>
                    <a:pt x="1070" y="1939"/>
                  </a:lnTo>
                  <a:lnTo>
                    <a:pt x="1028" y="1930"/>
                  </a:lnTo>
                  <a:lnTo>
                    <a:pt x="995" y="1922"/>
                  </a:lnTo>
                  <a:lnTo>
                    <a:pt x="961" y="1914"/>
                  </a:lnTo>
                  <a:lnTo>
                    <a:pt x="919" y="1905"/>
                  </a:lnTo>
                  <a:lnTo>
                    <a:pt x="886" y="1888"/>
                  </a:lnTo>
                  <a:lnTo>
                    <a:pt x="861" y="1880"/>
                  </a:lnTo>
                  <a:lnTo>
                    <a:pt x="828" y="1872"/>
                  </a:lnTo>
                  <a:lnTo>
                    <a:pt x="794" y="1855"/>
                  </a:lnTo>
                  <a:lnTo>
                    <a:pt x="761" y="1847"/>
                  </a:lnTo>
                  <a:lnTo>
                    <a:pt x="736" y="1830"/>
                  </a:lnTo>
                  <a:lnTo>
                    <a:pt x="702" y="1822"/>
                  </a:lnTo>
                  <a:lnTo>
                    <a:pt x="677" y="1805"/>
                  </a:lnTo>
                  <a:lnTo>
                    <a:pt x="644" y="1788"/>
                  </a:lnTo>
                  <a:lnTo>
                    <a:pt x="610" y="1772"/>
                  </a:lnTo>
                  <a:lnTo>
                    <a:pt x="585" y="1755"/>
                  </a:lnTo>
                  <a:lnTo>
                    <a:pt x="552" y="1738"/>
                  </a:lnTo>
                  <a:lnTo>
                    <a:pt x="518" y="1713"/>
                  </a:lnTo>
                  <a:lnTo>
                    <a:pt x="485" y="1696"/>
                  </a:lnTo>
                  <a:lnTo>
                    <a:pt x="452" y="1680"/>
                  </a:lnTo>
                  <a:lnTo>
                    <a:pt x="427" y="1655"/>
                  </a:lnTo>
                  <a:lnTo>
                    <a:pt x="393" y="1638"/>
                  </a:lnTo>
                  <a:lnTo>
                    <a:pt x="368" y="1621"/>
                  </a:lnTo>
                  <a:lnTo>
                    <a:pt x="343" y="1596"/>
                  </a:lnTo>
                  <a:lnTo>
                    <a:pt x="318" y="1579"/>
                  </a:lnTo>
                  <a:lnTo>
                    <a:pt x="293" y="1554"/>
                  </a:lnTo>
                  <a:lnTo>
                    <a:pt x="268" y="1538"/>
                  </a:lnTo>
                  <a:lnTo>
                    <a:pt x="243" y="1513"/>
                  </a:lnTo>
                  <a:lnTo>
                    <a:pt x="226" y="1496"/>
                  </a:lnTo>
                  <a:lnTo>
                    <a:pt x="209" y="1471"/>
                  </a:lnTo>
                  <a:lnTo>
                    <a:pt x="184" y="1446"/>
                  </a:lnTo>
                  <a:lnTo>
                    <a:pt x="168" y="1429"/>
                  </a:lnTo>
                  <a:lnTo>
                    <a:pt x="151" y="1404"/>
                  </a:lnTo>
                  <a:lnTo>
                    <a:pt x="143" y="1379"/>
                  </a:lnTo>
                  <a:lnTo>
                    <a:pt x="126" y="1354"/>
                  </a:lnTo>
                  <a:lnTo>
                    <a:pt x="109" y="1329"/>
                  </a:lnTo>
                  <a:lnTo>
                    <a:pt x="101" y="1304"/>
                  </a:lnTo>
                  <a:lnTo>
                    <a:pt x="92" y="1279"/>
                  </a:lnTo>
                  <a:lnTo>
                    <a:pt x="84" y="1254"/>
                  </a:lnTo>
                  <a:lnTo>
                    <a:pt x="76" y="1229"/>
                  </a:lnTo>
                  <a:lnTo>
                    <a:pt x="67" y="1203"/>
                  </a:lnTo>
                  <a:lnTo>
                    <a:pt x="67" y="1178"/>
                  </a:lnTo>
                  <a:lnTo>
                    <a:pt x="67" y="1153"/>
                  </a:lnTo>
                  <a:lnTo>
                    <a:pt x="67" y="1103"/>
                  </a:lnTo>
                  <a:lnTo>
                    <a:pt x="67" y="1070"/>
                  </a:lnTo>
                  <a:lnTo>
                    <a:pt x="67" y="1045"/>
                  </a:lnTo>
                  <a:lnTo>
                    <a:pt x="76" y="1020"/>
                  </a:lnTo>
                  <a:lnTo>
                    <a:pt x="84" y="995"/>
                  </a:lnTo>
                  <a:lnTo>
                    <a:pt x="92" y="978"/>
                  </a:lnTo>
                  <a:lnTo>
                    <a:pt x="101" y="953"/>
                  </a:lnTo>
                  <a:lnTo>
                    <a:pt x="109" y="928"/>
                  </a:lnTo>
                  <a:lnTo>
                    <a:pt x="117" y="903"/>
                  </a:lnTo>
                  <a:lnTo>
                    <a:pt x="134" y="886"/>
                  </a:lnTo>
                  <a:lnTo>
                    <a:pt x="143" y="861"/>
                  </a:lnTo>
                  <a:lnTo>
                    <a:pt x="159" y="844"/>
                  </a:lnTo>
                  <a:lnTo>
                    <a:pt x="176" y="819"/>
                  </a:lnTo>
                  <a:lnTo>
                    <a:pt x="184" y="802"/>
                  </a:lnTo>
                  <a:lnTo>
                    <a:pt x="201" y="786"/>
                  </a:lnTo>
                  <a:lnTo>
                    <a:pt x="218" y="761"/>
                  </a:lnTo>
                  <a:lnTo>
                    <a:pt x="234" y="744"/>
                  </a:lnTo>
                  <a:lnTo>
                    <a:pt x="251" y="727"/>
                  </a:lnTo>
                  <a:lnTo>
                    <a:pt x="276" y="711"/>
                  </a:lnTo>
                  <a:lnTo>
                    <a:pt x="293" y="694"/>
                  </a:lnTo>
                  <a:lnTo>
                    <a:pt x="310" y="677"/>
                  </a:lnTo>
                  <a:lnTo>
                    <a:pt x="335" y="660"/>
                  </a:lnTo>
                  <a:lnTo>
                    <a:pt x="351" y="644"/>
                  </a:lnTo>
                  <a:lnTo>
                    <a:pt x="376" y="627"/>
                  </a:lnTo>
                  <a:lnTo>
                    <a:pt x="393" y="610"/>
                  </a:lnTo>
                  <a:lnTo>
                    <a:pt x="418" y="594"/>
                  </a:lnTo>
                  <a:lnTo>
                    <a:pt x="435" y="577"/>
                  </a:lnTo>
                  <a:lnTo>
                    <a:pt x="460" y="569"/>
                  </a:lnTo>
                  <a:lnTo>
                    <a:pt x="485" y="552"/>
                  </a:lnTo>
                  <a:lnTo>
                    <a:pt x="510" y="535"/>
                  </a:lnTo>
                  <a:lnTo>
                    <a:pt x="535" y="518"/>
                  </a:lnTo>
                  <a:lnTo>
                    <a:pt x="552" y="510"/>
                  </a:lnTo>
                  <a:lnTo>
                    <a:pt x="577" y="493"/>
                  </a:lnTo>
                  <a:lnTo>
                    <a:pt x="602" y="477"/>
                  </a:lnTo>
                  <a:lnTo>
                    <a:pt x="627" y="468"/>
                  </a:lnTo>
                  <a:lnTo>
                    <a:pt x="660" y="452"/>
                  </a:lnTo>
                  <a:lnTo>
                    <a:pt x="686" y="443"/>
                  </a:lnTo>
                  <a:lnTo>
                    <a:pt x="711" y="427"/>
                  </a:lnTo>
                  <a:lnTo>
                    <a:pt x="736" y="418"/>
                  </a:lnTo>
                  <a:lnTo>
                    <a:pt x="786" y="393"/>
                  </a:lnTo>
                  <a:lnTo>
                    <a:pt x="844" y="368"/>
                  </a:lnTo>
                  <a:lnTo>
                    <a:pt x="903" y="343"/>
                  </a:lnTo>
                  <a:lnTo>
                    <a:pt x="961" y="318"/>
                  </a:lnTo>
                  <a:lnTo>
                    <a:pt x="1020" y="293"/>
                  </a:lnTo>
                  <a:lnTo>
                    <a:pt x="1078" y="276"/>
                  </a:lnTo>
                  <a:lnTo>
                    <a:pt x="1137" y="251"/>
                  </a:lnTo>
                  <a:lnTo>
                    <a:pt x="1195" y="234"/>
                  </a:lnTo>
                  <a:lnTo>
                    <a:pt x="1254" y="218"/>
                  </a:lnTo>
                  <a:lnTo>
                    <a:pt x="1312" y="193"/>
                  </a:lnTo>
                  <a:lnTo>
                    <a:pt x="1371" y="176"/>
                  </a:lnTo>
                  <a:lnTo>
                    <a:pt x="1429" y="159"/>
                  </a:lnTo>
                  <a:lnTo>
                    <a:pt x="1488" y="142"/>
                  </a:lnTo>
                  <a:lnTo>
                    <a:pt x="1546" y="126"/>
                  </a:lnTo>
                  <a:lnTo>
                    <a:pt x="1604" y="117"/>
                  </a:lnTo>
                  <a:lnTo>
                    <a:pt x="1663" y="101"/>
                  </a:lnTo>
                  <a:lnTo>
                    <a:pt x="1721" y="84"/>
                  </a:lnTo>
                  <a:lnTo>
                    <a:pt x="1780" y="76"/>
                  </a:lnTo>
                  <a:lnTo>
                    <a:pt x="1838" y="59"/>
                  </a:lnTo>
                  <a:lnTo>
                    <a:pt x="1889" y="51"/>
                  </a:lnTo>
                  <a:lnTo>
                    <a:pt x="1947" y="42"/>
                  </a:lnTo>
                  <a:lnTo>
                    <a:pt x="1997" y="34"/>
                  </a:lnTo>
                  <a:lnTo>
                    <a:pt x="2047" y="26"/>
                  </a:lnTo>
                  <a:lnTo>
                    <a:pt x="2097" y="17"/>
                  </a:lnTo>
                  <a:lnTo>
                    <a:pt x="2148" y="9"/>
                  </a:lnTo>
                  <a:lnTo>
                    <a:pt x="2189" y="0"/>
                  </a:lnTo>
                  <a:lnTo>
                    <a:pt x="2239" y="0"/>
                  </a:lnTo>
                  <a:lnTo>
                    <a:pt x="2281" y="0"/>
                  </a:lnTo>
                  <a:lnTo>
                    <a:pt x="2323" y="0"/>
                  </a:lnTo>
                  <a:lnTo>
                    <a:pt x="2356" y="0"/>
                  </a:lnTo>
                  <a:lnTo>
                    <a:pt x="2607" y="0"/>
                  </a:lnTo>
                  <a:lnTo>
                    <a:pt x="2640" y="0"/>
                  </a:lnTo>
                  <a:lnTo>
                    <a:pt x="2674" y="0"/>
                  </a:lnTo>
                  <a:lnTo>
                    <a:pt x="2707" y="0"/>
                  </a:lnTo>
                  <a:lnTo>
                    <a:pt x="2732" y="0"/>
                  </a:lnTo>
                  <a:lnTo>
                    <a:pt x="2766" y="0"/>
                  </a:lnTo>
                  <a:lnTo>
                    <a:pt x="2833" y="9"/>
                  </a:lnTo>
                  <a:lnTo>
                    <a:pt x="2891" y="17"/>
                  </a:lnTo>
                  <a:lnTo>
                    <a:pt x="2958" y="26"/>
                  </a:lnTo>
                  <a:lnTo>
                    <a:pt x="3016" y="34"/>
                  </a:lnTo>
                  <a:lnTo>
                    <a:pt x="3083" y="51"/>
                  </a:lnTo>
                  <a:lnTo>
                    <a:pt x="3142" y="59"/>
                  </a:lnTo>
                  <a:lnTo>
                    <a:pt x="3208" y="76"/>
                  </a:lnTo>
                  <a:lnTo>
                    <a:pt x="3275" y="92"/>
                  </a:lnTo>
                  <a:lnTo>
                    <a:pt x="3334" y="109"/>
                  </a:lnTo>
                  <a:lnTo>
                    <a:pt x="3401" y="126"/>
                  </a:lnTo>
                  <a:lnTo>
                    <a:pt x="3467" y="142"/>
                  </a:lnTo>
                  <a:lnTo>
                    <a:pt x="3526" y="159"/>
                  </a:lnTo>
                  <a:lnTo>
                    <a:pt x="3593" y="184"/>
                  </a:lnTo>
                  <a:lnTo>
                    <a:pt x="3651" y="201"/>
                  </a:lnTo>
                  <a:lnTo>
                    <a:pt x="3718" y="226"/>
                  </a:lnTo>
                  <a:lnTo>
                    <a:pt x="3785" y="243"/>
                  </a:lnTo>
                  <a:lnTo>
                    <a:pt x="3843" y="268"/>
                  </a:lnTo>
                  <a:lnTo>
                    <a:pt x="3910" y="293"/>
                  </a:lnTo>
                  <a:lnTo>
                    <a:pt x="3977" y="318"/>
                  </a:lnTo>
                  <a:lnTo>
                    <a:pt x="4036" y="343"/>
                  </a:lnTo>
                  <a:lnTo>
                    <a:pt x="4102" y="368"/>
                  </a:lnTo>
                  <a:lnTo>
                    <a:pt x="4161" y="401"/>
                  </a:lnTo>
                  <a:lnTo>
                    <a:pt x="4228" y="427"/>
                  </a:lnTo>
                  <a:lnTo>
                    <a:pt x="4286" y="452"/>
                  </a:lnTo>
                  <a:lnTo>
                    <a:pt x="4353" y="485"/>
                  </a:lnTo>
                  <a:lnTo>
                    <a:pt x="4411" y="510"/>
                  </a:lnTo>
                  <a:lnTo>
                    <a:pt x="4478" y="543"/>
                  </a:lnTo>
                  <a:lnTo>
                    <a:pt x="4537" y="569"/>
                  </a:lnTo>
                  <a:lnTo>
                    <a:pt x="4604" y="602"/>
                  </a:lnTo>
                  <a:lnTo>
                    <a:pt x="4662" y="635"/>
                  </a:lnTo>
                  <a:lnTo>
                    <a:pt x="4721" y="669"/>
                  </a:lnTo>
                  <a:lnTo>
                    <a:pt x="4754" y="686"/>
                  </a:lnTo>
                  <a:lnTo>
                    <a:pt x="4779" y="702"/>
                  </a:lnTo>
                  <a:lnTo>
                    <a:pt x="4838" y="736"/>
                  </a:lnTo>
                  <a:lnTo>
                    <a:pt x="4896" y="769"/>
                  </a:lnTo>
                  <a:lnTo>
                    <a:pt x="4954" y="802"/>
                  </a:lnTo>
                  <a:lnTo>
                    <a:pt x="5013" y="844"/>
                  </a:lnTo>
                  <a:lnTo>
                    <a:pt x="5071" y="878"/>
                  </a:lnTo>
                  <a:lnTo>
                    <a:pt x="5130" y="911"/>
                  </a:lnTo>
                  <a:lnTo>
                    <a:pt x="5188" y="953"/>
                  </a:lnTo>
                  <a:lnTo>
                    <a:pt x="5239" y="986"/>
                  </a:lnTo>
                  <a:lnTo>
                    <a:pt x="5297" y="1028"/>
                  </a:lnTo>
                  <a:lnTo>
                    <a:pt x="5347" y="1061"/>
                  </a:lnTo>
                  <a:lnTo>
                    <a:pt x="5406" y="1103"/>
                  </a:lnTo>
                  <a:lnTo>
                    <a:pt x="5456" y="1145"/>
                  </a:lnTo>
                  <a:lnTo>
                    <a:pt x="5514" y="1178"/>
                  </a:lnTo>
                  <a:lnTo>
                    <a:pt x="5564" y="1220"/>
                  </a:lnTo>
                  <a:lnTo>
                    <a:pt x="5614" y="1254"/>
                  </a:lnTo>
                  <a:lnTo>
                    <a:pt x="5665" y="1295"/>
                  </a:lnTo>
                  <a:lnTo>
                    <a:pt x="5715" y="1337"/>
                  </a:lnTo>
                  <a:lnTo>
                    <a:pt x="5765" y="1371"/>
                  </a:lnTo>
                  <a:lnTo>
                    <a:pt x="5815" y="1412"/>
                  </a:lnTo>
                  <a:lnTo>
                    <a:pt x="5857" y="1454"/>
                  </a:lnTo>
                  <a:lnTo>
                    <a:pt x="5882" y="1471"/>
                  </a:lnTo>
                  <a:lnTo>
                    <a:pt x="5907" y="1487"/>
                  </a:lnTo>
                  <a:lnTo>
                    <a:pt x="5949" y="1529"/>
                  </a:lnTo>
                  <a:lnTo>
                    <a:pt x="5990" y="1571"/>
                  </a:lnTo>
                  <a:lnTo>
                    <a:pt x="6032" y="1613"/>
                  </a:lnTo>
                  <a:lnTo>
                    <a:pt x="6074" y="1655"/>
                  </a:lnTo>
                  <a:lnTo>
                    <a:pt x="6091" y="1663"/>
                  </a:lnTo>
                  <a:lnTo>
                    <a:pt x="6091" y="1721"/>
                  </a:lnTo>
                  <a:lnTo>
                    <a:pt x="6099" y="1813"/>
                  </a:lnTo>
                  <a:lnTo>
                    <a:pt x="6007" y="1822"/>
                  </a:lnTo>
                  <a:lnTo>
                    <a:pt x="5949" y="1822"/>
                  </a:lnTo>
                  <a:lnTo>
                    <a:pt x="5940" y="1813"/>
                  </a:lnTo>
                  <a:lnTo>
                    <a:pt x="5890" y="1780"/>
                  </a:lnTo>
                  <a:lnTo>
                    <a:pt x="5848" y="1746"/>
                  </a:lnTo>
                  <a:lnTo>
                    <a:pt x="5798" y="1713"/>
                  </a:lnTo>
                  <a:lnTo>
                    <a:pt x="5748" y="1680"/>
                  </a:lnTo>
                  <a:lnTo>
                    <a:pt x="5731" y="1663"/>
                  </a:lnTo>
                  <a:lnTo>
                    <a:pt x="5706" y="1646"/>
                  </a:lnTo>
                  <a:lnTo>
                    <a:pt x="5656" y="1613"/>
                  </a:lnTo>
                  <a:lnTo>
                    <a:pt x="5606" y="1579"/>
                  </a:lnTo>
                  <a:lnTo>
                    <a:pt x="5556" y="1538"/>
                  </a:lnTo>
                  <a:lnTo>
                    <a:pt x="5506" y="1504"/>
                  </a:lnTo>
                  <a:lnTo>
                    <a:pt x="5456" y="1471"/>
                  </a:lnTo>
                  <a:lnTo>
                    <a:pt x="5406" y="1437"/>
                  </a:lnTo>
                  <a:lnTo>
                    <a:pt x="5355" y="1404"/>
                  </a:lnTo>
                  <a:lnTo>
                    <a:pt x="5297" y="1371"/>
                  </a:lnTo>
                  <a:lnTo>
                    <a:pt x="5247" y="1337"/>
                  </a:lnTo>
                  <a:lnTo>
                    <a:pt x="5188" y="1304"/>
                  </a:lnTo>
                  <a:lnTo>
                    <a:pt x="5138" y="1270"/>
                  </a:lnTo>
                  <a:lnTo>
                    <a:pt x="5080" y="1237"/>
                  </a:lnTo>
                  <a:lnTo>
                    <a:pt x="5030" y="1203"/>
                  </a:lnTo>
                  <a:lnTo>
                    <a:pt x="4971" y="1170"/>
                  </a:lnTo>
                  <a:lnTo>
                    <a:pt x="4913" y="1137"/>
                  </a:lnTo>
                  <a:lnTo>
                    <a:pt x="4854" y="1103"/>
                  </a:lnTo>
                  <a:lnTo>
                    <a:pt x="4796" y="1070"/>
                  </a:lnTo>
                  <a:lnTo>
                    <a:pt x="4746" y="1045"/>
                  </a:lnTo>
                  <a:lnTo>
                    <a:pt x="4687" y="1011"/>
                  </a:lnTo>
                  <a:lnTo>
                    <a:pt x="4629" y="986"/>
                  </a:lnTo>
                  <a:lnTo>
                    <a:pt x="4595" y="970"/>
                  </a:lnTo>
                  <a:lnTo>
                    <a:pt x="4570" y="953"/>
                  </a:lnTo>
                  <a:lnTo>
                    <a:pt x="4512" y="919"/>
                  </a:lnTo>
                  <a:lnTo>
                    <a:pt x="4453" y="894"/>
                  </a:lnTo>
                  <a:lnTo>
                    <a:pt x="4395" y="861"/>
                  </a:lnTo>
                  <a:lnTo>
                    <a:pt x="4328" y="828"/>
                  </a:lnTo>
                  <a:lnTo>
                    <a:pt x="4269" y="802"/>
                  </a:lnTo>
                  <a:lnTo>
                    <a:pt x="4211" y="777"/>
                  </a:lnTo>
                  <a:lnTo>
                    <a:pt x="4152" y="744"/>
                  </a:lnTo>
                  <a:lnTo>
                    <a:pt x="4094" y="719"/>
                  </a:lnTo>
                  <a:lnTo>
                    <a:pt x="4036" y="694"/>
                  </a:lnTo>
                  <a:lnTo>
                    <a:pt x="3977" y="669"/>
                  </a:lnTo>
                  <a:lnTo>
                    <a:pt x="3910" y="644"/>
                  </a:lnTo>
                  <a:lnTo>
                    <a:pt x="3852" y="619"/>
                  </a:lnTo>
                  <a:lnTo>
                    <a:pt x="3793" y="594"/>
                  </a:lnTo>
                  <a:lnTo>
                    <a:pt x="3735" y="577"/>
                  </a:lnTo>
                  <a:lnTo>
                    <a:pt x="3676" y="552"/>
                  </a:lnTo>
                  <a:lnTo>
                    <a:pt x="3609" y="527"/>
                  </a:lnTo>
                  <a:lnTo>
                    <a:pt x="3551" y="510"/>
                  </a:lnTo>
                  <a:lnTo>
                    <a:pt x="3493" y="493"/>
                  </a:lnTo>
                  <a:lnTo>
                    <a:pt x="3434" y="468"/>
                  </a:lnTo>
                  <a:lnTo>
                    <a:pt x="3376" y="452"/>
                  </a:lnTo>
                  <a:lnTo>
                    <a:pt x="3317" y="435"/>
                  </a:lnTo>
                  <a:lnTo>
                    <a:pt x="3250" y="418"/>
                  </a:lnTo>
                  <a:lnTo>
                    <a:pt x="3192" y="401"/>
                  </a:lnTo>
                  <a:lnTo>
                    <a:pt x="3133" y="393"/>
                  </a:lnTo>
                  <a:lnTo>
                    <a:pt x="3075" y="376"/>
                  </a:lnTo>
                  <a:lnTo>
                    <a:pt x="3016" y="368"/>
                  </a:lnTo>
                  <a:lnTo>
                    <a:pt x="2958" y="360"/>
                  </a:lnTo>
                  <a:lnTo>
                    <a:pt x="2899" y="343"/>
                  </a:lnTo>
                  <a:lnTo>
                    <a:pt x="2849" y="335"/>
                  </a:lnTo>
                  <a:lnTo>
                    <a:pt x="2791" y="326"/>
                  </a:lnTo>
                  <a:lnTo>
                    <a:pt x="2732" y="326"/>
                  </a:lnTo>
                  <a:lnTo>
                    <a:pt x="2707" y="326"/>
                  </a:lnTo>
                  <a:lnTo>
                    <a:pt x="2682" y="326"/>
                  </a:lnTo>
                  <a:lnTo>
                    <a:pt x="2649" y="326"/>
                  </a:lnTo>
                  <a:lnTo>
                    <a:pt x="2624" y="326"/>
                  </a:lnTo>
                  <a:lnTo>
                    <a:pt x="2599" y="326"/>
                  </a:lnTo>
                  <a:lnTo>
                    <a:pt x="2348" y="326"/>
                  </a:lnTo>
                  <a:lnTo>
                    <a:pt x="2315" y="326"/>
                  </a:lnTo>
                  <a:lnTo>
                    <a:pt x="2273" y="326"/>
                  </a:lnTo>
                  <a:lnTo>
                    <a:pt x="2239" y="326"/>
                  </a:lnTo>
                  <a:lnTo>
                    <a:pt x="2198" y="326"/>
                  </a:lnTo>
                  <a:lnTo>
                    <a:pt x="2148" y="335"/>
                  </a:lnTo>
                  <a:lnTo>
                    <a:pt x="2106" y="343"/>
                  </a:lnTo>
                  <a:lnTo>
                    <a:pt x="2056" y="351"/>
                  </a:lnTo>
                  <a:lnTo>
                    <a:pt x="2005" y="360"/>
                  </a:lnTo>
                  <a:lnTo>
                    <a:pt x="1955" y="368"/>
                  </a:lnTo>
                  <a:lnTo>
                    <a:pt x="1905" y="376"/>
                  </a:lnTo>
                  <a:lnTo>
                    <a:pt x="1855" y="393"/>
                  </a:lnTo>
                  <a:lnTo>
                    <a:pt x="1805" y="401"/>
                  </a:lnTo>
                  <a:lnTo>
                    <a:pt x="1747" y="410"/>
                  </a:lnTo>
                  <a:lnTo>
                    <a:pt x="1696" y="427"/>
                  </a:lnTo>
                  <a:lnTo>
                    <a:pt x="1638" y="443"/>
                  </a:lnTo>
                  <a:lnTo>
                    <a:pt x="1579" y="452"/>
                  </a:lnTo>
                  <a:lnTo>
                    <a:pt x="1529" y="468"/>
                  </a:lnTo>
                  <a:lnTo>
                    <a:pt x="1471" y="485"/>
                  </a:lnTo>
                  <a:lnTo>
                    <a:pt x="1412" y="502"/>
                  </a:lnTo>
                  <a:lnTo>
                    <a:pt x="1354" y="518"/>
                  </a:lnTo>
                  <a:lnTo>
                    <a:pt x="1304" y="535"/>
                  </a:lnTo>
                  <a:lnTo>
                    <a:pt x="1245" y="560"/>
                  </a:lnTo>
                  <a:lnTo>
                    <a:pt x="1195" y="577"/>
                  </a:lnTo>
                  <a:lnTo>
                    <a:pt x="1137" y="594"/>
                  </a:lnTo>
                  <a:lnTo>
                    <a:pt x="1087" y="619"/>
                  </a:lnTo>
                  <a:lnTo>
                    <a:pt x="1036" y="635"/>
                  </a:lnTo>
                  <a:lnTo>
                    <a:pt x="978" y="660"/>
                  </a:lnTo>
                  <a:lnTo>
                    <a:pt x="928" y="677"/>
                  </a:lnTo>
                  <a:lnTo>
                    <a:pt x="886" y="702"/>
                  </a:lnTo>
                  <a:lnTo>
                    <a:pt x="861" y="719"/>
                  </a:lnTo>
                  <a:lnTo>
                    <a:pt x="836" y="727"/>
                  </a:lnTo>
                  <a:lnTo>
                    <a:pt x="811" y="736"/>
                  </a:lnTo>
                  <a:lnTo>
                    <a:pt x="794" y="752"/>
                  </a:lnTo>
                  <a:lnTo>
                    <a:pt x="769" y="761"/>
                  </a:lnTo>
                  <a:lnTo>
                    <a:pt x="752" y="769"/>
                  </a:lnTo>
                  <a:lnTo>
                    <a:pt x="727" y="786"/>
                  </a:lnTo>
                  <a:lnTo>
                    <a:pt x="711" y="794"/>
                  </a:lnTo>
                  <a:lnTo>
                    <a:pt x="686" y="811"/>
                  </a:lnTo>
                  <a:lnTo>
                    <a:pt x="669" y="819"/>
                  </a:lnTo>
                  <a:lnTo>
                    <a:pt x="652" y="828"/>
                  </a:lnTo>
                  <a:lnTo>
                    <a:pt x="627" y="844"/>
                  </a:lnTo>
                  <a:lnTo>
                    <a:pt x="610" y="853"/>
                  </a:lnTo>
                  <a:lnTo>
                    <a:pt x="594" y="869"/>
                  </a:lnTo>
                  <a:lnTo>
                    <a:pt x="577" y="878"/>
                  </a:lnTo>
                  <a:lnTo>
                    <a:pt x="560" y="894"/>
                  </a:lnTo>
                  <a:lnTo>
                    <a:pt x="552" y="903"/>
                  </a:lnTo>
                  <a:lnTo>
                    <a:pt x="535" y="919"/>
                  </a:lnTo>
                  <a:lnTo>
                    <a:pt x="518" y="928"/>
                  </a:lnTo>
                  <a:lnTo>
                    <a:pt x="510" y="936"/>
                  </a:lnTo>
                  <a:lnTo>
                    <a:pt x="493" y="953"/>
                  </a:lnTo>
                  <a:lnTo>
                    <a:pt x="485" y="961"/>
                  </a:lnTo>
                  <a:lnTo>
                    <a:pt x="477" y="970"/>
                  </a:lnTo>
                  <a:lnTo>
                    <a:pt x="468" y="986"/>
                  </a:lnTo>
                  <a:lnTo>
                    <a:pt x="452" y="995"/>
                  </a:lnTo>
                  <a:lnTo>
                    <a:pt x="443" y="1003"/>
                  </a:lnTo>
                  <a:lnTo>
                    <a:pt x="443" y="1020"/>
                  </a:lnTo>
                  <a:lnTo>
                    <a:pt x="435" y="1028"/>
                  </a:lnTo>
                  <a:lnTo>
                    <a:pt x="427" y="1036"/>
                  </a:lnTo>
                  <a:lnTo>
                    <a:pt x="427" y="1045"/>
                  </a:lnTo>
                  <a:lnTo>
                    <a:pt x="427" y="1053"/>
                  </a:lnTo>
                  <a:lnTo>
                    <a:pt x="427" y="1061"/>
                  </a:lnTo>
                  <a:lnTo>
                    <a:pt x="427" y="1070"/>
                  </a:lnTo>
                  <a:lnTo>
                    <a:pt x="427" y="1078"/>
                  </a:lnTo>
                  <a:lnTo>
                    <a:pt x="427" y="1087"/>
                  </a:lnTo>
                  <a:lnTo>
                    <a:pt x="427" y="1137"/>
                  </a:lnTo>
                  <a:lnTo>
                    <a:pt x="427" y="1145"/>
                  </a:lnTo>
                  <a:lnTo>
                    <a:pt x="427" y="1153"/>
                  </a:lnTo>
                  <a:lnTo>
                    <a:pt x="427" y="1162"/>
                  </a:lnTo>
                  <a:lnTo>
                    <a:pt x="427" y="1170"/>
                  </a:lnTo>
                  <a:lnTo>
                    <a:pt x="427" y="1178"/>
                  </a:lnTo>
                  <a:lnTo>
                    <a:pt x="435" y="1195"/>
                  </a:lnTo>
                  <a:lnTo>
                    <a:pt x="443" y="1203"/>
                  </a:lnTo>
                  <a:lnTo>
                    <a:pt x="443" y="1212"/>
                  </a:lnTo>
                  <a:lnTo>
                    <a:pt x="460" y="1229"/>
                  </a:lnTo>
                  <a:lnTo>
                    <a:pt x="468" y="1237"/>
                  </a:lnTo>
                  <a:lnTo>
                    <a:pt x="477" y="1254"/>
                  </a:lnTo>
                  <a:lnTo>
                    <a:pt x="493" y="1262"/>
                  </a:lnTo>
                  <a:lnTo>
                    <a:pt x="502" y="1279"/>
                  </a:lnTo>
                  <a:lnTo>
                    <a:pt x="518" y="1287"/>
                  </a:lnTo>
                  <a:lnTo>
                    <a:pt x="535" y="1304"/>
                  </a:lnTo>
                  <a:lnTo>
                    <a:pt x="552" y="1320"/>
                  </a:lnTo>
                  <a:lnTo>
                    <a:pt x="577" y="1337"/>
                  </a:lnTo>
                  <a:lnTo>
                    <a:pt x="594" y="1354"/>
                  </a:lnTo>
                  <a:lnTo>
                    <a:pt x="619" y="1371"/>
                  </a:lnTo>
                  <a:lnTo>
                    <a:pt x="644" y="1379"/>
                  </a:lnTo>
                  <a:lnTo>
                    <a:pt x="669" y="1396"/>
                  </a:lnTo>
                  <a:lnTo>
                    <a:pt x="694" y="1412"/>
                  </a:lnTo>
                  <a:lnTo>
                    <a:pt x="719" y="1429"/>
                  </a:lnTo>
                  <a:lnTo>
                    <a:pt x="752" y="1446"/>
                  </a:lnTo>
                  <a:lnTo>
                    <a:pt x="777" y="1462"/>
                  </a:lnTo>
                  <a:lnTo>
                    <a:pt x="803" y="1479"/>
                  </a:lnTo>
                  <a:lnTo>
                    <a:pt x="828" y="1487"/>
                  </a:lnTo>
                  <a:lnTo>
                    <a:pt x="853" y="1504"/>
                  </a:lnTo>
                  <a:lnTo>
                    <a:pt x="878" y="1513"/>
                  </a:lnTo>
                  <a:lnTo>
                    <a:pt x="903" y="1521"/>
                  </a:lnTo>
                  <a:lnTo>
                    <a:pt x="919" y="1529"/>
                  </a:lnTo>
                  <a:lnTo>
                    <a:pt x="945" y="1538"/>
                  </a:lnTo>
                  <a:lnTo>
                    <a:pt x="970" y="1546"/>
                  </a:lnTo>
                  <a:lnTo>
                    <a:pt x="995" y="1554"/>
                  </a:lnTo>
                  <a:lnTo>
                    <a:pt x="1028" y="1563"/>
                  </a:lnTo>
                  <a:lnTo>
                    <a:pt x="1053" y="1571"/>
                  </a:lnTo>
                  <a:lnTo>
                    <a:pt x="1087" y="1579"/>
                  </a:lnTo>
                  <a:lnTo>
                    <a:pt x="1120" y="1596"/>
                  </a:lnTo>
                  <a:lnTo>
                    <a:pt x="1162" y="1604"/>
                  </a:lnTo>
                  <a:lnTo>
                    <a:pt x="1229" y="1621"/>
                  </a:lnTo>
                  <a:lnTo>
                    <a:pt x="1312" y="1638"/>
                  </a:lnTo>
                  <a:lnTo>
                    <a:pt x="1362" y="1646"/>
                  </a:lnTo>
                  <a:lnTo>
                    <a:pt x="1404" y="1663"/>
                  </a:lnTo>
                  <a:lnTo>
                    <a:pt x="1454" y="1671"/>
                  </a:lnTo>
                  <a:lnTo>
                    <a:pt x="1504" y="1680"/>
                  </a:lnTo>
                  <a:lnTo>
                    <a:pt x="1554" y="1688"/>
                  </a:lnTo>
                  <a:lnTo>
                    <a:pt x="1604" y="1696"/>
                  </a:lnTo>
                  <a:lnTo>
                    <a:pt x="1630" y="1696"/>
                  </a:lnTo>
                  <a:lnTo>
                    <a:pt x="1655" y="1696"/>
                  </a:lnTo>
                  <a:lnTo>
                    <a:pt x="1705" y="1705"/>
                  </a:lnTo>
                  <a:lnTo>
                    <a:pt x="1755" y="1713"/>
                  </a:lnTo>
                  <a:lnTo>
                    <a:pt x="1797" y="1721"/>
                  </a:lnTo>
                  <a:lnTo>
                    <a:pt x="1847" y="1721"/>
                  </a:lnTo>
                  <a:lnTo>
                    <a:pt x="1889" y="1721"/>
                  </a:lnTo>
                  <a:lnTo>
                    <a:pt x="1939" y="1721"/>
                  </a:lnTo>
                  <a:lnTo>
                    <a:pt x="1989" y="1721"/>
                  </a:lnTo>
                  <a:lnTo>
                    <a:pt x="2039" y="1721"/>
                  </a:lnTo>
                  <a:lnTo>
                    <a:pt x="2398" y="1721"/>
                  </a:lnTo>
                  <a:lnTo>
                    <a:pt x="2457" y="1721"/>
                  </a:lnTo>
                  <a:lnTo>
                    <a:pt x="2507" y="1721"/>
                  </a:lnTo>
                  <a:lnTo>
                    <a:pt x="2607" y="1721"/>
                  </a:lnTo>
                  <a:lnTo>
                    <a:pt x="2716" y="1713"/>
                  </a:lnTo>
                  <a:lnTo>
                    <a:pt x="2924" y="1705"/>
                  </a:lnTo>
                  <a:lnTo>
                    <a:pt x="3025" y="1705"/>
                  </a:lnTo>
                  <a:lnTo>
                    <a:pt x="3133" y="1705"/>
                  </a:lnTo>
                  <a:lnTo>
                    <a:pt x="3459" y="1705"/>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p:cNvSpPr/>
            <p:nvPr/>
          </p:nvSpPr>
          <p:spPr>
            <a:xfrm>
              <a:off x="4582397" y="9011893"/>
              <a:ext cx="204462" cy="210628"/>
            </a:xfrm>
            <a:custGeom>
              <a:avLst/>
              <a:gdLst/>
              <a:ahLst/>
              <a:cxnLst/>
              <a:rect l="l" t="t" r="r" b="b"/>
              <a:pathLst>
                <a:path w="4145" h="4270" extrusionOk="0">
                  <a:moveTo>
                    <a:pt x="903" y="251"/>
                  </a:moveTo>
                  <a:lnTo>
                    <a:pt x="903" y="251"/>
                  </a:lnTo>
                  <a:lnTo>
                    <a:pt x="886" y="251"/>
                  </a:lnTo>
                  <a:lnTo>
                    <a:pt x="869" y="260"/>
                  </a:lnTo>
                  <a:lnTo>
                    <a:pt x="869" y="260"/>
                  </a:lnTo>
                  <a:lnTo>
                    <a:pt x="853" y="268"/>
                  </a:lnTo>
                  <a:lnTo>
                    <a:pt x="836" y="277"/>
                  </a:lnTo>
                  <a:lnTo>
                    <a:pt x="836" y="277"/>
                  </a:lnTo>
                  <a:lnTo>
                    <a:pt x="819" y="277"/>
                  </a:lnTo>
                  <a:lnTo>
                    <a:pt x="802" y="285"/>
                  </a:lnTo>
                  <a:lnTo>
                    <a:pt x="802" y="285"/>
                  </a:lnTo>
                  <a:lnTo>
                    <a:pt x="794" y="293"/>
                  </a:lnTo>
                  <a:lnTo>
                    <a:pt x="777" y="302"/>
                  </a:lnTo>
                  <a:lnTo>
                    <a:pt x="777" y="302"/>
                  </a:lnTo>
                  <a:lnTo>
                    <a:pt x="761" y="310"/>
                  </a:lnTo>
                  <a:lnTo>
                    <a:pt x="744" y="318"/>
                  </a:lnTo>
                  <a:lnTo>
                    <a:pt x="744" y="318"/>
                  </a:lnTo>
                  <a:lnTo>
                    <a:pt x="727" y="335"/>
                  </a:lnTo>
                  <a:lnTo>
                    <a:pt x="711" y="343"/>
                  </a:lnTo>
                  <a:lnTo>
                    <a:pt x="711" y="343"/>
                  </a:lnTo>
                  <a:lnTo>
                    <a:pt x="702" y="352"/>
                  </a:lnTo>
                  <a:lnTo>
                    <a:pt x="686" y="360"/>
                  </a:lnTo>
                  <a:lnTo>
                    <a:pt x="686" y="360"/>
                  </a:lnTo>
                  <a:lnTo>
                    <a:pt x="669" y="368"/>
                  </a:lnTo>
                  <a:lnTo>
                    <a:pt x="660" y="385"/>
                  </a:lnTo>
                  <a:lnTo>
                    <a:pt x="660" y="385"/>
                  </a:lnTo>
                  <a:lnTo>
                    <a:pt x="644" y="394"/>
                  </a:lnTo>
                  <a:lnTo>
                    <a:pt x="635" y="410"/>
                  </a:lnTo>
                  <a:lnTo>
                    <a:pt x="635" y="410"/>
                  </a:lnTo>
                  <a:lnTo>
                    <a:pt x="619" y="419"/>
                  </a:lnTo>
                  <a:lnTo>
                    <a:pt x="602" y="435"/>
                  </a:lnTo>
                  <a:lnTo>
                    <a:pt x="602" y="435"/>
                  </a:lnTo>
                  <a:lnTo>
                    <a:pt x="594" y="444"/>
                  </a:lnTo>
                  <a:lnTo>
                    <a:pt x="585" y="452"/>
                  </a:lnTo>
                  <a:lnTo>
                    <a:pt x="577" y="460"/>
                  </a:lnTo>
                  <a:lnTo>
                    <a:pt x="577" y="460"/>
                  </a:lnTo>
                  <a:lnTo>
                    <a:pt x="569" y="469"/>
                  </a:lnTo>
                  <a:lnTo>
                    <a:pt x="552" y="485"/>
                  </a:lnTo>
                  <a:lnTo>
                    <a:pt x="552" y="485"/>
                  </a:lnTo>
                  <a:lnTo>
                    <a:pt x="544" y="502"/>
                  </a:lnTo>
                  <a:lnTo>
                    <a:pt x="535" y="510"/>
                  </a:lnTo>
                  <a:lnTo>
                    <a:pt x="535" y="510"/>
                  </a:lnTo>
                  <a:lnTo>
                    <a:pt x="518" y="527"/>
                  </a:lnTo>
                  <a:lnTo>
                    <a:pt x="510" y="544"/>
                  </a:lnTo>
                  <a:lnTo>
                    <a:pt x="510" y="544"/>
                  </a:lnTo>
                  <a:lnTo>
                    <a:pt x="493" y="561"/>
                  </a:lnTo>
                  <a:lnTo>
                    <a:pt x="485" y="577"/>
                  </a:lnTo>
                  <a:lnTo>
                    <a:pt x="485" y="577"/>
                  </a:lnTo>
                  <a:lnTo>
                    <a:pt x="477" y="594"/>
                  </a:lnTo>
                  <a:lnTo>
                    <a:pt x="468" y="611"/>
                  </a:lnTo>
                  <a:lnTo>
                    <a:pt x="468" y="611"/>
                  </a:lnTo>
                  <a:lnTo>
                    <a:pt x="460" y="627"/>
                  </a:lnTo>
                  <a:lnTo>
                    <a:pt x="443" y="644"/>
                  </a:lnTo>
                  <a:lnTo>
                    <a:pt x="443" y="644"/>
                  </a:lnTo>
                  <a:lnTo>
                    <a:pt x="435" y="669"/>
                  </a:lnTo>
                  <a:lnTo>
                    <a:pt x="427" y="686"/>
                  </a:lnTo>
                  <a:lnTo>
                    <a:pt x="427" y="686"/>
                  </a:lnTo>
                  <a:lnTo>
                    <a:pt x="418" y="703"/>
                  </a:lnTo>
                  <a:lnTo>
                    <a:pt x="410" y="728"/>
                  </a:lnTo>
                  <a:lnTo>
                    <a:pt x="410" y="728"/>
                  </a:lnTo>
                  <a:lnTo>
                    <a:pt x="401" y="744"/>
                  </a:lnTo>
                  <a:lnTo>
                    <a:pt x="393" y="761"/>
                  </a:lnTo>
                  <a:lnTo>
                    <a:pt x="393" y="761"/>
                  </a:lnTo>
                  <a:lnTo>
                    <a:pt x="385" y="786"/>
                  </a:lnTo>
                  <a:lnTo>
                    <a:pt x="376" y="803"/>
                  </a:lnTo>
                  <a:lnTo>
                    <a:pt x="376" y="803"/>
                  </a:lnTo>
                  <a:lnTo>
                    <a:pt x="368" y="828"/>
                  </a:lnTo>
                  <a:lnTo>
                    <a:pt x="368" y="845"/>
                  </a:lnTo>
                  <a:lnTo>
                    <a:pt x="360" y="870"/>
                  </a:lnTo>
                  <a:lnTo>
                    <a:pt x="351" y="886"/>
                  </a:lnTo>
                  <a:lnTo>
                    <a:pt x="351" y="911"/>
                  </a:lnTo>
                  <a:lnTo>
                    <a:pt x="343" y="937"/>
                  </a:lnTo>
                  <a:lnTo>
                    <a:pt x="343" y="953"/>
                  </a:lnTo>
                  <a:lnTo>
                    <a:pt x="343" y="978"/>
                  </a:lnTo>
                  <a:lnTo>
                    <a:pt x="343" y="1003"/>
                  </a:lnTo>
                  <a:lnTo>
                    <a:pt x="343" y="1028"/>
                  </a:lnTo>
                  <a:lnTo>
                    <a:pt x="343" y="1053"/>
                  </a:lnTo>
                  <a:lnTo>
                    <a:pt x="343" y="1070"/>
                  </a:lnTo>
                  <a:lnTo>
                    <a:pt x="343" y="1095"/>
                  </a:lnTo>
                  <a:lnTo>
                    <a:pt x="343" y="1120"/>
                  </a:lnTo>
                  <a:lnTo>
                    <a:pt x="343" y="1145"/>
                  </a:lnTo>
                  <a:lnTo>
                    <a:pt x="343" y="1179"/>
                  </a:lnTo>
                  <a:lnTo>
                    <a:pt x="343" y="1396"/>
                  </a:lnTo>
                  <a:lnTo>
                    <a:pt x="343" y="1446"/>
                  </a:lnTo>
                  <a:lnTo>
                    <a:pt x="343" y="1496"/>
                  </a:lnTo>
                  <a:lnTo>
                    <a:pt x="343" y="1546"/>
                  </a:lnTo>
                  <a:lnTo>
                    <a:pt x="351" y="1596"/>
                  </a:lnTo>
                  <a:lnTo>
                    <a:pt x="351" y="1647"/>
                  </a:lnTo>
                  <a:lnTo>
                    <a:pt x="360" y="1697"/>
                  </a:lnTo>
                  <a:lnTo>
                    <a:pt x="368" y="1747"/>
                  </a:lnTo>
                  <a:lnTo>
                    <a:pt x="376" y="1797"/>
                  </a:lnTo>
                  <a:lnTo>
                    <a:pt x="385" y="1847"/>
                  </a:lnTo>
                  <a:lnTo>
                    <a:pt x="401" y="1889"/>
                  </a:lnTo>
                  <a:lnTo>
                    <a:pt x="401" y="1889"/>
                  </a:lnTo>
                  <a:lnTo>
                    <a:pt x="410" y="1931"/>
                  </a:lnTo>
                  <a:lnTo>
                    <a:pt x="418" y="1981"/>
                  </a:lnTo>
                  <a:lnTo>
                    <a:pt x="435" y="2031"/>
                  </a:lnTo>
                  <a:lnTo>
                    <a:pt x="443" y="2073"/>
                  </a:lnTo>
                  <a:lnTo>
                    <a:pt x="460" y="2123"/>
                  </a:lnTo>
                  <a:lnTo>
                    <a:pt x="468" y="2165"/>
                  </a:lnTo>
                  <a:lnTo>
                    <a:pt x="485" y="2206"/>
                  </a:lnTo>
                  <a:lnTo>
                    <a:pt x="502" y="2256"/>
                  </a:lnTo>
                  <a:lnTo>
                    <a:pt x="518" y="2298"/>
                  </a:lnTo>
                  <a:lnTo>
                    <a:pt x="535" y="2340"/>
                  </a:lnTo>
                  <a:lnTo>
                    <a:pt x="552" y="2382"/>
                  </a:lnTo>
                  <a:lnTo>
                    <a:pt x="569" y="2432"/>
                  </a:lnTo>
                  <a:lnTo>
                    <a:pt x="585" y="2474"/>
                  </a:lnTo>
                  <a:lnTo>
                    <a:pt x="610" y="2515"/>
                  </a:lnTo>
                  <a:lnTo>
                    <a:pt x="627" y="2549"/>
                  </a:lnTo>
                  <a:lnTo>
                    <a:pt x="627" y="2557"/>
                  </a:lnTo>
                  <a:lnTo>
                    <a:pt x="644" y="2599"/>
                  </a:lnTo>
                  <a:lnTo>
                    <a:pt x="669" y="2641"/>
                  </a:lnTo>
                  <a:lnTo>
                    <a:pt x="694" y="2683"/>
                  </a:lnTo>
                  <a:lnTo>
                    <a:pt x="711" y="2724"/>
                  </a:lnTo>
                  <a:lnTo>
                    <a:pt x="736" y="2766"/>
                  </a:lnTo>
                  <a:lnTo>
                    <a:pt x="761" y="2808"/>
                  </a:lnTo>
                  <a:lnTo>
                    <a:pt x="786" y="2841"/>
                  </a:lnTo>
                  <a:lnTo>
                    <a:pt x="811" y="2883"/>
                  </a:lnTo>
                  <a:lnTo>
                    <a:pt x="836" y="2925"/>
                  </a:lnTo>
                  <a:lnTo>
                    <a:pt x="861" y="2967"/>
                  </a:lnTo>
                  <a:lnTo>
                    <a:pt x="894" y="3000"/>
                  </a:lnTo>
                  <a:lnTo>
                    <a:pt x="919" y="3042"/>
                  </a:lnTo>
                  <a:lnTo>
                    <a:pt x="945" y="3075"/>
                  </a:lnTo>
                  <a:lnTo>
                    <a:pt x="978" y="3117"/>
                  </a:lnTo>
                  <a:lnTo>
                    <a:pt x="1011" y="3150"/>
                  </a:lnTo>
                  <a:lnTo>
                    <a:pt x="1036" y="3192"/>
                  </a:lnTo>
                  <a:lnTo>
                    <a:pt x="1070" y="3226"/>
                  </a:lnTo>
                  <a:lnTo>
                    <a:pt x="1103" y="3267"/>
                  </a:lnTo>
                  <a:lnTo>
                    <a:pt x="1103" y="3267"/>
                  </a:lnTo>
                  <a:lnTo>
                    <a:pt x="1128" y="3301"/>
                  </a:lnTo>
                  <a:lnTo>
                    <a:pt x="1162" y="3334"/>
                  </a:lnTo>
                  <a:lnTo>
                    <a:pt x="1195" y="3376"/>
                  </a:lnTo>
                  <a:lnTo>
                    <a:pt x="1229" y="3409"/>
                  </a:lnTo>
                  <a:lnTo>
                    <a:pt x="1262" y="3443"/>
                  </a:lnTo>
                  <a:lnTo>
                    <a:pt x="1304" y="3476"/>
                  </a:lnTo>
                  <a:lnTo>
                    <a:pt x="1337" y="3518"/>
                  </a:lnTo>
                  <a:lnTo>
                    <a:pt x="1371" y="3551"/>
                  </a:lnTo>
                  <a:lnTo>
                    <a:pt x="1404" y="3585"/>
                  </a:lnTo>
                  <a:lnTo>
                    <a:pt x="1446" y="3618"/>
                  </a:lnTo>
                  <a:lnTo>
                    <a:pt x="1479" y="3652"/>
                  </a:lnTo>
                  <a:lnTo>
                    <a:pt x="1521" y="3685"/>
                  </a:lnTo>
                  <a:lnTo>
                    <a:pt x="1554" y="3718"/>
                  </a:lnTo>
                  <a:lnTo>
                    <a:pt x="1596" y="3752"/>
                  </a:lnTo>
                  <a:lnTo>
                    <a:pt x="1638" y="3785"/>
                  </a:lnTo>
                  <a:lnTo>
                    <a:pt x="1671" y="3819"/>
                  </a:lnTo>
                  <a:lnTo>
                    <a:pt x="1713" y="3852"/>
                  </a:lnTo>
                  <a:lnTo>
                    <a:pt x="1755" y="3885"/>
                  </a:lnTo>
                  <a:lnTo>
                    <a:pt x="1797" y="3919"/>
                  </a:lnTo>
                  <a:lnTo>
                    <a:pt x="1838" y="3952"/>
                  </a:lnTo>
                  <a:lnTo>
                    <a:pt x="1880" y="3977"/>
                  </a:lnTo>
                  <a:lnTo>
                    <a:pt x="1905" y="4144"/>
                  </a:lnTo>
                  <a:lnTo>
                    <a:pt x="1746" y="4170"/>
                  </a:lnTo>
                  <a:lnTo>
                    <a:pt x="1696" y="4136"/>
                  </a:lnTo>
                  <a:lnTo>
                    <a:pt x="1655" y="4111"/>
                  </a:lnTo>
                  <a:lnTo>
                    <a:pt x="1613" y="4078"/>
                  </a:lnTo>
                  <a:lnTo>
                    <a:pt x="1571" y="4044"/>
                  </a:lnTo>
                  <a:lnTo>
                    <a:pt x="1521" y="4019"/>
                  </a:lnTo>
                  <a:lnTo>
                    <a:pt x="1479" y="3986"/>
                  </a:lnTo>
                  <a:lnTo>
                    <a:pt x="1437" y="3952"/>
                  </a:lnTo>
                  <a:lnTo>
                    <a:pt x="1396" y="3919"/>
                  </a:lnTo>
                  <a:lnTo>
                    <a:pt x="1354" y="3885"/>
                  </a:lnTo>
                  <a:lnTo>
                    <a:pt x="1312" y="3852"/>
                  </a:lnTo>
                  <a:lnTo>
                    <a:pt x="1270" y="3819"/>
                  </a:lnTo>
                  <a:lnTo>
                    <a:pt x="1229" y="3785"/>
                  </a:lnTo>
                  <a:lnTo>
                    <a:pt x="1187" y="3752"/>
                  </a:lnTo>
                  <a:lnTo>
                    <a:pt x="1145" y="3718"/>
                  </a:lnTo>
                  <a:lnTo>
                    <a:pt x="1112" y="3677"/>
                  </a:lnTo>
                  <a:lnTo>
                    <a:pt x="1070" y="3643"/>
                  </a:lnTo>
                  <a:lnTo>
                    <a:pt x="1028" y="3610"/>
                  </a:lnTo>
                  <a:lnTo>
                    <a:pt x="995" y="3576"/>
                  </a:lnTo>
                  <a:lnTo>
                    <a:pt x="953" y="3535"/>
                  </a:lnTo>
                  <a:lnTo>
                    <a:pt x="919" y="3501"/>
                  </a:lnTo>
                  <a:lnTo>
                    <a:pt x="886" y="3459"/>
                  </a:lnTo>
                  <a:lnTo>
                    <a:pt x="886" y="3459"/>
                  </a:lnTo>
                  <a:lnTo>
                    <a:pt x="844" y="3426"/>
                  </a:lnTo>
                  <a:lnTo>
                    <a:pt x="811" y="3384"/>
                  </a:lnTo>
                  <a:lnTo>
                    <a:pt x="777" y="3351"/>
                  </a:lnTo>
                  <a:lnTo>
                    <a:pt x="744" y="3309"/>
                  </a:lnTo>
                  <a:lnTo>
                    <a:pt x="711" y="3267"/>
                  </a:lnTo>
                  <a:lnTo>
                    <a:pt x="677" y="3226"/>
                  </a:lnTo>
                  <a:lnTo>
                    <a:pt x="644" y="3192"/>
                  </a:lnTo>
                  <a:lnTo>
                    <a:pt x="610" y="3150"/>
                  </a:lnTo>
                  <a:lnTo>
                    <a:pt x="577" y="3109"/>
                  </a:lnTo>
                  <a:lnTo>
                    <a:pt x="552" y="3067"/>
                  </a:lnTo>
                  <a:lnTo>
                    <a:pt x="518" y="3025"/>
                  </a:lnTo>
                  <a:lnTo>
                    <a:pt x="493" y="2975"/>
                  </a:lnTo>
                  <a:lnTo>
                    <a:pt x="460" y="2933"/>
                  </a:lnTo>
                  <a:lnTo>
                    <a:pt x="435" y="2891"/>
                  </a:lnTo>
                  <a:lnTo>
                    <a:pt x="410" y="2850"/>
                  </a:lnTo>
                  <a:lnTo>
                    <a:pt x="376" y="2799"/>
                  </a:lnTo>
                  <a:lnTo>
                    <a:pt x="351" y="2758"/>
                  </a:lnTo>
                  <a:lnTo>
                    <a:pt x="326" y="2708"/>
                  </a:lnTo>
                  <a:lnTo>
                    <a:pt x="326" y="2708"/>
                  </a:lnTo>
                  <a:lnTo>
                    <a:pt x="310" y="2666"/>
                  </a:lnTo>
                  <a:lnTo>
                    <a:pt x="285" y="2616"/>
                  </a:lnTo>
                  <a:lnTo>
                    <a:pt x="259" y="2574"/>
                  </a:lnTo>
                  <a:lnTo>
                    <a:pt x="243" y="2524"/>
                  </a:lnTo>
                  <a:lnTo>
                    <a:pt x="218" y="2474"/>
                  </a:lnTo>
                  <a:lnTo>
                    <a:pt x="201" y="2424"/>
                  </a:lnTo>
                  <a:lnTo>
                    <a:pt x="176" y="2373"/>
                  </a:lnTo>
                  <a:lnTo>
                    <a:pt x="159" y="2323"/>
                  </a:lnTo>
                  <a:lnTo>
                    <a:pt x="143" y="2273"/>
                  </a:lnTo>
                  <a:lnTo>
                    <a:pt x="126" y="2223"/>
                  </a:lnTo>
                  <a:lnTo>
                    <a:pt x="109" y="2173"/>
                  </a:lnTo>
                  <a:lnTo>
                    <a:pt x="92" y="2123"/>
                  </a:lnTo>
                  <a:lnTo>
                    <a:pt x="76" y="2073"/>
                  </a:lnTo>
                  <a:lnTo>
                    <a:pt x="67" y="2014"/>
                  </a:lnTo>
                  <a:lnTo>
                    <a:pt x="51" y="1964"/>
                  </a:lnTo>
                  <a:lnTo>
                    <a:pt x="51" y="1964"/>
                  </a:lnTo>
                  <a:lnTo>
                    <a:pt x="42" y="1914"/>
                  </a:lnTo>
                  <a:lnTo>
                    <a:pt x="34" y="1855"/>
                  </a:lnTo>
                  <a:lnTo>
                    <a:pt x="26" y="1805"/>
                  </a:lnTo>
                  <a:lnTo>
                    <a:pt x="17" y="1747"/>
                  </a:lnTo>
                  <a:lnTo>
                    <a:pt x="9" y="1688"/>
                  </a:lnTo>
                  <a:lnTo>
                    <a:pt x="1" y="1638"/>
                  </a:lnTo>
                  <a:lnTo>
                    <a:pt x="1" y="1580"/>
                  </a:lnTo>
                  <a:lnTo>
                    <a:pt x="1" y="1521"/>
                  </a:lnTo>
                  <a:lnTo>
                    <a:pt x="1" y="1463"/>
                  </a:lnTo>
                  <a:lnTo>
                    <a:pt x="1" y="1404"/>
                  </a:lnTo>
                  <a:lnTo>
                    <a:pt x="1" y="1212"/>
                  </a:lnTo>
                  <a:lnTo>
                    <a:pt x="1" y="1179"/>
                  </a:lnTo>
                  <a:lnTo>
                    <a:pt x="1" y="1145"/>
                  </a:lnTo>
                  <a:lnTo>
                    <a:pt x="1" y="1120"/>
                  </a:lnTo>
                  <a:lnTo>
                    <a:pt x="1" y="1087"/>
                  </a:lnTo>
                  <a:lnTo>
                    <a:pt x="1" y="1053"/>
                  </a:lnTo>
                  <a:lnTo>
                    <a:pt x="1" y="1028"/>
                  </a:lnTo>
                  <a:lnTo>
                    <a:pt x="1" y="995"/>
                  </a:lnTo>
                  <a:lnTo>
                    <a:pt x="9" y="970"/>
                  </a:lnTo>
                  <a:lnTo>
                    <a:pt x="17" y="945"/>
                  </a:lnTo>
                  <a:lnTo>
                    <a:pt x="17" y="911"/>
                  </a:lnTo>
                  <a:lnTo>
                    <a:pt x="26" y="886"/>
                  </a:lnTo>
                  <a:lnTo>
                    <a:pt x="34" y="861"/>
                  </a:lnTo>
                  <a:lnTo>
                    <a:pt x="42" y="828"/>
                  </a:lnTo>
                  <a:lnTo>
                    <a:pt x="51" y="803"/>
                  </a:lnTo>
                  <a:lnTo>
                    <a:pt x="59" y="778"/>
                  </a:lnTo>
                  <a:lnTo>
                    <a:pt x="67" y="753"/>
                  </a:lnTo>
                  <a:lnTo>
                    <a:pt x="76" y="728"/>
                  </a:lnTo>
                  <a:lnTo>
                    <a:pt x="84" y="703"/>
                  </a:lnTo>
                  <a:lnTo>
                    <a:pt x="92" y="678"/>
                  </a:lnTo>
                  <a:lnTo>
                    <a:pt x="101" y="652"/>
                  </a:lnTo>
                  <a:lnTo>
                    <a:pt x="109" y="627"/>
                  </a:lnTo>
                  <a:lnTo>
                    <a:pt x="126" y="602"/>
                  </a:lnTo>
                  <a:lnTo>
                    <a:pt x="134" y="577"/>
                  </a:lnTo>
                  <a:lnTo>
                    <a:pt x="143" y="552"/>
                  </a:lnTo>
                  <a:lnTo>
                    <a:pt x="159" y="536"/>
                  </a:lnTo>
                  <a:lnTo>
                    <a:pt x="168" y="510"/>
                  </a:lnTo>
                  <a:lnTo>
                    <a:pt x="184" y="485"/>
                  </a:lnTo>
                  <a:lnTo>
                    <a:pt x="193" y="469"/>
                  </a:lnTo>
                  <a:lnTo>
                    <a:pt x="209" y="444"/>
                  </a:lnTo>
                  <a:lnTo>
                    <a:pt x="226" y="427"/>
                  </a:lnTo>
                  <a:lnTo>
                    <a:pt x="234" y="402"/>
                  </a:lnTo>
                  <a:lnTo>
                    <a:pt x="251" y="385"/>
                  </a:lnTo>
                  <a:lnTo>
                    <a:pt x="268" y="360"/>
                  </a:lnTo>
                  <a:lnTo>
                    <a:pt x="276" y="343"/>
                  </a:lnTo>
                  <a:lnTo>
                    <a:pt x="293" y="327"/>
                  </a:lnTo>
                  <a:lnTo>
                    <a:pt x="310" y="310"/>
                  </a:lnTo>
                  <a:lnTo>
                    <a:pt x="326" y="293"/>
                  </a:lnTo>
                  <a:lnTo>
                    <a:pt x="343" y="268"/>
                  </a:lnTo>
                  <a:lnTo>
                    <a:pt x="351" y="268"/>
                  </a:lnTo>
                  <a:lnTo>
                    <a:pt x="360" y="251"/>
                  </a:lnTo>
                  <a:lnTo>
                    <a:pt x="376" y="235"/>
                  </a:lnTo>
                  <a:lnTo>
                    <a:pt x="393" y="226"/>
                  </a:lnTo>
                  <a:lnTo>
                    <a:pt x="410" y="210"/>
                  </a:lnTo>
                  <a:lnTo>
                    <a:pt x="435" y="193"/>
                  </a:lnTo>
                  <a:lnTo>
                    <a:pt x="452" y="176"/>
                  </a:lnTo>
                  <a:lnTo>
                    <a:pt x="468" y="160"/>
                  </a:lnTo>
                  <a:lnTo>
                    <a:pt x="485" y="151"/>
                  </a:lnTo>
                  <a:lnTo>
                    <a:pt x="502" y="135"/>
                  </a:lnTo>
                  <a:lnTo>
                    <a:pt x="527" y="126"/>
                  </a:lnTo>
                  <a:lnTo>
                    <a:pt x="544" y="109"/>
                  </a:lnTo>
                  <a:lnTo>
                    <a:pt x="569" y="101"/>
                  </a:lnTo>
                  <a:lnTo>
                    <a:pt x="585" y="84"/>
                  </a:lnTo>
                  <a:lnTo>
                    <a:pt x="602" y="76"/>
                  </a:lnTo>
                  <a:lnTo>
                    <a:pt x="627" y="68"/>
                  </a:lnTo>
                  <a:lnTo>
                    <a:pt x="644" y="59"/>
                  </a:lnTo>
                  <a:lnTo>
                    <a:pt x="669" y="51"/>
                  </a:lnTo>
                  <a:lnTo>
                    <a:pt x="686" y="43"/>
                  </a:lnTo>
                  <a:lnTo>
                    <a:pt x="711" y="34"/>
                  </a:lnTo>
                  <a:lnTo>
                    <a:pt x="727" y="26"/>
                  </a:lnTo>
                  <a:lnTo>
                    <a:pt x="752" y="18"/>
                  </a:lnTo>
                  <a:lnTo>
                    <a:pt x="777" y="9"/>
                  </a:lnTo>
                  <a:lnTo>
                    <a:pt x="794" y="1"/>
                  </a:lnTo>
                  <a:lnTo>
                    <a:pt x="819" y="1"/>
                  </a:lnTo>
                  <a:lnTo>
                    <a:pt x="844" y="1"/>
                  </a:lnTo>
                  <a:lnTo>
                    <a:pt x="861" y="1"/>
                  </a:lnTo>
                  <a:lnTo>
                    <a:pt x="886" y="1"/>
                  </a:lnTo>
                  <a:lnTo>
                    <a:pt x="911" y="1"/>
                  </a:lnTo>
                  <a:lnTo>
                    <a:pt x="928" y="1"/>
                  </a:lnTo>
                  <a:lnTo>
                    <a:pt x="953" y="1"/>
                  </a:lnTo>
                  <a:lnTo>
                    <a:pt x="978" y="1"/>
                  </a:lnTo>
                  <a:lnTo>
                    <a:pt x="1120" y="1"/>
                  </a:lnTo>
                  <a:lnTo>
                    <a:pt x="1145" y="1"/>
                  </a:lnTo>
                  <a:lnTo>
                    <a:pt x="1162" y="1"/>
                  </a:lnTo>
                  <a:lnTo>
                    <a:pt x="1187" y="1"/>
                  </a:lnTo>
                  <a:lnTo>
                    <a:pt x="1212" y="1"/>
                  </a:lnTo>
                  <a:lnTo>
                    <a:pt x="1237" y="1"/>
                  </a:lnTo>
                  <a:lnTo>
                    <a:pt x="1262" y="1"/>
                  </a:lnTo>
                  <a:lnTo>
                    <a:pt x="1287" y="1"/>
                  </a:lnTo>
                  <a:lnTo>
                    <a:pt x="1312" y="1"/>
                  </a:lnTo>
                  <a:lnTo>
                    <a:pt x="1337" y="9"/>
                  </a:lnTo>
                  <a:lnTo>
                    <a:pt x="1354" y="18"/>
                  </a:lnTo>
                  <a:lnTo>
                    <a:pt x="1379" y="26"/>
                  </a:lnTo>
                  <a:lnTo>
                    <a:pt x="1404" y="34"/>
                  </a:lnTo>
                  <a:lnTo>
                    <a:pt x="1429" y="43"/>
                  </a:lnTo>
                  <a:lnTo>
                    <a:pt x="1454" y="51"/>
                  </a:lnTo>
                  <a:lnTo>
                    <a:pt x="1479" y="59"/>
                  </a:lnTo>
                  <a:lnTo>
                    <a:pt x="1504" y="68"/>
                  </a:lnTo>
                  <a:lnTo>
                    <a:pt x="1529" y="76"/>
                  </a:lnTo>
                  <a:lnTo>
                    <a:pt x="1546" y="84"/>
                  </a:lnTo>
                  <a:lnTo>
                    <a:pt x="1571" y="93"/>
                  </a:lnTo>
                  <a:lnTo>
                    <a:pt x="1596" y="109"/>
                  </a:lnTo>
                  <a:lnTo>
                    <a:pt x="1621" y="118"/>
                  </a:lnTo>
                  <a:lnTo>
                    <a:pt x="1646" y="135"/>
                  </a:lnTo>
                  <a:lnTo>
                    <a:pt x="1671" y="143"/>
                  </a:lnTo>
                  <a:lnTo>
                    <a:pt x="1696" y="160"/>
                  </a:lnTo>
                  <a:lnTo>
                    <a:pt x="1721" y="168"/>
                  </a:lnTo>
                  <a:lnTo>
                    <a:pt x="1738" y="185"/>
                  </a:lnTo>
                  <a:lnTo>
                    <a:pt x="1763" y="201"/>
                  </a:lnTo>
                  <a:lnTo>
                    <a:pt x="1788" y="218"/>
                  </a:lnTo>
                  <a:lnTo>
                    <a:pt x="1813" y="235"/>
                  </a:lnTo>
                  <a:lnTo>
                    <a:pt x="1838" y="251"/>
                  </a:lnTo>
                  <a:lnTo>
                    <a:pt x="1863" y="268"/>
                  </a:lnTo>
                  <a:lnTo>
                    <a:pt x="1880" y="285"/>
                  </a:lnTo>
                  <a:lnTo>
                    <a:pt x="1905" y="302"/>
                  </a:lnTo>
                  <a:lnTo>
                    <a:pt x="1930" y="318"/>
                  </a:lnTo>
                  <a:lnTo>
                    <a:pt x="1955" y="335"/>
                  </a:lnTo>
                  <a:lnTo>
                    <a:pt x="1972" y="360"/>
                  </a:lnTo>
                  <a:lnTo>
                    <a:pt x="1997" y="377"/>
                  </a:lnTo>
                  <a:lnTo>
                    <a:pt x="2022" y="394"/>
                  </a:lnTo>
                  <a:lnTo>
                    <a:pt x="2047" y="419"/>
                  </a:lnTo>
                  <a:lnTo>
                    <a:pt x="2064" y="435"/>
                  </a:lnTo>
                  <a:lnTo>
                    <a:pt x="2089" y="460"/>
                  </a:lnTo>
                  <a:lnTo>
                    <a:pt x="2114" y="485"/>
                  </a:lnTo>
                  <a:lnTo>
                    <a:pt x="2131" y="502"/>
                  </a:lnTo>
                  <a:lnTo>
                    <a:pt x="2156" y="527"/>
                  </a:lnTo>
                  <a:lnTo>
                    <a:pt x="2173" y="552"/>
                  </a:lnTo>
                  <a:lnTo>
                    <a:pt x="2198" y="577"/>
                  </a:lnTo>
                  <a:lnTo>
                    <a:pt x="2223" y="602"/>
                  </a:lnTo>
                  <a:lnTo>
                    <a:pt x="2281" y="669"/>
                  </a:lnTo>
                  <a:lnTo>
                    <a:pt x="2331" y="728"/>
                  </a:lnTo>
                  <a:lnTo>
                    <a:pt x="2340" y="744"/>
                  </a:lnTo>
                  <a:lnTo>
                    <a:pt x="2398" y="820"/>
                  </a:lnTo>
                  <a:lnTo>
                    <a:pt x="2465" y="886"/>
                  </a:lnTo>
                  <a:lnTo>
                    <a:pt x="2523" y="962"/>
                  </a:lnTo>
                  <a:lnTo>
                    <a:pt x="2574" y="1037"/>
                  </a:lnTo>
                  <a:lnTo>
                    <a:pt x="2632" y="1112"/>
                  </a:lnTo>
                  <a:lnTo>
                    <a:pt x="2691" y="1187"/>
                  </a:lnTo>
                  <a:lnTo>
                    <a:pt x="2741" y="1254"/>
                  </a:lnTo>
                  <a:lnTo>
                    <a:pt x="2799" y="1329"/>
                  </a:lnTo>
                  <a:lnTo>
                    <a:pt x="2849" y="1413"/>
                  </a:lnTo>
                  <a:lnTo>
                    <a:pt x="2908" y="1488"/>
                  </a:lnTo>
                  <a:lnTo>
                    <a:pt x="2958" y="1563"/>
                  </a:lnTo>
                  <a:lnTo>
                    <a:pt x="3008" y="1638"/>
                  </a:lnTo>
                  <a:lnTo>
                    <a:pt x="3058" y="1722"/>
                  </a:lnTo>
                  <a:lnTo>
                    <a:pt x="3108" y="1797"/>
                  </a:lnTo>
                  <a:lnTo>
                    <a:pt x="3150" y="1872"/>
                  </a:lnTo>
                  <a:lnTo>
                    <a:pt x="3192" y="1947"/>
                  </a:lnTo>
                  <a:lnTo>
                    <a:pt x="3234" y="2014"/>
                  </a:lnTo>
                  <a:lnTo>
                    <a:pt x="3275" y="2089"/>
                  </a:lnTo>
                  <a:lnTo>
                    <a:pt x="3317" y="2156"/>
                  </a:lnTo>
                  <a:lnTo>
                    <a:pt x="3359" y="2231"/>
                  </a:lnTo>
                  <a:lnTo>
                    <a:pt x="3392" y="2307"/>
                  </a:lnTo>
                  <a:lnTo>
                    <a:pt x="3434" y="2382"/>
                  </a:lnTo>
                  <a:lnTo>
                    <a:pt x="3467" y="2449"/>
                  </a:lnTo>
                  <a:lnTo>
                    <a:pt x="3501" y="2524"/>
                  </a:lnTo>
                  <a:lnTo>
                    <a:pt x="3534" y="2599"/>
                  </a:lnTo>
                  <a:lnTo>
                    <a:pt x="3568" y="2674"/>
                  </a:lnTo>
                  <a:lnTo>
                    <a:pt x="3601" y="2749"/>
                  </a:lnTo>
                  <a:lnTo>
                    <a:pt x="3635" y="2816"/>
                  </a:lnTo>
                  <a:lnTo>
                    <a:pt x="3668" y="2891"/>
                  </a:lnTo>
                  <a:lnTo>
                    <a:pt x="3701" y="2967"/>
                  </a:lnTo>
                  <a:lnTo>
                    <a:pt x="3726" y="3042"/>
                  </a:lnTo>
                  <a:lnTo>
                    <a:pt x="3760" y="3117"/>
                  </a:lnTo>
                  <a:lnTo>
                    <a:pt x="3785" y="3192"/>
                  </a:lnTo>
                  <a:lnTo>
                    <a:pt x="3818" y="3267"/>
                  </a:lnTo>
                  <a:lnTo>
                    <a:pt x="3843" y="3342"/>
                  </a:lnTo>
                  <a:lnTo>
                    <a:pt x="3877" y="3418"/>
                  </a:lnTo>
                  <a:lnTo>
                    <a:pt x="3902" y="3493"/>
                  </a:lnTo>
                  <a:lnTo>
                    <a:pt x="3927" y="3568"/>
                  </a:lnTo>
                  <a:lnTo>
                    <a:pt x="3960" y="3652"/>
                  </a:lnTo>
                  <a:lnTo>
                    <a:pt x="3985" y="3727"/>
                  </a:lnTo>
                  <a:lnTo>
                    <a:pt x="4036" y="3877"/>
                  </a:lnTo>
                  <a:lnTo>
                    <a:pt x="4094" y="4036"/>
                  </a:lnTo>
                  <a:lnTo>
                    <a:pt x="4127" y="4136"/>
                  </a:lnTo>
                  <a:lnTo>
                    <a:pt x="4144" y="4186"/>
                  </a:lnTo>
                  <a:lnTo>
                    <a:pt x="4102" y="4270"/>
                  </a:lnTo>
                  <a:lnTo>
                    <a:pt x="4019" y="4228"/>
                  </a:lnTo>
                  <a:lnTo>
                    <a:pt x="4002" y="4186"/>
                  </a:lnTo>
                  <a:lnTo>
                    <a:pt x="3960" y="4078"/>
                  </a:lnTo>
                  <a:lnTo>
                    <a:pt x="3902" y="3927"/>
                  </a:lnTo>
                  <a:lnTo>
                    <a:pt x="3843" y="3777"/>
                  </a:lnTo>
                  <a:lnTo>
                    <a:pt x="3818" y="3702"/>
                  </a:lnTo>
                  <a:lnTo>
                    <a:pt x="3785" y="3627"/>
                  </a:lnTo>
                  <a:lnTo>
                    <a:pt x="3760" y="3551"/>
                  </a:lnTo>
                  <a:lnTo>
                    <a:pt x="3726" y="3476"/>
                  </a:lnTo>
                  <a:lnTo>
                    <a:pt x="3701" y="3401"/>
                  </a:lnTo>
                  <a:lnTo>
                    <a:pt x="3668" y="3326"/>
                  </a:lnTo>
                  <a:lnTo>
                    <a:pt x="3643" y="3251"/>
                  </a:lnTo>
                  <a:lnTo>
                    <a:pt x="3609" y="3184"/>
                  </a:lnTo>
                  <a:lnTo>
                    <a:pt x="3576" y="3109"/>
                  </a:lnTo>
                  <a:lnTo>
                    <a:pt x="3543" y="3033"/>
                  </a:lnTo>
                  <a:lnTo>
                    <a:pt x="3509" y="2967"/>
                  </a:lnTo>
                  <a:lnTo>
                    <a:pt x="3476" y="2891"/>
                  </a:lnTo>
                  <a:lnTo>
                    <a:pt x="3442" y="2816"/>
                  </a:lnTo>
                  <a:lnTo>
                    <a:pt x="3409" y="2749"/>
                  </a:lnTo>
                  <a:lnTo>
                    <a:pt x="3376" y="2674"/>
                  </a:lnTo>
                  <a:lnTo>
                    <a:pt x="3342" y="2607"/>
                  </a:lnTo>
                  <a:lnTo>
                    <a:pt x="3300" y="2532"/>
                  </a:lnTo>
                  <a:lnTo>
                    <a:pt x="3267" y="2465"/>
                  </a:lnTo>
                  <a:lnTo>
                    <a:pt x="3225" y="2390"/>
                  </a:lnTo>
                  <a:lnTo>
                    <a:pt x="3192" y="2323"/>
                  </a:lnTo>
                  <a:lnTo>
                    <a:pt x="3150" y="2256"/>
                  </a:lnTo>
                  <a:lnTo>
                    <a:pt x="3108" y="2190"/>
                  </a:lnTo>
                  <a:lnTo>
                    <a:pt x="3066" y="2114"/>
                  </a:lnTo>
                  <a:lnTo>
                    <a:pt x="3025" y="2048"/>
                  </a:lnTo>
                  <a:lnTo>
                    <a:pt x="2983" y="1981"/>
                  </a:lnTo>
                  <a:lnTo>
                    <a:pt x="2933" y="1914"/>
                  </a:lnTo>
                  <a:lnTo>
                    <a:pt x="2883" y="1839"/>
                  </a:lnTo>
                  <a:lnTo>
                    <a:pt x="2833" y="1764"/>
                  </a:lnTo>
                  <a:lnTo>
                    <a:pt x="2782" y="1688"/>
                  </a:lnTo>
                  <a:lnTo>
                    <a:pt x="2724" y="1613"/>
                  </a:lnTo>
                  <a:lnTo>
                    <a:pt x="2674" y="1538"/>
                  </a:lnTo>
                  <a:lnTo>
                    <a:pt x="2615" y="1471"/>
                  </a:lnTo>
                  <a:lnTo>
                    <a:pt x="2565" y="1396"/>
                  </a:lnTo>
                  <a:lnTo>
                    <a:pt x="2507" y="1329"/>
                  </a:lnTo>
                  <a:lnTo>
                    <a:pt x="2448" y="1254"/>
                  </a:lnTo>
                  <a:lnTo>
                    <a:pt x="2390" y="1187"/>
                  </a:lnTo>
                  <a:lnTo>
                    <a:pt x="2331" y="1112"/>
                  </a:lnTo>
                  <a:lnTo>
                    <a:pt x="2273" y="1045"/>
                  </a:lnTo>
                  <a:lnTo>
                    <a:pt x="2214" y="978"/>
                  </a:lnTo>
                  <a:lnTo>
                    <a:pt x="2156" y="911"/>
                  </a:lnTo>
                  <a:lnTo>
                    <a:pt x="2147" y="895"/>
                  </a:lnTo>
                  <a:lnTo>
                    <a:pt x="2097" y="845"/>
                  </a:lnTo>
                  <a:lnTo>
                    <a:pt x="2031" y="769"/>
                  </a:lnTo>
                  <a:lnTo>
                    <a:pt x="2014" y="753"/>
                  </a:lnTo>
                  <a:lnTo>
                    <a:pt x="1989" y="728"/>
                  </a:lnTo>
                  <a:lnTo>
                    <a:pt x="1972" y="711"/>
                  </a:lnTo>
                  <a:lnTo>
                    <a:pt x="1947" y="686"/>
                  </a:lnTo>
                  <a:lnTo>
                    <a:pt x="1930" y="669"/>
                  </a:lnTo>
                  <a:lnTo>
                    <a:pt x="1905" y="652"/>
                  </a:lnTo>
                  <a:lnTo>
                    <a:pt x="1889" y="636"/>
                  </a:lnTo>
                  <a:lnTo>
                    <a:pt x="1863" y="611"/>
                  </a:lnTo>
                  <a:lnTo>
                    <a:pt x="1847" y="594"/>
                  </a:lnTo>
                  <a:lnTo>
                    <a:pt x="1822" y="577"/>
                  </a:lnTo>
                  <a:lnTo>
                    <a:pt x="1805" y="561"/>
                  </a:lnTo>
                  <a:lnTo>
                    <a:pt x="1780" y="544"/>
                  </a:lnTo>
                  <a:lnTo>
                    <a:pt x="1763" y="527"/>
                  </a:lnTo>
                  <a:lnTo>
                    <a:pt x="1738" y="519"/>
                  </a:lnTo>
                  <a:lnTo>
                    <a:pt x="1721" y="502"/>
                  </a:lnTo>
                  <a:lnTo>
                    <a:pt x="1696" y="485"/>
                  </a:lnTo>
                  <a:lnTo>
                    <a:pt x="1680" y="477"/>
                  </a:lnTo>
                  <a:lnTo>
                    <a:pt x="1655" y="460"/>
                  </a:lnTo>
                  <a:lnTo>
                    <a:pt x="1638" y="444"/>
                  </a:lnTo>
                  <a:lnTo>
                    <a:pt x="1613" y="435"/>
                  </a:lnTo>
                  <a:lnTo>
                    <a:pt x="1596" y="427"/>
                  </a:lnTo>
                  <a:lnTo>
                    <a:pt x="1579" y="410"/>
                  </a:lnTo>
                  <a:lnTo>
                    <a:pt x="1554" y="402"/>
                  </a:lnTo>
                  <a:lnTo>
                    <a:pt x="1538" y="394"/>
                  </a:lnTo>
                  <a:lnTo>
                    <a:pt x="1513" y="377"/>
                  </a:lnTo>
                  <a:lnTo>
                    <a:pt x="1496" y="368"/>
                  </a:lnTo>
                  <a:lnTo>
                    <a:pt x="1479" y="360"/>
                  </a:lnTo>
                  <a:lnTo>
                    <a:pt x="1454" y="352"/>
                  </a:lnTo>
                  <a:lnTo>
                    <a:pt x="1437" y="343"/>
                  </a:lnTo>
                  <a:lnTo>
                    <a:pt x="1412" y="335"/>
                  </a:lnTo>
                  <a:lnTo>
                    <a:pt x="1412" y="335"/>
                  </a:lnTo>
                  <a:lnTo>
                    <a:pt x="1396" y="327"/>
                  </a:lnTo>
                  <a:lnTo>
                    <a:pt x="1371" y="318"/>
                  </a:lnTo>
                  <a:lnTo>
                    <a:pt x="1371" y="318"/>
                  </a:lnTo>
                  <a:lnTo>
                    <a:pt x="1354" y="318"/>
                  </a:lnTo>
                  <a:lnTo>
                    <a:pt x="1329" y="310"/>
                  </a:lnTo>
                  <a:lnTo>
                    <a:pt x="1329" y="310"/>
                  </a:lnTo>
                  <a:lnTo>
                    <a:pt x="1312" y="302"/>
                  </a:lnTo>
                  <a:lnTo>
                    <a:pt x="1295" y="293"/>
                  </a:lnTo>
                  <a:lnTo>
                    <a:pt x="1295" y="293"/>
                  </a:lnTo>
                  <a:lnTo>
                    <a:pt x="1270" y="293"/>
                  </a:lnTo>
                  <a:lnTo>
                    <a:pt x="1254" y="293"/>
                  </a:lnTo>
                  <a:lnTo>
                    <a:pt x="1254" y="293"/>
                  </a:lnTo>
                  <a:lnTo>
                    <a:pt x="1229" y="293"/>
                  </a:lnTo>
                  <a:lnTo>
                    <a:pt x="1212" y="293"/>
                  </a:lnTo>
                  <a:lnTo>
                    <a:pt x="1212" y="293"/>
                  </a:lnTo>
                  <a:lnTo>
                    <a:pt x="1195" y="293"/>
                  </a:lnTo>
                  <a:lnTo>
                    <a:pt x="1170" y="293"/>
                  </a:lnTo>
                  <a:lnTo>
                    <a:pt x="1170" y="293"/>
                  </a:lnTo>
                  <a:lnTo>
                    <a:pt x="1153" y="293"/>
                  </a:lnTo>
                  <a:lnTo>
                    <a:pt x="1137" y="293"/>
                  </a:lnTo>
                  <a:lnTo>
                    <a:pt x="1137" y="293"/>
                  </a:lnTo>
                  <a:lnTo>
                    <a:pt x="1112" y="293"/>
                  </a:lnTo>
                  <a:lnTo>
                    <a:pt x="978" y="293"/>
                  </a:lnTo>
                  <a:lnTo>
                    <a:pt x="961" y="293"/>
                  </a:lnTo>
                  <a:lnTo>
                    <a:pt x="961" y="293"/>
                  </a:lnTo>
                  <a:lnTo>
                    <a:pt x="945" y="293"/>
                  </a:lnTo>
                  <a:lnTo>
                    <a:pt x="919" y="293"/>
                  </a:lnTo>
                  <a:lnTo>
                    <a:pt x="919" y="293"/>
                  </a:lnTo>
                  <a:lnTo>
                    <a:pt x="903" y="293"/>
                  </a:lnTo>
                  <a:lnTo>
                    <a:pt x="886" y="293"/>
                  </a:lnTo>
                  <a:lnTo>
                    <a:pt x="886" y="293"/>
                  </a:lnTo>
                  <a:lnTo>
                    <a:pt x="869" y="293"/>
                  </a:lnTo>
                  <a:lnTo>
                    <a:pt x="853" y="293"/>
                  </a:lnTo>
                  <a:lnTo>
                    <a:pt x="853" y="293"/>
                  </a:lnTo>
                  <a:lnTo>
                    <a:pt x="836" y="293"/>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a:off x="5108623" y="8950924"/>
              <a:ext cx="300898" cy="251817"/>
            </a:xfrm>
            <a:custGeom>
              <a:avLst/>
              <a:gdLst/>
              <a:ahLst/>
              <a:cxnLst/>
              <a:rect l="l" t="t" r="r" b="b"/>
              <a:pathLst>
                <a:path w="6100" h="5105" extrusionOk="0">
                  <a:moveTo>
                    <a:pt x="3626" y="4829"/>
                  </a:moveTo>
                  <a:lnTo>
                    <a:pt x="3610" y="4829"/>
                  </a:lnTo>
                  <a:lnTo>
                    <a:pt x="3568" y="4846"/>
                  </a:lnTo>
                  <a:lnTo>
                    <a:pt x="3468" y="4888"/>
                  </a:lnTo>
                  <a:lnTo>
                    <a:pt x="3401" y="4913"/>
                  </a:lnTo>
                  <a:lnTo>
                    <a:pt x="3326" y="4938"/>
                  </a:lnTo>
                  <a:lnTo>
                    <a:pt x="3242" y="4963"/>
                  </a:lnTo>
                  <a:lnTo>
                    <a:pt x="3167" y="4988"/>
                  </a:lnTo>
                  <a:lnTo>
                    <a:pt x="3125" y="5005"/>
                  </a:lnTo>
                  <a:lnTo>
                    <a:pt x="3083" y="5021"/>
                  </a:lnTo>
                  <a:lnTo>
                    <a:pt x="3041" y="5030"/>
                  </a:lnTo>
                  <a:lnTo>
                    <a:pt x="3000" y="5038"/>
                  </a:lnTo>
                  <a:lnTo>
                    <a:pt x="2958" y="5055"/>
                  </a:lnTo>
                  <a:lnTo>
                    <a:pt x="2916" y="5063"/>
                  </a:lnTo>
                  <a:lnTo>
                    <a:pt x="2883" y="5080"/>
                  </a:lnTo>
                  <a:lnTo>
                    <a:pt x="2841" y="5088"/>
                  </a:lnTo>
                  <a:lnTo>
                    <a:pt x="2808" y="5096"/>
                  </a:lnTo>
                  <a:lnTo>
                    <a:pt x="2774" y="5105"/>
                  </a:lnTo>
                  <a:lnTo>
                    <a:pt x="2741" y="5105"/>
                  </a:lnTo>
                  <a:lnTo>
                    <a:pt x="2724" y="5105"/>
                  </a:lnTo>
                  <a:lnTo>
                    <a:pt x="2716" y="5105"/>
                  </a:lnTo>
                  <a:lnTo>
                    <a:pt x="2699" y="5105"/>
                  </a:lnTo>
                  <a:lnTo>
                    <a:pt x="2682" y="5105"/>
                  </a:lnTo>
                  <a:lnTo>
                    <a:pt x="2666" y="5105"/>
                  </a:lnTo>
                  <a:lnTo>
                    <a:pt x="2657" y="5105"/>
                  </a:lnTo>
                  <a:lnTo>
                    <a:pt x="2615" y="5105"/>
                  </a:lnTo>
                  <a:lnTo>
                    <a:pt x="2599" y="5105"/>
                  </a:lnTo>
                  <a:lnTo>
                    <a:pt x="2582" y="5105"/>
                  </a:lnTo>
                  <a:lnTo>
                    <a:pt x="2565" y="5105"/>
                  </a:lnTo>
                  <a:lnTo>
                    <a:pt x="2549" y="5105"/>
                  </a:lnTo>
                  <a:lnTo>
                    <a:pt x="2532" y="5096"/>
                  </a:lnTo>
                  <a:lnTo>
                    <a:pt x="2515" y="5088"/>
                  </a:lnTo>
                  <a:lnTo>
                    <a:pt x="2498" y="5080"/>
                  </a:lnTo>
                  <a:lnTo>
                    <a:pt x="2482" y="5063"/>
                  </a:lnTo>
                  <a:lnTo>
                    <a:pt x="2465" y="5038"/>
                  </a:lnTo>
                  <a:lnTo>
                    <a:pt x="2448" y="5005"/>
                  </a:lnTo>
                  <a:lnTo>
                    <a:pt x="2448" y="4979"/>
                  </a:lnTo>
                  <a:lnTo>
                    <a:pt x="2448" y="4946"/>
                  </a:lnTo>
                  <a:lnTo>
                    <a:pt x="2448" y="4929"/>
                  </a:lnTo>
                  <a:lnTo>
                    <a:pt x="2448" y="4921"/>
                  </a:lnTo>
                  <a:lnTo>
                    <a:pt x="2457" y="4896"/>
                  </a:lnTo>
                  <a:lnTo>
                    <a:pt x="2465" y="4871"/>
                  </a:lnTo>
                  <a:lnTo>
                    <a:pt x="2482" y="4863"/>
                  </a:lnTo>
                  <a:lnTo>
                    <a:pt x="2490" y="4846"/>
                  </a:lnTo>
                  <a:lnTo>
                    <a:pt x="2507" y="4837"/>
                  </a:lnTo>
                  <a:lnTo>
                    <a:pt x="2515" y="4829"/>
                  </a:lnTo>
                  <a:lnTo>
                    <a:pt x="2532" y="4821"/>
                  </a:lnTo>
                  <a:lnTo>
                    <a:pt x="2540" y="4812"/>
                  </a:lnTo>
                  <a:lnTo>
                    <a:pt x="2549" y="4804"/>
                  </a:lnTo>
                  <a:lnTo>
                    <a:pt x="2574" y="4787"/>
                  </a:lnTo>
                  <a:lnTo>
                    <a:pt x="2599" y="4779"/>
                  </a:lnTo>
                  <a:lnTo>
                    <a:pt x="2624" y="4762"/>
                  </a:lnTo>
                  <a:lnTo>
                    <a:pt x="2649" y="4754"/>
                  </a:lnTo>
                  <a:lnTo>
                    <a:pt x="2674" y="4737"/>
                  </a:lnTo>
                  <a:lnTo>
                    <a:pt x="2707" y="4729"/>
                  </a:lnTo>
                  <a:lnTo>
                    <a:pt x="2732" y="4721"/>
                  </a:lnTo>
                  <a:lnTo>
                    <a:pt x="2766" y="4712"/>
                  </a:lnTo>
                  <a:lnTo>
                    <a:pt x="2824" y="4687"/>
                  </a:lnTo>
                  <a:lnTo>
                    <a:pt x="2941" y="4654"/>
                  </a:lnTo>
                  <a:lnTo>
                    <a:pt x="3000" y="4629"/>
                  </a:lnTo>
                  <a:lnTo>
                    <a:pt x="3025" y="4620"/>
                  </a:lnTo>
                  <a:lnTo>
                    <a:pt x="3050" y="4612"/>
                  </a:lnTo>
                  <a:lnTo>
                    <a:pt x="3075" y="4604"/>
                  </a:lnTo>
                  <a:lnTo>
                    <a:pt x="3092" y="4595"/>
                  </a:lnTo>
                  <a:lnTo>
                    <a:pt x="3108" y="4587"/>
                  </a:lnTo>
                  <a:lnTo>
                    <a:pt x="3125" y="4578"/>
                  </a:lnTo>
                  <a:lnTo>
                    <a:pt x="3309" y="4487"/>
                  </a:lnTo>
                  <a:lnTo>
                    <a:pt x="3484" y="4386"/>
                  </a:lnTo>
                  <a:lnTo>
                    <a:pt x="3576" y="4336"/>
                  </a:lnTo>
                  <a:lnTo>
                    <a:pt x="3668" y="4294"/>
                  </a:lnTo>
                  <a:lnTo>
                    <a:pt x="3760" y="4244"/>
                  </a:lnTo>
                  <a:lnTo>
                    <a:pt x="3852" y="4194"/>
                  </a:lnTo>
                  <a:lnTo>
                    <a:pt x="3919" y="4152"/>
                  </a:lnTo>
                  <a:lnTo>
                    <a:pt x="3994" y="4111"/>
                  </a:lnTo>
                  <a:lnTo>
                    <a:pt x="4069" y="4069"/>
                  </a:lnTo>
                  <a:lnTo>
                    <a:pt x="4153" y="4019"/>
                  </a:lnTo>
                  <a:lnTo>
                    <a:pt x="4244" y="3969"/>
                  </a:lnTo>
                  <a:lnTo>
                    <a:pt x="4286" y="3944"/>
                  </a:lnTo>
                  <a:lnTo>
                    <a:pt x="4328" y="3919"/>
                  </a:lnTo>
                  <a:lnTo>
                    <a:pt x="4361" y="3893"/>
                  </a:lnTo>
                  <a:lnTo>
                    <a:pt x="4370" y="3885"/>
                  </a:lnTo>
                  <a:lnTo>
                    <a:pt x="4420" y="3860"/>
                  </a:lnTo>
                  <a:lnTo>
                    <a:pt x="4462" y="3827"/>
                  </a:lnTo>
                  <a:lnTo>
                    <a:pt x="4512" y="3802"/>
                  </a:lnTo>
                  <a:lnTo>
                    <a:pt x="4562" y="3768"/>
                  </a:lnTo>
                  <a:lnTo>
                    <a:pt x="4604" y="3735"/>
                  </a:lnTo>
                  <a:lnTo>
                    <a:pt x="4654" y="3710"/>
                  </a:lnTo>
                  <a:lnTo>
                    <a:pt x="4696" y="3676"/>
                  </a:lnTo>
                  <a:lnTo>
                    <a:pt x="4746" y="3643"/>
                  </a:lnTo>
                  <a:lnTo>
                    <a:pt x="4796" y="3609"/>
                  </a:lnTo>
                  <a:lnTo>
                    <a:pt x="4838" y="3576"/>
                  </a:lnTo>
                  <a:lnTo>
                    <a:pt x="4888" y="3534"/>
                  </a:lnTo>
                  <a:lnTo>
                    <a:pt x="4930" y="3501"/>
                  </a:lnTo>
                  <a:lnTo>
                    <a:pt x="4980" y="3467"/>
                  </a:lnTo>
                  <a:lnTo>
                    <a:pt x="5021" y="3434"/>
                  </a:lnTo>
                  <a:lnTo>
                    <a:pt x="5072" y="3392"/>
                  </a:lnTo>
                  <a:lnTo>
                    <a:pt x="5113" y="3359"/>
                  </a:lnTo>
                  <a:lnTo>
                    <a:pt x="5155" y="3317"/>
                  </a:lnTo>
                  <a:lnTo>
                    <a:pt x="5205" y="3284"/>
                  </a:lnTo>
                  <a:lnTo>
                    <a:pt x="5247" y="3242"/>
                  </a:lnTo>
                  <a:lnTo>
                    <a:pt x="5289" y="3200"/>
                  </a:lnTo>
                  <a:lnTo>
                    <a:pt x="5330" y="3167"/>
                  </a:lnTo>
                  <a:lnTo>
                    <a:pt x="5364" y="3125"/>
                  </a:lnTo>
                  <a:lnTo>
                    <a:pt x="5406" y="3083"/>
                  </a:lnTo>
                  <a:lnTo>
                    <a:pt x="5439" y="3050"/>
                  </a:lnTo>
                  <a:lnTo>
                    <a:pt x="5447" y="3041"/>
                  </a:lnTo>
                  <a:lnTo>
                    <a:pt x="5481" y="3000"/>
                  </a:lnTo>
                  <a:lnTo>
                    <a:pt x="5498" y="2983"/>
                  </a:lnTo>
                  <a:lnTo>
                    <a:pt x="5514" y="2958"/>
                  </a:lnTo>
                  <a:lnTo>
                    <a:pt x="5539" y="2941"/>
                  </a:lnTo>
                  <a:lnTo>
                    <a:pt x="5556" y="2916"/>
                  </a:lnTo>
                  <a:lnTo>
                    <a:pt x="5573" y="2899"/>
                  </a:lnTo>
                  <a:lnTo>
                    <a:pt x="5589" y="2874"/>
                  </a:lnTo>
                  <a:lnTo>
                    <a:pt x="5598" y="2858"/>
                  </a:lnTo>
                  <a:lnTo>
                    <a:pt x="5615" y="2832"/>
                  </a:lnTo>
                  <a:lnTo>
                    <a:pt x="5631" y="2816"/>
                  </a:lnTo>
                  <a:lnTo>
                    <a:pt x="5648" y="2791"/>
                  </a:lnTo>
                  <a:lnTo>
                    <a:pt x="5665" y="2774"/>
                  </a:lnTo>
                  <a:lnTo>
                    <a:pt x="5681" y="2749"/>
                  </a:lnTo>
                  <a:lnTo>
                    <a:pt x="5690" y="2732"/>
                  </a:lnTo>
                  <a:lnTo>
                    <a:pt x="5706" y="2707"/>
                  </a:lnTo>
                  <a:lnTo>
                    <a:pt x="5715" y="2690"/>
                  </a:lnTo>
                  <a:lnTo>
                    <a:pt x="5731" y="2665"/>
                  </a:lnTo>
                  <a:lnTo>
                    <a:pt x="5740" y="2649"/>
                  </a:lnTo>
                  <a:lnTo>
                    <a:pt x="5757" y="2624"/>
                  </a:lnTo>
                  <a:lnTo>
                    <a:pt x="5765" y="2607"/>
                  </a:lnTo>
                  <a:lnTo>
                    <a:pt x="5773" y="2582"/>
                  </a:lnTo>
                  <a:lnTo>
                    <a:pt x="5790" y="2565"/>
                  </a:lnTo>
                  <a:lnTo>
                    <a:pt x="5798" y="2540"/>
                  </a:lnTo>
                  <a:lnTo>
                    <a:pt x="5807" y="2523"/>
                  </a:lnTo>
                  <a:lnTo>
                    <a:pt x="5815" y="2498"/>
                  </a:lnTo>
                  <a:lnTo>
                    <a:pt x="5823" y="2473"/>
                  </a:lnTo>
                  <a:lnTo>
                    <a:pt x="5832" y="2457"/>
                  </a:lnTo>
                  <a:lnTo>
                    <a:pt x="5840" y="2431"/>
                  </a:lnTo>
                  <a:lnTo>
                    <a:pt x="5848" y="2423"/>
                  </a:lnTo>
                  <a:lnTo>
                    <a:pt x="5857" y="2398"/>
                  </a:lnTo>
                  <a:lnTo>
                    <a:pt x="5865" y="2373"/>
                  </a:lnTo>
                  <a:lnTo>
                    <a:pt x="5865" y="2356"/>
                  </a:lnTo>
                  <a:lnTo>
                    <a:pt x="5874" y="2331"/>
                  </a:lnTo>
                  <a:lnTo>
                    <a:pt x="5874" y="2315"/>
                  </a:lnTo>
                  <a:lnTo>
                    <a:pt x="5874" y="2289"/>
                  </a:lnTo>
                  <a:lnTo>
                    <a:pt x="5874" y="2273"/>
                  </a:lnTo>
                  <a:lnTo>
                    <a:pt x="5874" y="2248"/>
                  </a:lnTo>
                  <a:lnTo>
                    <a:pt x="5874" y="2223"/>
                  </a:lnTo>
                  <a:lnTo>
                    <a:pt x="5874" y="2081"/>
                  </a:lnTo>
                  <a:lnTo>
                    <a:pt x="5874" y="2056"/>
                  </a:lnTo>
                  <a:lnTo>
                    <a:pt x="5874" y="2039"/>
                  </a:lnTo>
                  <a:lnTo>
                    <a:pt x="5874" y="2014"/>
                  </a:lnTo>
                  <a:lnTo>
                    <a:pt x="5874" y="1997"/>
                  </a:lnTo>
                  <a:lnTo>
                    <a:pt x="5874" y="1972"/>
                  </a:lnTo>
                  <a:lnTo>
                    <a:pt x="5874" y="1955"/>
                  </a:lnTo>
                  <a:lnTo>
                    <a:pt x="5865" y="1930"/>
                  </a:lnTo>
                  <a:lnTo>
                    <a:pt x="5865" y="1914"/>
                  </a:lnTo>
                  <a:lnTo>
                    <a:pt x="5865" y="1914"/>
                  </a:lnTo>
                  <a:lnTo>
                    <a:pt x="5848" y="1914"/>
                  </a:lnTo>
                  <a:lnTo>
                    <a:pt x="5840" y="1914"/>
                  </a:lnTo>
                  <a:lnTo>
                    <a:pt x="5832" y="1914"/>
                  </a:lnTo>
                  <a:lnTo>
                    <a:pt x="5823" y="1914"/>
                  </a:lnTo>
                  <a:lnTo>
                    <a:pt x="5815" y="1914"/>
                  </a:lnTo>
                  <a:lnTo>
                    <a:pt x="5807" y="1914"/>
                  </a:lnTo>
                  <a:lnTo>
                    <a:pt x="5798" y="1914"/>
                  </a:lnTo>
                  <a:lnTo>
                    <a:pt x="5782" y="1914"/>
                  </a:lnTo>
                  <a:lnTo>
                    <a:pt x="5773" y="1914"/>
                  </a:lnTo>
                  <a:lnTo>
                    <a:pt x="5640" y="1914"/>
                  </a:lnTo>
                  <a:lnTo>
                    <a:pt x="5623" y="1914"/>
                  </a:lnTo>
                  <a:lnTo>
                    <a:pt x="5623" y="1914"/>
                  </a:lnTo>
                  <a:lnTo>
                    <a:pt x="5598" y="1914"/>
                  </a:lnTo>
                  <a:lnTo>
                    <a:pt x="5581" y="1914"/>
                  </a:lnTo>
                  <a:lnTo>
                    <a:pt x="5556" y="1914"/>
                  </a:lnTo>
                  <a:lnTo>
                    <a:pt x="5539" y="1914"/>
                  </a:lnTo>
                  <a:lnTo>
                    <a:pt x="5514" y="1914"/>
                  </a:lnTo>
                  <a:lnTo>
                    <a:pt x="5489" y="1914"/>
                  </a:lnTo>
                  <a:lnTo>
                    <a:pt x="5447" y="1922"/>
                  </a:lnTo>
                  <a:lnTo>
                    <a:pt x="5406" y="1930"/>
                  </a:lnTo>
                  <a:lnTo>
                    <a:pt x="5364" y="1947"/>
                  </a:lnTo>
                  <a:lnTo>
                    <a:pt x="5314" y="1955"/>
                  </a:lnTo>
                  <a:lnTo>
                    <a:pt x="5272" y="1964"/>
                  </a:lnTo>
                  <a:lnTo>
                    <a:pt x="5230" y="1980"/>
                  </a:lnTo>
                  <a:lnTo>
                    <a:pt x="5205" y="1989"/>
                  </a:lnTo>
                  <a:lnTo>
                    <a:pt x="5188" y="1989"/>
                  </a:lnTo>
                  <a:lnTo>
                    <a:pt x="5147" y="1997"/>
                  </a:lnTo>
                  <a:lnTo>
                    <a:pt x="5113" y="2014"/>
                  </a:lnTo>
                  <a:lnTo>
                    <a:pt x="5072" y="2031"/>
                  </a:lnTo>
                  <a:lnTo>
                    <a:pt x="5038" y="2039"/>
                  </a:lnTo>
                  <a:lnTo>
                    <a:pt x="4980" y="2064"/>
                  </a:lnTo>
                  <a:lnTo>
                    <a:pt x="4938" y="2081"/>
                  </a:lnTo>
                  <a:lnTo>
                    <a:pt x="4904" y="2089"/>
                  </a:lnTo>
                  <a:lnTo>
                    <a:pt x="4863" y="2106"/>
                  </a:lnTo>
                  <a:lnTo>
                    <a:pt x="4821" y="2131"/>
                  </a:lnTo>
                  <a:lnTo>
                    <a:pt x="4779" y="2147"/>
                  </a:lnTo>
                  <a:lnTo>
                    <a:pt x="4737" y="2164"/>
                  </a:lnTo>
                  <a:lnTo>
                    <a:pt x="4696" y="2181"/>
                  </a:lnTo>
                  <a:lnTo>
                    <a:pt x="4654" y="2206"/>
                  </a:lnTo>
                  <a:lnTo>
                    <a:pt x="4612" y="2223"/>
                  </a:lnTo>
                  <a:lnTo>
                    <a:pt x="4579" y="2248"/>
                  </a:lnTo>
                  <a:lnTo>
                    <a:pt x="4537" y="2264"/>
                  </a:lnTo>
                  <a:lnTo>
                    <a:pt x="4495" y="2289"/>
                  </a:lnTo>
                  <a:lnTo>
                    <a:pt x="4462" y="2306"/>
                  </a:lnTo>
                  <a:lnTo>
                    <a:pt x="4420" y="2331"/>
                  </a:lnTo>
                  <a:lnTo>
                    <a:pt x="4378" y="2348"/>
                  </a:lnTo>
                  <a:lnTo>
                    <a:pt x="4345" y="2373"/>
                  </a:lnTo>
                  <a:lnTo>
                    <a:pt x="4303" y="2398"/>
                  </a:lnTo>
                  <a:lnTo>
                    <a:pt x="4270" y="2423"/>
                  </a:lnTo>
                  <a:lnTo>
                    <a:pt x="4228" y="2448"/>
                  </a:lnTo>
                  <a:lnTo>
                    <a:pt x="4194" y="2465"/>
                  </a:lnTo>
                  <a:lnTo>
                    <a:pt x="4153" y="2490"/>
                  </a:lnTo>
                  <a:lnTo>
                    <a:pt x="4119" y="2515"/>
                  </a:lnTo>
                  <a:lnTo>
                    <a:pt x="4077" y="2540"/>
                  </a:lnTo>
                  <a:lnTo>
                    <a:pt x="4044" y="2565"/>
                  </a:lnTo>
                  <a:lnTo>
                    <a:pt x="4011" y="2590"/>
                  </a:lnTo>
                  <a:lnTo>
                    <a:pt x="3969" y="2624"/>
                  </a:lnTo>
                  <a:lnTo>
                    <a:pt x="3935" y="2649"/>
                  </a:lnTo>
                  <a:lnTo>
                    <a:pt x="3910" y="2665"/>
                  </a:lnTo>
                  <a:lnTo>
                    <a:pt x="3902" y="2674"/>
                  </a:lnTo>
                  <a:lnTo>
                    <a:pt x="3860" y="2699"/>
                  </a:lnTo>
                  <a:lnTo>
                    <a:pt x="3827" y="2724"/>
                  </a:lnTo>
                  <a:lnTo>
                    <a:pt x="3793" y="2757"/>
                  </a:lnTo>
                  <a:lnTo>
                    <a:pt x="3760" y="2782"/>
                  </a:lnTo>
                  <a:lnTo>
                    <a:pt x="3685" y="2841"/>
                  </a:lnTo>
                  <a:lnTo>
                    <a:pt x="3618" y="2891"/>
                  </a:lnTo>
                  <a:lnTo>
                    <a:pt x="3551" y="2949"/>
                  </a:lnTo>
                  <a:lnTo>
                    <a:pt x="3476" y="3008"/>
                  </a:lnTo>
                  <a:lnTo>
                    <a:pt x="3409" y="3066"/>
                  </a:lnTo>
                  <a:lnTo>
                    <a:pt x="3342" y="3125"/>
                  </a:lnTo>
                  <a:lnTo>
                    <a:pt x="3275" y="3183"/>
                  </a:lnTo>
                  <a:lnTo>
                    <a:pt x="3209" y="3250"/>
                  </a:lnTo>
                  <a:lnTo>
                    <a:pt x="3142" y="3309"/>
                  </a:lnTo>
                  <a:lnTo>
                    <a:pt x="3075" y="3376"/>
                  </a:lnTo>
                  <a:lnTo>
                    <a:pt x="3008" y="3434"/>
                  </a:lnTo>
                  <a:lnTo>
                    <a:pt x="2941" y="3501"/>
                  </a:lnTo>
                  <a:lnTo>
                    <a:pt x="2874" y="3559"/>
                  </a:lnTo>
                  <a:lnTo>
                    <a:pt x="2749" y="3676"/>
                  </a:lnTo>
                  <a:lnTo>
                    <a:pt x="2741" y="3685"/>
                  </a:lnTo>
                  <a:lnTo>
                    <a:pt x="2615" y="3785"/>
                  </a:lnTo>
                  <a:lnTo>
                    <a:pt x="2590" y="3810"/>
                  </a:lnTo>
                  <a:lnTo>
                    <a:pt x="2557" y="3843"/>
                  </a:lnTo>
                  <a:lnTo>
                    <a:pt x="2465" y="3935"/>
                  </a:lnTo>
                  <a:lnTo>
                    <a:pt x="2407" y="3994"/>
                  </a:lnTo>
                  <a:lnTo>
                    <a:pt x="2348" y="4052"/>
                  </a:lnTo>
                  <a:lnTo>
                    <a:pt x="2281" y="4119"/>
                  </a:lnTo>
                  <a:lnTo>
                    <a:pt x="2248" y="4144"/>
                  </a:lnTo>
                  <a:lnTo>
                    <a:pt x="2214" y="4177"/>
                  </a:lnTo>
                  <a:lnTo>
                    <a:pt x="2181" y="4211"/>
                  </a:lnTo>
                  <a:lnTo>
                    <a:pt x="2148" y="4244"/>
                  </a:lnTo>
                  <a:lnTo>
                    <a:pt x="2114" y="4269"/>
                  </a:lnTo>
                  <a:lnTo>
                    <a:pt x="2081" y="4303"/>
                  </a:lnTo>
                  <a:lnTo>
                    <a:pt x="2047" y="4328"/>
                  </a:lnTo>
                  <a:lnTo>
                    <a:pt x="2014" y="4361"/>
                  </a:lnTo>
                  <a:lnTo>
                    <a:pt x="1981" y="4386"/>
                  </a:lnTo>
                  <a:lnTo>
                    <a:pt x="1947" y="4411"/>
                  </a:lnTo>
                  <a:lnTo>
                    <a:pt x="1914" y="4436"/>
                  </a:lnTo>
                  <a:lnTo>
                    <a:pt x="1880" y="4453"/>
                  </a:lnTo>
                  <a:lnTo>
                    <a:pt x="1864" y="4470"/>
                  </a:lnTo>
                  <a:lnTo>
                    <a:pt x="1847" y="4478"/>
                  </a:lnTo>
                  <a:lnTo>
                    <a:pt x="1830" y="4487"/>
                  </a:lnTo>
                  <a:lnTo>
                    <a:pt x="1813" y="4495"/>
                  </a:lnTo>
                  <a:lnTo>
                    <a:pt x="1797" y="4503"/>
                  </a:lnTo>
                  <a:lnTo>
                    <a:pt x="1780" y="4512"/>
                  </a:lnTo>
                  <a:lnTo>
                    <a:pt x="1763" y="4520"/>
                  </a:lnTo>
                  <a:lnTo>
                    <a:pt x="1738" y="4528"/>
                  </a:lnTo>
                  <a:lnTo>
                    <a:pt x="1722" y="4537"/>
                  </a:lnTo>
                  <a:lnTo>
                    <a:pt x="1696" y="4545"/>
                  </a:lnTo>
                  <a:lnTo>
                    <a:pt x="1671" y="4545"/>
                  </a:lnTo>
                  <a:lnTo>
                    <a:pt x="1646" y="4545"/>
                  </a:lnTo>
                  <a:lnTo>
                    <a:pt x="1621" y="4545"/>
                  </a:lnTo>
                  <a:lnTo>
                    <a:pt x="1596" y="4545"/>
                  </a:lnTo>
                  <a:lnTo>
                    <a:pt x="1580" y="4537"/>
                  </a:lnTo>
                  <a:lnTo>
                    <a:pt x="1554" y="4528"/>
                  </a:lnTo>
                  <a:lnTo>
                    <a:pt x="1529" y="4512"/>
                  </a:lnTo>
                  <a:lnTo>
                    <a:pt x="1496" y="4495"/>
                  </a:lnTo>
                  <a:lnTo>
                    <a:pt x="1471" y="4470"/>
                  </a:lnTo>
                  <a:lnTo>
                    <a:pt x="1454" y="4436"/>
                  </a:lnTo>
                  <a:lnTo>
                    <a:pt x="1438" y="4403"/>
                  </a:lnTo>
                  <a:lnTo>
                    <a:pt x="1438" y="4370"/>
                  </a:lnTo>
                  <a:lnTo>
                    <a:pt x="1438" y="4336"/>
                  </a:lnTo>
                  <a:lnTo>
                    <a:pt x="1438" y="4294"/>
                  </a:lnTo>
                  <a:lnTo>
                    <a:pt x="1446" y="4261"/>
                  </a:lnTo>
                  <a:lnTo>
                    <a:pt x="1446" y="4261"/>
                  </a:lnTo>
                  <a:lnTo>
                    <a:pt x="1454" y="4244"/>
                  </a:lnTo>
                  <a:lnTo>
                    <a:pt x="1463" y="4219"/>
                  </a:lnTo>
                  <a:lnTo>
                    <a:pt x="1479" y="4203"/>
                  </a:lnTo>
                  <a:lnTo>
                    <a:pt x="1488" y="4194"/>
                  </a:lnTo>
                  <a:lnTo>
                    <a:pt x="1496" y="4177"/>
                  </a:lnTo>
                  <a:lnTo>
                    <a:pt x="1504" y="4169"/>
                  </a:lnTo>
                  <a:lnTo>
                    <a:pt x="1529" y="4144"/>
                  </a:lnTo>
                  <a:lnTo>
                    <a:pt x="1546" y="4127"/>
                  </a:lnTo>
                  <a:lnTo>
                    <a:pt x="1563" y="4102"/>
                  </a:lnTo>
                  <a:lnTo>
                    <a:pt x="1605" y="4069"/>
                  </a:lnTo>
                  <a:lnTo>
                    <a:pt x="1621" y="4052"/>
                  </a:lnTo>
                  <a:lnTo>
                    <a:pt x="1630" y="4035"/>
                  </a:lnTo>
                  <a:lnTo>
                    <a:pt x="1638" y="4027"/>
                  </a:lnTo>
                  <a:lnTo>
                    <a:pt x="1638" y="4027"/>
                  </a:lnTo>
                  <a:lnTo>
                    <a:pt x="1638" y="4027"/>
                  </a:lnTo>
                  <a:lnTo>
                    <a:pt x="1705" y="3935"/>
                  </a:lnTo>
                  <a:lnTo>
                    <a:pt x="1763" y="3843"/>
                  </a:lnTo>
                  <a:lnTo>
                    <a:pt x="1830" y="3751"/>
                  </a:lnTo>
                  <a:lnTo>
                    <a:pt x="1864" y="3710"/>
                  </a:lnTo>
                  <a:lnTo>
                    <a:pt x="1889" y="3660"/>
                  </a:lnTo>
                  <a:lnTo>
                    <a:pt x="1922" y="3618"/>
                  </a:lnTo>
                  <a:lnTo>
                    <a:pt x="1947" y="3568"/>
                  </a:lnTo>
                  <a:lnTo>
                    <a:pt x="1981" y="3526"/>
                  </a:lnTo>
                  <a:lnTo>
                    <a:pt x="2006" y="3476"/>
                  </a:lnTo>
                  <a:lnTo>
                    <a:pt x="2039" y="3434"/>
                  </a:lnTo>
                  <a:lnTo>
                    <a:pt x="2064" y="3384"/>
                  </a:lnTo>
                  <a:lnTo>
                    <a:pt x="2097" y="3334"/>
                  </a:lnTo>
                  <a:lnTo>
                    <a:pt x="2123" y="3292"/>
                  </a:lnTo>
                  <a:lnTo>
                    <a:pt x="2164" y="3217"/>
                  </a:lnTo>
                  <a:lnTo>
                    <a:pt x="2206" y="3142"/>
                  </a:lnTo>
                  <a:lnTo>
                    <a:pt x="2298" y="2991"/>
                  </a:lnTo>
                  <a:lnTo>
                    <a:pt x="2340" y="2916"/>
                  </a:lnTo>
                  <a:lnTo>
                    <a:pt x="2382" y="2841"/>
                  </a:lnTo>
                  <a:lnTo>
                    <a:pt x="2398" y="2807"/>
                  </a:lnTo>
                  <a:lnTo>
                    <a:pt x="2423" y="2774"/>
                  </a:lnTo>
                  <a:lnTo>
                    <a:pt x="2440" y="2732"/>
                  </a:lnTo>
                  <a:lnTo>
                    <a:pt x="2465" y="2699"/>
                  </a:lnTo>
                  <a:lnTo>
                    <a:pt x="2482" y="2657"/>
                  </a:lnTo>
                  <a:lnTo>
                    <a:pt x="2507" y="2607"/>
                  </a:lnTo>
                  <a:lnTo>
                    <a:pt x="2532" y="2548"/>
                  </a:lnTo>
                  <a:lnTo>
                    <a:pt x="2565" y="2490"/>
                  </a:lnTo>
                  <a:lnTo>
                    <a:pt x="2599" y="2423"/>
                  </a:lnTo>
                  <a:lnTo>
                    <a:pt x="2632" y="2348"/>
                  </a:lnTo>
                  <a:lnTo>
                    <a:pt x="2666" y="2273"/>
                  </a:lnTo>
                  <a:lnTo>
                    <a:pt x="2682" y="2248"/>
                  </a:lnTo>
                  <a:lnTo>
                    <a:pt x="2707" y="2189"/>
                  </a:lnTo>
                  <a:lnTo>
                    <a:pt x="2724" y="2147"/>
                  </a:lnTo>
                  <a:lnTo>
                    <a:pt x="2741" y="2106"/>
                  </a:lnTo>
                  <a:lnTo>
                    <a:pt x="2757" y="2056"/>
                  </a:lnTo>
                  <a:lnTo>
                    <a:pt x="2783" y="2014"/>
                  </a:lnTo>
                  <a:lnTo>
                    <a:pt x="2799" y="1972"/>
                  </a:lnTo>
                  <a:lnTo>
                    <a:pt x="2816" y="1922"/>
                  </a:lnTo>
                  <a:lnTo>
                    <a:pt x="2833" y="1872"/>
                  </a:lnTo>
                  <a:lnTo>
                    <a:pt x="2858" y="1830"/>
                  </a:lnTo>
                  <a:lnTo>
                    <a:pt x="2874" y="1780"/>
                  </a:lnTo>
                  <a:lnTo>
                    <a:pt x="2891" y="1730"/>
                  </a:lnTo>
                  <a:lnTo>
                    <a:pt x="2908" y="1688"/>
                  </a:lnTo>
                  <a:lnTo>
                    <a:pt x="2925" y="1638"/>
                  </a:lnTo>
                  <a:lnTo>
                    <a:pt x="2941" y="1588"/>
                  </a:lnTo>
                  <a:lnTo>
                    <a:pt x="2958" y="1538"/>
                  </a:lnTo>
                  <a:lnTo>
                    <a:pt x="2975" y="1487"/>
                  </a:lnTo>
                  <a:lnTo>
                    <a:pt x="2991" y="1437"/>
                  </a:lnTo>
                  <a:lnTo>
                    <a:pt x="3000" y="1387"/>
                  </a:lnTo>
                  <a:lnTo>
                    <a:pt x="3016" y="1345"/>
                  </a:lnTo>
                  <a:lnTo>
                    <a:pt x="3025" y="1295"/>
                  </a:lnTo>
                  <a:lnTo>
                    <a:pt x="3041" y="1245"/>
                  </a:lnTo>
                  <a:lnTo>
                    <a:pt x="3050" y="1195"/>
                  </a:lnTo>
                  <a:lnTo>
                    <a:pt x="3058" y="1153"/>
                  </a:lnTo>
                  <a:lnTo>
                    <a:pt x="3067" y="1103"/>
                  </a:lnTo>
                  <a:lnTo>
                    <a:pt x="3075" y="1061"/>
                  </a:lnTo>
                  <a:lnTo>
                    <a:pt x="3083" y="1011"/>
                  </a:lnTo>
                  <a:lnTo>
                    <a:pt x="3083" y="970"/>
                  </a:lnTo>
                  <a:lnTo>
                    <a:pt x="3083" y="944"/>
                  </a:lnTo>
                  <a:lnTo>
                    <a:pt x="3083" y="928"/>
                  </a:lnTo>
                  <a:lnTo>
                    <a:pt x="3083" y="686"/>
                  </a:lnTo>
                  <a:lnTo>
                    <a:pt x="3083" y="669"/>
                  </a:lnTo>
                  <a:lnTo>
                    <a:pt x="3083" y="652"/>
                  </a:lnTo>
                  <a:lnTo>
                    <a:pt x="3083" y="635"/>
                  </a:lnTo>
                  <a:lnTo>
                    <a:pt x="3083" y="619"/>
                  </a:lnTo>
                  <a:lnTo>
                    <a:pt x="3083" y="602"/>
                  </a:lnTo>
                  <a:lnTo>
                    <a:pt x="3083" y="585"/>
                  </a:lnTo>
                  <a:lnTo>
                    <a:pt x="3083" y="577"/>
                  </a:lnTo>
                  <a:lnTo>
                    <a:pt x="3083" y="560"/>
                  </a:lnTo>
                  <a:lnTo>
                    <a:pt x="3083" y="543"/>
                  </a:lnTo>
                  <a:lnTo>
                    <a:pt x="3083" y="535"/>
                  </a:lnTo>
                  <a:lnTo>
                    <a:pt x="3083" y="518"/>
                  </a:lnTo>
                  <a:lnTo>
                    <a:pt x="3075" y="502"/>
                  </a:lnTo>
                  <a:lnTo>
                    <a:pt x="3075" y="493"/>
                  </a:lnTo>
                  <a:lnTo>
                    <a:pt x="3067" y="477"/>
                  </a:lnTo>
                  <a:lnTo>
                    <a:pt x="3058" y="468"/>
                  </a:lnTo>
                  <a:lnTo>
                    <a:pt x="3050" y="460"/>
                  </a:lnTo>
                  <a:lnTo>
                    <a:pt x="3033" y="435"/>
                  </a:lnTo>
                  <a:lnTo>
                    <a:pt x="3025" y="427"/>
                  </a:lnTo>
                  <a:lnTo>
                    <a:pt x="3016" y="418"/>
                  </a:lnTo>
                  <a:lnTo>
                    <a:pt x="3008" y="401"/>
                  </a:lnTo>
                  <a:lnTo>
                    <a:pt x="3000" y="393"/>
                  </a:lnTo>
                  <a:lnTo>
                    <a:pt x="2991" y="385"/>
                  </a:lnTo>
                  <a:lnTo>
                    <a:pt x="2983" y="376"/>
                  </a:lnTo>
                  <a:lnTo>
                    <a:pt x="2975" y="368"/>
                  </a:lnTo>
                  <a:lnTo>
                    <a:pt x="2966" y="360"/>
                  </a:lnTo>
                  <a:lnTo>
                    <a:pt x="2958" y="351"/>
                  </a:lnTo>
                  <a:lnTo>
                    <a:pt x="2950" y="343"/>
                  </a:lnTo>
                  <a:lnTo>
                    <a:pt x="2933" y="335"/>
                  </a:lnTo>
                  <a:lnTo>
                    <a:pt x="2925" y="335"/>
                  </a:lnTo>
                  <a:lnTo>
                    <a:pt x="2916" y="326"/>
                  </a:lnTo>
                  <a:lnTo>
                    <a:pt x="2908" y="326"/>
                  </a:lnTo>
                  <a:lnTo>
                    <a:pt x="2899" y="326"/>
                  </a:lnTo>
                  <a:lnTo>
                    <a:pt x="2899" y="326"/>
                  </a:lnTo>
                  <a:lnTo>
                    <a:pt x="2891" y="326"/>
                  </a:lnTo>
                  <a:lnTo>
                    <a:pt x="2883" y="326"/>
                  </a:lnTo>
                  <a:lnTo>
                    <a:pt x="2874" y="326"/>
                  </a:lnTo>
                  <a:lnTo>
                    <a:pt x="2874" y="326"/>
                  </a:lnTo>
                  <a:lnTo>
                    <a:pt x="2866" y="326"/>
                  </a:lnTo>
                  <a:lnTo>
                    <a:pt x="2732" y="326"/>
                  </a:lnTo>
                  <a:lnTo>
                    <a:pt x="2724" y="326"/>
                  </a:lnTo>
                  <a:lnTo>
                    <a:pt x="2716" y="326"/>
                  </a:lnTo>
                  <a:lnTo>
                    <a:pt x="2699" y="326"/>
                  </a:lnTo>
                  <a:lnTo>
                    <a:pt x="2682" y="326"/>
                  </a:lnTo>
                  <a:lnTo>
                    <a:pt x="2657" y="335"/>
                  </a:lnTo>
                  <a:lnTo>
                    <a:pt x="2632" y="343"/>
                  </a:lnTo>
                  <a:lnTo>
                    <a:pt x="2607" y="351"/>
                  </a:lnTo>
                  <a:lnTo>
                    <a:pt x="2582" y="360"/>
                  </a:lnTo>
                  <a:lnTo>
                    <a:pt x="2557" y="376"/>
                  </a:lnTo>
                  <a:lnTo>
                    <a:pt x="2549" y="376"/>
                  </a:lnTo>
                  <a:lnTo>
                    <a:pt x="2532" y="376"/>
                  </a:lnTo>
                  <a:lnTo>
                    <a:pt x="2507" y="393"/>
                  </a:lnTo>
                  <a:lnTo>
                    <a:pt x="2482" y="410"/>
                  </a:lnTo>
                  <a:lnTo>
                    <a:pt x="2448" y="418"/>
                  </a:lnTo>
                  <a:lnTo>
                    <a:pt x="2423" y="435"/>
                  </a:lnTo>
                  <a:lnTo>
                    <a:pt x="2398" y="452"/>
                  </a:lnTo>
                  <a:lnTo>
                    <a:pt x="2365" y="468"/>
                  </a:lnTo>
                  <a:lnTo>
                    <a:pt x="2340" y="485"/>
                  </a:lnTo>
                  <a:lnTo>
                    <a:pt x="2315" y="502"/>
                  </a:lnTo>
                  <a:lnTo>
                    <a:pt x="2281" y="518"/>
                  </a:lnTo>
                  <a:lnTo>
                    <a:pt x="2256" y="543"/>
                  </a:lnTo>
                  <a:lnTo>
                    <a:pt x="2223" y="560"/>
                  </a:lnTo>
                  <a:lnTo>
                    <a:pt x="2198" y="585"/>
                  </a:lnTo>
                  <a:lnTo>
                    <a:pt x="2173" y="602"/>
                  </a:lnTo>
                  <a:lnTo>
                    <a:pt x="2139" y="627"/>
                  </a:lnTo>
                  <a:lnTo>
                    <a:pt x="2114" y="644"/>
                  </a:lnTo>
                  <a:lnTo>
                    <a:pt x="2089" y="669"/>
                  </a:lnTo>
                  <a:lnTo>
                    <a:pt x="2056" y="686"/>
                  </a:lnTo>
                  <a:lnTo>
                    <a:pt x="2031" y="711"/>
                  </a:lnTo>
                  <a:lnTo>
                    <a:pt x="2006" y="736"/>
                  </a:lnTo>
                  <a:lnTo>
                    <a:pt x="1981" y="752"/>
                  </a:lnTo>
                  <a:lnTo>
                    <a:pt x="1930" y="802"/>
                  </a:lnTo>
                  <a:lnTo>
                    <a:pt x="1872" y="844"/>
                  </a:lnTo>
                  <a:lnTo>
                    <a:pt x="1822" y="886"/>
                  </a:lnTo>
                  <a:lnTo>
                    <a:pt x="1780" y="936"/>
                  </a:lnTo>
                  <a:lnTo>
                    <a:pt x="1730" y="978"/>
                  </a:lnTo>
                  <a:lnTo>
                    <a:pt x="1688" y="1020"/>
                  </a:lnTo>
                  <a:lnTo>
                    <a:pt x="1646" y="1053"/>
                  </a:lnTo>
                  <a:lnTo>
                    <a:pt x="1613" y="1095"/>
                  </a:lnTo>
                  <a:lnTo>
                    <a:pt x="1546" y="1162"/>
                  </a:lnTo>
                  <a:lnTo>
                    <a:pt x="1488" y="1220"/>
                  </a:lnTo>
                  <a:lnTo>
                    <a:pt x="1446" y="1262"/>
                  </a:lnTo>
                  <a:lnTo>
                    <a:pt x="1412" y="1304"/>
                  </a:lnTo>
                  <a:lnTo>
                    <a:pt x="1371" y="1345"/>
                  </a:lnTo>
                  <a:lnTo>
                    <a:pt x="1329" y="1387"/>
                  </a:lnTo>
                  <a:lnTo>
                    <a:pt x="1287" y="1429"/>
                  </a:lnTo>
                  <a:lnTo>
                    <a:pt x="1254" y="1479"/>
                  </a:lnTo>
                  <a:lnTo>
                    <a:pt x="1212" y="1529"/>
                  </a:lnTo>
                  <a:lnTo>
                    <a:pt x="1179" y="1571"/>
                  </a:lnTo>
                  <a:lnTo>
                    <a:pt x="1137" y="1621"/>
                  </a:lnTo>
                  <a:lnTo>
                    <a:pt x="1103" y="1671"/>
                  </a:lnTo>
                  <a:lnTo>
                    <a:pt x="1070" y="1721"/>
                  </a:lnTo>
                  <a:lnTo>
                    <a:pt x="1028" y="1772"/>
                  </a:lnTo>
                  <a:lnTo>
                    <a:pt x="995" y="1822"/>
                  </a:lnTo>
                  <a:lnTo>
                    <a:pt x="961" y="1872"/>
                  </a:lnTo>
                  <a:lnTo>
                    <a:pt x="928" y="1922"/>
                  </a:lnTo>
                  <a:lnTo>
                    <a:pt x="894" y="1972"/>
                  </a:lnTo>
                  <a:lnTo>
                    <a:pt x="861" y="2031"/>
                  </a:lnTo>
                  <a:lnTo>
                    <a:pt x="828" y="2081"/>
                  </a:lnTo>
                  <a:lnTo>
                    <a:pt x="803" y="2139"/>
                  </a:lnTo>
                  <a:lnTo>
                    <a:pt x="769" y="2189"/>
                  </a:lnTo>
                  <a:lnTo>
                    <a:pt x="736" y="2248"/>
                  </a:lnTo>
                  <a:lnTo>
                    <a:pt x="711" y="2298"/>
                  </a:lnTo>
                  <a:lnTo>
                    <a:pt x="677" y="2356"/>
                  </a:lnTo>
                  <a:lnTo>
                    <a:pt x="652" y="2415"/>
                  </a:lnTo>
                  <a:lnTo>
                    <a:pt x="627" y="2473"/>
                  </a:lnTo>
                  <a:lnTo>
                    <a:pt x="602" y="2532"/>
                  </a:lnTo>
                  <a:lnTo>
                    <a:pt x="569" y="2582"/>
                  </a:lnTo>
                  <a:lnTo>
                    <a:pt x="544" y="2640"/>
                  </a:lnTo>
                  <a:lnTo>
                    <a:pt x="527" y="2699"/>
                  </a:lnTo>
                  <a:lnTo>
                    <a:pt x="502" y="2757"/>
                  </a:lnTo>
                  <a:lnTo>
                    <a:pt x="477" y="2816"/>
                  </a:lnTo>
                  <a:lnTo>
                    <a:pt x="452" y="2874"/>
                  </a:lnTo>
                  <a:lnTo>
                    <a:pt x="435" y="2941"/>
                  </a:lnTo>
                  <a:lnTo>
                    <a:pt x="418" y="3000"/>
                  </a:lnTo>
                  <a:lnTo>
                    <a:pt x="393" y="3058"/>
                  </a:lnTo>
                  <a:lnTo>
                    <a:pt x="377" y="3117"/>
                  </a:lnTo>
                  <a:lnTo>
                    <a:pt x="360" y="3175"/>
                  </a:lnTo>
                  <a:lnTo>
                    <a:pt x="343" y="3233"/>
                  </a:lnTo>
                  <a:lnTo>
                    <a:pt x="326" y="3300"/>
                  </a:lnTo>
                  <a:lnTo>
                    <a:pt x="310" y="3359"/>
                  </a:lnTo>
                  <a:lnTo>
                    <a:pt x="301" y="3417"/>
                  </a:lnTo>
                  <a:lnTo>
                    <a:pt x="285" y="3476"/>
                  </a:lnTo>
                  <a:lnTo>
                    <a:pt x="276" y="3543"/>
                  </a:lnTo>
                  <a:lnTo>
                    <a:pt x="260" y="3601"/>
                  </a:lnTo>
                  <a:lnTo>
                    <a:pt x="251" y="3660"/>
                  </a:lnTo>
                  <a:lnTo>
                    <a:pt x="243" y="3718"/>
                  </a:lnTo>
                  <a:lnTo>
                    <a:pt x="235" y="3785"/>
                  </a:lnTo>
                  <a:lnTo>
                    <a:pt x="226" y="3843"/>
                  </a:lnTo>
                  <a:lnTo>
                    <a:pt x="226" y="3902"/>
                  </a:lnTo>
                  <a:lnTo>
                    <a:pt x="226" y="3960"/>
                  </a:lnTo>
                  <a:lnTo>
                    <a:pt x="226" y="3969"/>
                  </a:lnTo>
                  <a:lnTo>
                    <a:pt x="218" y="4027"/>
                  </a:lnTo>
                  <a:lnTo>
                    <a:pt x="218" y="4052"/>
                  </a:lnTo>
                  <a:lnTo>
                    <a:pt x="218" y="4086"/>
                  </a:lnTo>
                  <a:lnTo>
                    <a:pt x="218" y="4111"/>
                  </a:lnTo>
                  <a:lnTo>
                    <a:pt x="218" y="4144"/>
                  </a:lnTo>
                  <a:lnTo>
                    <a:pt x="218" y="4177"/>
                  </a:lnTo>
                  <a:lnTo>
                    <a:pt x="218" y="4203"/>
                  </a:lnTo>
                  <a:lnTo>
                    <a:pt x="218" y="4503"/>
                  </a:lnTo>
                  <a:lnTo>
                    <a:pt x="218" y="4537"/>
                  </a:lnTo>
                  <a:lnTo>
                    <a:pt x="218" y="4562"/>
                  </a:lnTo>
                  <a:lnTo>
                    <a:pt x="218" y="4595"/>
                  </a:lnTo>
                  <a:lnTo>
                    <a:pt x="218" y="4620"/>
                  </a:lnTo>
                  <a:lnTo>
                    <a:pt x="218" y="4654"/>
                  </a:lnTo>
                  <a:lnTo>
                    <a:pt x="218" y="4679"/>
                  </a:lnTo>
                  <a:lnTo>
                    <a:pt x="218" y="4712"/>
                  </a:lnTo>
                  <a:lnTo>
                    <a:pt x="218" y="4737"/>
                  </a:lnTo>
                  <a:lnTo>
                    <a:pt x="218" y="4771"/>
                  </a:lnTo>
                  <a:lnTo>
                    <a:pt x="218" y="4796"/>
                  </a:lnTo>
                  <a:lnTo>
                    <a:pt x="168" y="4879"/>
                  </a:lnTo>
                  <a:lnTo>
                    <a:pt x="84" y="4829"/>
                  </a:lnTo>
                  <a:lnTo>
                    <a:pt x="76" y="4796"/>
                  </a:lnTo>
                  <a:lnTo>
                    <a:pt x="67" y="4771"/>
                  </a:lnTo>
                  <a:lnTo>
                    <a:pt x="59" y="4737"/>
                  </a:lnTo>
                  <a:lnTo>
                    <a:pt x="51" y="4712"/>
                  </a:lnTo>
                  <a:lnTo>
                    <a:pt x="42" y="4679"/>
                  </a:lnTo>
                  <a:lnTo>
                    <a:pt x="34" y="4645"/>
                  </a:lnTo>
                  <a:lnTo>
                    <a:pt x="26" y="4620"/>
                  </a:lnTo>
                  <a:lnTo>
                    <a:pt x="17" y="4587"/>
                  </a:lnTo>
                  <a:lnTo>
                    <a:pt x="17" y="4553"/>
                  </a:lnTo>
                  <a:lnTo>
                    <a:pt x="9" y="4520"/>
                  </a:lnTo>
                  <a:lnTo>
                    <a:pt x="1" y="4495"/>
                  </a:lnTo>
                  <a:lnTo>
                    <a:pt x="1" y="4462"/>
                  </a:lnTo>
                  <a:lnTo>
                    <a:pt x="1" y="4428"/>
                  </a:lnTo>
                  <a:lnTo>
                    <a:pt x="1" y="4395"/>
                  </a:lnTo>
                  <a:lnTo>
                    <a:pt x="1" y="4370"/>
                  </a:lnTo>
                  <a:lnTo>
                    <a:pt x="1" y="4336"/>
                  </a:lnTo>
                  <a:lnTo>
                    <a:pt x="1" y="4303"/>
                  </a:lnTo>
                  <a:lnTo>
                    <a:pt x="1" y="4269"/>
                  </a:lnTo>
                  <a:lnTo>
                    <a:pt x="1" y="4244"/>
                  </a:lnTo>
                  <a:lnTo>
                    <a:pt x="1" y="4211"/>
                  </a:lnTo>
                  <a:lnTo>
                    <a:pt x="1" y="4177"/>
                  </a:lnTo>
                  <a:lnTo>
                    <a:pt x="1" y="4144"/>
                  </a:lnTo>
                  <a:lnTo>
                    <a:pt x="1" y="4111"/>
                  </a:lnTo>
                  <a:lnTo>
                    <a:pt x="1" y="4086"/>
                  </a:lnTo>
                  <a:lnTo>
                    <a:pt x="1" y="3952"/>
                  </a:lnTo>
                  <a:lnTo>
                    <a:pt x="1" y="3885"/>
                  </a:lnTo>
                  <a:lnTo>
                    <a:pt x="1" y="3827"/>
                  </a:lnTo>
                  <a:lnTo>
                    <a:pt x="9" y="3760"/>
                  </a:lnTo>
                  <a:lnTo>
                    <a:pt x="17" y="3693"/>
                  </a:lnTo>
                  <a:lnTo>
                    <a:pt x="26" y="3626"/>
                  </a:lnTo>
                  <a:lnTo>
                    <a:pt x="34" y="3568"/>
                  </a:lnTo>
                  <a:lnTo>
                    <a:pt x="42" y="3501"/>
                  </a:lnTo>
                  <a:lnTo>
                    <a:pt x="59" y="3434"/>
                  </a:lnTo>
                  <a:lnTo>
                    <a:pt x="67" y="3367"/>
                  </a:lnTo>
                  <a:lnTo>
                    <a:pt x="84" y="3309"/>
                  </a:lnTo>
                  <a:lnTo>
                    <a:pt x="101" y="3242"/>
                  </a:lnTo>
                  <a:lnTo>
                    <a:pt x="118" y="3175"/>
                  </a:lnTo>
                  <a:lnTo>
                    <a:pt x="126" y="3108"/>
                  </a:lnTo>
                  <a:lnTo>
                    <a:pt x="151" y="3050"/>
                  </a:lnTo>
                  <a:lnTo>
                    <a:pt x="168" y="2983"/>
                  </a:lnTo>
                  <a:lnTo>
                    <a:pt x="184" y="2924"/>
                  </a:lnTo>
                  <a:lnTo>
                    <a:pt x="209" y="2858"/>
                  </a:lnTo>
                  <a:lnTo>
                    <a:pt x="226" y="2791"/>
                  </a:lnTo>
                  <a:lnTo>
                    <a:pt x="251" y="2732"/>
                  </a:lnTo>
                  <a:lnTo>
                    <a:pt x="276" y="2665"/>
                  </a:lnTo>
                  <a:lnTo>
                    <a:pt x="301" y="2607"/>
                  </a:lnTo>
                  <a:lnTo>
                    <a:pt x="326" y="2540"/>
                  </a:lnTo>
                  <a:lnTo>
                    <a:pt x="351" y="2482"/>
                  </a:lnTo>
                  <a:lnTo>
                    <a:pt x="377" y="2423"/>
                  </a:lnTo>
                  <a:lnTo>
                    <a:pt x="402" y="2356"/>
                  </a:lnTo>
                  <a:lnTo>
                    <a:pt x="427" y="2298"/>
                  </a:lnTo>
                  <a:lnTo>
                    <a:pt x="460" y="2239"/>
                  </a:lnTo>
                  <a:lnTo>
                    <a:pt x="485" y="2181"/>
                  </a:lnTo>
                  <a:lnTo>
                    <a:pt x="519" y="2122"/>
                  </a:lnTo>
                  <a:lnTo>
                    <a:pt x="552" y="2064"/>
                  </a:lnTo>
                  <a:lnTo>
                    <a:pt x="577" y="2005"/>
                  </a:lnTo>
                  <a:lnTo>
                    <a:pt x="610" y="1947"/>
                  </a:lnTo>
                  <a:lnTo>
                    <a:pt x="644" y="1888"/>
                  </a:lnTo>
                  <a:lnTo>
                    <a:pt x="677" y="1830"/>
                  </a:lnTo>
                  <a:lnTo>
                    <a:pt x="711" y="1772"/>
                  </a:lnTo>
                  <a:lnTo>
                    <a:pt x="752" y="1721"/>
                  </a:lnTo>
                  <a:lnTo>
                    <a:pt x="786" y="1663"/>
                  </a:lnTo>
                  <a:lnTo>
                    <a:pt x="819" y="1613"/>
                  </a:lnTo>
                  <a:lnTo>
                    <a:pt x="861" y="1554"/>
                  </a:lnTo>
                  <a:lnTo>
                    <a:pt x="894" y="1504"/>
                  </a:lnTo>
                  <a:lnTo>
                    <a:pt x="936" y="1446"/>
                  </a:lnTo>
                  <a:lnTo>
                    <a:pt x="970" y="1396"/>
                  </a:lnTo>
                  <a:lnTo>
                    <a:pt x="1011" y="1345"/>
                  </a:lnTo>
                  <a:lnTo>
                    <a:pt x="1053" y="1295"/>
                  </a:lnTo>
                  <a:lnTo>
                    <a:pt x="1087" y="1245"/>
                  </a:lnTo>
                  <a:lnTo>
                    <a:pt x="1128" y="1195"/>
                  </a:lnTo>
                  <a:lnTo>
                    <a:pt x="1170" y="1145"/>
                  </a:lnTo>
                  <a:lnTo>
                    <a:pt x="1212" y="1103"/>
                  </a:lnTo>
                  <a:lnTo>
                    <a:pt x="1254" y="1053"/>
                  </a:lnTo>
                  <a:lnTo>
                    <a:pt x="1295" y="1011"/>
                  </a:lnTo>
                  <a:lnTo>
                    <a:pt x="1354" y="953"/>
                  </a:lnTo>
                  <a:lnTo>
                    <a:pt x="1421" y="886"/>
                  </a:lnTo>
                  <a:lnTo>
                    <a:pt x="1463" y="844"/>
                  </a:lnTo>
                  <a:lnTo>
                    <a:pt x="1504" y="802"/>
                  </a:lnTo>
                  <a:lnTo>
                    <a:pt x="1546" y="761"/>
                  </a:lnTo>
                  <a:lnTo>
                    <a:pt x="1588" y="711"/>
                  </a:lnTo>
                  <a:lnTo>
                    <a:pt x="1638" y="660"/>
                  </a:lnTo>
                  <a:lnTo>
                    <a:pt x="1688" y="619"/>
                  </a:lnTo>
                  <a:lnTo>
                    <a:pt x="1747" y="569"/>
                  </a:lnTo>
                  <a:lnTo>
                    <a:pt x="1797" y="518"/>
                  </a:lnTo>
                  <a:lnTo>
                    <a:pt x="1830" y="493"/>
                  </a:lnTo>
                  <a:lnTo>
                    <a:pt x="1855" y="468"/>
                  </a:lnTo>
                  <a:lnTo>
                    <a:pt x="1889" y="443"/>
                  </a:lnTo>
                  <a:lnTo>
                    <a:pt x="1914" y="418"/>
                  </a:lnTo>
                  <a:lnTo>
                    <a:pt x="1947" y="393"/>
                  </a:lnTo>
                  <a:lnTo>
                    <a:pt x="1972" y="376"/>
                  </a:lnTo>
                  <a:lnTo>
                    <a:pt x="2006" y="351"/>
                  </a:lnTo>
                  <a:lnTo>
                    <a:pt x="2039" y="326"/>
                  </a:lnTo>
                  <a:lnTo>
                    <a:pt x="2064" y="301"/>
                  </a:lnTo>
                  <a:lnTo>
                    <a:pt x="2097" y="276"/>
                  </a:lnTo>
                  <a:lnTo>
                    <a:pt x="2131" y="259"/>
                  </a:lnTo>
                  <a:lnTo>
                    <a:pt x="2164" y="234"/>
                  </a:lnTo>
                  <a:lnTo>
                    <a:pt x="2189" y="218"/>
                  </a:lnTo>
                  <a:lnTo>
                    <a:pt x="2223" y="193"/>
                  </a:lnTo>
                  <a:lnTo>
                    <a:pt x="2256" y="176"/>
                  </a:lnTo>
                  <a:lnTo>
                    <a:pt x="2290" y="151"/>
                  </a:lnTo>
                  <a:lnTo>
                    <a:pt x="2323" y="134"/>
                  </a:lnTo>
                  <a:lnTo>
                    <a:pt x="2356" y="117"/>
                  </a:lnTo>
                  <a:lnTo>
                    <a:pt x="2390" y="101"/>
                  </a:lnTo>
                  <a:lnTo>
                    <a:pt x="2423" y="84"/>
                  </a:lnTo>
                  <a:lnTo>
                    <a:pt x="2448" y="76"/>
                  </a:lnTo>
                  <a:lnTo>
                    <a:pt x="2457" y="76"/>
                  </a:lnTo>
                  <a:lnTo>
                    <a:pt x="2490" y="59"/>
                  </a:lnTo>
                  <a:lnTo>
                    <a:pt x="2524" y="42"/>
                  </a:lnTo>
                  <a:lnTo>
                    <a:pt x="2557" y="34"/>
                  </a:lnTo>
                  <a:lnTo>
                    <a:pt x="2590" y="17"/>
                  </a:lnTo>
                  <a:lnTo>
                    <a:pt x="2624" y="9"/>
                  </a:lnTo>
                  <a:lnTo>
                    <a:pt x="2657" y="0"/>
                  </a:lnTo>
                  <a:lnTo>
                    <a:pt x="2674" y="0"/>
                  </a:lnTo>
                  <a:lnTo>
                    <a:pt x="2699" y="0"/>
                  </a:lnTo>
                  <a:lnTo>
                    <a:pt x="2716" y="0"/>
                  </a:lnTo>
                  <a:lnTo>
                    <a:pt x="2732" y="0"/>
                  </a:lnTo>
                  <a:lnTo>
                    <a:pt x="2749" y="0"/>
                  </a:lnTo>
                  <a:lnTo>
                    <a:pt x="2766" y="0"/>
                  </a:lnTo>
                  <a:lnTo>
                    <a:pt x="2891" y="0"/>
                  </a:lnTo>
                  <a:lnTo>
                    <a:pt x="2908" y="0"/>
                  </a:lnTo>
                  <a:lnTo>
                    <a:pt x="2925" y="0"/>
                  </a:lnTo>
                  <a:lnTo>
                    <a:pt x="2941" y="0"/>
                  </a:lnTo>
                  <a:lnTo>
                    <a:pt x="2958" y="0"/>
                  </a:lnTo>
                  <a:lnTo>
                    <a:pt x="2983" y="0"/>
                  </a:lnTo>
                  <a:lnTo>
                    <a:pt x="3000" y="0"/>
                  </a:lnTo>
                  <a:lnTo>
                    <a:pt x="3016" y="9"/>
                  </a:lnTo>
                  <a:lnTo>
                    <a:pt x="3033" y="17"/>
                  </a:lnTo>
                  <a:lnTo>
                    <a:pt x="3050" y="17"/>
                  </a:lnTo>
                  <a:lnTo>
                    <a:pt x="3067" y="26"/>
                  </a:lnTo>
                  <a:lnTo>
                    <a:pt x="3083" y="34"/>
                  </a:lnTo>
                  <a:lnTo>
                    <a:pt x="3100" y="42"/>
                  </a:lnTo>
                  <a:lnTo>
                    <a:pt x="3117" y="51"/>
                  </a:lnTo>
                  <a:lnTo>
                    <a:pt x="3142" y="67"/>
                  </a:lnTo>
                  <a:lnTo>
                    <a:pt x="3158" y="84"/>
                  </a:lnTo>
                  <a:lnTo>
                    <a:pt x="3184" y="92"/>
                  </a:lnTo>
                  <a:lnTo>
                    <a:pt x="3200" y="109"/>
                  </a:lnTo>
                  <a:lnTo>
                    <a:pt x="3225" y="126"/>
                  </a:lnTo>
                  <a:lnTo>
                    <a:pt x="3242" y="142"/>
                  </a:lnTo>
                  <a:lnTo>
                    <a:pt x="3259" y="159"/>
                  </a:lnTo>
                  <a:lnTo>
                    <a:pt x="3275" y="176"/>
                  </a:lnTo>
                  <a:lnTo>
                    <a:pt x="3292" y="193"/>
                  </a:lnTo>
                  <a:lnTo>
                    <a:pt x="3309" y="218"/>
                  </a:lnTo>
                  <a:lnTo>
                    <a:pt x="3326" y="234"/>
                  </a:lnTo>
                  <a:lnTo>
                    <a:pt x="3342" y="251"/>
                  </a:lnTo>
                  <a:lnTo>
                    <a:pt x="3351" y="276"/>
                  </a:lnTo>
                  <a:lnTo>
                    <a:pt x="3367" y="293"/>
                  </a:lnTo>
                  <a:lnTo>
                    <a:pt x="3376" y="318"/>
                  </a:lnTo>
                  <a:lnTo>
                    <a:pt x="3392" y="335"/>
                  </a:lnTo>
                  <a:lnTo>
                    <a:pt x="3401" y="360"/>
                  </a:lnTo>
                  <a:lnTo>
                    <a:pt x="3409" y="385"/>
                  </a:lnTo>
                  <a:lnTo>
                    <a:pt x="3417" y="401"/>
                  </a:lnTo>
                  <a:lnTo>
                    <a:pt x="3426" y="427"/>
                  </a:lnTo>
                  <a:lnTo>
                    <a:pt x="3434" y="452"/>
                  </a:lnTo>
                  <a:lnTo>
                    <a:pt x="3442" y="477"/>
                  </a:lnTo>
                  <a:lnTo>
                    <a:pt x="3451" y="493"/>
                  </a:lnTo>
                  <a:lnTo>
                    <a:pt x="3459" y="518"/>
                  </a:lnTo>
                  <a:lnTo>
                    <a:pt x="3459" y="543"/>
                  </a:lnTo>
                  <a:lnTo>
                    <a:pt x="3459" y="569"/>
                  </a:lnTo>
                  <a:lnTo>
                    <a:pt x="3459" y="594"/>
                  </a:lnTo>
                  <a:lnTo>
                    <a:pt x="3459" y="619"/>
                  </a:lnTo>
                  <a:lnTo>
                    <a:pt x="3459" y="644"/>
                  </a:lnTo>
                  <a:lnTo>
                    <a:pt x="3459" y="669"/>
                  </a:lnTo>
                  <a:lnTo>
                    <a:pt x="3459" y="694"/>
                  </a:lnTo>
                  <a:lnTo>
                    <a:pt x="3459" y="719"/>
                  </a:lnTo>
                  <a:lnTo>
                    <a:pt x="3459" y="744"/>
                  </a:lnTo>
                  <a:lnTo>
                    <a:pt x="3459" y="970"/>
                  </a:lnTo>
                  <a:lnTo>
                    <a:pt x="3459" y="995"/>
                  </a:lnTo>
                  <a:lnTo>
                    <a:pt x="3459" y="1020"/>
                  </a:lnTo>
                  <a:lnTo>
                    <a:pt x="3459" y="1078"/>
                  </a:lnTo>
                  <a:lnTo>
                    <a:pt x="3451" y="1128"/>
                  </a:lnTo>
                  <a:lnTo>
                    <a:pt x="3442" y="1178"/>
                  </a:lnTo>
                  <a:lnTo>
                    <a:pt x="3434" y="1229"/>
                  </a:lnTo>
                  <a:lnTo>
                    <a:pt x="3426" y="1287"/>
                  </a:lnTo>
                  <a:lnTo>
                    <a:pt x="3409" y="1337"/>
                  </a:lnTo>
                  <a:lnTo>
                    <a:pt x="3401" y="1396"/>
                  </a:lnTo>
                  <a:lnTo>
                    <a:pt x="3384" y="1446"/>
                  </a:lnTo>
                  <a:lnTo>
                    <a:pt x="3376" y="1496"/>
                  </a:lnTo>
                  <a:lnTo>
                    <a:pt x="3359" y="1554"/>
                  </a:lnTo>
                  <a:lnTo>
                    <a:pt x="3342" y="1604"/>
                  </a:lnTo>
                  <a:lnTo>
                    <a:pt x="3326" y="1663"/>
                  </a:lnTo>
                  <a:lnTo>
                    <a:pt x="3309" y="1713"/>
                  </a:lnTo>
                  <a:lnTo>
                    <a:pt x="3292" y="1763"/>
                  </a:lnTo>
                  <a:lnTo>
                    <a:pt x="3275" y="1813"/>
                  </a:lnTo>
                  <a:lnTo>
                    <a:pt x="3259" y="1872"/>
                  </a:lnTo>
                  <a:lnTo>
                    <a:pt x="3242" y="1922"/>
                  </a:lnTo>
                  <a:lnTo>
                    <a:pt x="3217" y="1972"/>
                  </a:lnTo>
                  <a:lnTo>
                    <a:pt x="3200" y="2022"/>
                  </a:lnTo>
                  <a:lnTo>
                    <a:pt x="3184" y="2072"/>
                  </a:lnTo>
                  <a:lnTo>
                    <a:pt x="3167" y="2122"/>
                  </a:lnTo>
                  <a:lnTo>
                    <a:pt x="3142" y="2164"/>
                  </a:lnTo>
                  <a:lnTo>
                    <a:pt x="3125" y="2214"/>
                  </a:lnTo>
                  <a:lnTo>
                    <a:pt x="3100" y="2264"/>
                  </a:lnTo>
                  <a:lnTo>
                    <a:pt x="3083" y="2306"/>
                  </a:lnTo>
                  <a:lnTo>
                    <a:pt x="3067" y="2356"/>
                  </a:lnTo>
                  <a:lnTo>
                    <a:pt x="3041" y="2415"/>
                  </a:lnTo>
                  <a:lnTo>
                    <a:pt x="3025" y="2440"/>
                  </a:lnTo>
                  <a:lnTo>
                    <a:pt x="2991" y="2523"/>
                  </a:lnTo>
                  <a:lnTo>
                    <a:pt x="2950" y="2599"/>
                  </a:lnTo>
                  <a:lnTo>
                    <a:pt x="2916" y="2665"/>
                  </a:lnTo>
                  <a:lnTo>
                    <a:pt x="2891" y="2732"/>
                  </a:lnTo>
                  <a:lnTo>
                    <a:pt x="2858" y="2791"/>
                  </a:lnTo>
                  <a:lnTo>
                    <a:pt x="2833" y="2841"/>
                  </a:lnTo>
                  <a:lnTo>
                    <a:pt x="2808" y="2883"/>
                  </a:lnTo>
                  <a:lnTo>
                    <a:pt x="2791" y="2924"/>
                  </a:lnTo>
                  <a:lnTo>
                    <a:pt x="2766" y="2966"/>
                  </a:lnTo>
                  <a:lnTo>
                    <a:pt x="2749" y="3000"/>
                  </a:lnTo>
                  <a:lnTo>
                    <a:pt x="2724" y="3041"/>
                  </a:lnTo>
                  <a:lnTo>
                    <a:pt x="2682" y="3117"/>
                  </a:lnTo>
                  <a:lnTo>
                    <a:pt x="2640" y="3192"/>
                  </a:lnTo>
                  <a:lnTo>
                    <a:pt x="2549" y="3342"/>
                  </a:lnTo>
                  <a:lnTo>
                    <a:pt x="2507" y="3417"/>
                  </a:lnTo>
                  <a:lnTo>
                    <a:pt x="2482" y="3467"/>
                  </a:lnTo>
                  <a:lnTo>
                    <a:pt x="2524" y="3426"/>
                  </a:lnTo>
                  <a:lnTo>
                    <a:pt x="2532" y="3417"/>
                  </a:lnTo>
                  <a:lnTo>
                    <a:pt x="2657" y="3309"/>
                  </a:lnTo>
                  <a:lnTo>
                    <a:pt x="2732" y="3242"/>
                  </a:lnTo>
                  <a:lnTo>
                    <a:pt x="2799" y="3183"/>
                  </a:lnTo>
                  <a:lnTo>
                    <a:pt x="2866" y="3125"/>
                  </a:lnTo>
                  <a:lnTo>
                    <a:pt x="2941" y="3066"/>
                  </a:lnTo>
                  <a:lnTo>
                    <a:pt x="3008" y="3000"/>
                  </a:lnTo>
                  <a:lnTo>
                    <a:pt x="3083" y="2941"/>
                  </a:lnTo>
                  <a:lnTo>
                    <a:pt x="3150" y="2883"/>
                  </a:lnTo>
                  <a:lnTo>
                    <a:pt x="3225" y="2824"/>
                  </a:lnTo>
                  <a:lnTo>
                    <a:pt x="3300" y="2766"/>
                  </a:lnTo>
                  <a:lnTo>
                    <a:pt x="3367" y="2707"/>
                  </a:lnTo>
                  <a:lnTo>
                    <a:pt x="3442" y="2657"/>
                  </a:lnTo>
                  <a:lnTo>
                    <a:pt x="3518" y="2599"/>
                  </a:lnTo>
                  <a:lnTo>
                    <a:pt x="3593" y="2540"/>
                  </a:lnTo>
                  <a:lnTo>
                    <a:pt x="3635" y="2515"/>
                  </a:lnTo>
                  <a:lnTo>
                    <a:pt x="3668" y="2490"/>
                  </a:lnTo>
                  <a:lnTo>
                    <a:pt x="3710" y="2465"/>
                  </a:lnTo>
                  <a:lnTo>
                    <a:pt x="3743" y="2431"/>
                  </a:lnTo>
                  <a:lnTo>
                    <a:pt x="3752" y="2431"/>
                  </a:lnTo>
                  <a:lnTo>
                    <a:pt x="3785" y="2406"/>
                  </a:lnTo>
                  <a:lnTo>
                    <a:pt x="3827" y="2381"/>
                  </a:lnTo>
                  <a:lnTo>
                    <a:pt x="3860" y="2356"/>
                  </a:lnTo>
                  <a:lnTo>
                    <a:pt x="3902" y="2331"/>
                  </a:lnTo>
                  <a:lnTo>
                    <a:pt x="3944" y="2306"/>
                  </a:lnTo>
                  <a:lnTo>
                    <a:pt x="3977" y="2281"/>
                  </a:lnTo>
                  <a:lnTo>
                    <a:pt x="4019" y="2256"/>
                  </a:lnTo>
                  <a:lnTo>
                    <a:pt x="4061" y="2231"/>
                  </a:lnTo>
                  <a:lnTo>
                    <a:pt x="4102" y="2206"/>
                  </a:lnTo>
                  <a:lnTo>
                    <a:pt x="4144" y="2181"/>
                  </a:lnTo>
                  <a:lnTo>
                    <a:pt x="4178" y="2164"/>
                  </a:lnTo>
                  <a:lnTo>
                    <a:pt x="4219" y="2139"/>
                  </a:lnTo>
                  <a:lnTo>
                    <a:pt x="4261" y="2114"/>
                  </a:lnTo>
                  <a:lnTo>
                    <a:pt x="4303" y="2097"/>
                  </a:lnTo>
                  <a:lnTo>
                    <a:pt x="4345" y="2072"/>
                  </a:lnTo>
                  <a:lnTo>
                    <a:pt x="4386" y="2047"/>
                  </a:lnTo>
                  <a:lnTo>
                    <a:pt x="4428" y="2031"/>
                  </a:lnTo>
                  <a:lnTo>
                    <a:pt x="4478" y="2005"/>
                  </a:lnTo>
                  <a:lnTo>
                    <a:pt x="4520" y="1989"/>
                  </a:lnTo>
                  <a:lnTo>
                    <a:pt x="4562" y="1972"/>
                  </a:lnTo>
                  <a:lnTo>
                    <a:pt x="4604" y="1947"/>
                  </a:lnTo>
                  <a:lnTo>
                    <a:pt x="4645" y="1930"/>
                  </a:lnTo>
                  <a:lnTo>
                    <a:pt x="4696" y="1914"/>
                  </a:lnTo>
                  <a:lnTo>
                    <a:pt x="4737" y="1897"/>
                  </a:lnTo>
                  <a:lnTo>
                    <a:pt x="4779" y="1880"/>
                  </a:lnTo>
                  <a:lnTo>
                    <a:pt x="4829" y="1863"/>
                  </a:lnTo>
                  <a:lnTo>
                    <a:pt x="4863" y="1847"/>
                  </a:lnTo>
                  <a:lnTo>
                    <a:pt x="4913" y="1830"/>
                  </a:lnTo>
                  <a:lnTo>
                    <a:pt x="4971" y="1805"/>
                  </a:lnTo>
                  <a:lnTo>
                    <a:pt x="5013" y="1797"/>
                  </a:lnTo>
                  <a:lnTo>
                    <a:pt x="5046" y="1788"/>
                  </a:lnTo>
                  <a:lnTo>
                    <a:pt x="5088" y="1772"/>
                  </a:lnTo>
                  <a:lnTo>
                    <a:pt x="5130" y="1763"/>
                  </a:lnTo>
                  <a:lnTo>
                    <a:pt x="5147" y="1763"/>
                  </a:lnTo>
                  <a:lnTo>
                    <a:pt x="5180" y="1755"/>
                  </a:lnTo>
                  <a:lnTo>
                    <a:pt x="5222" y="1738"/>
                  </a:lnTo>
                  <a:lnTo>
                    <a:pt x="5272" y="1730"/>
                  </a:lnTo>
                  <a:lnTo>
                    <a:pt x="5322" y="1713"/>
                  </a:lnTo>
                  <a:lnTo>
                    <a:pt x="5364" y="1705"/>
                  </a:lnTo>
                  <a:lnTo>
                    <a:pt x="5414" y="1696"/>
                  </a:lnTo>
                  <a:lnTo>
                    <a:pt x="5464" y="1688"/>
                  </a:lnTo>
                  <a:lnTo>
                    <a:pt x="5489" y="1688"/>
                  </a:lnTo>
                  <a:lnTo>
                    <a:pt x="5514" y="1688"/>
                  </a:lnTo>
                  <a:lnTo>
                    <a:pt x="5539" y="1688"/>
                  </a:lnTo>
                  <a:lnTo>
                    <a:pt x="5564" y="1688"/>
                  </a:lnTo>
                  <a:lnTo>
                    <a:pt x="5589" y="1688"/>
                  </a:lnTo>
                  <a:lnTo>
                    <a:pt x="5615" y="1688"/>
                  </a:lnTo>
                  <a:lnTo>
                    <a:pt x="5640" y="1688"/>
                  </a:lnTo>
                  <a:lnTo>
                    <a:pt x="5782" y="1688"/>
                  </a:lnTo>
                  <a:lnTo>
                    <a:pt x="5798" y="1688"/>
                  </a:lnTo>
                  <a:lnTo>
                    <a:pt x="5823" y="1688"/>
                  </a:lnTo>
                  <a:lnTo>
                    <a:pt x="5848" y="1688"/>
                  </a:lnTo>
                  <a:lnTo>
                    <a:pt x="5865" y="1688"/>
                  </a:lnTo>
                  <a:lnTo>
                    <a:pt x="5890" y="1688"/>
                  </a:lnTo>
                  <a:lnTo>
                    <a:pt x="5907" y="1696"/>
                  </a:lnTo>
                  <a:lnTo>
                    <a:pt x="5932" y="1705"/>
                  </a:lnTo>
                  <a:lnTo>
                    <a:pt x="5949" y="1713"/>
                  </a:lnTo>
                  <a:lnTo>
                    <a:pt x="5974" y="1730"/>
                  </a:lnTo>
                  <a:lnTo>
                    <a:pt x="5982" y="1738"/>
                  </a:lnTo>
                  <a:lnTo>
                    <a:pt x="5990" y="1746"/>
                  </a:lnTo>
                  <a:lnTo>
                    <a:pt x="5999" y="1746"/>
                  </a:lnTo>
                  <a:lnTo>
                    <a:pt x="6007" y="1755"/>
                  </a:lnTo>
                  <a:lnTo>
                    <a:pt x="6016" y="1763"/>
                  </a:lnTo>
                  <a:lnTo>
                    <a:pt x="6024" y="1772"/>
                  </a:lnTo>
                  <a:lnTo>
                    <a:pt x="6032" y="1780"/>
                  </a:lnTo>
                  <a:lnTo>
                    <a:pt x="6041" y="1797"/>
                  </a:lnTo>
                  <a:lnTo>
                    <a:pt x="6049" y="1805"/>
                  </a:lnTo>
                  <a:lnTo>
                    <a:pt x="6057" y="1813"/>
                  </a:lnTo>
                  <a:lnTo>
                    <a:pt x="6066" y="1822"/>
                  </a:lnTo>
                  <a:lnTo>
                    <a:pt x="6066" y="1838"/>
                  </a:lnTo>
                  <a:lnTo>
                    <a:pt x="6074" y="1847"/>
                  </a:lnTo>
                  <a:lnTo>
                    <a:pt x="6074" y="1855"/>
                  </a:lnTo>
                  <a:lnTo>
                    <a:pt x="6074" y="1872"/>
                  </a:lnTo>
                  <a:lnTo>
                    <a:pt x="6074" y="1880"/>
                  </a:lnTo>
                  <a:lnTo>
                    <a:pt x="6082" y="1905"/>
                  </a:lnTo>
                  <a:lnTo>
                    <a:pt x="6091" y="1939"/>
                  </a:lnTo>
                  <a:lnTo>
                    <a:pt x="6091" y="1964"/>
                  </a:lnTo>
                  <a:lnTo>
                    <a:pt x="6099" y="1989"/>
                  </a:lnTo>
                  <a:lnTo>
                    <a:pt x="6099" y="2014"/>
                  </a:lnTo>
                  <a:lnTo>
                    <a:pt x="6099" y="2047"/>
                  </a:lnTo>
                  <a:lnTo>
                    <a:pt x="6099" y="2072"/>
                  </a:lnTo>
                  <a:lnTo>
                    <a:pt x="6099" y="2097"/>
                  </a:lnTo>
                  <a:lnTo>
                    <a:pt x="6099" y="2231"/>
                  </a:lnTo>
                  <a:lnTo>
                    <a:pt x="6099" y="2256"/>
                  </a:lnTo>
                  <a:lnTo>
                    <a:pt x="6099" y="2281"/>
                  </a:lnTo>
                  <a:lnTo>
                    <a:pt x="6099" y="2315"/>
                  </a:lnTo>
                  <a:lnTo>
                    <a:pt x="6099" y="2340"/>
                  </a:lnTo>
                  <a:lnTo>
                    <a:pt x="6099" y="2365"/>
                  </a:lnTo>
                  <a:lnTo>
                    <a:pt x="6099" y="2390"/>
                  </a:lnTo>
                  <a:lnTo>
                    <a:pt x="6091" y="2415"/>
                  </a:lnTo>
                  <a:lnTo>
                    <a:pt x="6091" y="2440"/>
                  </a:lnTo>
                  <a:lnTo>
                    <a:pt x="6082" y="2465"/>
                  </a:lnTo>
                  <a:lnTo>
                    <a:pt x="6074" y="2490"/>
                  </a:lnTo>
                  <a:lnTo>
                    <a:pt x="6066" y="2523"/>
                  </a:lnTo>
                  <a:lnTo>
                    <a:pt x="6057" y="2548"/>
                  </a:lnTo>
                  <a:lnTo>
                    <a:pt x="6049" y="2574"/>
                  </a:lnTo>
                  <a:lnTo>
                    <a:pt x="6041" y="2599"/>
                  </a:lnTo>
                  <a:lnTo>
                    <a:pt x="6032" y="2624"/>
                  </a:lnTo>
                  <a:lnTo>
                    <a:pt x="6016" y="2649"/>
                  </a:lnTo>
                  <a:lnTo>
                    <a:pt x="6007" y="2674"/>
                  </a:lnTo>
                  <a:lnTo>
                    <a:pt x="5999" y="2699"/>
                  </a:lnTo>
                  <a:lnTo>
                    <a:pt x="5982" y="2724"/>
                  </a:lnTo>
                  <a:lnTo>
                    <a:pt x="5974" y="2749"/>
                  </a:lnTo>
                  <a:lnTo>
                    <a:pt x="5957" y="2732"/>
                  </a:lnTo>
                  <a:lnTo>
                    <a:pt x="5940" y="2757"/>
                  </a:lnTo>
                  <a:lnTo>
                    <a:pt x="5932" y="2782"/>
                  </a:lnTo>
                  <a:lnTo>
                    <a:pt x="5915" y="2807"/>
                  </a:lnTo>
                  <a:lnTo>
                    <a:pt x="5899" y="2832"/>
                  </a:lnTo>
                  <a:lnTo>
                    <a:pt x="5882" y="2849"/>
                  </a:lnTo>
                  <a:lnTo>
                    <a:pt x="5874" y="2874"/>
                  </a:lnTo>
                  <a:lnTo>
                    <a:pt x="5857" y="2899"/>
                  </a:lnTo>
                  <a:lnTo>
                    <a:pt x="5840" y="2924"/>
                  </a:lnTo>
                  <a:lnTo>
                    <a:pt x="5823" y="2949"/>
                  </a:lnTo>
                  <a:lnTo>
                    <a:pt x="5807" y="2975"/>
                  </a:lnTo>
                  <a:lnTo>
                    <a:pt x="5790" y="2991"/>
                  </a:lnTo>
                  <a:lnTo>
                    <a:pt x="5773" y="3016"/>
                  </a:lnTo>
                  <a:lnTo>
                    <a:pt x="5748" y="3050"/>
                  </a:lnTo>
                  <a:lnTo>
                    <a:pt x="5731" y="3066"/>
                  </a:lnTo>
                  <a:lnTo>
                    <a:pt x="5706" y="3091"/>
                  </a:lnTo>
                  <a:lnTo>
                    <a:pt x="5690" y="3117"/>
                  </a:lnTo>
                  <a:lnTo>
                    <a:pt x="5673" y="3133"/>
                  </a:lnTo>
                  <a:lnTo>
                    <a:pt x="5656" y="3158"/>
                  </a:lnTo>
                  <a:lnTo>
                    <a:pt x="5615" y="3200"/>
                  </a:lnTo>
                  <a:lnTo>
                    <a:pt x="5606" y="3208"/>
                  </a:lnTo>
                  <a:lnTo>
                    <a:pt x="5573" y="3250"/>
                  </a:lnTo>
                  <a:lnTo>
                    <a:pt x="5531" y="3292"/>
                  </a:lnTo>
                  <a:lnTo>
                    <a:pt x="5489" y="3334"/>
                  </a:lnTo>
                  <a:lnTo>
                    <a:pt x="5447" y="3376"/>
                  </a:lnTo>
                  <a:lnTo>
                    <a:pt x="5406" y="3417"/>
                  </a:lnTo>
                  <a:lnTo>
                    <a:pt x="5364" y="3459"/>
                  </a:lnTo>
                  <a:lnTo>
                    <a:pt x="5314" y="3501"/>
                  </a:lnTo>
                  <a:lnTo>
                    <a:pt x="5272" y="3543"/>
                  </a:lnTo>
                  <a:lnTo>
                    <a:pt x="5222" y="3576"/>
                  </a:lnTo>
                  <a:lnTo>
                    <a:pt x="5180" y="3618"/>
                  </a:lnTo>
                  <a:lnTo>
                    <a:pt x="5130" y="3660"/>
                  </a:lnTo>
                  <a:lnTo>
                    <a:pt x="5080" y="3693"/>
                  </a:lnTo>
                  <a:lnTo>
                    <a:pt x="5038" y="3735"/>
                  </a:lnTo>
                  <a:lnTo>
                    <a:pt x="4988" y="3768"/>
                  </a:lnTo>
                  <a:lnTo>
                    <a:pt x="4938" y="3810"/>
                  </a:lnTo>
                  <a:lnTo>
                    <a:pt x="4888" y="3843"/>
                  </a:lnTo>
                  <a:lnTo>
                    <a:pt x="4846" y="3877"/>
                  </a:lnTo>
                  <a:lnTo>
                    <a:pt x="4796" y="3910"/>
                  </a:lnTo>
                  <a:lnTo>
                    <a:pt x="4746" y="3944"/>
                  </a:lnTo>
                  <a:lnTo>
                    <a:pt x="4696" y="3977"/>
                  </a:lnTo>
                  <a:lnTo>
                    <a:pt x="4654" y="4010"/>
                  </a:lnTo>
                  <a:lnTo>
                    <a:pt x="4604" y="4044"/>
                  </a:lnTo>
                  <a:lnTo>
                    <a:pt x="4554" y="4069"/>
                  </a:lnTo>
                  <a:lnTo>
                    <a:pt x="4512" y="4102"/>
                  </a:lnTo>
                  <a:lnTo>
                    <a:pt x="4495" y="4111"/>
                  </a:lnTo>
                  <a:lnTo>
                    <a:pt x="4462" y="4136"/>
                  </a:lnTo>
                  <a:lnTo>
                    <a:pt x="4420" y="4161"/>
                  </a:lnTo>
                  <a:lnTo>
                    <a:pt x="4378" y="4186"/>
                  </a:lnTo>
                  <a:lnTo>
                    <a:pt x="4286" y="4244"/>
                  </a:lnTo>
                  <a:lnTo>
                    <a:pt x="4203" y="4294"/>
                  </a:lnTo>
                  <a:lnTo>
                    <a:pt x="4128" y="4336"/>
                  </a:lnTo>
                  <a:lnTo>
                    <a:pt x="4052" y="4386"/>
                  </a:lnTo>
                  <a:lnTo>
                    <a:pt x="3977" y="4420"/>
                  </a:lnTo>
                  <a:lnTo>
                    <a:pt x="3894" y="4478"/>
                  </a:lnTo>
                  <a:lnTo>
                    <a:pt x="3802" y="4528"/>
                  </a:lnTo>
                  <a:lnTo>
                    <a:pt x="3710" y="4578"/>
                  </a:lnTo>
                  <a:lnTo>
                    <a:pt x="3618" y="4629"/>
                  </a:lnTo>
                  <a:lnTo>
                    <a:pt x="3434" y="4729"/>
                  </a:lnTo>
                  <a:lnTo>
                    <a:pt x="3334" y="4787"/>
                  </a:lnTo>
                  <a:lnTo>
                    <a:pt x="3351" y="4779"/>
                  </a:lnTo>
                  <a:lnTo>
                    <a:pt x="3417" y="4762"/>
                  </a:lnTo>
                  <a:lnTo>
                    <a:pt x="3526" y="4729"/>
                  </a:lnTo>
                  <a:lnTo>
                    <a:pt x="3568" y="4721"/>
                  </a:lnTo>
                  <a:lnTo>
                    <a:pt x="3593" y="4712"/>
                  </a:lnTo>
                  <a:lnTo>
                    <a:pt x="3668" y="4754"/>
                  </a:lnTo>
                  <a:close/>
                  <a:moveTo>
                    <a:pt x="2674" y="4904"/>
                  </a:moveTo>
                  <a:lnTo>
                    <a:pt x="2666" y="4904"/>
                  </a:lnTo>
                  <a:lnTo>
                    <a:pt x="2674" y="4913"/>
                  </a:lnTo>
                  <a:lnTo>
                    <a:pt x="2666" y="4913"/>
                  </a:lnTo>
                  <a:lnTo>
                    <a:pt x="2674" y="4913"/>
                  </a:lnTo>
                  <a:lnTo>
                    <a:pt x="2666" y="4913"/>
                  </a:lnTo>
                  <a:lnTo>
                    <a:pt x="2666" y="4913"/>
                  </a:lnTo>
                  <a:lnTo>
                    <a:pt x="2657" y="4913"/>
                  </a:lnTo>
                  <a:lnTo>
                    <a:pt x="2666" y="4913"/>
                  </a:lnTo>
                  <a:lnTo>
                    <a:pt x="2657" y="4913"/>
                  </a:lnTo>
                  <a:lnTo>
                    <a:pt x="2666" y="4913"/>
                  </a:lnTo>
                  <a:lnTo>
                    <a:pt x="2657" y="4913"/>
                  </a:lnTo>
                  <a:lnTo>
                    <a:pt x="2666" y="4913"/>
                  </a:lnTo>
                  <a:lnTo>
                    <a:pt x="2657" y="4913"/>
                  </a:lnTo>
                  <a:lnTo>
                    <a:pt x="2666" y="4913"/>
                  </a:lnTo>
                  <a:lnTo>
                    <a:pt x="2666" y="4913"/>
                  </a:lnTo>
                  <a:lnTo>
                    <a:pt x="2682" y="4913"/>
                  </a:lnTo>
                  <a:lnTo>
                    <a:pt x="2682" y="4913"/>
                  </a:lnTo>
                  <a:lnTo>
                    <a:pt x="2691" y="4913"/>
                  </a:lnTo>
                  <a:lnTo>
                    <a:pt x="2691" y="4913"/>
                  </a:lnTo>
                  <a:lnTo>
                    <a:pt x="2707" y="4913"/>
                  </a:lnTo>
                  <a:lnTo>
                    <a:pt x="2716" y="4913"/>
                  </a:lnTo>
                  <a:lnTo>
                    <a:pt x="2716" y="4904"/>
                  </a:lnTo>
                  <a:lnTo>
                    <a:pt x="2716" y="4929"/>
                  </a:lnTo>
                  <a:lnTo>
                    <a:pt x="2699" y="4913"/>
                  </a:lnTo>
                  <a:lnTo>
                    <a:pt x="2699" y="4913"/>
                  </a:lnTo>
                  <a:lnTo>
                    <a:pt x="2691" y="4904"/>
                  </a:lnTo>
                  <a:lnTo>
                    <a:pt x="2691" y="4904"/>
                  </a:lnTo>
                  <a:lnTo>
                    <a:pt x="2674" y="4896"/>
                  </a:lnTo>
                  <a:lnTo>
                    <a:pt x="2674" y="4904"/>
                  </a:lnTo>
                  <a:lnTo>
                    <a:pt x="2666" y="4896"/>
                  </a:lnTo>
                  <a:close/>
                  <a:moveTo>
                    <a:pt x="2707" y="4929"/>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a:off x="5289112" y="9212163"/>
              <a:ext cx="397284" cy="310763"/>
            </a:xfrm>
            <a:custGeom>
              <a:avLst/>
              <a:gdLst/>
              <a:ahLst/>
              <a:cxnLst/>
              <a:rect l="l" t="t" r="r" b="b"/>
              <a:pathLst>
                <a:path w="8054" h="6300" extrusionOk="0">
                  <a:moveTo>
                    <a:pt x="6575" y="3251"/>
                  </a:moveTo>
                  <a:lnTo>
                    <a:pt x="6651" y="3251"/>
                  </a:lnTo>
                  <a:lnTo>
                    <a:pt x="6717" y="3251"/>
                  </a:lnTo>
                  <a:lnTo>
                    <a:pt x="6793" y="3251"/>
                  </a:lnTo>
                  <a:lnTo>
                    <a:pt x="6859" y="3251"/>
                  </a:lnTo>
                  <a:lnTo>
                    <a:pt x="6935" y="3259"/>
                  </a:lnTo>
                  <a:lnTo>
                    <a:pt x="6976" y="3259"/>
                  </a:lnTo>
                  <a:lnTo>
                    <a:pt x="7010" y="3259"/>
                  </a:lnTo>
                  <a:lnTo>
                    <a:pt x="7051" y="3259"/>
                  </a:lnTo>
                  <a:lnTo>
                    <a:pt x="7077" y="3259"/>
                  </a:lnTo>
                  <a:lnTo>
                    <a:pt x="7085" y="3259"/>
                  </a:lnTo>
                  <a:lnTo>
                    <a:pt x="7127" y="3259"/>
                  </a:lnTo>
                  <a:lnTo>
                    <a:pt x="7160" y="3259"/>
                  </a:lnTo>
                  <a:lnTo>
                    <a:pt x="7202" y="3267"/>
                  </a:lnTo>
                  <a:lnTo>
                    <a:pt x="7235" y="3276"/>
                  </a:lnTo>
                  <a:lnTo>
                    <a:pt x="7269" y="3276"/>
                  </a:lnTo>
                  <a:lnTo>
                    <a:pt x="7310" y="3284"/>
                  </a:lnTo>
                  <a:lnTo>
                    <a:pt x="7344" y="3292"/>
                  </a:lnTo>
                  <a:lnTo>
                    <a:pt x="7386" y="3301"/>
                  </a:lnTo>
                  <a:lnTo>
                    <a:pt x="7419" y="3309"/>
                  </a:lnTo>
                  <a:lnTo>
                    <a:pt x="7452" y="3317"/>
                  </a:lnTo>
                  <a:lnTo>
                    <a:pt x="7486" y="3326"/>
                  </a:lnTo>
                  <a:lnTo>
                    <a:pt x="7519" y="3334"/>
                  </a:lnTo>
                  <a:lnTo>
                    <a:pt x="7553" y="3351"/>
                  </a:lnTo>
                  <a:lnTo>
                    <a:pt x="7586" y="3359"/>
                  </a:lnTo>
                  <a:lnTo>
                    <a:pt x="7620" y="3376"/>
                  </a:lnTo>
                  <a:lnTo>
                    <a:pt x="7653" y="3384"/>
                  </a:lnTo>
                  <a:lnTo>
                    <a:pt x="7686" y="3401"/>
                  </a:lnTo>
                  <a:lnTo>
                    <a:pt x="7720" y="3409"/>
                  </a:lnTo>
                  <a:lnTo>
                    <a:pt x="7753" y="3426"/>
                  </a:lnTo>
                  <a:lnTo>
                    <a:pt x="7778" y="3443"/>
                  </a:lnTo>
                  <a:lnTo>
                    <a:pt x="7812" y="3460"/>
                  </a:lnTo>
                  <a:lnTo>
                    <a:pt x="7828" y="3476"/>
                  </a:lnTo>
                  <a:lnTo>
                    <a:pt x="7845" y="3485"/>
                  </a:lnTo>
                  <a:lnTo>
                    <a:pt x="7853" y="3493"/>
                  </a:lnTo>
                  <a:lnTo>
                    <a:pt x="7870" y="3501"/>
                  </a:lnTo>
                  <a:lnTo>
                    <a:pt x="7887" y="3518"/>
                  </a:lnTo>
                  <a:lnTo>
                    <a:pt x="7895" y="3526"/>
                  </a:lnTo>
                  <a:lnTo>
                    <a:pt x="7912" y="3543"/>
                  </a:lnTo>
                  <a:lnTo>
                    <a:pt x="7920" y="3551"/>
                  </a:lnTo>
                  <a:lnTo>
                    <a:pt x="7937" y="3568"/>
                  </a:lnTo>
                  <a:lnTo>
                    <a:pt x="7945" y="3576"/>
                  </a:lnTo>
                  <a:lnTo>
                    <a:pt x="7962" y="3593"/>
                  </a:lnTo>
                  <a:lnTo>
                    <a:pt x="7970" y="3610"/>
                  </a:lnTo>
                  <a:lnTo>
                    <a:pt x="7979" y="3618"/>
                  </a:lnTo>
                  <a:lnTo>
                    <a:pt x="7996" y="3635"/>
                  </a:lnTo>
                  <a:lnTo>
                    <a:pt x="8004" y="3652"/>
                  </a:lnTo>
                  <a:lnTo>
                    <a:pt x="8012" y="3668"/>
                  </a:lnTo>
                  <a:lnTo>
                    <a:pt x="8021" y="3685"/>
                  </a:lnTo>
                  <a:lnTo>
                    <a:pt x="8029" y="3702"/>
                  </a:lnTo>
                  <a:lnTo>
                    <a:pt x="8037" y="3718"/>
                  </a:lnTo>
                  <a:lnTo>
                    <a:pt x="8046" y="3735"/>
                  </a:lnTo>
                  <a:lnTo>
                    <a:pt x="8054" y="3760"/>
                  </a:lnTo>
                  <a:lnTo>
                    <a:pt x="8054" y="3777"/>
                  </a:lnTo>
                  <a:lnTo>
                    <a:pt x="8054" y="3794"/>
                  </a:lnTo>
                  <a:lnTo>
                    <a:pt x="8054" y="3819"/>
                  </a:lnTo>
                  <a:lnTo>
                    <a:pt x="8054" y="3835"/>
                  </a:lnTo>
                  <a:lnTo>
                    <a:pt x="8054" y="3852"/>
                  </a:lnTo>
                  <a:lnTo>
                    <a:pt x="8054" y="3961"/>
                  </a:lnTo>
                  <a:lnTo>
                    <a:pt x="8054" y="3977"/>
                  </a:lnTo>
                  <a:lnTo>
                    <a:pt x="8054" y="4003"/>
                  </a:lnTo>
                  <a:lnTo>
                    <a:pt x="8054" y="4019"/>
                  </a:lnTo>
                  <a:lnTo>
                    <a:pt x="8054" y="4036"/>
                  </a:lnTo>
                  <a:lnTo>
                    <a:pt x="8054" y="4061"/>
                  </a:lnTo>
                  <a:lnTo>
                    <a:pt x="8046" y="4078"/>
                  </a:lnTo>
                  <a:lnTo>
                    <a:pt x="8037" y="4103"/>
                  </a:lnTo>
                  <a:lnTo>
                    <a:pt x="8029" y="4119"/>
                  </a:lnTo>
                  <a:lnTo>
                    <a:pt x="8029" y="4136"/>
                  </a:lnTo>
                  <a:lnTo>
                    <a:pt x="8021" y="4161"/>
                  </a:lnTo>
                  <a:lnTo>
                    <a:pt x="8004" y="4178"/>
                  </a:lnTo>
                  <a:lnTo>
                    <a:pt x="7996" y="4195"/>
                  </a:lnTo>
                  <a:lnTo>
                    <a:pt x="7987" y="4211"/>
                  </a:lnTo>
                  <a:lnTo>
                    <a:pt x="7979" y="4236"/>
                  </a:lnTo>
                  <a:lnTo>
                    <a:pt x="7962" y="4253"/>
                  </a:lnTo>
                  <a:lnTo>
                    <a:pt x="7954" y="4270"/>
                  </a:lnTo>
                  <a:lnTo>
                    <a:pt x="7937" y="4295"/>
                  </a:lnTo>
                  <a:lnTo>
                    <a:pt x="7929" y="4312"/>
                  </a:lnTo>
                  <a:lnTo>
                    <a:pt x="7912" y="4328"/>
                  </a:lnTo>
                  <a:lnTo>
                    <a:pt x="7904" y="4345"/>
                  </a:lnTo>
                  <a:lnTo>
                    <a:pt x="7887" y="4370"/>
                  </a:lnTo>
                  <a:lnTo>
                    <a:pt x="7870" y="4387"/>
                  </a:lnTo>
                  <a:lnTo>
                    <a:pt x="7853" y="4404"/>
                  </a:lnTo>
                  <a:lnTo>
                    <a:pt x="7837" y="4429"/>
                  </a:lnTo>
                  <a:lnTo>
                    <a:pt x="7820" y="4445"/>
                  </a:lnTo>
                  <a:lnTo>
                    <a:pt x="7803" y="4470"/>
                  </a:lnTo>
                  <a:lnTo>
                    <a:pt x="7787" y="4487"/>
                  </a:lnTo>
                  <a:lnTo>
                    <a:pt x="7762" y="4504"/>
                  </a:lnTo>
                  <a:lnTo>
                    <a:pt x="7745" y="4529"/>
                  </a:lnTo>
                  <a:lnTo>
                    <a:pt x="7720" y="4546"/>
                  </a:lnTo>
                  <a:lnTo>
                    <a:pt x="7703" y="4571"/>
                  </a:lnTo>
                  <a:lnTo>
                    <a:pt x="7670" y="4596"/>
                  </a:lnTo>
                  <a:lnTo>
                    <a:pt x="7620" y="4646"/>
                  </a:lnTo>
                  <a:lnTo>
                    <a:pt x="7561" y="4696"/>
                  </a:lnTo>
                  <a:lnTo>
                    <a:pt x="7494" y="4754"/>
                  </a:lnTo>
                  <a:lnTo>
                    <a:pt x="7461" y="4779"/>
                  </a:lnTo>
                  <a:lnTo>
                    <a:pt x="7427" y="4813"/>
                  </a:lnTo>
                  <a:lnTo>
                    <a:pt x="7394" y="4838"/>
                  </a:lnTo>
                  <a:lnTo>
                    <a:pt x="7361" y="4871"/>
                  </a:lnTo>
                  <a:lnTo>
                    <a:pt x="7327" y="4896"/>
                  </a:lnTo>
                  <a:lnTo>
                    <a:pt x="7302" y="4913"/>
                  </a:lnTo>
                  <a:lnTo>
                    <a:pt x="7269" y="4938"/>
                  </a:lnTo>
                  <a:lnTo>
                    <a:pt x="7252" y="4947"/>
                  </a:lnTo>
                  <a:lnTo>
                    <a:pt x="7244" y="4955"/>
                  </a:lnTo>
                  <a:lnTo>
                    <a:pt x="7152" y="5013"/>
                  </a:lnTo>
                  <a:lnTo>
                    <a:pt x="7060" y="5055"/>
                  </a:lnTo>
                  <a:lnTo>
                    <a:pt x="6985" y="5105"/>
                  </a:lnTo>
                  <a:lnTo>
                    <a:pt x="6909" y="5147"/>
                  </a:lnTo>
                  <a:lnTo>
                    <a:pt x="6834" y="5189"/>
                  </a:lnTo>
                  <a:lnTo>
                    <a:pt x="6759" y="5222"/>
                  </a:lnTo>
                  <a:lnTo>
                    <a:pt x="6692" y="5264"/>
                  </a:lnTo>
                  <a:lnTo>
                    <a:pt x="6625" y="5297"/>
                  </a:lnTo>
                  <a:lnTo>
                    <a:pt x="6559" y="5331"/>
                  </a:lnTo>
                  <a:lnTo>
                    <a:pt x="6492" y="5364"/>
                  </a:lnTo>
                  <a:lnTo>
                    <a:pt x="6425" y="5398"/>
                  </a:lnTo>
                  <a:lnTo>
                    <a:pt x="6350" y="5431"/>
                  </a:lnTo>
                  <a:lnTo>
                    <a:pt x="6199" y="5498"/>
                  </a:lnTo>
                  <a:lnTo>
                    <a:pt x="6032" y="5581"/>
                  </a:lnTo>
                  <a:lnTo>
                    <a:pt x="5840" y="5673"/>
                  </a:lnTo>
                  <a:lnTo>
                    <a:pt x="5656" y="5765"/>
                  </a:lnTo>
                  <a:lnTo>
                    <a:pt x="5556" y="5807"/>
                  </a:lnTo>
                  <a:lnTo>
                    <a:pt x="5464" y="5857"/>
                  </a:lnTo>
                  <a:lnTo>
                    <a:pt x="5372" y="5899"/>
                  </a:lnTo>
                  <a:lnTo>
                    <a:pt x="5280" y="5949"/>
                  </a:lnTo>
                  <a:lnTo>
                    <a:pt x="5189" y="5991"/>
                  </a:lnTo>
                  <a:lnTo>
                    <a:pt x="5088" y="6041"/>
                  </a:lnTo>
                  <a:lnTo>
                    <a:pt x="4996" y="6091"/>
                  </a:lnTo>
                  <a:lnTo>
                    <a:pt x="4905" y="6133"/>
                  </a:lnTo>
                  <a:lnTo>
                    <a:pt x="4896" y="6133"/>
                  </a:lnTo>
                  <a:lnTo>
                    <a:pt x="4813" y="6175"/>
                  </a:lnTo>
                  <a:lnTo>
                    <a:pt x="4712" y="6216"/>
                  </a:lnTo>
                  <a:lnTo>
                    <a:pt x="4620" y="6258"/>
                  </a:lnTo>
                  <a:lnTo>
                    <a:pt x="4520" y="6300"/>
                  </a:lnTo>
                  <a:lnTo>
                    <a:pt x="4345" y="6258"/>
                  </a:lnTo>
                  <a:lnTo>
                    <a:pt x="4395" y="6083"/>
                  </a:lnTo>
                  <a:lnTo>
                    <a:pt x="4487" y="6016"/>
                  </a:lnTo>
                  <a:lnTo>
                    <a:pt x="4570" y="5957"/>
                  </a:lnTo>
                  <a:lnTo>
                    <a:pt x="4662" y="5899"/>
                  </a:lnTo>
                  <a:lnTo>
                    <a:pt x="4737" y="5840"/>
                  </a:lnTo>
                  <a:lnTo>
                    <a:pt x="4746" y="5840"/>
                  </a:lnTo>
                  <a:lnTo>
                    <a:pt x="4838" y="5782"/>
                  </a:lnTo>
                  <a:lnTo>
                    <a:pt x="4930" y="5732"/>
                  </a:lnTo>
                  <a:lnTo>
                    <a:pt x="5030" y="5682"/>
                  </a:lnTo>
                  <a:lnTo>
                    <a:pt x="5122" y="5640"/>
                  </a:lnTo>
                  <a:lnTo>
                    <a:pt x="5214" y="5590"/>
                  </a:lnTo>
                  <a:lnTo>
                    <a:pt x="5306" y="5540"/>
                  </a:lnTo>
                  <a:lnTo>
                    <a:pt x="5397" y="5490"/>
                  </a:lnTo>
                  <a:lnTo>
                    <a:pt x="5498" y="5439"/>
                  </a:lnTo>
                  <a:lnTo>
                    <a:pt x="5681" y="5348"/>
                  </a:lnTo>
                  <a:lnTo>
                    <a:pt x="5874" y="5256"/>
                  </a:lnTo>
                  <a:lnTo>
                    <a:pt x="6041" y="5172"/>
                  </a:lnTo>
                  <a:lnTo>
                    <a:pt x="6183" y="5097"/>
                  </a:lnTo>
                  <a:lnTo>
                    <a:pt x="6258" y="5063"/>
                  </a:lnTo>
                  <a:lnTo>
                    <a:pt x="6325" y="5030"/>
                  </a:lnTo>
                  <a:lnTo>
                    <a:pt x="6383" y="4997"/>
                  </a:lnTo>
                  <a:lnTo>
                    <a:pt x="6450" y="4963"/>
                  </a:lnTo>
                  <a:lnTo>
                    <a:pt x="6517" y="4930"/>
                  </a:lnTo>
                  <a:lnTo>
                    <a:pt x="6584" y="4888"/>
                  </a:lnTo>
                  <a:lnTo>
                    <a:pt x="6651" y="4855"/>
                  </a:lnTo>
                  <a:lnTo>
                    <a:pt x="6717" y="4813"/>
                  </a:lnTo>
                  <a:lnTo>
                    <a:pt x="6793" y="4771"/>
                  </a:lnTo>
                  <a:lnTo>
                    <a:pt x="6868" y="4729"/>
                  </a:lnTo>
                  <a:lnTo>
                    <a:pt x="6951" y="4679"/>
                  </a:lnTo>
                  <a:lnTo>
                    <a:pt x="7035" y="4621"/>
                  </a:lnTo>
                  <a:lnTo>
                    <a:pt x="7043" y="4621"/>
                  </a:lnTo>
                  <a:lnTo>
                    <a:pt x="7043" y="4621"/>
                  </a:lnTo>
                  <a:lnTo>
                    <a:pt x="7060" y="4612"/>
                  </a:lnTo>
                  <a:lnTo>
                    <a:pt x="7085" y="4587"/>
                  </a:lnTo>
                  <a:lnTo>
                    <a:pt x="7110" y="4571"/>
                  </a:lnTo>
                  <a:lnTo>
                    <a:pt x="7143" y="4546"/>
                  </a:lnTo>
                  <a:lnTo>
                    <a:pt x="7168" y="4520"/>
                  </a:lnTo>
                  <a:lnTo>
                    <a:pt x="7202" y="4495"/>
                  </a:lnTo>
                  <a:lnTo>
                    <a:pt x="7227" y="4462"/>
                  </a:lnTo>
                  <a:lnTo>
                    <a:pt x="7294" y="4412"/>
                  </a:lnTo>
                  <a:lnTo>
                    <a:pt x="7344" y="4362"/>
                  </a:lnTo>
                  <a:lnTo>
                    <a:pt x="7386" y="4320"/>
                  </a:lnTo>
                  <a:lnTo>
                    <a:pt x="7419" y="4287"/>
                  </a:lnTo>
                  <a:lnTo>
                    <a:pt x="7436" y="4270"/>
                  </a:lnTo>
                  <a:lnTo>
                    <a:pt x="7452" y="4253"/>
                  </a:lnTo>
                  <a:lnTo>
                    <a:pt x="7469" y="4236"/>
                  </a:lnTo>
                  <a:lnTo>
                    <a:pt x="7478" y="4220"/>
                  </a:lnTo>
                  <a:lnTo>
                    <a:pt x="7494" y="4203"/>
                  </a:lnTo>
                  <a:lnTo>
                    <a:pt x="7511" y="4186"/>
                  </a:lnTo>
                  <a:lnTo>
                    <a:pt x="7519" y="4170"/>
                  </a:lnTo>
                  <a:lnTo>
                    <a:pt x="7536" y="4161"/>
                  </a:lnTo>
                  <a:lnTo>
                    <a:pt x="7544" y="4145"/>
                  </a:lnTo>
                  <a:lnTo>
                    <a:pt x="7544" y="4145"/>
                  </a:lnTo>
                  <a:lnTo>
                    <a:pt x="7561" y="4128"/>
                  </a:lnTo>
                  <a:lnTo>
                    <a:pt x="7569" y="4111"/>
                  </a:lnTo>
                  <a:lnTo>
                    <a:pt x="7569" y="4111"/>
                  </a:lnTo>
                  <a:lnTo>
                    <a:pt x="7578" y="4094"/>
                  </a:lnTo>
                  <a:lnTo>
                    <a:pt x="7595" y="4078"/>
                  </a:lnTo>
                  <a:lnTo>
                    <a:pt x="7595" y="4078"/>
                  </a:lnTo>
                  <a:lnTo>
                    <a:pt x="7603" y="4069"/>
                  </a:lnTo>
                  <a:lnTo>
                    <a:pt x="7611" y="4053"/>
                  </a:lnTo>
                  <a:lnTo>
                    <a:pt x="7611" y="4053"/>
                  </a:lnTo>
                  <a:lnTo>
                    <a:pt x="7620" y="4044"/>
                  </a:lnTo>
                  <a:lnTo>
                    <a:pt x="7628" y="4028"/>
                  </a:lnTo>
                  <a:lnTo>
                    <a:pt x="7628" y="4028"/>
                  </a:lnTo>
                  <a:lnTo>
                    <a:pt x="7636" y="4011"/>
                  </a:lnTo>
                  <a:lnTo>
                    <a:pt x="7636" y="4003"/>
                  </a:lnTo>
                  <a:lnTo>
                    <a:pt x="7636" y="4003"/>
                  </a:lnTo>
                  <a:lnTo>
                    <a:pt x="7636" y="3994"/>
                  </a:lnTo>
                  <a:lnTo>
                    <a:pt x="7636" y="3986"/>
                  </a:lnTo>
                  <a:lnTo>
                    <a:pt x="7636" y="3977"/>
                  </a:lnTo>
                  <a:lnTo>
                    <a:pt x="7636" y="3969"/>
                  </a:lnTo>
                  <a:lnTo>
                    <a:pt x="7636" y="3961"/>
                  </a:lnTo>
                  <a:lnTo>
                    <a:pt x="7636" y="3952"/>
                  </a:lnTo>
                  <a:lnTo>
                    <a:pt x="7636" y="3944"/>
                  </a:lnTo>
                  <a:lnTo>
                    <a:pt x="7636" y="3936"/>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28" y="3911"/>
                  </a:lnTo>
                  <a:lnTo>
                    <a:pt x="7620" y="3911"/>
                  </a:lnTo>
                  <a:lnTo>
                    <a:pt x="7620" y="3911"/>
                  </a:lnTo>
                  <a:lnTo>
                    <a:pt x="7611" y="3911"/>
                  </a:lnTo>
                  <a:lnTo>
                    <a:pt x="7595" y="3902"/>
                  </a:lnTo>
                  <a:lnTo>
                    <a:pt x="7578" y="3894"/>
                  </a:lnTo>
                  <a:lnTo>
                    <a:pt x="7561" y="3886"/>
                  </a:lnTo>
                  <a:lnTo>
                    <a:pt x="7536" y="3877"/>
                  </a:lnTo>
                  <a:lnTo>
                    <a:pt x="7519" y="3869"/>
                  </a:lnTo>
                  <a:lnTo>
                    <a:pt x="7494" y="3860"/>
                  </a:lnTo>
                  <a:lnTo>
                    <a:pt x="7469" y="3852"/>
                  </a:lnTo>
                  <a:lnTo>
                    <a:pt x="7469" y="3852"/>
                  </a:lnTo>
                  <a:lnTo>
                    <a:pt x="7444" y="3844"/>
                  </a:lnTo>
                  <a:lnTo>
                    <a:pt x="7419" y="3835"/>
                  </a:lnTo>
                  <a:lnTo>
                    <a:pt x="7394" y="3827"/>
                  </a:lnTo>
                  <a:lnTo>
                    <a:pt x="7361" y="3819"/>
                  </a:lnTo>
                  <a:lnTo>
                    <a:pt x="7336" y="3810"/>
                  </a:lnTo>
                  <a:lnTo>
                    <a:pt x="7302" y="3810"/>
                  </a:lnTo>
                  <a:lnTo>
                    <a:pt x="7277" y="3802"/>
                  </a:lnTo>
                  <a:lnTo>
                    <a:pt x="7244" y="3794"/>
                  </a:lnTo>
                  <a:lnTo>
                    <a:pt x="7219" y="3794"/>
                  </a:lnTo>
                  <a:lnTo>
                    <a:pt x="7185" y="3794"/>
                  </a:lnTo>
                  <a:lnTo>
                    <a:pt x="7152" y="3794"/>
                  </a:lnTo>
                  <a:lnTo>
                    <a:pt x="7118" y="3794"/>
                  </a:lnTo>
                  <a:lnTo>
                    <a:pt x="7085" y="3794"/>
                  </a:lnTo>
                  <a:lnTo>
                    <a:pt x="7051" y="3794"/>
                  </a:lnTo>
                  <a:lnTo>
                    <a:pt x="7043" y="3794"/>
                  </a:lnTo>
                  <a:lnTo>
                    <a:pt x="7018" y="3794"/>
                  </a:lnTo>
                  <a:lnTo>
                    <a:pt x="6985" y="3794"/>
                  </a:lnTo>
                  <a:lnTo>
                    <a:pt x="6951" y="3794"/>
                  </a:lnTo>
                  <a:lnTo>
                    <a:pt x="6918" y="3794"/>
                  </a:lnTo>
                  <a:lnTo>
                    <a:pt x="6851" y="3794"/>
                  </a:lnTo>
                  <a:lnTo>
                    <a:pt x="6784" y="3794"/>
                  </a:lnTo>
                  <a:lnTo>
                    <a:pt x="6717" y="3794"/>
                  </a:lnTo>
                  <a:lnTo>
                    <a:pt x="6366" y="3794"/>
                  </a:lnTo>
                  <a:lnTo>
                    <a:pt x="6300" y="3794"/>
                  </a:lnTo>
                  <a:lnTo>
                    <a:pt x="6241" y="3794"/>
                  </a:lnTo>
                  <a:lnTo>
                    <a:pt x="6174" y="3794"/>
                  </a:lnTo>
                  <a:lnTo>
                    <a:pt x="6107" y="3794"/>
                  </a:lnTo>
                  <a:lnTo>
                    <a:pt x="6041" y="3794"/>
                  </a:lnTo>
                  <a:lnTo>
                    <a:pt x="5982" y="3802"/>
                  </a:lnTo>
                  <a:lnTo>
                    <a:pt x="5915" y="3810"/>
                  </a:lnTo>
                  <a:lnTo>
                    <a:pt x="5857" y="3819"/>
                  </a:lnTo>
                  <a:lnTo>
                    <a:pt x="5790" y="3819"/>
                  </a:lnTo>
                  <a:lnTo>
                    <a:pt x="5723" y="3827"/>
                  </a:lnTo>
                  <a:lnTo>
                    <a:pt x="5665" y="3835"/>
                  </a:lnTo>
                  <a:lnTo>
                    <a:pt x="5598" y="3844"/>
                  </a:lnTo>
                  <a:lnTo>
                    <a:pt x="5539" y="3860"/>
                  </a:lnTo>
                  <a:lnTo>
                    <a:pt x="5473" y="3869"/>
                  </a:lnTo>
                  <a:lnTo>
                    <a:pt x="5414" y="3877"/>
                  </a:lnTo>
                  <a:lnTo>
                    <a:pt x="5347" y="3886"/>
                  </a:lnTo>
                  <a:lnTo>
                    <a:pt x="5289" y="3902"/>
                  </a:lnTo>
                  <a:lnTo>
                    <a:pt x="5230" y="3911"/>
                  </a:lnTo>
                  <a:lnTo>
                    <a:pt x="5163" y="3927"/>
                  </a:lnTo>
                  <a:lnTo>
                    <a:pt x="5105" y="3936"/>
                  </a:lnTo>
                  <a:lnTo>
                    <a:pt x="5047" y="3952"/>
                  </a:lnTo>
                  <a:lnTo>
                    <a:pt x="4980" y="3969"/>
                  </a:lnTo>
                  <a:lnTo>
                    <a:pt x="4921" y="3977"/>
                  </a:lnTo>
                  <a:lnTo>
                    <a:pt x="4863" y="3994"/>
                  </a:lnTo>
                  <a:lnTo>
                    <a:pt x="4796" y="4011"/>
                  </a:lnTo>
                  <a:lnTo>
                    <a:pt x="4737" y="4028"/>
                  </a:lnTo>
                  <a:lnTo>
                    <a:pt x="4679" y="4044"/>
                  </a:lnTo>
                  <a:lnTo>
                    <a:pt x="4620" y="4053"/>
                  </a:lnTo>
                  <a:lnTo>
                    <a:pt x="4554" y="4078"/>
                  </a:lnTo>
                  <a:lnTo>
                    <a:pt x="4495" y="4086"/>
                  </a:lnTo>
                  <a:lnTo>
                    <a:pt x="4370" y="4128"/>
                  </a:lnTo>
                  <a:lnTo>
                    <a:pt x="4253" y="4161"/>
                  </a:lnTo>
                  <a:lnTo>
                    <a:pt x="4128" y="4195"/>
                  </a:lnTo>
                  <a:lnTo>
                    <a:pt x="4002" y="4236"/>
                  </a:lnTo>
                  <a:lnTo>
                    <a:pt x="3885" y="4270"/>
                  </a:lnTo>
                  <a:lnTo>
                    <a:pt x="3635" y="4345"/>
                  </a:lnTo>
                  <a:lnTo>
                    <a:pt x="3384" y="4420"/>
                  </a:lnTo>
                  <a:lnTo>
                    <a:pt x="3259" y="4462"/>
                  </a:lnTo>
                  <a:lnTo>
                    <a:pt x="3125" y="4504"/>
                  </a:lnTo>
                  <a:lnTo>
                    <a:pt x="3000" y="4537"/>
                  </a:lnTo>
                  <a:lnTo>
                    <a:pt x="2866" y="4579"/>
                  </a:lnTo>
                  <a:lnTo>
                    <a:pt x="2741" y="4612"/>
                  </a:lnTo>
                  <a:lnTo>
                    <a:pt x="2607" y="4654"/>
                  </a:lnTo>
                  <a:lnTo>
                    <a:pt x="2582" y="4654"/>
                  </a:lnTo>
                  <a:lnTo>
                    <a:pt x="2549" y="4662"/>
                  </a:lnTo>
                  <a:lnTo>
                    <a:pt x="2524" y="4662"/>
                  </a:lnTo>
                  <a:lnTo>
                    <a:pt x="2473" y="4662"/>
                  </a:lnTo>
                  <a:lnTo>
                    <a:pt x="2432" y="4646"/>
                  </a:lnTo>
                  <a:lnTo>
                    <a:pt x="2398" y="4537"/>
                  </a:lnTo>
                  <a:lnTo>
                    <a:pt x="2365" y="4512"/>
                  </a:lnTo>
                  <a:lnTo>
                    <a:pt x="2365" y="4512"/>
                  </a:lnTo>
                  <a:lnTo>
                    <a:pt x="2331" y="4479"/>
                  </a:lnTo>
                  <a:lnTo>
                    <a:pt x="2306" y="4445"/>
                  </a:lnTo>
                  <a:lnTo>
                    <a:pt x="2290" y="4404"/>
                  </a:lnTo>
                  <a:lnTo>
                    <a:pt x="2281" y="4362"/>
                  </a:lnTo>
                  <a:lnTo>
                    <a:pt x="2281" y="4320"/>
                  </a:lnTo>
                  <a:lnTo>
                    <a:pt x="2281" y="4270"/>
                  </a:lnTo>
                  <a:lnTo>
                    <a:pt x="2290" y="4228"/>
                  </a:lnTo>
                  <a:lnTo>
                    <a:pt x="2290" y="4228"/>
                  </a:lnTo>
                  <a:lnTo>
                    <a:pt x="2306" y="4195"/>
                  </a:lnTo>
                  <a:lnTo>
                    <a:pt x="2323" y="4161"/>
                  </a:lnTo>
                  <a:lnTo>
                    <a:pt x="2348" y="4136"/>
                  </a:lnTo>
                  <a:lnTo>
                    <a:pt x="2373" y="4111"/>
                  </a:lnTo>
                  <a:lnTo>
                    <a:pt x="2390" y="4094"/>
                  </a:lnTo>
                  <a:lnTo>
                    <a:pt x="2432" y="4078"/>
                  </a:lnTo>
                  <a:lnTo>
                    <a:pt x="2448" y="4069"/>
                  </a:lnTo>
                  <a:lnTo>
                    <a:pt x="2465" y="4061"/>
                  </a:lnTo>
                  <a:lnTo>
                    <a:pt x="2499" y="4044"/>
                  </a:lnTo>
                  <a:lnTo>
                    <a:pt x="2582" y="4011"/>
                  </a:lnTo>
                  <a:lnTo>
                    <a:pt x="2616" y="3994"/>
                  </a:lnTo>
                  <a:lnTo>
                    <a:pt x="2624" y="3994"/>
                  </a:lnTo>
                  <a:lnTo>
                    <a:pt x="2624" y="3994"/>
                  </a:lnTo>
                  <a:lnTo>
                    <a:pt x="2624" y="3994"/>
                  </a:lnTo>
                  <a:lnTo>
                    <a:pt x="2632" y="3994"/>
                  </a:lnTo>
                  <a:lnTo>
                    <a:pt x="2824" y="3919"/>
                  </a:lnTo>
                  <a:lnTo>
                    <a:pt x="2925" y="3877"/>
                  </a:lnTo>
                  <a:lnTo>
                    <a:pt x="2966" y="3860"/>
                  </a:lnTo>
                  <a:lnTo>
                    <a:pt x="3016" y="3835"/>
                  </a:lnTo>
                  <a:lnTo>
                    <a:pt x="3092" y="3802"/>
                  </a:lnTo>
                  <a:lnTo>
                    <a:pt x="3167" y="3769"/>
                  </a:lnTo>
                  <a:lnTo>
                    <a:pt x="3242" y="3735"/>
                  </a:lnTo>
                  <a:lnTo>
                    <a:pt x="3317" y="3693"/>
                  </a:lnTo>
                  <a:lnTo>
                    <a:pt x="3392" y="3660"/>
                  </a:lnTo>
                  <a:lnTo>
                    <a:pt x="3451" y="3627"/>
                  </a:lnTo>
                  <a:lnTo>
                    <a:pt x="3459" y="3618"/>
                  </a:lnTo>
                  <a:lnTo>
                    <a:pt x="3534" y="3576"/>
                  </a:lnTo>
                  <a:lnTo>
                    <a:pt x="3601" y="3535"/>
                  </a:lnTo>
                  <a:lnTo>
                    <a:pt x="3668" y="3493"/>
                  </a:lnTo>
                  <a:lnTo>
                    <a:pt x="3735" y="3451"/>
                  </a:lnTo>
                  <a:lnTo>
                    <a:pt x="3810" y="3401"/>
                  </a:lnTo>
                  <a:lnTo>
                    <a:pt x="3877" y="3359"/>
                  </a:lnTo>
                  <a:lnTo>
                    <a:pt x="3944" y="3309"/>
                  </a:lnTo>
                  <a:lnTo>
                    <a:pt x="4011" y="3267"/>
                  </a:lnTo>
                  <a:lnTo>
                    <a:pt x="4077" y="3217"/>
                  </a:lnTo>
                  <a:lnTo>
                    <a:pt x="4144" y="3167"/>
                  </a:lnTo>
                  <a:lnTo>
                    <a:pt x="4169" y="3150"/>
                  </a:lnTo>
                  <a:lnTo>
                    <a:pt x="4194" y="3125"/>
                  </a:lnTo>
                  <a:lnTo>
                    <a:pt x="4219" y="3109"/>
                  </a:lnTo>
                  <a:lnTo>
                    <a:pt x="4245" y="3084"/>
                  </a:lnTo>
                  <a:lnTo>
                    <a:pt x="4278" y="3059"/>
                  </a:lnTo>
                  <a:lnTo>
                    <a:pt x="4311" y="3025"/>
                  </a:lnTo>
                  <a:lnTo>
                    <a:pt x="4345" y="3000"/>
                  </a:lnTo>
                  <a:lnTo>
                    <a:pt x="4378" y="2967"/>
                  </a:lnTo>
                  <a:lnTo>
                    <a:pt x="4412" y="2933"/>
                  </a:lnTo>
                  <a:lnTo>
                    <a:pt x="4453" y="2891"/>
                  </a:lnTo>
                  <a:lnTo>
                    <a:pt x="4495" y="2858"/>
                  </a:lnTo>
                  <a:lnTo>
                    <a:pt x="4529" y="2816"/>
                  </a:lnTo>
                  <a:lnTo>
                    <a:pt x="4570" y="2774"/>
                  </a:lnTo>
                  <a:lnTo>
                    <a:pt x="4612" y="2733"/>
                  </a:lnTo>
                  <a:lnTo>
                    <a:pt x="4654" y="2691"/>
                  </a:lnTo>
                  <a:lnTo>
                    <a:pt x="4696" y="2649"/>
                  </a:lnTo>
                  <a:lnTo>
                    <a:pt x="4746" y="2599"/>
                  </a:lnTo>
                  <a:lnTo>
                    <a:pt x="4788" y="2557"/>
                  </a:lnTo>
                  <a:lnTo>
                    <a:pt x="4829" y="2507"/>
                  </a:lnTo>
                  <a:lnTo>
                    <a:pt x="4871" y="2457"/>
                  </a:lnTo>
                  <a:lnTo>
                    <a:pt x="4921" y="2407"/>
                  </a:lnTo>
                  <a:lnTo>
                    <a:pt x="4963" y="2357"/>
                  </a:lnTo>
                  <a:lnTo>
                    <a:pt x="5005" y="2298"/>
                  </a:lnTo>
                  <a:lnTo>
                    <a:pt x="5047" y="2248"/>
                  </a:lnTo>
                  <a:lnTo>
                    <a:pt x="5088" y="2198"/>
                  </a:lnTo>
                  <a:lnTo>
                    <a:pt x="5130" y="2140"/>
                  </a:lnTo>
                  <a:lnTo>
                    <a:pt x="5172" y="2089"/>
                  </a:lnTo>
                  <a:lnTo>
                    <a:pt x="5214" y="2031"/>
                  </a:lnTo>
                  <a:lnTo>
                    <a:pt x="5255" y="1972"/>
                  </a:lnTo>
                  <a:lnTo>
                    <a:pt x="5289" y="1922"/>
                  </a:lnTo>
                  <a:lnTo>
                    <a:pt x="5306" y="1889"/>
                  </a:lnTo>
                  <a:lnTo>
                    <a:pt x="5331" y="1864"/>
                  </a:lnTo>
                  <a:lnTo>
                    <a:pt x="5347" y="1839"/>
                  </a:lnTo>
                  <a:lnTo>
                    <a:pt x="5364" y="1805"/>
                  </a:lnTo>
                  <a:lnTo>
                    <a:pt x="5381" y="1780"/>
                  </a:lnTo>
                  <a:lnTo>
                    <a:pt x="5397" y="1755"/>
                  </a:lnTo>
                  <a:lnTo>
                    <a:pt x="5414" y="1722"/>
                  </a:lnTo>
                  <a:lnTo>
                    <a:pt x="5431" y="1697"/>
                  </a:lnTo>
                  <a:lnTo>
                    <a:pt x="5448" y="1672"/>
                  </a:lnTo>
                  <a:lnTo>
                    <a:pt x="5464" y="1638"/>
                  </a:lnTo>
                  <a:lnTo>
                    <a:pt x="5481" y="1613"/>
                  </a:lnTo>
                  <a:lnTo>
                    <a:pt x="5489" y="1588"/>
                  </a:lnTo>
                  <a:lnTo>
                    <a:pt x="5506" y="1563"/>
                  </a:lnTo>
                  <a:lnTo>
                    <a:pt x="5523" y="1530"/>
                  </a:lnTo>
                  <a:lnTo>
                    <a:pt x="5531" y="1505"/>
                  </a:lnTo>
                  <a:lnTo>
                    <a:pt x="5548" y="1480"/>
                  </a:lnTo>
                  <a:lnTo>
                    <a:pt x="5556" y="1455"/>
                  </a:lnTo>
                  <a:lnTo>
                    <a:pt x="5573" y="1421"/>
                  </a:lnTo>
                  <a:lnTo>
                    <a:pt x="5581" y="1396"/>
                  </a:lnTo>
                  <a:lnTo>
                    <a:pt x="5590" y="1371"/>
                  </a:lnTo>
                  <a:lnTo>
                    <a:pt x="5606" y="1346"/>
                  </a:lnTo>
                  <a:lnTo>
                    <a:pt x="5615" y="1321"/>
                  </a:lnTo>
                  <a:lnTo>
                    <a:pt x="5623" y="1296"/>
                  </a:lnTo>
                  <a:lnTo>
                    <a:pt x="5631" y="1271"/>
                  </a:lnTo>
                  <a:lnTo>
                    <a:pt x="5640" y="1246"/>
                  </a:lnTo>
                  <a:lnTo>
                    <a:pt x="5648" y="1221"/>
                  </a:lnTo>
                  <a:lnTo>
                    <a:pt x="5656" y="1196"/>
                  </a:lnTo>
                  <a:lnTo>
                    <a:pt x="5656" y="1170"/>
                  </a:lnTo>
                  <a:lnTo>
                    <a:pt x="5665" y="1145"/>
                  </a:lnTo>
                  <a:lnTo>
                    <a:pt x="5665" y="1120"/>
                  </a:lnTo>
                  <a:lnTo>
                    <a:pt x="5665" y="1095"/>
                  </a:lnTo>
                  <a:lnTo>
                    <a:pt x="5665" y="1079"/>
                  </a:lnTo>
                  <a:lnTo>
                    <a:pt x="5665" y="1054"/>
                  </a:lnTo>
                  <a:lnTo>
                    <a:pt x="5665" y="1028"/>
                  </a:lnTo>
                  <a:lnTo>
                    <a:pt x="5665" y="1012"/>
                  </a:lnTo>
                  <a:lnTo>
                    <a:pt x="5665" y="903"/>
                  </a:lnTo>
                  <a:lnTo>
                    <a:pt x="5665" y="886"/>
                  </a:lnTo>
                  <a:lnTo>
                    <a:pt x="5665" y="870"/>
                  </a:lnTo>
                  <a:lnTo>
                    <a:pt x="5665" y="845"/>
                  </a:lnTo>
                  <a:lnTo>
                    <a:pt x="5665" y="828"/>
                  </a:lnTo>
                  <a:lnTo>
                    <a:pt x="5665" y="811"/>
                  </a:lnTo>
                  <a:lnTo>
                    <a:pt x="5665" y="795"/>
                  </a:lnTo>
                  <a:lnTo>
                    <a:pt x="5656" y="778"/>
                  </a:lnTo>
                  <a:lnTo>
                    <a:pt x="5656" y="761"/>
                  </a:lnTo>
                  <a:lnTo>
                    <a:pt x="5648" y="744"/>
                  </a:lnTo>
                  <a:lnTo>
                    <a:pt x="5640" y="728"/>
                  </a:lnTo>
                  <a:lnTo>
                    <a:pt x="5631" y="711"/>
                  </a:lnTo>
                  <a:lnTo>
                    <a:pt x="5623" y="703"/>
                  </a:lnTo>
                  <a:lnTo>
                    <a:pt x="5615" y="686"/>
                  </a:lnTo>
                  <a:lnTo>
                    <a:pt x="5606" y="669"/>
                  </a:lnTo>
                  <a:lnTo>
                    <a:pt x="5598" y="653"/>
                  </a:lnTo>
                  <a:lnTo>
                    <a:pt x="5581" y="636"/>
                  </a:lnTo>
                  <a:lnTo>
                    <a:pt x="5573" y="627"/>
                  </a:lnTo>
                  <a:lnTo>
                    <a:pt x="5556" y="611"/>
                  </a:lnTo>
                  <a:lnTo>
                    <a:pt x="5548" y="594"/>
                  </a:lnTo>
                  <a:lnTo>
                    <a:pt x="5531" y="586"/>
                  </a:lnTo>
                  <a:lnTo>
                    <a:pt x="5514" y="569"/>
                  </a:lnTo>
                  <a:lnTo>
                    <a:pt x="5498" y="552"/>
                  </a:lnTo>
                  <a:lnTo>
                    <a:pt x="5481" y="544"/>
                  </a:lnTo>
                  <a:lnTo>
                    <a:pt x="5456" y="527"/>
                  </a:lnTo>
                  <a:lnTo>
                    <a:pt x="5439" y="511"/>
                  </a:lnTo>
                  <a:lnTo>
                    <a:pt x="5414" y="502"/>
                  </a:lnTo>
                  <a:lnTo>
                    <a:pt x="5397" y="485"/>
                  </a:lnTo>
                  <a:lnTo>
                    <a:pt x="5372" y="477"/>
                  </a:lnTo>
                  <a:lnTo>
                    <a:pt x="5356" y="477"/>
                  </a:lnTo>
                  <a:lnTo>
                    <a:pt x="5347" y="469"/>
                  </a:lnTo>
                  <a:lnTo>
                    <a:pt x="5339" y="469"/>
                  </a:lnTo>
                  <a:lnTo>
                    <a:pt x="5322" y="460"/>
                  </a:lnTo>
                  <a:lnTo>
                    <a:pt x="5314" y="460"/>
                  </a:lnTo>
                  <a:lnTo>
                    <a:pt x="5297" y="460"/>
                  </a:lnTo>
                  <a:lnTo>
                    <a:pt x="5289" y="460"/>
                  </a:lnTo>
                  <a:lnTo>
                    <a:pt x="5280" y="460"/>
                  </a:lnTo>
                  <a:lnTo>
                    <a:pt x="5264" y="460"/>
                  </a:lnTo>
                  <a:lnTo>
                    <a:pt x="5255" y="460"/>
                  </a:lnTo>
                  <a:lnTo>
                    <a:pt x="5239" y="460"/>
                  </a:lnTo>
                  <a:lnTo>
                    <a:pt x="5222" y="460"/>
                  </a:lnTo>
                  <a:lnTo>
                    <a:pt x="5214" y="460"/>
                  </a:lnTo>
                  <a:lnTo>
                    <a:pt x="5197" y="460"/>
                  </a:lnTo>
                  <a:lnTo>
                    <a:pt x="5172" y="460"/>
                  </a:lnTo>
                  <a:lnTo>
                    <a:pt x="5147" y="460"/>
                  </a:lnTo>
                  <a:lnTo>
                    <a:pt x="5113" y="460"/>
                  </a:lnTo>
                  <a:lnTo>
                    <a:pt x="5088" y="460"/>
                  </a:lnTo>
                  <a:lnTo>
                    <a:pt x="5055" y="460"/>
                  </a:lnTo>
                  <a:lnTo>
                    <a:pt x="4896" y="460"/>
                  </a:lnTo>
                  <a:lnTo>
                    <a:pt x="4863" y="460"/>
                  </a:lnTo>
                  <a:lnTo>
                    <a:pt x="4829" y="460"/>
                  </a:lnTo>
                  <a:lnTo>
                    <a:pt x="4796" y="460"/>
                  </a:lnTo>
                  <a:lnTo>
                    <a:pt x="4762" y="460"/>
                  </a:lnTo>
                  <a:lnTo>
                    <a:pt x="4721" y="460"/>
                  </a:lnTo>
                  <a:lnTo>
                    <a:pt x="4687" y="469"/>
                  </a:lnTo>
                  <a:lnTo>
                    <a:pt x="4654" y="477"/>
                  </a:lnTo>
                  <a:lnTo>
                    <a:pt x="4620" y="485"/>
                  </a:lnTo>
                  <a:lnTo>
                    <a:pt x="4579" y="494"/>
                  </a:lnTo>
                  <a:lnTo>
                    <a:pt x="4545" y="502"/>
                  </a:lnTo>
                  <a:lnTo>
                    <a:pt x="4504" y="511"/>
                  </a:lnTo>
                  <a:lnTo>
                    <a:pt x="4470" y="519"/>
                  </a:lnTo>
                  <a:lnTo>
                    <a:pt x="4437" y="527"/>
                  </a:lnTo>
                  <a:lnTo>
                    <a:pt x="4395" y="544"/>
                  </a:lnTo>
                  <a:lnTo>
                    <a:pt x="4361" y="552"/>
                  </a:lnTo>
                  <a:lnTo>
                    <a:pt x="4328" y="569"/>
                  </a:lnTo>
                  <a:lnTo>
                    <a:pt x="4286" y="577"/>
                  </a:lnTo>
                  <a:lnTo>
                    <a:pt x="4253" y="594"/>
                  </a:lnTo>
                  <a:lnTo>
                    <a:pt x="4211" y="602"/>
                  </a:lnTo>
                  <a:lnTo>
                    <a:pt x="4178" y="569"/>
                  </a:lnTo>
                  <a:lnTo>
                    <a:pt x="4161" y="577"/>
                  </a:lnTo>
                  <a:lnTo>
                    <a:pt x="4136" y="586"/>
                  </a:lnTo>
                  <a:lnTo>
                    <a:pt x="4103" y="594"/>
                  </a:lnTo>
                  <a:lnTo>
                    <a:pt x="4069" y="611"/>
                  </a:lnTo>
                  <a:lnTo>
                    <a:pt x="4036" y="627"/>
                  </a:lnTo>
                  <a:lnTo>
                    <a:pt x="3994" y="644"/>
                  </a:lnTo>
                  <a:lnTo>
                    <a:pt x="3961" y="661"/>
                  </a:lnTo>
                  <a:lnTo>
                    <a:pt x="3927" y="678"/>
                  </a:lnTo>
                  <a:lnTo>
                    <a:pt x="3894" y="694"/>
                  </a:lnTo>
                  <a:lnTo>
                    <a:pt x="3860" y="711"/>
                  </a:lnTo>
                  <a:lnTo>
                    <a:pt x="3827" y="728"/>
                  </a:lnTo>
                  <a:lnTo>
                    <a:pt x="3793" y="744"/>
                  </a:lnTo>
                  <a:lnTo>
                    <a:pt x="3760" y="761"/>
                  </a:lnTo>
                  <a:lnTo>
                    <a:pt x="3727" y="778"/>
                  </a:lnTo>
                  <a:lnTo>
                    <a:pt x="3693" y="795"/>
                  </a:lnTo>
                  <a:lnTo>
                    <a:pt x="3668" y="811"/>
                  </a:lnTo>
                  <a:lnTo>
                    <a:pt x="3635" y="836"/>
                  </a:lnTo>
                  <a:lnTo>
                    <a:pt x="3601" y="853"/>
                  </a:lnTo>
                  <a:lnTo>
                    <a:pt x="3576" y="870"/>
                  </a:lnTo>
                  <a:lnTo>
                    <a:pt x="3551" y="886"/>
                  </a:lnTo>
                  <a:lnTo>
                    <a:pt x="3518" y="903"/>
                  </a:lnTo>
                  <a:lnTo>
                    <a:pt x="3493" y="920"/>
                  </a:lnTo>
                  <a:lnTo>
                    <a:pt x="3468" y="937"/>
                  </a:lnTo>
                  <a:lnTo>
                    <a:pt x="3443" y="953"/>
                  </a:lnTo>
                  <a:lnTo>
                    <a:pt x="3417" y="978"/>
                  </a:lnTo>
                  <a:lnTo>
                    <a:pt x="3392" y="995"/>
                  </a:lnTo>
                  <a:lnTo>
                    <a:pt x="3367" y="1012"/>
                  </a:lnTo>
                  <a:lnTo>
                    <a:pt x="3351" y="1028"/>
                  </a:lnTo>
                  <a:lnTo>
                    <a:pt x="3292" y="1070"/>
                  </a:lnTo>
                  <a:lnTo>
                    <a:pt x="3242" y="1112"/>
                  </a:lnTo>
                  <a:lnTo>
                    <a:pt x="3184" y="1154"/>
                  </a:lnTo>
                  <a:lnTo>
                    <a:pt x="3133" y="1196"/>
                  </a:lnTo>
                  <a:lnTo>
                    <a:pt x="3083" y="1237"/>
                  </a:lnTo>
                  <a:lnTo>
                    <a:pt x="3025" y="1287"/>
                  </a:lnTo>
                  <a:lnTo>
                    <a:pt x="2975" y="1329"/>
                  </a:lnTo>
                  <a:lnTo>
                    <a:pt x="2925" y="1379"/>
                  </a:lnTo>
                  <a:lnTo>
                    <a:pt x="2874" y="1429"/>
                  </a:lnTo>
                  <a:lnTo>
                    <a:pt x="2824" y="1471"/>
                  </a:lnTo>
                  <a:lnTo>
                    <a:pt x="2774" y="1521"/>
                  </a:lnTo>
                  <a:lnTo>
                    <a:pt x="2724" y="1571"/>
                  </a:lnTo>
                  <a:lnTo>
                    <a:pt x="2674" y="1613"/>
                  </a:lnTo>
                  <a:lnTo>
                    <a:pt x="2624" y="1663"/>
                  </a:lnTo>
                  <a:lnTo>
                    <a:pt x="2574" y="1714"/>
                  </a:lnTo>
                  <a:lnTo>
                    <a:pt x="2532" y="1764"/>
                  </a:lnTo>
                  <a:lnTo>
                    <a:pt x="2482" y="1814"/>
                  </a:lnTo>
                  <a:lnTo>
                    <a:pt x="2432" y="1864"/>
                  </a:lnTo>
                  <a:lnTo>
                    <a:pt x="2390" y="1914"/>
                  </a:lnTo>
                  <a:lnTo>
                    <a:pt x="2340" y="1972"/>
                  </a:lnTo>
                  <a:lnTo>
                    <a:pt x="2298" y="2023"/>
                  </a:lnTo>
                  <a:lnTo>
                    <a:pt x="2248" y="2073"/>
                  </a:lnTo>
                  <a:lnTo>
                    <a:pt x="2206" y="2123"/>
                  </a:lnTo>
                  <a:lnTo>
                    <a:pt x="2164" y="2181"/>
                  </a:lnTo>
                  <a:lnTo>
                    <a:pt x="2123" y="2231"/>
                  </a:lnTo>
                  <a:lnTo>
                    <a:pt x="2072" y="2290"/>
                  </a:lnTo>
                  <a:lnTo>
                    <a:pt x="2031" y="2340"/>
                  </a:lnTo>
                  <a:lnTo>
                    <a:pt x="1989" y="2399"/>
                  </a:lnTo>
                  <a:lnTo>
                    <a:pt x="1947" y="2449"/>
                  </a:lnTo>
                  <a:lnTo>
                    <a:pt x="1905" y="2507"/>
                  </a:lnTo>
                  <a:lnTo>
                    <a:pt x="1864" y="2566"/>
                  </a:lnTo>
                  <a:lnTo>
                    <a:pt x="1822" y="2616"/>
                  </a:lnTo>
                  <a:lnTo>
                    <a:pt x="1780" y="2674"/>
                  </a:lnTo>
                  <a:lnTo>
                    <a:pt x="1738" y="2733"/>
                  </a:lnTo>
                  <a:lnTo>
                    <a:pt x="1705" y="2791"/>
                  </a:lnTo>
                  <a:lnTo>
                    <a:pt x="1663" y="2841"/>
                  </a:lnTo>
                  <a:lnTo>
                    <a:pt x="1621" y="2900"/>
                  </a:lnTo>
                  <a:lnTo>
                    <a:pt x="1580" y="2958"/>
                  </a:lnTo>
                  <a:lnTo>
                    <a:pt x="1546" y="3017"/>
                  </a:lnTo>
                  <a:lnTo>
                    <a:pt x="1504" y="3075"/>
                  </a:lnTo>
                  <a:lnTo>
                    <a:pt x="1471" y="3134"/>
                  </a:lnTo>
                  <a:lnTo>
                    <a:pt x="1429" y="3192"/>
                  </a:lnTo>
                  <a:lnTo>
                    <a:pt x="1396" y="3251"/>
                  </a:lnTo>
                  <a:lnTo>
                    <a:pt x="1362" y="3317"/>
                  </a:lnTo>
                  <a:lnTo>
                    <a:pt x="1321" y="3376"/>
                  </a:lnTo>
                  <a:lnTo>
                    <a:pt x="1287" y="3434"/>
                  </a:lnTo>
                  <a:lnTo>
                    <a:pt x="1254" y="3493"/>
                  </a:lnTo>
                  <a:lnTo>
                    <a:pt x="1212" y="3560"/>
                  </a:lnTo>
                  <a:lnTo>
                    <a:pt x="1179" y="3618"/>
                  </a:lnTo>
                  <a:lnTo>
                    <a:pt x="1145" y="3677"/>
                  </a:lnTo>
                  <a:lnTo>
                    <a:pt x="1112" y="3735"/>
                  </a:lnTo>
                  <a:lnTo>
                    <a:pt x="1078" y="3802"/>
                  </a:lnTo>
                  <a:lnTo>
                    <a:pt x="1045" y="3860"/>
                  </a:lnTo>
                  <a:lnTo>
                    <a:pt x="1012" y="3927"/>
                  </a:lnTo>
                  <a:lnTo>
                    <a:pt x="978" y="3986"/>
                  </a:lnTo>
                  <a:lnTo>
                    <a:pt x="953" y="4044"/>
                  </a:lnTo>
                  <a:lnTo>
                    <a:pt x="920" y="4111"/>
                  </a:lnTo>
                  <a:lnTo>
                    <a:pt x="886" y="4170"/>
                  </a:lnTo>
                  <a:lnTo>
                    <a:pt x="853" y="4236"/>
                  </a:lnTo>
                  <a:lnTo>
                    <a:pt x="828" y="4295"/>
                  </a:lnTo>
                  <a:lnTo>
                    <a:pt x="794" y="4362"/>
                  </a:lnTo>
                  <a:lnTo>
                    <a:pt x="769" y="4429"/>
                  </a:lnTo>
                  <a:lnTo>
                    <a:pt x="736" y="4487"/>
                  </a:lnTo>
                  <a:lnTo>
                    <a:pt x="711" y="4554"/>
                  </a:lnTo>
                  <a:lnTo>
                    <a:pt x="669" y="4646"/>
                  </a:lnTo>
                  <a:lnTo>
                    <a:pt x="619" y="4746"/>
                  </a:lnTo>
                  <a:lnTo>
                    <a:pt x="577" y="4846"/>
                  </a:lnTo>
                  <a:lnTo>
                    <a:pt x="552" y="4896"/>
                  </a:lnTo>
                  <a:lnTo>
                    <a:pt x="527" y="4955"/>
                  </a:lnTo>
                  <a:lnTo>
                    <a:pt x="510" y="5005"/>
                  </a:lnTo>
                  <a:lnTo>
                    <a:pt x="502" y="5022"/>
                  </a:lnTo>
                  <a:lnTo>
                    <a:pt x="485" y="5055"/>
                  </a:lnTo>
                  <a:lnTo>
                    <a:pt x="460" y="5114"/>
                  </a:lnTo>
                  <a:lnTo>
                    <a:pt x="435" y="5164"/>
                  </a:lnTo>
                  <a:lnTo>
                    <a:pt x="410" y="5214"/>
                  </a:lnTo>
                  <a:lnTo>
                    <a:pt x="393" y="5272"/>
                  </a:lnTo>
                  <a:lnTo>
                    <a:pt x="368" y="5322"/>
                  </a:lnTo>
                  <a:lnTo>
                    <a:pt x="352" y="5381"/>
                  </a:lnTo>
                  <a:lnTo>
                    <a:pt x="326" y="5431"/>
                  </a:lnTo>
                  <a:lnTo>
                    <a:pt x="310" y="5490"/>
                  </a:lnTo>
                  <a:lnTo>
                    <a:pt x="293" y="5540"/>
                  </a:lnTo>
                  <a:lnTo>
                    <a:pt x="276" y="5598"/>
                  </a:lnTo>
                  <a:lnTo>
                    <a:pt x="268" y="5623"/>
                  </a:lnTo>
                  <a:lnTo>
                    <a:pt x="260" y="5648"/>
                  </a:lnTo>
                  <a:lnTo>
                    <a:pt x="251" y="5682"/>
                  </a:lnTo>
                  <a:lnTo>
                    <a:pt x="243" y="5707"/>
                  </a:lnTo>
                  <a:lnTo>
                    <a:pt x="235" y="5732"/>
                  </a:lnTo>
                  <a:lnTo>
                    <a:pt x="226" y="5757"/>
                  </a:lnTo>
                  <a:lnTo>
                    <a:pt x="226" y="5790"/>
                  </a:lnTo>
                  <a:lnTo>
                    <a:pt x="218" y="5815"/>
                  </a:lnTo>
                  <a:lnTo>
                    <a:pt x="218" y="5832"/>
                  </a:lnTo>
                  <a:lnTo>
                    <a:pt x="218" y="5840"/>
                  </a:lnTo>
                  <a:lnTo>
                    <a:pt x="210" y="5865"/>
                  </a:lnTo>
                  <a:lnTo>
                    <a:pt x="201" y="5891"/>
                  </a:lnTo>
                  <a:lnTo>
                    <a:pt x="193" y="5916"/>
                  </a:lnTo>
                  <a:lnTo>
                    <a:pt x="184" y="5941"/>
                  </a:lnTo>
                  <a:lnTo>
                    <a:pt x="176" y="5974"/>
                  </a:lnTo>
                  <a:lnTo>
                    <a:pt x="168" y="5999"/>
                  </a:lnTo>
                  <a:lnTo>
                    <a:pt x="159" y="6024"/>
                  </a:lnTo>
                  <a:lnTo>
                    <a:pt x="159" y="6049"/>
                  </a:lnTo>
                  <a:lnTo>
                    <a:pt x="159" y="6074"/>
                  </a:lnTo>
                  <a:lnTo>
                    <a:pt x="159" y="6099"/>
                  </a:lnTo>
                  <a:lnTo>
                    <a:pt x="159" y="6124"/>
                  </a:lnTo>
                  <a:lnTo>
                    <a:pt x="159" y="6150"/>
                  </a:lnTo>
                  <a:lnTo>
                    <a:pt x="159" y="6175"/>
                  </a:lnTo>
                  <a:lnTo>
                    <a:pt x="159" y="6175"/>
                  </a:lnTo>
                  <a:lnTo>
                    <a:pt x="159" y="6208"/>
                  </a:lnTo>
                  <a:lnTo>
                    <a:pt x="159" y="6233"/>
                  </a:lnTo>
                  <a:lnTo>
                    <a:pt x="93" y="6300"/>
                  </a:lnTo>
                  <a:lnTo>
                    <a:pt x="26" y="6241"/>
                  </a:lnTo>
                  <a:lnTo>
                    <a:pt x="17" y="6216"/>
                  </a:lnTo>
                  <a:lnTo>
                    <a:pt x="9" y="6191"/>
                  </a:lnTo>
                  <a:lnTo>
                    <a:pt x="9" y="6158"/>
                  </a:lnTo>
                  <a:lnTo>
                    <a:pt x="1" y="6133"/>
                  </a:lnTo>
                  <a:lnTo>
                    <a:pt x="1" y="6099"/>
                  </a:lnTo>
                  <a:lnTo>
                    <a:pt x="1" y="6074"/>
                  </a:lnTo>
                  <a:lnTo>
                    <a:pt x="1" y="6041"/>
                  </a:lnTo>
                  <a:lnTo>
                    <a:pt x="1" y="6016"/>
                  </a:lnTo>
                  <a:lnTo>
                    <a:pt x="1" y="5982"/>
                  </a:lnTo>
                  <a:lnTo>
                    <a:pt x="1" y="5957"/>
                  </a:lnTo>
                  <a:lnTo>
                    <a:pt x="1" y="5924"/>
                  </a:lnTo>
                  <a:lnTo>
                    <a:pt x="1" y="5899"/>
                  </a:lnTo>
                  <a:lnTo>
                    <a:pt x="1" y="5865"/>
                  </a:lnTo>
                  <a:lnTo>
                    <a:pt x="1" y="5832"/>
                  </a:lnTo>
                  <a:lnTo>
                    <a:pt x="1" y="5790"/>
                  </a:lnTo>
                  <a:lnTo>
                    <a:pt x="1" y="5765"/>
                  </a:lnTo>
                  <a:lnTo>
                    <a:pt x="1" y="5740"/>
                  </a:lnTo>
                  <a:lnTo>
                    <a:pt x="1" y="5707"/>
                  </a:lnTo>
                  <a:lnTo>
                    <a:pt x="1" y="5673"/>
                  </a:lnTo>
                  <a:lnTo>
                    <a:pt x="1" y="5648"/>
                  </a:lnTo>
                  <a:lnTo>
                    <a:pt x="9" y="5615"/>
                  </a:lnTo>
                  <a:lnTo>
                    <a:pt x="9" y="5590"/>
                  </a:lnTo>
                  <a:lnTo>
                    <a:pt x="17" y="5556"/>
                  </a:lnTo>
                  <a:lnTo>
                    <a:pt x="26" y="5523"/>
                  </a:lnTo>
                  <a:lnTo>
                    <a:pt x="34" y="5464"/>
                  </a:lnTo>
                  <a:lnTo>
                    <a:pt x="51" y="5406"/>
                  </a:lnTo>
                  <a:lnTo>
                    <a:pt x="68" y="5348"/>
                  </a:lnTo>
                  <a:lnTo>
                    <a:pt x="84" y="5281"/>
                  </a:lnTo>
                  <a:lnTo>
                    <a:pt x="101" y="5222"/>
                  </a:lnTo>
                  <a:lnTo>
                    <a:pt x="126" y="5164"/>
                  </a:lnTo>
                  <a:lnTo>
                    <a:pt x="143" y="5105"/>
                  </a:lnTo>
                  <a:lnTo>
                    <a:pt x="159" y="5047"/>
                  </a:lnTo>
                  <a:lnTo>
                    <a:pt x="184" y="4988"/>
                  </a:lnTo>
                  <a:lnTo>
                    <a:pt x="201" y="4930"/>
                  </a:lnTo>
                  <a:lnTo>
                    <a:pt x="218" y="4896"/>
                  </a:lnTo>
                  <a:lnTo>
                    <a:pt x="226" y="4871"/>
                  </a:lnTo>
                  <a:lnTo>
                    <a:pt x="243" y="4813"/>
                  </a:lnTo>
                  <a:lnTo>
                    <a:pt x="268" y="4763"/>
                  </a:lnTo>
                  <a:lnTo>
                    <a:pt x="293" y="4704"/>
                  </a:lnTo>
                  <a:lnTo>
                    <a:pt x="335" y="4604"/>
                  </a:lnTo>
                  <a:lnTo>
                    <a:pt x="385" y="4495"/>
                  </a:lnTo>
                  <a:lnTo>
                    <a:pt x="427" y="4404"/>
                  </a:lnTo>
                  <a:lnTo>
                    <a:pt x="452" y="4337"/>
                  </a:lnTo>
                  <a:lnTo>
                    <a:pt x="485" y="4270"/>
                  </a:lnTo>
                  <a:lnTo>
                    <a:pt x="519" y="4211"/>
                  </a:lnTo>
                  <a:lnTo>
                    <a:pt x="544" y="4145"/>
                  </a:lnTo>
                  <a:lnTo>
                    <a:pt x="577" y="4078"/>
                  </a:lnTo>
                  <a:lnTo>
                    <a:pt x="611" y="4011"/>
                  </a:lnTo>
                  <a:lnTo>
                    <a:pt x="636" y="3952"/>
                  </a:lnTo>
                  <a:lnTo>
                    <a:pt x="669" y="3886"/>
                  </a:lnTo>
                  <a:lnTo>
                    <a:pt x="702" y="3819"/>
                  </a:lnTo>
                  <a:lnTo>
                    <a:pt x="736" y="3760"/>
                  </a:lnTo>
                  <a:lnTo>
                    <a:pt x="769" y="3693"/>
                  </a:lnTo>
                  <a:lnTo>
                    <a:pt x="803" y="3627"/>
                  </a:lnTo>
                  <a:lnTo>
                    <a:pt x="836" y="3568"/>
                  </a:lnTo>
                  <a:lnTo>
                    <a:pt x="870" y="3501"/>
                  </a:lnTo>
                  <a:lnTo>
                    <a:pt x="911" y="3434"/>
                  </a:lnTo>
                  <a:lnTo>
                    <a:pt x="945" y="3376"/>
                  </a:lnTo>
                  <a:lnTo>
                    <a:pt x="978" y="3309"/>
                  </a:lnTo>
                  <a:lnTo>
                    <a:pt x="1012" y="3251"/>
                  </a:lnTo>
                  <a:lnTo>
                    <a:pt x="1053" y="3184"/>
                  </a:lnTo>
                  <a:lnTo>
                    <a:pt x="1087" y="3125"/>
                  </a:lnTo>
                  <a:lnTo>
                    <a:pt x="1128" y="3059"/>
                  </a:lnTo>
                  <a:lnTo>
                    <a:pt x="1162" y="3000"/>
                  </a:lnTo>
                  <a:lnTo>
                    <a:pt x="1204" y="2942"/>
                  </a:lnTo>
                  <a:lnTo>
                    <a:pt x="1245" y="2875"/>
                  </a:lnTo>
                  <a:lnTo>
                    <a:pt x="1279" y="2816"/>
                  </a:lnTo>
                  <a:lnTo>
                    <a:pt x="1321" y="2758"/>
                  </a:lnTo>
                  <a:lnTo>
                    <a:pt x="1362" y="2699"/>
                  </a:lnTo>
                  <a:lnTo>
                    <a:pt x="1396" y="2632"/>
                  </a:lnTo>
                  <a:lnTo>
                    <a:pt x="1438" y="2574"/>
                  </a:lnTo>
                  <a:lnTo>
                    <a:pt x="1479" y="2515"/>
                  </a:lnTo>
                  <a:lnTo>
                    <a:pt x="1521" y="2457"/>
                  </a:lnTo>
                  <a:lnTo>
                    <a:pt x="1563" y="2399"/>
                  </a:lnTo>
                  <a:lnTo>
                    <a:pt x="1605" y="2340"/>
                  </a:lnTo>
                  <a:lnTo>
                    <a:pt x="1646" y="2282"/>
                  </a:lnTo>
                  <a:lnTo>
                    <a:pt x="1697" y="2223"/>
                  </a:lnTo>
                  <a:lnTo>
                    <a:pt x="1738" y="2165"/>
                  </a:lnTo>
                  <a:lnTo>
                    <a:pt x="1780" y="2106"/>
                  </a:lnTo>
                  <a:lnTo>
                    <a:pt x="1830" y="2056"/>
                  </a:lnTo>
                  <a:lnTo>
                    <a:pt x="1872" y="1998"/>
                  </a:lnTo>
                  <a:lnTo>
                    <a:pt x="1922" y="1939"/>
                  </a:lnTo>
                  <a:lnTo>
                    <a:pt x="1964" y="1881"/>
                  </a:lnTo>
                  <a:lnTo>
                    <a:pt x="2014" y="1830"/>
                  </a:lnTo>
                  <a:lnTo>
                    <a:pt x="2056" y="1772"/>
                  </a:lnTo>
                  <a:lnTo>
                    <a:pt x="2106" y="1722"/>
                  </a:lnTo>
                  <a:lnTo>
                    <a:pt x="2156" y="1663"/>
                  </a:lnTo>
                  <a:lnTo>
                    <a:pt x="2198" y="1613"/>
                  </a:lnTo>
                  <a:lnTo>
                    <a:pt x="2248" y="1555"/>
                  </a:lnTo>
                  <a:lnTo>
                    <a:pt x="2298" y="1505"/>
                  </a:lnTo>
                  <a:lnTo>
                    <a:pt x="2348" y="1455"/>
                  </a:lnTo>
                  <a:lnTo>
                    <a:pt x="2398" y="1396"/>
                  </a:lnTo>
                  <a:lnTo>
                    <a:pt x="2448" y="1346"/>
                  </a:lnTo>
                  <a:lnTo>
                    <a:pt x="2507" y="1296"/>
                  </a:lnTo>
                  <a:lnTo>
                    <a:pt x="2557" y="1246"/>
                  </a:lnTo>
                  <a:lnTo>
                    <a:pt x="2607" y="1196"/>
                  </a:lnTo>
                  <a:lnTo>
                    <a:pt x="2657" y="1145"/>
                  </a:lnTo>
                  <a:lnTo>
                    <a:pt x="2716" y="1095"/>
                  </a:lnTo>
                  <a:lnTo>
                    <a:pt x="2766" y="1045"/>
                  </a:lnTo>
                  <a:lnTo>
                    <a:pt x="2824" y="995"/>
                  </a:lnTo>
                  <a:lnTo>
                    <a:pt x="2874" y="945"/>
                  </a:lnTo>
                  <a:lnTo>
                    <a:pt x="2933" y="903"/>
                  </a:lnTo>
                  <a:lnTo>
                    <a:pt x="2983" y="853"/>
                  </a:lnTo>
                  <a:lnTo>
                    <a:pt x="3042" y="811"/>
                  </a:lnTo>
                  <a:lnTo>
                    <a:pt x="3100" y="761"/>
                  </a:lnTo>
                  <a:lnTo>
                    <a:pt x="3159" y="719"/>
                  </a:lnTo>
                  <a:lnTo>
                    <a:pt x="3184" y="694"/>
                  </a:lnTo>
                  <a:lnTo>
                    <a:pt x="3209" y="678"/>
                  </a:lnTo>
                  <a:lnTo>
                    <a:pt x="3234" y="661"/>
                  </a:lnTo>
                  <a:lnTo>
                    <a:pt x="3267" y="636"/>
                  </a:lnTo>
                  <a:lnTo>
                    <a:pt x="3292" y="619"/>
                  </a:lnTo>
                  <a:lnTo>
                    <a:pt x="3326" y="594"/>
                  </a:lnTo>
                  <a:lnTo>
                    <a:pt x="3351" y="577"/>
                  </a:lnTo>
                  <a:lnTo>
                    <a:pt x="3384" y="552"/>
                  </a:lnTo>
                  <a:lnTo>
                    <a:pt x="3417" y="536"/>
                  </a:lnTo>
                  <a:lnTo>
                    <a:pt x="3451" y="519"/>
                  </a:lnTo>
                  <a:lnTo>
                    <a:pt x="3484" y="494"/>
                  </a:lnTo>
                  <a:lnTo>
                    <a:pt x="3518" y="477"/>
                  </a:lnTo>
                  <a:lnTo>
                    <a:pt x="3551" y="452"/>
                  </a:lnTo>
                  <a:lnTo>
                    <a:pt x="3585" y="435"/>
                  </a:lnTo>
                  <a:lnTo>
                    <a:pt x="3618" y="419"/>
                  </a:lnTo>
                  <a:lnTo>
                    <a:pt x="3660" y="394"/>
                  </a:lnTo>
                  <a:lnTo>
                    <a:pt x="3693" y="377"/>
                  </a:lnTo>
                  <a:lnTo>
                    <a:pt x="3727" y="360"/>
                  </a:lnTo>
                  <a:lnTo>
                    <a:pt x="3768" y="335"/>
                  </a:lnTo>
                  <a:lnTo>
                    <a:pt x="3802" y="318"/>
                  </a:lnTo>
                  <a:lnTo>
                    <a:pt x="3844" y="302"/>
                  </a:lnTo>
                  <a:lnTo>
                    <a:pt x="3877" y="285"/>
                  </a:lnTo>
                  <a:lnTo>
                    <a:pt x="3919" y="268"/>
                  </a:lnTo>
                  <a:lnTo>
                    <a:pt x="3961" y="252"/>
                  </a:lnTo>
                  <a:lnTo>
                    <a:pt x="4002" y="235"/>
                  </a:lnTo>
                  <a:lnTo>
                    <a:pt x="4036" y="218"/>
                  </a:lnTo>
                  <a:lnTo>
                    <a:pt x="4061" y="201"/>
                  </a:lnTo>
                  <a:lnTo>
                    <a:pt x="4077" y="201"/>
                  </a:lnTo>
                  <a:lnTo>
                    <a:pt x="4119" y="185"/>
                  </a:lnTo>
                  <a:lnTo>
                    <a:pt x="4161" y="168"/>
                  </a:lnTo>
                  <a:lnTo>
                    <a:pt x="4203" y="151"/>
                  </a:lnTo>
                  <a:lnTo>
                    <a:pt x="4245" y="135"/>
                  </a:lnTo>
                  <a:lnTo>
                    <a:pt x="4286" y="126"/>
                  </a:lnTo>
                  <a:lnTo>
                    <a:pt x="4328" y="110"/>
                  </a:lnTo>
                  <a:lnTo>
                    <a:pt x="4370" y="101"/>
                  </a:lnTo>
                  <a:lnTo>
                    <a:pt x="4412" y="84"/>
                  </a:lnTo>
                  <a:lnTo>
                    <a:pt x="4453" y="76"/>
                  </a:lnTo>
                  <a:lnTo>
                    <a:pt x="4495" y="59"/>
                  </a:lnTo>
                  <a:lnTo>
                    <a:pt x="4537" y="51"/>
                  </a:lnTo>
                  <a:lnTo>
                    <a:pt x="4579" y="43"/>
                  </a:lnTo>
                  <a:lnTo>
                    <a:pt x="4620" y="34"/>
                  </a:lnTo>
                  <a:lnTo>
                    <a:pt x="4662" y="26"/>
                  </a:lnTo>
                  <a:lnTo>
                    <a:pt x="4704" y="18"/>
                  </a:lnTo>
                  <a:lnTo>
                    <a:pt x="4746" y="9"/>
                  </a:lnTo>
                  <a:lnTo>
                    <a:pt x="4788" y="1"/>
                  </a:lnTo>
                  <a:lnTo>
                    <a:pt x="4829" y="1"/>
                  </a:lnTo>
                  <a:lnTo>
                    <a:pt x="4871" y="1"/>
                  </a:lnTo>
                  <a:lnTo>
                    <a:pt x="4913" y="1"/>
                  </a:lnTo>
                  <a:lnTo>
                    <a:pt x="4955" y="1"/>
                  </a:lnTo>
                  <a:lnTo>
                    <a:pt x="4996" y="1"/>
                  </a:lnTo>
                  <a:lnTo>
                    <a:pt x="5122" y="1"/>
                  </a:lnTo>
                  <a:lnTo>
                    <a:pt x="5163" y="1"/>
                  </a:lnTo>
                  <a:lnTo>
                    <a:pt x="5205" y="1"/>
                  </a:lnTo>
                  <a:lnTo>
                    <a:pt x="5247" y="1"/>
                  </a:lnTo>
                  <a:lnTo>
                    <a:pt x="5289" y="9"/>
                  </a:lnTo>
                  <a:lnTo>
                    <a:pt x="5322" y="9"/>
                  </a:lnTo>
                  <a:lnTo>
                    <a:pt x="5347" y="9"/>
                  </a:lnTo>
                  <a:lnTo>
                    <a:pt x="5364" y="9"/>
                  </a:lnTo>
                  <a:lnTo>
                    <a:pt x="5389" y="9"/>
                  </a:lnTo>
                  <a:lnTo>
                    <a:pt x="5406" y="9"/>
                  </a:lnTo>
                  <a:lnTo>
                    <a:pt x="5422" y="18"/>
                  </a:lnTo>
                  <a:lnTo>
                    <a:pt x="5448" y="26"/>
                  </a:lnTo>
                  <a:lnTo>
                    <a:pt x="5464" y="34"/>
                  </a:lnTo>
                  <a:lnTo>
                    <a:pt x="5489" y="34"/>
                  </a:lnTo>
                  <a:lnTo>
                    <a:pt x="5506" y="43"/>
                  </a:lnTo>
                  <a:lnTo>
                    <a:pt x="5523" y="51"/>
                  </a:lnTo>
                  <a:lnTo>
                    <a:pt x="5548" y="59"/>
                  </a:lnTo>
                  <a:lnTo>
                    <a:pt x="5564" y="68"/>
                  </a:lnTo>
                  <a:lnTo>
                    <a:pt x="5581" y="76"/>
                  </a:lnTo>
                  <a:lnTo>
                    <a:pt x="5598" y="84"/>
                  </a:lnTo>
                  <a:lnTo>
                    <a:pt x="5631" y="101"/>
                  </a:lnTo>
                  <a:lnTo>
                    <a:pt x="5665" y="126"/>
                  </a:lnTo>
                  <a:lnTo>
                    <a:pt x="5698" y="143"/>
                  </a:lnTo>
                  <a:lnTo>
                    <a:pt x="5732" y="168"/>
                  </a:lnTo>
                  <a:lnTo>
                    <a:pt x="5765" y="185"/>
                  </a:lnTo>
                  <a:lnTo>
                    <a:pt x="5790" y="210"/>
                  </a:lnTo>
                  <a:lnTo>
                    <a:pt x="5823" y="226"/>
                  </a:lnTo>
                  <a:lnTo>
                    <a:pt x="5849" y="252"/>
                  </a:lnTo>
                  <a:lnTo>
                    <a:pt x="5874" y="277"/>
                  </a:lnTo>
                  <a:lnTo>
                    <a:pt x="5899" y="302"/>
                  </a:lnTo>
                  <a:lnTo>
                    <a:pt x="5924" y="327"/>
                  </a:lnTo>
                  <a:lnTo>
                    <a:pt x="5949" y="352"/>
                  </a:lnTo>
                  <a:lnTo>
                    <a:pt x="5965" y="385"/>
                  </a:lnTo>
                  <a:lnTo>
                    <a:pt x="5991" y="410"/>
                  </a:lnTo>
                  <a:lnTo>
                    <a:pt x="6007" y="435"/>
                  </a:lnTo>
                  <a:lnTo>
                    <a:pt x="6024" y="469"/>
                  </a:lnTo>
                  <a:lnTo>
                    <a:pt x="6041" y="494"/>
                  </a:lnTo>
                  <a:lnTo>
                    <a:pt x="6057" y="527"/>
                  </a:lnTo>
                  <a:lnTo>
                    <a:pt x="6066" y="561"/>
                  </a:lnTo>
                  <a:lnTo>
                    <a:pt x="6082" y="586"/>
                  </a:lnTo>
                  <a:lnTo>
                    <a:pt x="6091" y="619"/>
                  </a:lnTo>
                  <a:lnTo>
                    <a:pt x="6107" y="653"/>
                  </a:lnTo>
                  <a:lnTo>
                    <a:pt x="6116" y="678"/>
                  </a:lnTo>
                  <a:lnTo>
                    <a:pt x="6124" y="711"/>
                  </a:lnTo>
                  <a:lnTo>
                    <a:pt x="6124" y="744"/>
                  </a:lnTo>
                  <a:lnTo>
                    <a:pt x="6133" y="778"/>
                  </a:lnTo>
                  <a:lnTo>
                    <a:pt x="6133" y="811"/>
                  </a:lnTo>
                  <a:lnTo>
                    <a:pt x="6133" y="845"/>
                  </a:lnTo>
                  <a:lnTo>
                    <a:pt x="6133" y="870"/>
                  </a:lnTo>
                  <a:lnTo>
                    <a:pt x="6133" y="987"/>
                  </a:lnTo>
                  <a:lnTo>
                    <a:pt x="6133" y="1020"/>
                  </a:lnTo>
                  <a:lnTo>
                    <a:pt x="6133" y="1054"/>
                  </a:lnTo>
                  <a:lnTo>
                    <a:pt x="6133" y="1087"/>
                  </a:lnTo>
                  <a:lnTo>
                    <a:pt x="6133" y="1112"/>
                  </a:lnTo>
                  <a:lnTo>
                    <a:pt x="6133" y="1145"/>
                  </a:lnTo>
                  <a:lnTo>
                    <a:pt x="6124" y="1179"/>
                  </a:lnTo>
                  <a:lnTo>
                    <a:pt x="6124" y="1212"/>
                  </a:lnTo>
                  <a:lnTo>
                    <a:pt x="6116" y="1246"/>
                  </a:lnTo>
                  <a:lnTo>
                    <a:pt x="6107" y="1279"/>
                  </a:lnTo>
                  <a:lnTo>
                    <a:pt x="6099" y="1313"/>
                  </a:lnTo>
                  <a:lnTo>
                    <a:pt x="6091" y="1346"/>
                  </a:lnTo>
                  <a:lnTo>
                    <a:pt x="6074" y="1371"/>
                  </a:lnTo>
                  <a:lnTo>
                    <a:pt x="6066" y="1404"/>
                  </a:lnTo>
                  <a:lnTo>
                    <a:pt x="6057" y="1438"/>
                  </a:lnTo>
                  <a:lnTo>
                    <a:pt x="6041" y="1471"/>
                  </a:lnTo>
                  <a:lnTo>
                    <a:pt x="6032" y="1505"/>
                  </a:lnTo>
                  <a:lnTo>
                    <a:pt x="6016" y="1538"/>
                  </a:lnTo>
                  <a:lnTo>
                    <a:pt x="6007" y="1571"/>
                  </a:lnTo>
                  <a:lnTo>
                    <a:pt x="5991" y="1597"/>
                  </a:lnTo>
                  <a:lnTo>
                    <a:pt x="5974" y="1630"/>
                  </a:lnTo>
                  <a:lnTo>
                    <a:pt x="5965" y="1663"/>
                  </a:lnTo>
                  <a:lnTo>
                    <a:pt x="5949" y="1697"/>
                  </a:lnTo>
                  <a:lnTo>
                    <a:pt x="5932" y="1730"/>
                  </a:lnTo>
                  <a:lnTo>
                    <a:pt x="5915" y="1755"/>
                  </a:lnTo>
                  <a:lnTo>
                    <a:pt x="5899" y="1789"/>
                  </a:lnTo>
                  <a:lnTo>
                    <a:pt x="5882" y="1822"/>
                  </a:lnTo>
                  <a:lnTo>
                    <a:pt x="5865" y="1856"/>
                  </a:lnTo>
                  <a:lnTo>
                    <a:pt x="5849" y="1881"/>
                  </a:lnTo>
                  <a:lnTo>
                    <a:pt x="5832" y="1914"/>
                  </a:lnTo>
                  <a:lnTo>
                    <a:pt x="5807" y="1947"/>
                  </a:lnTo>
                  <a:lnTo>
                    <a:pt x="5790" y="1981"/>
                  </a:lnTo>
                  <a:lnTo>
                    <a:pt x="5773" y="2006"/>
                  </a:lnTo>
                  <a:lnTo>
                    <a:pt x="5757" y="2039"/>
                  </a:lnTo>
                  <a:lnTo>
                    <a:pt x="5732" y="2073"/>
                  </a:lnTo>
                  <a:lnTo>
                    <a:pt x="5715" y="2106"/>
                  </a:lnTo>
                  <a:lnTo>
                    <a:pt x="5690" y="2131"/>
                  </a:lnTo>
                  <a:lnTo>
                    <a:pt x="5648" y="2198"/>
                  </a:lnTo>
                  <a:lnTo>
                    <a:pt x="5606" y="2257"/>
                  </a:lnTo>
                  <a:lnTo>
                    <a:pt x="5564" y="2315"/>
                  </a:lnTo>
                  <a:lnTo>
                    <a:pt x="5523" y="2373"/>
                  </a:lnTo>
                  <a:lnTo>
                    <a:pt x="5473" y="2432"/>
                  </a:lnTo>
                  <a:lnTo>
                    <a:pt x="5431" y="2490"/>
                  </a:lnTo>
                  <a:lnTo>
                    <a:pt x="5322" y="2557"/>
                  </a:lnTo>
                  <a:lnTo>
                    <a:pt x="5280" y="2607"/>
                  </a:lnTo>
                  <a:lnTo>
                    <a:pt x="5230" y="2666"/>
                  </a:lnTo>
                  <a:lnTo>
                    <a:pt x="5189" y="2716"/>
                  </a:lnTo>
                  <a:lnTo>
                    <a:pt x="5138" y="2774"/>
                  </a:lnTo>
                  <a:lnTo>
                    <a:pt x="5097" y="2825"/>
                  </a:lnTo>
                  <a:lnTo>
                    <a:pt x="5047" y="2875"/>
                  </a:lnTo>
                  <a:lnTo>
                    <a:pt x="5005" y="2925"/>
                  </a:lnTo>
                  <a:lnTo>
                    <a:pt x="4955" y="2975"/>
                  </a:lnTo>
                  <a:lnTo>
                    <a:pt x="4913" y="3017"/>
                  </a:lnTo>
                  <a:lnTo>
                    <a:pt x="4871" y="3067"/>
                  </a:lnTo>
                  <a:lnTo>
                    <a:pt x="4829" y="3109"/>
                  </a:lnTo>
                  <a:lnTo>
                    <a:pt x="4779" y="3150"/>
                  </a:lnTo>
                  <a:lnTo>
                    <a:pt x="4737" y="3192"/>
                  </a:lnTo>
                  <a:lnTo>
                    <a:pt x="4704" y="3234"/>
                  </a:lnTo>
                  <a:lnTo>
                    <a:pt x="4662" y="3267"/>
                  </a:lnTo>
                  <a:lnTo>
                    <a:pt x="4620" y="3301"/>
                  </a:lnTo>
                  <a:lnTo>
                    <a:pt x="4587" y="3334"/>
                  </a:lnTo>
                  <a:lnTo>
                    <a:pt x="4554" y="3368"/>
                  </a:lnTo>
                  <a:lnTo>
                    <a:pt x="4520" y="3401"/>
                  </a:lnTo>
                  <a:lnTo>
                    <a:pt x="4487" y="3426"/>
                  </a:lnTo>
                  <a:lnTo>
                    <a:pt x="4453" y="3451"/>
                  </a:lnTo>
                  <a:lnTo>
                    <a:pt x="4428" y="3476"/>
                  </a:lnTo>
                  <a:lnTo>
                    <a:pt x="4395" y="3493"/>
                  </a:lnTo>
                  <a:lnTo>
                    <a:pt x="4328" y="3551"/>
                  </a:lnTo>
                  <a:lnTo>
                    <a:pt x="4328" y="3551"/>
                  </a:lnTo>
                  <a:lnTo>
                    <a:pt x="4378" y="3535"/>
                  </a:lnTo>
                  <a:lnTo>
                    <a:pt x="4445" y="3518"/>
                  </a:lnTo>
                  <a:lnTo>
                    <a:pt x="4504" y="3501"/>
                  </a:lnTo>
                  <a:lnTo>
                    <a:pt x="4570" y="3493"/>
                  </a:lnTo>
                  <a:lnTo>
                    <a:pt x="4629" y="3476"/>
                  </a:lnTo>
                  <a:lnTo>
                    <a:pt x="4696" y="3460"/>
                  </a:lnTo>
                  <a:lnTo>
                    <a:pt x="4762" y="3443"/>
                  </a:lnTo>
                  <a:lnTo>
                    <a:pt x="4821" y="3434"/>
                  </a:lnTo>
                  <a:lnTo>
                    <a:pt x="4888" y="3418"/>
                  </a:lnTo>
                  <a:lnTo>
                    <a:pt x="4955" y="3401"/>
                  </a:lnTo>
                  <a:lnTo>
                    <a:pt x="5021" y="3393"/>
                  </a:lnTo>
                  <a:lnTo>
                    <a:pt x="5080" y="3376"/>
                  </a:lnTo>
                  <a:lnTo>
                    <a:pt x="5147" y="3368"/>
                  </a:lnTo>
                  <a:lnTo>
                    <a:pt x="5214" y="3351"/>
                  </a:lnTo>
                  <a:lnTo>
                    <a:pt x="5280" y="3343"/>
                  </a:lnTo>
                  <a:lnTo>
                    <a:pt x="5347" y="3334"/>
                  </a:lnTo>
                  <a:lnTo>
                    <a:pt x="5414" y="3326"/>
                  </a:lnTo>
                  <a:lnTo>
                    <a:pt x="5481" y="3309"/>
                  </a:lnTo>
                  <a:lnTo>
                    <a:pt x="5548" y="3301"/>
                  </a:lnTo>
                  <a:lnTo>
                    <a:pt x="5615" y="3292"/>
                  </a:lnTo>
                  <a:lnTo>
                    <a:pt x="5681" y="3284"/>
                  </a:lnTo>
                  <a:lnTo>
                    <a:pt x="5740" y="3284"/>
                  </a:lnTo>
                  <a:lnTo>
                    <a:pt x="5807" y="3276"/>
                  </a:lnTo>
                  <a:lnTo>
                    <a:pt x="5882" y="3276"/>
                  </a:lnTo>
                  <a:lnTo>
                    <a:pt x="5949" y="3267"/>
                  </a:lnTo>
                  <a:lnTo>
                    <a:pt x="6016" y="3267"/>
                  </a:lnTo>
                  <a:lnTo>
                    <a:pt x="6082" y="3267"/>
                  </a:lnTo>
                  <a:lnTo>
                    <a:pt x="6149" y="3267"/>
                  </a:lnTo>
                  <a:lnTo>
                    <a:pt x="6224" y="3267"/>
                  </a:lnTo>
                  <a:lnTo>
                    <a:pt x="6291" y="3267"/>
                  </a:lnTo>
                  <a:lnTo>
                    <a:pt x="6575" y="32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a:off x="5720975" y="9255028"/>
              <a:ext cx="129041" cy="137673"/>
            </a:xfrm>
            <a:custGeom>
              <a:avLst/>
              <a:gdLst/>
              <a:ahLst/>
              <a:cxnLst/>
              <a:rect l="l" t="t" r="r" b="b"/>
              <a:pathLst>
                <a:path w="2616" h="2791" extrusionOk="0">
                  <a:moveTo>
                    <a:pt x="2365" y="661"/>
                  </a:moveTo>
                  <a:lnTo>
                    <a:pt x="2365" y="627"/>
                  </a:lnTo>
                  <a:lnTo>
                    <a:pt x="2365" y="627"/>
                  </a:lnTo>
                  <a:lnTo>
                    <a:pt x="2365" y="602"/>
                  </a:lnTo>
                  <a:lnTo>
                    <a:pt x="2365" y="577"/>
                  </a:lnTo>
                  <a:lnTo>
                    <a:pt x="2365" y="552"/>
                  </a:lnTo>
                  <a:lnTo>
                    <a:pt x="2365" y="527"/>
                  </a:lnTo>
                  <a:lnTo>
                    <a:pt x="2357" y="502"/>
                  </a:lnTo>
                  <a:lnTo>
                    <a:pt x="2348" y="477"/>
                  </a:lnTo>
                  <a:lnTo>
                    <a:pt x="2340" y="460"/>
                  </a:lnTo>
                  <a:lnTo>
                    <a:pt x="2331" y="435"/>
                  </a:lnTo>
                  <a:lnTo>
                    <a:pt x="2331" y="427"/>
                  </a:lnTo>
                  <a:lnTo>
                    <a:pt x="2331" y="427"/>
                  </a:lnTo>
                  <a:lnTo>
                    <a:pt x="2331" y="410"/>
                  </a:lnTo>
                  <a:lnTo>
                    <a:pt x="2331" y="410"/>
                  </a:lnTo>
                  <a:lnTo>
                    <a:pt x="2323" y="402"/>
                  </a:lnTo>
                  <a:lnTo>
                    <a:pt x="2323" y="402"/>
                  </a:lnTo>
                  <a:lnTo>
                    <a:pt x="2315" y="385"/>
                  </a:lnTo>
                  <a:lnTo>
                    <a:pt x="2315" y="385"/>
                  </a:lnTo>
                  <a:lnTo>
                    <a:pt x="2315" y="377"/>
                  </a:lnTo>
                  <a:lnTo>
                    <a:pt x="2315" y="377"/>
                  </a:lnTo>
                  <a:lnTo>
                    <a:pt x="2306" y="360"/>
                  </a:lnTo>
                  <a:lnTo>
                    <a:pt x="2306" y="360"/>
                  </a:lnTo>
                  <a:lnTo>
                    <a:pt x="2298" y="352"/>
                  </a:lnTo>
                  <a:lnTo>
                    <a:pt x="2298" y="352"/>
                  </a:lnTo>
                  <a:lnTo>
                    <a:pt x="2298" y="352"/>
                  </a:lnTo>
                  <a:lnTo>
                    <a:pt x="2290" y="343"/>
                  </a:lnTo>
                  <a:lnTo>
                    <a:pt x="2290" y="343"/>
                  </a:lnTo>
                  <a:lnTo>
                    <a:pt x="2281" y="327"/>
                  </a:lnTo>
                  <a:lnTo>
                    <a:pt x="2281" y="327"/>
                  </a:lnTo>
                  <a:lnTo>
                    <a:pt x="2273" y="318"/>
                  </a:lnTo>
                  <a:lnTo>
                    <a:pt x="2273" y="318"/>
                  </a:lnTo>
                  <a:lnTo>
                    <a:pt x="2273" y="310"/>
                  </a:lnTo>
                  <a:lnTo>
                    <a:pt x="2273" y="310"/>
                  </a:lnTo>
                  <a:lnTo>
                    <a:pt x="2265" y="293"/>
                  </a:lnTo>
                  <a:lnTo>
                    <a:pt x="2265" y="293"/>
                  </a:lnTo>
                  <a:lnTo>
                    <a:pt x="2256" y="285"/>
                  </a:lnTo>
                  <a:lnTo>
                    <a:pt x="2256" y="285"/>
                  </a:lnTo>
                  <a:lnTo>
                    <a:pt x="2248" y="276"/>
                  </a:lnTo>
                  <a:lnTo>
                    <a:pt x="2248" y="276"/>
                  </a:lnTo>
                  <a:lnTo>
                    <a:pt x="2231" y="268"/>
                  </a:lnTo>
                  <a:lnTo>
                    <a:pt x="2231" y="268"/>
                  </a:lnTo>
                  <a:lnTo>
                    <a:pt x="2223" y="260"/>
                  </a:lnTo>
                  <a:lnTo>
                    <a:pt x="2223" y="260"/>
                  </a:lnTo>
                  <a:lnTo>
                    <a:pt x="2215" y="251"/>
                  </a:lnTo>
                  <a:lnTo>
                    <a:pt x="2215" y="251"/>
                  </a:lnTo>
                  <a:lnTo>
                    <a:pt x="2206" y="243"/>
                  </a:lnTo>
                  <a:lnTo>
                    <a:pt x="2206" y="243"/>
                  </a:lnTo>
                  <a:lnTo>
                    <a:pt x="2198" y="235"/>
                  </a:lnTo>
                  <a:lnTo>
                    <a:pt x="2198" y="235"/>
                  </a:lnTo>
                  <a:lnTo>
                    <a:pt x="2189" y="226"/>
                  </a:lnTo>
                  <a:lnTo>
                    <a:pt x="2189" y="226"/>
                  </a:lnTo>
                  <a:lnTo>
                    <a:pt x="2181" y="218"/>
                  </a:lnTo>
                  <a:lnTo>
                    <a:pt x="2181" y="218"/>
                  </a:lnTo>
                  <a:lnTo>
                    <a:pt x="2164" y="210"/>
                  </a:lnTo>
                  <a:lnTo>
                    <a:pt x="2164" y="210"/>
                  </a:lnTo>
                  <a:lnTo>
                    <a:pt x="2156" y="201"/>
                  </a:lnTo>
                  <a:lnTo>
                    <a:pt x="2156" y="201"/>
                  </a:lnTo>
                  <a:lnTo>
                    <a:pt x="2148" y="193"/>
                  </a:lnTo>
                  <a:lnTo>
                    <a:pt x="2148" y="193"/>
                  </a:lnTo>
                  <a:lnTo>
                    <a:pt x="2131" y="185"/>
                  </a:lnTo>
                  <a:lnTo>
                    <a:pt x="2131" y="185"/>
                  </a:lnTo>
                  <a:lnTo>
                    <a:pt x="2123" y="176"/>
                  </a:lnTo>
                  <a:lnTo>
                    <a:pt x="2123" y="176"/>
                  </a:lnTo>
                  <a:lnTo>
                    <a:pt x="2106" y="176"/>
                  </a:lnTo>
                  <a:lnTo>
                    <a:pt x="2106" y="176"/>
                  </a:lnTo>
                  <a:lnTo>
                    <a:pt x="2098" y="168"/>
                  </a:lnTo>
                  <a:lnTo>
                    <a:pt x="2098" y="168"/>
                  </a:lnTo>
                  <a:lnTo>
                    <a:pt x="2081" y="159"/>
                  </a:lnTo>
                  <a:lnTo>
                    <a:pt x="2081" y="159"/>
                  </a:lnTo>
                  <a:lnTo>
                    <a:pt x="2073" y="159"/>
                  </a:lnTo>
                  <a:lnTo>
                    <a:pt x="2073" y="159"/>
                  </a:lnTo>
                  <a:lnTo>
                    <a:pt x="2056" y="159"/>
                  </a:lnTo>
                  <a:lnTo>
                    <a:pt x="2056" y="159"/>
                  </a:lnTo>
                  <a:lnTo>
                    <a:pt x="2047" y="159"/>
                  </a:lnTo>
                  <a:lnTo>
                    <a:pt x="2047" y="159"/>
                  </a:lnTo>
                  <a:lnTo>
                    <a:pt x="2031" y="159"/>
                  </a:lnTo>
                  <a:lnTo>
                    <a:pt x="2031" y="159"/>
                  </a:lnTo>
                  <a:lnTo>
                    <a:pt x="2014" y="159"/>
                  </a:lnTo>
                  <a:lnTo>
                    <a:pt x="2014" y="159"/>
                  </a:lnTo>
                  <a:lnTo>
                    <a:pt x="1997" y="159"/>
                  </a:lnTo>
                  <a:lnTo>
                    <a:pt x="1997" y="159"/>
                  </a:lnTo>
                  <a:lnTo>
                    <a:pt x="1989" y="159"/>
                  </a:lnTo>
                  <a:lnTo>
                    <a:pt x="1989" y="159"/>
                  </a:lnTo>
                  <a:lnTo>
                    <a:pt x="1972" y="159"/>
                  </a:lnTo>
                  <a:lnTo>
                    <a:pt x="1972" y="159"/>
                  </a:lnTo>
                  <a:lnTo>
                    <a:pt x="1956" y="159"/>
                  </a:lnTo>
                  <a:lnTo>
                    <a:pt x="1956" y="159"/>
                  </a:lnTo>
                  <a:lnTo>
                    <a:pt x="1939" y="159"/>
                  </a:lnTo>
                  <a:lnTo>
                    <a:pt x="1805" y="159"/>
                  </a:lnTo>
                  <a:lnTo>
                    <a:pt x="1788" y="159"/>
                  </a:lnTo>
                  <a:lnTo>
                    <a:pt x="1788" y="159"/>
                  </a:lnTo>
                  <a:lnTo>
                    <a:pt x="1772" y="159"/>
                  </a:lnTo>
                  <a:lnTo>
                    <a:pt x="1755" y="159"/>
                  </a:lnTo>
                  <a:lnTo>
                    <a:pt x="1755" y="159"/>
                  </a:lnTo>
                  <a:lnTo>
                    <a:pt x="1738" y="159"/>
                  </a:lnTo>
                  <a:lnTo>
                    <a:pt x="1788" y="226"/>
                  </a:lnTo>
                  <a:lnTo>
                    <a:pt x="1755" y="226"/>
                  </a:lnTo>
                  <a:lnTo>
                    <a:pt x="1755" y="226"/>
                  </a:lnTo>
                  <a:lnTo>
                    <a:pt x="1722" y="235"/>
                  </a:lnTo>
                  <a:lnTo>
                    <a:pt x="1688" y="251"/>
                  </a:lnTo>
                  <a:lnTo>
                    <a:pt x="1655" y="260"/>
                  </a:lnTo>
                  <a:lnTo>
                    <a:pt x="1621" y="268"/>
                  </a:lnTo>
                  <a:lnTo>
                    <a:pt x="1588" y="285"/>
                  </a:lnTo>
                  <a:lnTo>
                    <a:pt x="1555" y="293"/>
                  </a:lnTo>
                  <a:lnTo>
                    <a:pt x="1521" y="310"/>
                  </a:lnTo>
                  <a:lnTo>
                    <a:pt x="1488" y="327"/>
                  </a:lnTo>
                  <a:lnTo>
                    <a:pt x="1463" y="335"/>
                  </a:lnTo>
                  <a:lnTo>
                    <a:pt x="1454" y="335"/>
                  </a:lnTo>
                  <a:lnTo>
                    <a:pt x="1421" y="352"/>
                  </a:lnTo>
                  <a:lnTo>
                    <a:pt x="1387" y="368"/>
                  </a:lnTo>
                  <a:lnTo>
                    <a:pt x="1354" y="385"/>
                  </a:lnTo>
                  <a:lnTo>
                    <a:pt x="1321" y="410"/>
                  </a:lnTo>
                  <a:lnTo>
                    <a:pt x="1287" y="427"/>
                  </a:lnTo>
                  <a:lnTo>
                    <a:pt x="1254" y="452"/>
                  </a:lnTo>
                  <a:lnTo>
                    <a:pt x="1220" y="469"/>
                  </a:lnTo>
                  <a:lnTo>
                    <a:pt x="1187" y="494"/>
                  </a:lnTo>
                  <a:lnTo>
                    <a:pt x="1154" y="519"/>
                  </a:lnTo>
                  <a:lnTo>
                    <a:pt x="1120" y="544"/>
                  </a:lnTo>
                  <a:lnTo>
                    <a:pt x="1087" y="560"/>
                  </a:lnTo>
                  <a:lnTo>
                    <a:pt x="1053" y="586"/>
                  </a:lnTo>
                  <a:lnTo>
                    <a:pt x="1020" y="611"/>
                  </a:lnTo>
                  <a:lnTo>
                    <a:pt x="986" y="644"/>
                  </a:lnTo>
                  <a:lnTo>
                    <a:pt x="953" y="669"/>
                  </a:lnTo>
                  <a:lnTo>
                    <a:pt x="928" y="694"/>
                  </a:lnTo>
                  <a:lnTo>
                    <a:pt x="895" y="719"/>
                  </a:lnTo>
                  <a:lnTo>
                    <a:pt x="861" y="753"/>
                  </a:lnTo>
                  <a:lnTo>
                    <a:pt x="828" y="778"/>
                  </a:lnTo>
                  <a:lnTo>
                    <a:pt x="803" y="803"/>
                  </a:lnTo>
                  <a:lnTo>
                    <a:pt x="769" y="836"/>
                  </a:lnTo>
                  <a:lnTo>
                    <a:pt x="744" y="861"/>
                  </a:lnTo>
                  <a:lnTo>
                    <a:pt x="711" y="895"/>
                  </a:lnTo>
                  <a:lnTo>
                    <a:pt x="686" y="928"/>
                  </a:lnTo>
                  <a:lnTo>
                    <a:pt x="652" y="953"/>
                  </a:lnTo>
                  <a:lnTo>
                    <a:pt x="627" y="987"/>
                  </a:lnTo>
                  <a:lnTo>
                    <a:pt x="594" y="1012"/>
                  </a:lnTo>
                  <a:lnTo>
                    <a:pt x="569" y="1045"/>
                  </a:lnTo>
                  <a:lnTo>
                    <a:pt x="544" y="1078"/>
                  </a:lnTo>
                  <a:lnTo>
                    <a:pt x="519" y="1112"/>
                  </a:lnTo>
                  <a:lnTo>
                    <a:pt x="494" y="1137"/>
                  </a:lnTo>
                  <a:lnTo>
                    <a:pt x="469" y="1170"/>
                  </a:lnTo>
                  <a:lnTo>
                    <a:pt x="443" y="1204"/>
                  </a:lnTo>
                  <a:lnTo>
                    <a:pt x="418" y="1237"/>
                  </a:lnTo>
                  <a:lnTo>
                    <a:pt x="393" y="1262"/>
                  </a:lnTo>
                  <a:lnTo>
                    <a:pt x="368" y="1296"/>
                  </a:lnTo>
                  <a:lnTo>
                    <a:pt x="343" y="1329"/>
                  </a:lnTo>
                  <a:lnTo>
                    <a:pt x="327" y="1362"/>
                  </a:lnTo>
                  <a:lnTo>
                    <a:pt x="301" y="1388"/>
                  </a:lnTo>
                  <a:lnTo>
                    <a:pt x="285" y="1421"/>
                  </a:lnTo>
                  <a:lnTo>
                    <a:pt x="260" y="1454"/>
                  </a:lnTo>
                  <a:lnTo>
                    <a:pt x="243" y="1479"/>
                  </a:lnTo>
                  <a:lnTo>
                    <a:pt x="218" y="1513"/>
                  </a:lnTo>
                  <a:lnTo>
                    <a:pt x="201" y="1546"/>
                  </a:lnTo>
                  <a:lnTo>
                    <a:pt x="185" y="1571"/>
                  </a:lnTo>
                  <a:lnTo>
                    <a:pt x="168" y="1605"/>
                  </a:lnTo>
                  <a:lnTo>
                    <a:pt x="151" y="1630"/>
                  </a:lnTo>
                  <a:lnTo>
                    <a:pt x="134" y="1663"/>
                  </a:lnTo>
                  <a:lnTo>
                    <a:pt x="134" y="1663"/>
                  </a:lnTo>
                  <a:lnTo>
                    <a:pt x="126" y="1688"/>
                  </a:lnTo>
                  <a:lnTo>
                    <a:pt x="34" y="1713"/>
                  </a:lnTo>
                  <a:lnTo>
                    <a:pt x="1" y="1630"/>
                  </a:lnTo>
                  <a:lnTo>
                    <a:pt x="17" y="1605"/>
                  </a:lnTo>
                  <a:lnTo>
                    <a:pt x="17" y="1605"/>
                  </a:lnTo>
                  <a:lnTo>
                    <a:pt x="34" y="1571"/>
                  </a:lnTo>
                  <a:lnTo>
                    <a:pt x="51" y="1538"/>
                  </a:lnTo>
                  <a:lnTo>
                    <a:pt x="68" y="1504"/>
                  </a:lnTo>
                  <a:lnTo>
                    <a:pt x="84" y="1471"/>
                  </a:lnTo>
                  <a:lnTo>
                    <a:pt x="101" y="1446"/>
                  </a:lnTo>
                  <a:lnTo>
                    <a:pt x="118" y="1413"/>
                  </a:lnTo>
                  <a:lnTo>
                    <a:pt x="143" y="1379"/>
                  </a:lnTo>
                  <a:lnTo>
                    <a:pt x="159" y="1346"/>
                  </a:lnTo>
                  <a:lnTo>
                    <a:pt x="176" y="1312"/>
                  </a:lnTo>
                  <a:lnTo>
                    <a:pt x="201" y="1279"/>
                  </a:lnTo>
                  <a:lnTo>
                    <a:pt x="226" y="1246"/>
                  </a:lnTo>
                  <a:lnTo>
                    <a:pt x="243" y="1212"/>
                  </a:lnTo>
                  <a:lnTo>
                    <a:pt x="268" y="1179"/>
                  </a:lnTo>
                  <a:lnTo>
                    <a:pt x="293" y="1145"/>
                  </a:lnTo>
                  <a:lnTo>
                    <a:pt x="318" y="1112"/>
                  </a:lnTo>
                  <a:lnTo>
                    <a:pt x="343" y="1078"/>
                  </a:lnTo>
                  <a:lnTo>
                    <a:pt x="368" y="1045"/>
                  </a:lnTo>
                  <a:lnTo>
                    <a:pt x="393" y="1012"/>
                  </a:lnTo>
                  <a:lnTo>
                    <a:pt x="418" y="978"/>
                  </a:lnTo>
                  <a:lnTo>
                    <a:pt x="443" y="945"/>
                  </a:lnTo>
                  <a:lnTo>
                    <a:pt x="469" y="911"/>
                  </a:lnTo>
                  <a:lnTo>
                    <a:pt x="502" y="878"/>
                  </a:lnTo>
                  <a:lnTo>
                    <a:pt x="527" y="845"/>
                  </a:lnTo>
                  <a:lnTo>
                    <a:pt x="552" y="811"/>
                  </a:lnTo>
                  <a:lnTo>
                    <a:pt x="586" y="778"/>
                  </a:lnTo>
                  <a:lnTo>
                    <a:pt x="619" y="744"/>
                  </a:lnTo>
                  <a:lnTo>
                    <a:pt x="644" y="711"/>
                  </a:lnTo>
                  <a:lnTo>
                    <a:pt x="677" y="677"/>
                  </a:lnTo>
                  <a:lnTo>
                    <a:pt x="711" y="652"/>
                  </a:lnTo>
                  <a:lnTo>
                    <a:pt x="736" y="619"/>
                  </a:lnTo>
                  <a:lnTo>
                    <a:pt x="769" y="586"/>
                  </a:lnTo>
                  <a:lnTo>
                    <a:pt x="803" y="560"/>
                  </a:lnTo>
                  <a:lnTo>
                    <a:pt x="836" y="527"/>
                  </a:lnTo>
                  <a:lnTo>
                    <a:pt x="870" y="502"/>
                  </a:lnTo>
                  <a:lnTo>
                    <a:pt x="903" y="469"/>
                  </a:lnTo>
                  <a:lnTo>
                    <a:pt x="936" y="444"/>
                  </a:lnTo>
                  <a:lnTo>
                    <a:pt x="970" y="410"/>
                  </a:lnTo>
                  <a:lnTo>
                    <a:pt x="1003" y="385"/>
                  </a:lnTo>
                  <a:lnTo>
                    <a:pt x="1037" y="360"/>
                  </a:lnTo>
                  <a:lnTo>
                    <a:pt x="1070" y="335"/>
                  </a:lnTo>
                  <a:lnTo>
                    <a:pt x="1103" y="310"/>
                  </a:lnTo>
                  <a:lnTo>
                    <a:pt x="1137" y="285"/>
                  </a:lnTo>
                  <a:lnTo>
                    <a:pt x="1179" y="260"/>
                  </a:lnTo>
                  <a:lnTo>
                    <a:pt x="1212" y="235"/>
                  </a:lnTo>
                  <a:lnTo>
                    <a:pt x="1245" y="218"/>
                  </a:lnTo>
                  <a:lnTo>
                    <a:pt x="1287" y="193"/>
                  </a:lnTo>
                  <a:lnTo>
                    <a:pt x="1321" y="176"/>
                  </a:lnTo>
                  <a:lnTo>
                    <a:pt x="1354" y="151"/>
                  </a:lnTo>
                  <a:lnTo>
                    <a:pt x="1362" y="151"/>
                  </a:lnTo>
                  <a:lnTo>
                    <a:pt x="1396" y="134"/>
                  </a:lnTo>
                  <a:lnTo>
                    <a:pt x="1429" y="118"/>
                  </a:lnTo>
                  <a:lnTo>
                    <a:pt x="1471" y="101"/>
                  </a:lnTo>
                  <a:lnTo>
                    <a:pt x="1504" y="84"/>
                  </a:lnTo>
                  <a:lnTo>
                    <a:pt x="1546" y="68"/>
                  </a:lnTo>
                  <a:lnTo>
                    <a:pt x="1580" y="51"/>
                  </a:lnTo>
                  <a:lnTo>
                    <a:pt x="1621" y="43"/>
                  </a:lnTo>
                  <a:lnTo>
                    <a:pt x="1663" y="26"/>
                  </a:lnTo>
                  <a:lnTo>
                    <a:pt x="1697" y="17"/>
                  </a:lnTo>
                  <a:lnTo>
                    <a:pt x="1738" y="9"/>
                  </a:lnTo>
                  <a:lnTo>
                    <a:pt x="1780" y="1"/>
                  </a:lnTo>
                  <a:lnTo>
                    <a:pt x="1797" y="1"/>
                  </a:lnTo>
                  <a:lnTo>
                    <a:pt x="1814" y="1"/>
                  </a:lnTo>
                  <a:lnTo>
                    <a:pt x="1839" y="1"/>
                  </a:lnTo>
                  <a:lnTo>
                    <a:pt x="1855" y="1"/>
                  </a:lnTo>
                  <a:lnTo>
                    <a:pt x="1880" y="1"/>
                  </a:lnTo>
                  <a:lnTo>
                    <a:pt x="1897" y="1"/>
                  </a:lnTo>
                  <a:lnTo>
                    <a:pt x="1914" y="1"/>
                  </a:lnTo>
                  <a:lnTo>
                    <a:pt x="2056" y="1"/>
                  </a:lnTo>
                  <a:lnTo>
                    <a:pt x="2073" y="1"/>
                  </a:lnTo>
                  <a:lnTo>
                    <a:pt x="2089" y="1"/>
                  </a:lnTo>
                  <a:lnTo>
                    <a:pt x="2114" y="1"/>
                  </a:lnTo>
                  <a:lnTo>
                    <a:pt x="2131" y="1"/>
                  </a:lnTo>
                  <a:lnTo>
                    <a:pt x="2148" y="1"/>
                  </a:lnTo>
                  <a:lnTo>
                    <a:pt x="2164" y="1"/>
                  </a:lnTo>
                  <a:lnTo>
                    <a:pt x="2181" y="1"/>
                  </a:lnTo>
                  <a:lnTo>
                    <a:pt x="2198" y="1"/>
                  </a:lnTo>
                  <a:lnTo>
                    <a:pt x="2215" y="9"/>
                  </a:lnTo>
                  <a:lnTo>
                    <a:pt x="2231" y="17"/>
                  </a:lnTo>
                  <a:lnTo>
                    <a:pt x="2248" y="26"/>
                  </a:lnTo>
                  <a:lnTo>
                    <a:pt x="2265" y="34"/>
                  </a:lnTo>
                  <a:lnTo>
                    <a:pt x="2281" y="34"/>
                  </a:lnTo>
                  <a:lnTo>
                    <a:pt x="2290" y="43"/>
                  </a:lnTo>
                  <a:lnTo>
                    <a:pt x="2306" y="51"/>
                  </a:lnTo>
                  <a:lnTo>
                    <a:pt x="2323" y="68"/>
                  </a:lnTo>
                  <a:lnTo>
                    <a:pt x="2340" y="76"/>
                  </a:lnTo>
                  <a:lnTo>
                    <a:pt x="2348" y="84"/>
                  </a:lnTo>
                  <a:lnTo>
                    <a:pt x="2365" y="93"/>
                  </a:lnTo>
                  <a:lnTo>
                    <a:pt x="2373" y="101"/>
                  </a:lnTo>
                  <a:lnTo>
                    <a:pt x="2390" y="118"/>
                  </a:lnTo>
                  <a:lnTo>
                    <a:pt x="2398" y="126"/>
                  </a:lnTo>
                  <a:lnTo>
                    <a:pt x="2415" y="134"/>
                  </a:lnTo>
                  <a:lnTo>
                    <a:pt x="2423" y="151"/>
                  </a:lnTo>
                  <a:lnTo>
                    <a:pt x="2440" y="159"/>
                  </a:lnTo>
                  <a:lnTo>
                    <a:pt x="2448" y="176"/>
                  </a:lnTo>
                  <a:lnTo>
                    <a:pt x="2457" y="185"/>
                  </a:lnTo>
                  <a:lnTo>
                    <a:pt x="2465" y="201"/>
                  </a:lnTo>
                  <a:lnTo>
                    <a:pt x="2474" y="218"/>
                  </a:lnTo>
                  <a:lnTo>
                    <a:pt x="2482" y="226"/>
                  </a:lnTo>
                  <a:lnTo>
                    <a:pt x="2490" y="243"/>
                  </a:lnTo>
                  <a:lnTo>
                    <a:pt x="2507" y="251"/>
                  </a:lnTo>
                  <a:lnTo>
                    <a:pt x="2515" y="268"/>
                  </a:lnTo>
                  <a:lnTo>
                    <a:pt x="2515" y="285"/>
                  </a:lnTo>
                  <a:lnTo>
                    <a:pt x="2524" y="301"/>
                  </a:lnTo>
                  <a:lnTo>
                    <a:pt x="2532" y="310"/>
                  </a:lnTo>
                  <a:lnTo>
                    <a:pt x="2540" y="327"/>
                  </a:lnTo>
                  <a:lnTo>
                    <a:pt x="2549" y="343"/>
                  </a:lnTo>
                  <a:lnTo>
                    <a:pt x="2557" y="377"/>
                  </a:lnTo>
                  <a:lnTo>
                    <a:pt x="2574" y="402"/>
                  </a:lnTo>
                  <a:lnTo>
                    <a:pt x="2582" y="435"/>
                  </a:lnTo>
                  <a:lnTo>
                    <a:pt x="2590" y="469"/>
                  </a:lnTo>
                  <a:lnTo>
                    <a:pt x="2599" y="502"/>
                  </a:lnTo>
                  <a:lnTo>
                    <a:pt x="2607" y="535"/>
                  </a:lnTo>
                  <a:lnTo>
                    <a:pt x="2607" y="569"/>
                  </a:lnTo>
                  <a:lnTo>
                    <a:pt x="2616" y="602"/>
                  </a:lnTo>
                  <a:lnTo>
                    <a:pt x="2616" y="636"/>
                  </a:lnTo>
                  <a:lnTo>
                    <a:pt x="2616" y="669"/>
                  </a:lnTo>
                  <a:lnTo>
                    <a:pt x="2616" y="702"/>
                  </a:lnTo>
                  <a:lnTo>
                    <a:pt x="2616" y="736"/>
                  </a:lnTo>
                  <a:lnTo>
                    <a:pt x="2616" y="911"/>
                  </a:lnTo>
                  <a:lnTo>
                    <a:pt x="2616" y="945"/>
                  </a:lnTo>
                  <a:lnTo>
                    <a:pt x="2616" y="978"/>
                  </a:lnTo>
                  <a:lnTo>
                    <a:pt x="2616" y="1012"/>
                  </a:lnTo>
                  <a:lnTo>
                    <a:pt x="2616" y="1045"/>
                  </a:lnTo>
                  <a:lnTo>
                    <a:pt x="2616" y="1078"/>
                  </a:lnTo>
                  <a:lnTo>
                    <a:pt x="2616" y="1112"/>
                  </a:lnTo>
                  <a:lnTo>
                    <a:pt x="2616" y="1145"/>
                  </a:lnTo>
                  <a:lnTo>
                    <a:pt x="2607" y="1179"/>
                  </a:lnTo>
                  <a:lnTo>
                    <a:pt x="2607" y="1195"/>
                  </a:lnTo>
                  <a:lnTo>
                    <a:pt x="2607" y="1212"/>
                  </a:lnTo>
                  <a:lnTo>
                    <a:pt x="2599" y="1246"/>
                  </a:lnTo>
                  <a:lnTo>
                    <a:pt x="2599" y="1279"/>
                  </a:lnTo>
                  <a:lnTo>
                    <a:pt x="2590" y="1304"/>
                  </a:lnTo>
                  <a:lnTo>
                    <a:pt x="2582" y="1337"/>
                  </a:lnTo>
                  <a:lnTo>
                    <a:pt x="2574" y="1371"/>
                  </a:lnTo>
                  <a:lnTo>
                    <a:pt x="2565" y="1396"/>
                  </a:lnTo>
                  <a:lnTo>
                    <a:pt x="2557" y="1421"/>
                  </a:lnTo>
                  <a:lnTo>
                    <a:pt x="2549" y="1454"/>
                  </a:lnTo>
                  <a:lnTo>
                    <a:pt x="2524" y="1479"/>
                  </a:lnTo>
                  <a:lnTo>
                    <a:pt x="2515" y="1504"/>
                  </a:lnTo>
                  <a:lnTo>
                    <a:pt x="2507" y="1530"/>
                  </a:lnTo>
                  <a:lnTo>
                    <a:pt x="2490" y="1555"/>
                  </a:lnTo>
                  <a:lnTo>
                    <a:pt x="2482" y="1580"/>
                  </a:lnTo>
                  <a:lnTo>
                    <a:pt x="2474" y="1596"/>
                  </a:lnTo>
                  <a:lnTo>
                    <a:pt x="2465" y="1621"/>
                  </a:lnTo>
                  <a:lnTo>
                    <a:pt x="2457" y="1646"/>
                  </a:lnTo>
                  <a:lnTo>
                    <a:pt x="2440" y="1688"/>
                  </a:lnTo>
                  <a:lnTo>
                    <a:pt x="2415" y="1722"/>
                  </a:lnTo>
                  <a:lnTo>
                    <a:pt x="2415" y="1730"/>
                  </a:lnTo>
                  <a:lnTo>
                    <a:pt x="2398" y="1763"/>
                  </a:lnTo>
                  <a:lnTo>
                    <a:pt x="2373" y="1805"/>
                  </a:lnTo>
                  <a:lnTo>
                    <a:pt x="2357" y="1847"/>
                  </a:lnTo>
                  <a:lnTo>
                    <a:pt x="2331" y="1880"/>
                  </a:lnTo>
                  <a:lnTo>
                    <a:pt x="2306" y="1922"/>
                  </a:lnTo>
                  <a:lnTo>
                    <a:pt x="2281" y="1964"/>
                  </a:lnTo>
                  <a:lnTo>
                    <a:pt x="2265" y="1997"/>
                  </a:lnTo>
                  <a:lnTo>
                    <a:pt x="2240" y="2039"/>
                  </a:lnTo>
                  <a:lnTo>
                    <a:pt x="2215" y="2073"/>
                  </a:lnTo>
                  <a:lnTo>
                    <a:pt x="2189" y="2114"/>
                  </a:lnTo>
                  <a:lnTo>
                    <a:pt x="2156" y="2148"/>
                  </a:lnTo>
                  <a:lnTo>
                    <a:pt x="2131" y="2181"/>
                  </a:lnTo>
                  <a:lnTo>
                    <a:pt x="2106" y="2223"/>
                  </a:lnTo>
                  <a:lnTo>
                    <a:pt x="2081" y="2256"/>
                  </a:lnTo>
                  <a:lnTo>
                    <a:pt x="2081" y="2256"/>
                  </a:lnTo>
                  <a:lnTo>
                    <a:pt x="2056" y="2290"/>
                  </a:lnTo>
                  <a:lnTo>
                    <a:pt x="2022" y="2323"/>
                  </a:lnTo>
                  <a:lnTo>
                    <a:pt x="1997" y="2357"/>
                  </a:lnTo>
                  <a:lnTo>
                    <a:pt x="1964" y="2390"/>
                  </a:lnTo>
                  <a:lnTo>
                    <a:pt x="1939" y="2423"/>
                  </a:lnTo>
                  <a:lnTo>
                    <a:pt x="1905" y="2457"/>
                  </a:lnTo>
                  <a:lnTo>
                    <a:pt x="1880" y="2490"/>
                  </a:lnTo>
                  <a:lnTo>
                    <a:pt x="1847" y="2524"/>
                  </a:lnTo>
                  <a:lnTo>
                    <a:pt x="1822" y="2557"/>
                  </a:lnTo>
                  <a:lnTo>
                    <a:pt x="1788" y="2591"/>
                  </a:lnTo>
                  <a:lnTo>
                    <a:pt x="1755" y="2624"/>
                  </a:lnTo>
                  <a:lnTo>
                    <a:pt x="1730" y="2657"/>
                  </a:lnTo>
                  <a:lnTo>
                    <a:pt x="1672" y="2724"/>
                  </a:lnTo>
                  <a:lnTo>
                    <a:pt x="1605" y="2783"/>
                  </a:lnTo>
                  <a:lnTo>
                    <a:pt x="1471" y="2791"/>
                  </a:lnTo>
                  <a:lnTo>
                    <a:pt x="1471" y="2649"/>
                  </a:lnTo>
                  <a:lnTo>
                    <a:pt x="1530" y="2591"/>
                  </a:lnTo>
                  <a:lnTo>
                    <a:pt x="1580" y="2524"/>
                  </a:lnTo>
                  <a:lnTo>
                    <a:pt x="1613" y="2490"/>
                  </a:lnTo>
                  <a:lnTo>
                    <a:pt x="1638" y="2457"/>
                  </a:lnTo>
                  <a:lnTo>
                    <a:pt x="1663" y="2423"/>
                  </a:lnTo>
                  <a:lnTo>
                    <a:pt x="1688" y="2390"/>
                  </a:lnTo>
                  <a:lnTo>
                    <a:pt x="1713" y="2357"/>
                  </a:lnTo>
                  <a:lnTo>
                    <a:pt x="1747" y="2323"/>
                  </a:lnTo>
                  <a:lnTo>
                    <a:pt x="1772" y="2290"/>
                  </a:lnTo>
                  <a:lnTo>
                    <a:pt x="1797" y="2256"/>
                  </a:lnTo>
                  <a:lnTo>
                    <a:pt x="1822" y="2223"/>
                  </a:lnTo>
                  <a:lnTo>
                    <a:pt x="1847" y="2190"/>
                  </a:lnTo>
                  <a:lnTo>
                    <a:pt x="1872" y="2148"/>
                  </a:lnTo>
                  <a:lnTo>
                    <a:pt x="1897" y="2114"/>
                  </a:lnTo>
                  <a:lnTo>
                    <a:pt x="1897" y="2114"/>
                  </a:lnTo>
                  <a:lnTo>
                    <a:pt x="1922" y="2081"/>
                  </a:lnTo>
                  <a:lnTo>
                    <a:pt x="1939" y="2047"/>
                  </a:lnTo>
                  <a:lnTo>
                    <a:pt x="1964" y="2014"/>
                  </a:lnTo>
                  <a:lnTo>
                    <a:pt x="1989" y="1972"/>
                  </a:lnTo>
                  <a:lnTo>
                    <a:pt x="2014" y="1939"/>
                  </a:lnTo>
                  <a:lnTo>
                    <a:pt x="2031" y="1905"/>
                  </a:lnTo>
                  <a:lnTo>
                    <a:pt x="2056" y="1864"/>
                  </a:lnTo>
                  <a:lnTo>
                    <a:pt x="2073" y="1830"/>
                  </a:lnTo>
                  <a:lnTo>
                    <a:pt x="2098" y="1797"/>
                  </a:lnTo>
                  <a:lnTo>
                    <a:pt x="2114" y="1755"/>
                  </a:lnTo>
                  <a:lnTo>
                    <a:pt x="2139" y="1722"/>
                  </a:lnTo>
                  <a:lnTo>
                    <a:pt x="2156" y="1688"/>
                  </a:lnTo>
                  <a:lnTo>
                    <a:pt x="2173" y="1646"/>
                  </a:lnTo>
                  <a:lnTo>
                    <a:pt x="2189" y="1613"/>
                  </a:lnTo>
                  <a:lnTo>
                    <a:pt x="2189" y="1613"/>
                  </a:lnTo>
                  <a:lnTo>
                    <a:pt x="2206" y="1580"/>
                  </a:lnTo>
                  <a:lnTo>
                    <a:pt x="2223" y="1538"/>
                  </a:lnTo>
                  <a:lnTo>
                    <a:pt x="2223" y="1538"/>
                  </a:lnTo>
                  <a:lnTo>
                    <a:pt x="2231" y="1521"/>
                  </a:lnTo>
                  <a:lnTo>
                    <a:pt x="2240" y="1504"/>
                  </a:lnTo>
                  <a:lnTo>
                    <a:pt x="2240" y="1504"/>
                  </a:lnTo>
                  <a:lnTo>
                    <a:pt x="2248" y="1488"/>
                  </a:lnTo>
                  <a:lnTo>
                    <a:pt x="2256" y="1463"/>
                  </a:lnTo>
                  <a:lnTo>
                    <a:pt x="2265" y="1446"/>
                  </a:lnTo>
                  <a:lnTo>
                    <a:pt x="2273" y="1421"/>
                  </a:lnTo>
                  <a:lnTo>
                    <a:pt x="2281" y="1396"/>
                  </a:lnTo>
                  <a:lnTo>
                    <a:pt x="2281" y="1379"/>
                  </a:lnTo>
                  <a:lnTo>
                    <a:pt x="2290" y="1354"/>
                  </a:lnTo>
                  <a:lnTo>
                    <a:pt x="2298" y="1329"/>
                  </a:lnTo>
                  <a:lnTo>
                    <a:pt x="2306" y="1296"/>
                  </a:lnTo>
                  <a:lnTo>
                    <a:pt x="2315" y="1271"/>
                  </a:lnTo>
                  <a:lnTo>
                    <a:pt x="2315" y="1246"/>
                  </a:lnTo>
                  <a:lnTo>
                    <a:pt x="2323" y="1220"/>
                  </a:lnTo>
                  <a:lnTo>
                    <a:pt x="2331" y="1187"/>
                  </a:lnTo>
                  <a:lnTo>
                    <a:pt x="2331" y="1162"/>
                  </a:lnTo>
                  <a:lnTo>
                    <a:pt x="2331" y="1145"/>
                  </a:lnTo>
                  <a:lnTo>
                    <a:pt x="2331" y="1129"/>
                  </a:lnTo>
                  <a:lnTo>
                    <a:pt x="2340" y="1103"/>
                  </a:lnTo>
                  <a:lnTo>
                    <a:pt x="2340" y="1070"/>
                  </a:lnTo>
                  <a:lnTo>
                    <a:pt x="2340" y="1045"/>
                  </a:lnTo>
                  <a:lnTo>
                    <a:pt x="2340" y="1012"/>
                  </a:lnTo>
                  <a:lnTo>
                    <a:pt x="2340" y="987"/>
                  </a:lnTo>
                  <a:lnTo>
                    <a:pt x="2340" y="953"/>
                  </a:lnTo>
                  <a:lnTo>
                    <a:pt x="2340" y="928"/>
                  </a:lnTo>
                  <a:lnTo>
                    <a:pt x="2340" y="895"/>
                  </a:lnTo>
                  <a:lnTo>
                    <a:pt x="2340" y="861"/>
                  </a:lnTo>
                  <a:lnTo>
                    <a:pt x="2340" y="694"/>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a:off x="3378708" y="9182517"/>
              <a:ext cx="115032" cy="73399"/>
            </a:xfrm>
            <a:custGeom>
              <a:avLst/>
              <a:gdLst/>
              <a:ahLst/>
              <a:cxnLst/>
              <a:rect l="l" t="t" r="r" b="b"/>
              <a:pathLst>
                <a:path w="2332" h="1488" extrusionOk="0">
                  <a:moveTo>
                    <a:pt x="535" y="602"/>
                  </a:moveTo>
                  <a:lnTo>
                    <a:pt x="535" y="602"/>
                  </a:lnTo>
                  <a:lnTo>
                    <a:pt x="518" y="619"/>
                  </a:lnTo>
                  <a:lnTo>
                    <a:pt x="510" y="627"/>
                  </a:lnTo>
                  <a:lnTo>
                    <a:pt x="510" y="627"/>
                  </a:lnTo>
                  <a:lnTo>
                    <a:pt x="502" y="635"/>
                  </a:lnTo>
                  <a:lnTo>
                    <a:pt x="485" y="652"/>
                  </a:lnTo>
                  <a:lnTo>
                    <a:pt x="485" y="652"/>
                  </a:lnTo>
                  <a:lnTo>
                    <a:pt x="477" y="660"/>
                  </a:lnTo>
                  <a:lnTo>
                    <a:pt x="468" y="669"/>
                  </a:lnTo>
                  <a:lnTo>
                    <a:pt x="468" y="669"/>
                  </a:lnTo>
                  <a:lnTo>
                    <a:pt x="460" y="677"/>
                  </a:lnTo>
                  <a:lnTo>
                    <a:pt x="451" y="694"/>
                  </a:lnTo>
                  <a:lnTo>
                    <a:pt x="451" y="694"/>
                  </a:lnTo>
                  <a:lnTo>
                    <a:pt x="443" y="702"/>
                  </a:lnTo>
                  <a:lnTo>
                    <a:pt x="443" y="702"/>
                  </a:lnTo>
                  <a:lnTo>
                    <a:pt x="426" y="711"/>
                  </a:lnTo>
                  <a:lnTo>
                    <a:pt x="426" y="711"/>
                  </a:lnTo>
                  <a:lnTo>
                    <a:pt x="418" y="727"/>
                  </a:lnTo>
                  <a:lnTo>
                    <a:pt x="418" y="727"/>
                  </a:lnTo>
                  <a:lnTo>
                    <a:pt x="410" y="736"/>
                  </a:lnTo>
                  <a:lnTo>
                    <a:pt x="410" y="736"/>
                  </a:lnTo>
                  <a:lnTo>
                    <a:pt x="410" y="744"/>
                  </a:lnTo>
                  <a:lnTo>
                    <a:pt x="410" y="744"/>
                  </a:lnTo>
                  <a:lnTo>
                    <a:pt x="401" y="752"/>
                  </a:lnTo>
                  <a:lnTo>
                    <a:pt x="401" y="752"/>
                  </a:lnTo>
                  <a:lnTo>
                    <a:pt x="393" y="761"/>
                  </a:lnTo>
                  <a:lnTo>
                    <a:pt x="393" y="752"/>
                  </a:lnTo>
                  <a:lnTo>
                    <a:pt x="385" y="769"/>
                  </a:lnTo>
                  <a:lnTo>
                    <a:pt x="385" y="761"/>
                  </a:lnTo>
                  <a:lnTo>
                    <a:pt x="385" y="769"/>
                  </a:lnTo>
                  <a:lnTo>
                    <a:pt x="385" y="769"/>
                  </a:lnTo>
                  <a:lnTo>
                    <a:pt x="385" y="777"/>
                  </a:lnTo>
                  <a:lnTo>
                    <a:pt x="385" y="769"/>
                  </a:lnTo>
                  <a:lnTo>
                    <a:pt x="385" y="777"/>
                  </a:lnTo>
                  <a:lnTo>
                    <a:pt x="385" y="769"/>
                  </a:lnTo>
                  <a:lnTo>
                    <a:pt x="385" y="786"/>
                  </a:lnTo>
                  <a:lnTo>
                    <a:pt x="385" y="777"/>
                  </a:lnTo>
                  <a:lnTo>
                    <a:pt x="385" y="786"/>
                  </a:lnTo>
                  <a:lnTo>
                    <a:pt x="385" y="777"/>
                  </a:lnTo>
                  <a:lnTo>
                    <a:pt x="385" y="786"/>
                  </a:lnTo>
                  <a:lnTo>
                    <a:pt x="385" y="777"/>
                  </a:lnTo>
                  <a:lnTo>
                    <a:pt x="385" y="794"/>
                  </a:lnTo>
                  <a:lnTo>
                    <a:pt x="385" y="786"/>
                  </a:lnTo>
                  <a:lnTo>
                    <a:pt x="385" y="794"/>
                  </a:lnTo>
                  <a:lnTo>
                    <a:pt x="385" y="786"/>
                  </a:lnTo>
                  <a:lnTo>
                    <a:pt x="385" y="794"/>
                  </a:lnTo>
                  <a:lnTo>
                    <a:pt x="385" y="786"/>
                  </a:lnTo>
                  <a:lnTo>
                    <a:pt x="385" y="786"/>
                  </a:lnTo>
                  <a:lnTo>
                    <a:pt x="385" y="786"/>
                  </a:lnTo>
                  <a:lnTo>
                    <a:pt x="385" y="794"/>
                  </a:lnTo>
                  <a:lnTo>
                    <a:pt x="385" y="794"/>
                  </a:lnTo>
                  <a:lnTo>
                    <a:pt x="385" y="794"/>
                  </a:lnTo>
                  <a:lnTo>
                    <a:pt x="385" y="794"/>
                  </a:lnTo>
                  <a:lnTo>
                    <a:pt x="385" y="794"/>
                  </a:lnTo>
                  <a:lnTo>
                    <a:pt x="385" y="794"/>
                  </a:lnTo>
                  <a:lnTo>
                    <a:pt x="385" y="794"/>
                  </a:lnTo>
                  <a:lnTo>
                    <a:pt x="385" y="794"/>
                  </a:lnTo>
                  <a:lnTo>
                    <a:pt x="385" y="794"/>
                  </a:lnTo>
                  <a:lnTo>
                    <a:pt x="385" y="794"/>
                  </a:lnTo>
                  <a:lnTo>
                    <a:pt x="385" y="794"/>
                  </a:lnTo>
                  <a:lnTo>
                    <a:pt x="393" y="802"/>
                  </a:lnTo>
                  <a:lnTo>
                    <a:pt x="410" y="811"/>
                  </a:lnTo>
                  <a:lnTo>
                    <a:pt x="426" y="827"/>
                  </a:lnTo>
                  <a:lnTo>
                    <a:pt x="435" y="836"/>
                  </a:lnTo>
                  <a:lnTo>
                    <a:pt x="451" y="844"/>
                  </a:lnTo>
                  <a:lnTo>
                    <a:pt x="468" y="853"/>
                  </a:lnTo>
                  <a:lnTo>
                    <a:pt x="493" y="869"/>
                  </a:lnTo>
                  <a:lnTo>
                    <a:pt x="510" y="878"/>
                  </a:lnTo>
                  <a:lnTo>
                    <a:pt x="535" y="886"/>
                  </a:lnTo>
                  <a:lnTo>
                    <a:pt x="560" y="894"/>
                  </a:lnTo>
                  <a:lnTo>
                    <a:pt x="560" y="894"/>
                  </a:lnTo>
                  <a:lnTo>
                    <a:pt x="585" y="911"/>
                  </a:lnTo>
                  <a:lnTo>
                    <a:pt x="610" y="919"/>
                  </a:lnTo>
                  <a:lnTo>
                    <a:pt x="635" y="928"/>
                  </a:lnTo>
                  <a:lnTo>
                    <a:pt x="635" y="928"/>
                  </a:lnTo>
                  <a:lnTo>
                    <a:pt x="669" y="936"/>
                  </a:lnTo>
                  <a:lnTo>
                    <a:pt x="694" y="944"/>
                  </a:lnTo>
                  <a:lnTo>
                    <a:pt x="719" y="953"/>
                  </a:lnTo>
                  <a:lnTo>
                    <a:pt x="752" y="961"/>
                  </a:lnTo>
                  <a:lnTo>
                    <a:pt x="786" y="970"/>
                  </a:lnTo>
                  <a:lnTo>
                    <a:pt x="811" y="978"/>
                  </a:lnTo>
                  <a:lnTo>
                    <a:pt x="844" y="986"/>
                  </a:lnTo>
                  <a:lnTo>
                    <a:pt x="878" y="995"/>
                  </a:lnTo>
                  <a:lnTo>
                    <a:pt x="911" y="1003"/>
                  </a:lnTo>
                  <a:lnTo>
                    <a:pt x="944" y="1011"/>
                  </a:lnTo>
                  <a:lnTo>
                    <a:pt x="978" y="1011"/>
                  </a:lnTo>
                  <a:lnTo>
                    <a:pt x="1011" y="1020"/>
                  </a:lnTo>
                  <a:lnTo>
                    <a:pt x="1045" y="1020"/>
                  </a:lnTo>
                  <a:lnTo>
                    <a:pt x="1078" y="1020"/>
                  </a:lnTo>
                  <a:lnTo>
                    <a:pt x="1120" y="1020"/>
                  </a:lnTo>
                  <a:lnTo>
                    <a:pt x="1153" y="1020"/>
                  </a:lnTo>
                  <a:lnTo>
                    <a:pt x="1187" y="1020"/>
                  </a:lnTo>
                  <a:lnTo>
                    <a:pt x="1228" y="1020"/>
                  </a:lnTo>
                  <a:lnTo>
                    <a:pt x="1287" y="1020"/>
                  </a:lnTo>
                  <a:lnTo>
                    <a:pt x="1387" y="1028"/>
                  </a:lnTo>
                  <a:lnTo>
                    <a:pt x="1487" y="1036"/>
                  </a:lnTo>
                  <a:lnTo>
                    <a:pt x="1596" y="1045"/>
                  </a:lnTo>
                  <a:lnTo>
                    <a:pt x="1796" y="1053"/>
                  </a:lnTo>
                  <a:lnTo>
                    <a:pt x="1897" y="1061"/>
                  </a:lnTo>
                  <a:lnTo>
                    <a:pt x="2005" y="1070"/>
                  </a:lnTo>
                  <a:lnTo>
                    <a:pt x="2189" y="1270"/>
                  </a:lnTo>
                  <a:lnTo>
                    <a:pt x="2055" y="1487"/>
                  </a:lnTo>
                  <a:lnTo>
                    <a:pt x="1237" y="1487"/>
                  </a:lnTo>
                  <a:lnTo>
                    <a:pt x="1195" y="1487"/>
                  </a:lnTo>
                  <a:lnTo>
                    <a:pt x="1153" y="1487"/>
                  </a:lnTo>
                  <a:lnTo>
                    <a:pt x="1111" y="1487"/>
                  </a:lnTo>
                  <a:lnTo>
                    <a:pt x="1070" y="1487"/>
                  </a:lnTo>
                  <a:lnTo>
                    <a:pt x="1028" y="1487"/>
                  </a:lnTo>
                  <a:lnTo>
                    <a:pt x="986" y="1479"/>
                  </a:lnTo>
                  <a:lnTo>
                    <a:pt x="944" y="1471"/>
                  </a:lnTo>
                  <a:lnTo>
                    <a:pt x="911" y="1471"/>
                  </a:lnTo>
                  <a:lnTo>
                    <a:pt x="869" y="1462"/>
                  </a:lnTo>
                  <a:lnTo>
                    <a:pt x="827" y="1454"/>
                  </a:lnTo>
                  <a:lnTo>
                    <a:pt x="786" y="1446"/>
                  </a:lnTo>
                  <a:lnTo>
                    <a:pt x="752" y="1437"/>
                  </a:lnTo>
                  <a:lnTo>
                    <a:pt x="710" y="1429"/>
                  </a:lnTo>
                  <a:lnTo>
                    <a:pt x="677" y="1412"/>
                  </a:lnTo>
                  <a:lnTo>
                    <a:pt x="635" y="1404"/>
                  </a:lnTo>
                  <a:lnTo>
                    <a:pt x="602" y="1396"/>
                  </a:lnTo>
                  <a:lnTo>
                    <a:pt x="560" y="1387"/>
                  </a:lnTo>
                  <a:lnTo>
                    <a:pt x="560" y="1387"/>
                  </a:lnTo>
                  <a:lnTo>
                    <a:pt x="535" y="1371"/>
                  </a:lnTo>
                  <a:lnTo>
                    <a:pt x="502" y="1354"/>
                  </a:lnTo>
                  <a:lnTo>
                    <a:pt x="468" y="1345"/>
                  </a:lnTo>
                  <a:lnTo>
                    <a:pt x="435" y="1329"/>
                  </a:lnTo>
                  <a:lnTo>
                    <a:pt x="401" y="1312"/>
                  </a:lnTo>
                  <a:lnTo>
                    <a:pt x="368" y="1295"/>
                  </a:lnTo>
                  <a:lnTo>
                    <a:pt x="335" y="1279"/>
                  </a:lnTo>
                  <a:lnTo>
                    <a:pt x="309" y="1262"/>
                  </a:lnTo>
                  <a:lnTo>
                    <a:pt x="276" y="1245"/>
                  </a:lnTo>
                  <a:lnTo>
                    <a:pt x="251" y="1220"/>
                  </a:lnTo>
                  <a:lnTo>
                    <a:pt x="218" y="1203"/>
                  </a:lnTo>
                  <a:lnTo>
                    <a:pt x="192" y="1178"/>
                  </a:lnTo>
                  <a:lnTo>
                    <a:pt x="167" y="1153"/>
                  </a:lnTo>
                  <a:lnTo>
                    <a:pt x="151" y="1145"/>
                  </a:lnTo>
                  <a:lnTo>
                    <a:pt x="142" y="1128"/>
                  </a:lnTo>
                  <a:lnTo>
                    <a:pt x="126" y="1120"/>
                  </a:lnTo>
                  <a:lnTo>
                    <a:pt x="117" y="1103"/>
                  </a:lnTo>
                  <a:lnTo>
                    <a:pt x="109" y="1095"/>
                  </a:lnTo>
                  <a:lnTo>
                    <a:pt x="92" y="1078"/>
                  </a:lnTo>
                  <a:lnTo>
                    <a:pt x="84" y="1070"/>
                  </a:lnTo>
                  <a:lnTo>
                    <a:pt x="76" y="1053"/>
                  </a:lnTo>
                  <a:lnTo>
                    <a:pt x="67" y="1036"/>
                  </a:lnTo>
                  <a:lnTo>
                    <a:pt x="59" y="1020"/>
                  </a:lnTo>
                  <a:lnTo>
                    <a:pt x="42" y="1003"/>
                  </a:lnTo>
                  <a:lnTo>
                    <a:pt x="34" y="986"/>
                  </a:lnTo>
                  <a:lnTo>
                    <a:pt x="25" y="970"/>
                  </a:lnTo>
                  <a:lnTo>
                    <a:pt x="25" y="953"/>
                  </a:lnTo>
                  <a:lnTo>
                    <a:pt x="17" y="936"/>
                  </a:lnTo>
                  <a:lnTo>
                    <a:pt x="9" y="919"/>
                  </a:lnTo>
                  <a:lnTo>
                    <a:pt x="0" y="903"/>
                  </a:lnTo>
                  <a:lnTo>
                    <a:pt x="0" y="886"/>
                  </a:lnTo>
                  <a:lnTo>
                    <a:pt x="0" y="861"/>
                  </a:lnTo>
                  <a:lnTo>
                    <a:pt x="0" y="844"/>
                  </a:lnTo>
                  <a:lnTo>
                    <a:pt x="0" y="827"/>
                  </a:lnTo>
                  <a:lnTo>
                    <a:pt x="0" y="761"/>
                  </a:lnTo>
                  <a:lnTo>
                    <a:pt x="0" y="744"/>
                  </a:lnTo>
                  <a:lnTo>
                    <a:pt x="0" y="727"/>
                  </a:lnTo>
                  <a:lnTo>
                    <a:pt x="0" y="702"/>
                  </a:lnTo>
                  <a:lnTo>
                    <a:pt x="0" y="685"/>
                  </a:lnTo>
                  <a:lnTo>
                    <a:pt x="9" y="669"/>
                  </a:lnTo>
                  <a:lnTo>
                    <a:pt x="17" y="644"/>
                  </a:lnTo>
                  <a:lnTo>
                    <a:pt x="25" y="627"/>
                  </a:lnTo>
                  <a:lnTo>
                    <a:pt x="34" y="610"/>
                  </a:lnTo>
                  <a:lnTo>
                    <a:pt x="42" y="594"/>
                  </a:lnTo>
                  <a:lnTo>
                    <a:pt x="50" y="577"/>
                  </a:lnTo>
                  <a:lnTo>
                    <a:pt x="59" y="560"/>
                  </a:lnTo>
                  <a:lnTo>
                    <a:pt x="67" y="543"/>
                  </a:lnTo>
                  <a:lnTo>
                    <a:pt x="76" y="527"/>
                  </a:lnTo>
                  <a:lnTo>
                    <a:pt x="92" y="510"/>
                  </a:lnTo>
                  <a:lnTo>
                    <a:pt x="101" y="493"/>
                  </a:lnTo>
                  <a:lnTo>
                    <a:pt x="117" y="477"/>
                  </a:lnTo>
                  <a:lnTo>
                    <a:pt x="126" y="468"/>
                  </a:lnTo>
                  <a:lnTo>
                    <a:pt x="142" y="452"/>
                  </a:lnTo>
                  <a:lnTo>
                    <a:pt x="151" y="435"/>
                  </a:lnTo>
                  <a:lnTo>
                    <a:pt x="167" y="418"/>
                  </a:lnTo>
                  <a:lnTo>
                    <a:pt x="184" y="410"/>
                  </a:lnTo>
                  <a:lnTo>
                    <a:pt x="184" y="410"/>
                  </a:lnTo>
                  <a:lnTo>
                    <a:pt x="201" y="393"/>
                  </a:lnTo>
                  <a:lnTo>
                    <a:pt x="218" y="376"/>
                  </a:lnTo>
                  <a:lnTo>
                    <a:pt x="234" y="368"/>
                  </a:lnTo>
                  <a:lnTo>
                    <a:pt x="251" y="351"/>
                  </a:lnTo>
                  <a:lnTo>
                    <a:pt x="268" y="343"/>
                  </a:lnTo>
                  <a:lnTo>
                    <a:pt x="284" y="326"/>
                  </a:lnTo>
                  <a:lnTo>
                    <a:pt x="301" y="318"/>
                  </a:lnTo>
                  <a:lnTo>
                    <a:pt x="318" y="301"/>
                  </a:lnTo>
                  <a:lnTo>
                    <a:pt x="335" y="293"/>
                  </a:lnTo>
                  <a:lnTo>
                    <a:pt x="360" y="276"/>
                  </a:lnTo>
                  <a:lnTo>
                    <a:pt x="376" y="268"/>
                  </a:lnTo>
                  <a:lnTo>
                    <a:pt x="401" y="251"/>
                  </a:lnTo>
                  <a:lnTo>
                    <a:pt x="418" y="243"/>
                  </a:lnTo>
                  <a:lnTo>
                    <a:pt x="443" y="226"/>
                  </a:lnTo>
                  <a:lnTo>
                    <a:pt x="468" y="218"/>
                  </a:lnTo>
                  <a:lnTo>
                    <a:pt x="485" y="201"/>
                  </a:lnTo>
                  <a:lnTo>
                    <a:pt x="485" y="201"/>
                  </a:lnTo>
                  <a:lnTo>
                    <a:pt x="510" y="193"/>
                  </a:lnTo>
                  <a:lnTo>
                    <a:pt x="560" y="176"/>
                  </a:lnTo>
                  <a:lnTo>
                    <a:pt x="610" y="126"/>
                  </a:lnTo>
                  <a:lnTo>
                    <a:pt x="669" y="101"/>
                  </a:lnTo>
                  <a:lnTo>
                    <a:pt x="694" y="92"/>
                  </a:lnTo>
                  <a:lnTo>
                    <a:pt x="719" y="84"/>
                  </a:lnTo>
                  <a:lnTo>
                    <a:pt x="744" y="76"/>
                  </a:lnTo>
                  <a:lnTo>
                    <a:pt x="769" y="67"/>
                  </a:lnTo>
                  <a:lnTo>
                    <a:pt x="794" y="59"/>
                  </a:lnTo>
                  <a:lnTo>
                    <a:pt x="827" y="51"/>
                  </a:lnTo>
                  <a:lnTo>
                    <a:pt x="852" y="42"/>
                  </a:lnTo>
                  <a:lnTo>
                    <a:pt x="878" y="34"/>
                  </a:lnTo>
                  <a:lnTo>
                    <a:pt x="903" y="26"/>
                  </a:lnTo>
                  <a:lnTo>
                    <a:pt x="928" y="26"/>
                  </a:lnTo>
                  <a:lnTo>
                    <a:pt x="953" y="17"/>
                  </a:lnTo>
                  <a:lnTo>
                    <a:pt x="978" y="9"/>
                  </a:lnTo>
                  <a:lnTo>
                    <a:pt x="1003" y="0"/>
                  </a:lnTo>
                  <a:lnTo>
                    <a:pt x="1028" y="0"/>
                  </a:lnTo>
                  <a:lnTo>
                    <a:pt x="1053" y="0"/>
                  </a:lnTo>
                  <a:lnTo>
                    <a:pt x="1078" y="0"/>
                  </a:lnTo>
                  <a:lnTo>
                    <a:pt x="1111" y="0"/>
                  </a:lnTo>
                  <a:lnTo>
                    <a:pt x="1136" y="0"/>
                  </a:lnTo>
                  <a:lnTo>
                    <a:pt x="1153" y="0"/>
                  </a:lnTo>
                  <a:lnTo>
                    <a:pt x="1162" y="0"/>
                  </a:lnTo>
                  <a:lnTo>
                    <a:pt x="1187" y="0"/>
                  </a:lnTo>
                  <a:lnTo>
                    <a:pt x="1212" y="0"/>
                  </a:lnTo>
                  <a:lnTo>
                    <a:pt x="1237" y="0"/>
                  </a:lnTo>
                  <a:lnTo>
                    <a:pt x="1287" y="0"/>
                  </a:lnTo>
                  <a:lnTo>
                    <a:pt x="1337" y="0"/>
                  </a:lnTo>
                  <a:lnTo>
                    <a:pt x="1537" y="0"/>
                  </a:lnTo>
                  <a:lnTo>
                    <a:pt x="1588" y="0"/>
                  </a:lnTo>
                  <a:lnTo>
                    <a:pt x="1638" y="0"/>
                  </a:lnTo>
                  <a:lnTo>
                    <a:pt x="1688" y="0"/>
                  </a:lnTo>
                  <a:lnTo>
                    <a:pt x="1738" y="0"/>
                  </a:lnTo>
                  <a:lnTo>
                    <a:pt x="1788" y="0"/>
                  </a:lnTo>
                  <a:lnTo>
                    <a:pt x="1830" y="9"/>
                  </a:lnTo>
                  <a:lnTo>
                    <a:pt x="1880" y="17"/>
                  </a:lnTo>
                  <a:lnTo>
                    <a:pt x="1930" y="26"/>
                  </a:lnTo>
                  <a:lnTo>
                    <a:pt x="1980" y="34"/>
                  </a:lnTo>
                  <a:lnTo>
                    <a:pt x="2030" y="42"/>
                  </a:lnTo>
                  <a:lnTo>
                    <a:pt x="2081" y="51"/>
                  </a:lnTo>
                  <a:lnTo>
                    <a:pt x="2131" y="59"/>
                  </a:lnTo>
                  <a:lnTo>
                    <a:pt x="2181" y="67"/>
                  </a:lnTo>
                  <a:lnTo>
                    <a:pt x="2231" y="84"/>
                  </a:lnTo>
                  <a:lnTo>
                    <a:pt x="2256" y="84"/>
                  </a:lnTo>
                  <a:lnTo>
                    <a:pt x="2273" y="84"/>
                  </a:lnTo>
                  <a:lnTo>
                    <a:pt x="2331" y="159"/>
                  </a:lnTo>
                  <a:lnTo>
                    <a:pt x="2256" y="218"/>
                  </a:lnTo>
                  <a:lnTo>
                    <a:pt x="2239" y="218"/>
                  </a:lnTo>
                  <a:lnTo>
                    <a:pt x="2206" y="218"/>
                  </a:lnTo>
                  <a:lnTo>
                    <a:pt x="2156" y="218"/>
                  </a:lnTo>
                  <a:lnTo>
                    <a:pt x="2106" y="218"/>
                  </a:lnTo>
                  <a:lnTo>
                    <a:pt x="2064" y="218"/>
                  </a:lnTo>
                  <a:lnTo>
                    <a:pt x="2014" y="218"/>
                  </a:lnTo>
                  <a:lnTo>
                    <a:pt x="1964" y="218"/>
                  </a:lnTo>
                  <a:lnTo>
                    <a:pt x="1913" y="218"/>
                  </a:lnTo>
                  <a:lnTo>
                    <a:pt x="1680" y="218"/>
                  </a:lnTo>
                  <a:lnTo>
                    <a:pt x="1629" y="218"/>
                  </a:lnTo>
                  <a:lnTo>
                    <a:pt x="1588" y="218"/>
                  </a:lnTo>
                  <a:lnTo>
                    <a:pt x="1537" y="218"/>
                  </a:lnTo>
                  <a:lnTo>
                    <a:pt x="1496" y="226"/>
                  </a:lnTo>
                  <a:lnTo>
                    <a:pt x="1454" y="226"/>
                  </a:lnTo>
                  <a:lnTo>
                    <a:pt x="1404" y="234"/>
                  </a:lnTo>
                  <a:lnTo>
                    <a:pt x="1362" y="243"/>
                  </a:lnTo>
                  <a:lnTo>
                    <a:pt x="1320" y="251"/>
                  </a:lnTo>
                  <a:lnTo>
                    <a:pt x="1279" y="268"/>
                  </a:lnTo>
                  <a:lnTo>
                    <a:pt x="1253" y="268"/>
                  </a:lnTo>
                  <a:lnTo>
                    <a:pt x="1228" y="276"/>
                  </a:lnTo>
                  <a:lnTo>
                    <a:pt x="1212" y="284"/>
                  </a:lnTo>
                  <a:lnTo>
                    <a:pt x="1212" y="284"/>
                  </a:lnTo>
                  <a:lnTo>
                    <a:pt x="1195" y="284"/>
                  </a:lnTo>
                  <a:lnTo>
                    <a:pt x="1170" y="284"/>
                  </a:lnTo>
                  <a:lnTo>
                    <a:pt x="1153" y="293"/>
                  </a:lnTo>
                  <a:lnTo>
                    <a:pt x="1128" y="301"/>
                  </a:lnTo>
                  <a:lnTo>
                    <a:pt x="1111" y="310"/>
                  </a:lnTo>
                  <a:lnTo>
                    <a:pt x="1086" y="318"/>
                  </a:lnTo>
                  <a:lnTo>
                    <a:pt x="1070" y="326"/>
                  </a:lnTo>
                  <a:lnTo>
                    <a:pt x="1045" y="335"/>
                  </a:lnTo>
                  <a:lnTo>
                    <a:pt x="1028" y="343"/>
                  </a:lnTo>
                  <a:lnTo>
                    <a:pt x="1003" y="351"/>
                  </a:lnTo>
                  <a:lnTo>
                    <a:pt x="986" y="360"/>
                  </a:lnTo>
                  <a:lnTo>
                    <a:pt x="961" y="368"/>
                  </a:lnTo>
                  <a:lnTo>
                    <a:pt x="944" y="376"/>
                  </a:lnTo>
                  <a:lnTo>
                    <a:pt x="919" y="385"/>
                  </a:lnTo>
                  <a:lnTo>
                    <a:pt x="903" y="393"/>
                  </a:lnTo>
                  <a:lnTo>
                    <a:pt x="878" y="401"/>
                  </a:lnTo>
                  <a:lnTo>
                    <a:pt x="861" y="418"/>
                  </a:lnTo>
                  <a:lnTo>
                    <a:pt x="836" y="426"/>
                  </a:lnTo>
                  <a:lnTo>
                    <a:pt x="819" y="435"/>
                  </a:lnTo>
                  <a:lnTo>
                    <a:pt x="769" y="468"/>
                  </a:lnTo>
                  <a:lnTo>
                    <a:pt x="727" y="493"/>
                  </a:lnTo>
                  <a:lnTo>
                    <a:pt x="694" y="518"/>
                  </a:lnTo>
                  <a:lnTo>
                    <a:pt x="677" y="527"/>
                  </a:lnTo>
                  <a:lnTo>
                    <a:pt x="677" y="527"/>
                  </a:lnTo>
                  <a:lnTo>
                    <a:pt x="660" y="535"/>
                  </a:lnTo>
                  <a:lnTo>
                    <a:pt x="644" y="552"/>
                  </a:lnTo>
                  <a:lnTo>
                    <a:pt x="627" y="560"/>
                  </a:lnTo>
                  <a:lnTo>
                    <a:pt x="610" y="569"/>
                  </a:lnTo>
                  <a:lnTo>
                    <a:pt x="593" y="585"/>
                  </a:lnTo>
                  <a:lnTo>
                    <a:pt x="585" y="594"/>
                  </a:lnTo>
                  <a:lnTo>
                    <a:pt x="568" y="602"/>
                  </a:lnTo>
                  <a:lnTo>
                    <a:pt x="568" y="602"/>
                  </a:lnTo>
                  <a:lnTo>
                    <a:pt x="552" y="619"/>
                  </a:lnTo>
                  <a:close/>
                  <a:moveTo>
                    <a:pt x="426" y="761"/>
                  </a:moveTo>
                  <a:lnTo>
                    <a:pt x="426" y="752"/>
                  </a:lnTo>
                  <a:lnTo>
                    <a:pt x="426" y="752"/>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p:cNvSpPr/>
            <p:nvPr/>
          </p:nvSpPr>
          <p:spPr>
            <a:xfrm>
              <a:off x="3480470" y="8886207"/>
              <a:ext cx="342086" cy="236624"/>
            </a:xfrm>
            <a:custGeom>
              <a:avLst/>
              <a:gdLst/>
              <a:ahLst/>
              <a:cxnLst/>
              <a:rect l="l" t="t" r="r" b="b"/>
              <a:pathLst>
                <a:path w="6935" h="4797" extrusionOk="0">
                  <a:moveTo>
                    <a:pt x="2332" y="4771"/>
                  </a:moveTo>
                  <a:cubicBezTo>
                    <a:pt x="6935" y="4562"/>
                    <a:pt x="6926" y="569"/>
                    <a:pt x="6717" y="477"/>
                  </a:cubicBezTo>
                  <a:cubicBezTo>
                    <a:pt x="6007" y="160"/>
                    <a:pt x="5331" y="1"/>
                    <a:pt x="4570" y="68"/>
                  </a:cubicBezTo>
                  <a:cubicBezTo>
                    <a:pt x="2507" y="260"/>
                    <a:pt x="569" y="2415"/>
                    <a:pt x="34" y="4345"/>
                  </a:cubicBezTo>
                  <a:cubicBezTo>
                    <a:pt x="1" y="4454"/>
                    <a:pt x="427" y="4487"/>
                    <a:pt x="485" y="4495"/>
                  </a:cubicBezTo>
                  <a:cubicBezTo>
                    <a:pt x="1095" y="4579"/>
                    <a:pt x="1722" y="4796"/>
                    <a:pt x="2332" y="477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1"/>
            <p:cNvSpPr/>
            <p:nvPr/>
          </p:nvSpPr>
          <p:spPr>
            <a:xfrm>
              <a:off x="3447914" y="8617569"/>
              <a:ext cx="332615" cy="325562"/>
            </a:xfrm>
            <a:custGeom>
              <a:avLst/>
              <a:gdLst/>
              <a:ahLst/>
              <a:cxnLst/>
              <a:rect l="l" t="t" r="r" b="b"/>
              <a:pathLst>
                <a:path w="6743" h="6600" extrusionOk="0">
                  <a:moveTo>
                    <a:pt x="853" y="2665"/>
                  </a:moveTo>
                  <a:cubicBezTo>
                    <a:pt x="3242" y="6600"/>
                    <a:pt x="6743" y="4678"/>
                    <a:pt x="6726" y="4453"/>
                  </a:cubicBezTo>
                  <a:cubicBezTo>
                    <a:pt x="6667" y="3684"/>
                    <a:pt x="6484" y="3008"/>
                    <a:pt x="6049" y="2373"/>
                  </a:cubicBezTo>
                  <a:cubicBezTo>
                    <a:pt x="4888" y="660"/>
                    <a:pt x="2064" y="0"/>
                    <a:pt x="118" y="451"/>
                  </a:cubicBezTo>
                  <a:cubicBezTo>
                    <a:pt x="1" y="476"/>
                    <a:pt x="176" y="869"/>
                    <a:pt x="201" y="919"/>
                  </a:cubicBezTo>
                  <a:cubicBezTo>
                    <a:pt x="419" y="1495"/>
                    <a:pt x="535" y="2147"/>
                    <a:pt x="853" y="2665"/>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a:off x="4435303" y="7982527"/>
              <a:ext cx="295916" cy="391118"/>
            </a:xfrm>
            <a:custGeom>
              <a:avLst/>
              <a:gdLst/>
              <a:ahLst/>
              <a:cxnLst/>
              <a:rect l="l" t="t" r="r" b="b"/>
              <a:pathLst>
                <a:path w="5999" h="7929" extrusionOk="0">
                  <a:moveTo>
                    <a:pt x="2297" y="1797"/>
                  </a:moveTo>
                  <a:cubicBezTo>
                    <a:pt x="0" y="5781"/>
                    <a:pt x="3367" y="7928"/>
                    <a:pt x="3559" y="7803"/>
                  </a:cubicBezTo>
                  <a:cubicBezTo>
                    <a:pt x="4202" y="7377"/>
                    <a:pt x="4703" y="6893"/>
                    <a:pt x="5046" y="6216"/>
                  </a:cubicBezTo>
                  <a:cubicBezTo>
                    <a:pt x="5998" y="4370"/>
                    <a:pt x="5221" y="1579"/>
                    <a:pt x="3885" y="84"/>
                  </a:cubicBezTo>
                  <a:cubicBezTo>
                    <a:pt x="3810" y="0"/>
                    <a:pt x="3551" y="343"/>
                    <a:pt x="3509" y="385"/>
                  </a:cubicBezTo>
                  <a:cubicBezTo>
                    <a:pt x="3108" y="853"/>
                    <a:pt x="2598" y="1270"/>
                    <a:pt x="2297" y="1797"/>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a:off x="4750111" y="8367429"/>
              <a:ext cx="391956" cy="293005"/>
            </a:xfrm>
            <a:custGeom>
              <a:avLst/>
              <a:gdLst/>
              <a:ahLst/>
              <a:cxnLst/>
              <a:rect l="l" t="t" r="r" b="b"/>
              <a:pathLst>
                <a:path w="7946" h="5940" extrusionOk="0">
                  <a:moveTo>
                    <a:pt x="6082" y="2130"/>
                  </a:moveTo>
                  <a:cubicBezTo>
                    <a:pt x="1997" y="0"/>
                    <a:pt x="1" y="3467"/>
                    <a:pt x="134" y="3651"/>
                  </a:cubicBezTo>
                  <a:cubicBezTo>
                    <a:pt x="585" y="4277"/>
                    <a:pt x="1095" y="4754"/>
                    <a:pt x="1788" y="5079"/>
                  </a:cubicBezTo>
                  <a:cubicBezTo>
                    <a:pt x="3668" y="5940"/>
                    <a:pt x="6425" y="5038"/>
                    <a:pt x="7853" y="3643"/>
                  </a:cubicBezTo>
                  <a:cubicBezTo>
                    <a:pt x="7945" y="3559"/>
                    <a:pt x="7586" y="3317"/>
                    <a:pt x="7544" y="3283"/>
                  </a:cubicBezTo>
                  <a:cubicBezTo>
                    <a:pt x="7060" y="2899"/>
                    <a:pt x="6625" y="2406"/>
                    <a:pt x="6082" y="2130"/>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1"/>
            <p:cNvSpPr/>
            <p:nvPr/>
          </p:nvSpPr>
          <p:spPr>
            <a:xfrm>
              <a:off x="5031968" y="9103396"/>
              <a:ext cx="346230" cy="232875"/>
            </a:xfrm>
            <a:custGeom>
              <a:avLst/>
              <a:gdLst/>
              <a:ahLst/>
              <a:cxnLst/>
              <a:rect l="l" t="t" r="r" b="b"/>
              <a:pathLst>
                <a:path w="7019" h="4721" extrusionOk="0">
                  <a:moveTo>
                    <a:pt x="2315" y="4704"/>
                  </a:moveTo>
                  <a:cubicBezTo>
                    <a:pt x="6926" y="4612"/>
                    <a:pt x="7018" y="610"/>
                    <a:pt x="6809" y="510"/>
                  </a:cubicBezTo>
                  <a:cubicBezTo>
                    <a:pt x="6108" y="184"/>
                    <a:pt x="5439" y="0"/>
                    <a:pt x="4671" y="59"/>
                  </a:cubicBezTo>
                  <a:cubicBezTo>
                    <a:pt x="2607" y="201"/>
                    <a:pt x="619" y="2315"/>
                    <a:pt x="34" y="4228"/>
                  </a:cubicBezTo>
                  <a:cubicBezTo>
                    <a:pt x="1" y="4336"/>
                    <a:pt x="427" y="4386"/>
                    <a:pt x="485" y="4395"/>
                  </a:cubicBezTo>
                  <a:cubicBezTo>
                    <a:pt x="1087" y="4495"/>
                    <a:pt x="1705" y="4720"/>
                    <a:pt x="2315" y="4704"/>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a:off x="3310290" y="9292961"/>
              <a:ext cx="347019" cy="320629"/>
            </a:xfrm>
            <a:custGeom>
              <a:avLst/>
              <a:gdLst/>
              <a:ahLst/>
              <a:cxnLst/>
              <a:rect l="l" t="t" r="r" b="b"/>
              <a:pathLst>
                <a:path w="7035" h="6500" extrusionOk="0">
                  <a:moveTo>
                    <a:pt x="6024" y="3751"/>
                  </a:moveTo>
                  <a:cubicBezTo>
                    <a:pt x="3351" y="0"/>
                    <a:pt x="1" y="2181"/>
                    <a:pt x="34" y="2415"/>
                  </a:cubicBezTo>
                  <a:cubicBezTo>
                    <a:pt x="151" y="3175"/>
                    <a:pt x="385" y="3826"/>
                    <a:pt x="869" y="4428"/>
                  </a:cubicBezTo>
                  <a:cubicBezTo>
                    <a:pt x="2156" y="6057"/>
                    <a:pt x="5021" y="6500"/>
                    <a:pt x="6926" y="5907"/>
                  </a:cubicBezTo>
                  <a:cubicBezTo>
                    <a:pt x="7035" y="5865"/>
                    <a:pt x="6834" y="5489"/>
                    <a:pt x="6809" y="5439"/>
                  </a:cubicBezTo>
                  <a:cubicBezTo>
                    <a:pt x="6542" y="4887"/>
                    <a:pt x="6383" y="4244"/>
                    <a:pt x="6024" y="375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a:off x="3799422" y="9310670"/>
              <a:ext cx="341692" cy="239880"/>
            </a:xfrm>
            <a:custGeom>
              <a:avLst/>
              <a:gdLst/>
              <a:ahLst/>
              <a:cxnLst/>
              <a:rect l="l" t="t" r="r" b="b"/>
              <a:pathLst>
                <a:path w="6927" h="4863" extrusionOk="0">
                  <a:moveTo>
                    <a:pt x="2332" y="4821"/>
                  </a:moveTo>
                  <a:cubicBezTo>
                    <a:pt x="6926" y="4537"/>
                    <a:pt x="6859" y="544"/>
                    <a:pt x="6651" y="452"/>
                  </a:cubicBezTo>
                  <a:cubicBezTo>
                    <a:pt x="5941" y="151"/>
                    <a:pt x="5264" y="1"/>
                    <a:pt x="4495" y="84"/>
                  </a:cubicBezTo>
                  <a:cubicBezTo>
                    <a:pt x="2432" y="318"/>
                    <a:pt x="535" y="2507"/>
                    <a:pt x="34" y="4437"/>
                  </a:cubicBezTo>
                  <a:cubicBezTo>
                    <a:pt x="1" y="4553"/>
                    <a:pt x="435" y="4579"/>
                    <a:pt x="485" y="4587"/>
                  </a:cubicBezTo>
                  <a:cubicBezTo>
                    <a:pt x="1104" y="4662"/>
                    <a:pt x="1730" y="4863"/>
                    <a:pt x="2332" y="482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a:off x="3467300" y="9265732"/>
              <a:ext cx="656500" cy="658177"/>
            </a:xfrm>
            <a:custGeom>
              <a:avLst/>
              <a:gdLst/>
              <a:ahLst/>
              <a:cxnLst/>
              <a:rect l="l" t="t" r="r" b="b"/>
              <a:pathLst>
                <a:path w="13309" h="13343" extrusionOk="0">
                  <a:moveTo>
                    <a:pt x="5773" y="2649"/>
                  </a:moveTo>
                  <a:cubicBezTo>
                    <a:pt x="5773" y="1989"/>
                    <a:pt x="5865" y="1354"/>
                    <a:pt x="6208" y="770"/>
                  </a:cubicBezTo>
                  <a:lnTo>
                    <a:pt x="6308" y="594"/>
                  </a:lnTo>
                  <a:cubicBezTo>
                    <a:pt x="6341" y="536"/>
                    <a:pt x="6366" y="511"/>
                    <a:pt x="6400" y="469"/>
                  </a:cubicBezTo>
                  <a:cubicBezTo>
                    <a:pt x="6433" y="427"/>
                    <a:pt x="6450" y="410"/>
                    <a:pt x="6466" y="385"/>
                  </a:cubicBezTo>
                  <a:cubicBezTo>
                    <a:pt x="6650" y="151"/>
                    <a:pt x="6934" y="9"/>
                    <a:pt x="7227" y="1"/>
                  </a:cubicBezTo>
                  <a:cubicBezTo>
                    <a:pt x="7444" y="1"/>
                    <a:pt x="7636" y="93"/>
                    <a:pt x="7770" y="260"/>
                  </a:cubicBezTo>
                  <a:cubicBezTo>
                    <a:pt x="7937" y="485"/>
                    <a:pt x="7937" y="786"/>
                    <a:pt x="7954" y="1054"/>
                  </a:cubicBezTo>
                  <a:cubicBezTo>
                    <a:pt x="8129" y="937"/>
                    <a:pt x="8321" y="828"/>
                    <a:pt x="8513" y="736"/>
                  </a:cubicBezTo>
                  <a:cubicBezTo>
                    <a:pt x="9223" y="419"/>
                    <a:pt x="10059" y="736"/>
                    <a:pt x="10376" y="1446"/>
                  </a:cubicBezTo>
                  <a:cubicBezTo>
                    <a:pt x="10827" y="2390"/>
                    <a:pt x="10426" y="3510"/>
                    <a:pt x="9758" y="4404"/>
                  </a:cubicBezTo>
                  <a:cubicBezTo>
                    <a:pt x="10142" y="4278"/>
                    <a:pt x="10543" y="4220"/>
                    <a:pt x="10953" y="4220"/>
                  </a:cubicBezTo>
                  <a:cubicBezTo>
                    <a:pt x="11905" y="4236"/>
                    <a:pt x="12907" y="4738"/>
                    <a:pt x="13083" y="5615"/>
                  </a:cubicBezTo>
                  <a:cubicBezTo>
                    <a:pt x="13308" y="6676"/>
                    <a:pt x="12398" y="7854"/>
                    <a:pt x="11262" y="7954"/>
                  </a:cubicBezTo>
                  <a:cubicBezTo>
                    <a:pt x="11370" y="8146"/>
                    <a:pt x="11462" y="8347"/>
                    <a:pt x="11529" y="8555"/>
                  </a:cubicBezTo>
                  <a:cubicBezTo>
                    <a:pt x="11638" y="9065"/>
                    <a:pt x="11295" y="9566"/>
                    <a:pt x="10769" y="9642"/>
                  </a:cubicBezTo>
                  <a:cubicBezTo>
                    <a:pt x="10234" y="9700"/>
                    <a:pt x="9716" y="9525"/>
                    <a:pt x="9207" y="9224"/>
                  </a:cubicBezTo>
                  <a:cubicBezTo>
                    <a:pt x="9683" y="10084"/>
                    <a:pt x="9883" y="11187"/>
                    <a:pt x="9349" y="12064"/>
                  </a:cubicBezTo>
                  <a:cubicBezTo>
                    <a:pt x="9332" y="12098"/>
                    <a:pt x="9307" y="12131"/>
                    <a:pt x="9282" y="12156"/>
                  </a:cubicBezTo>
                  <a:cubicBezTo>
                    <a:pt x="8872" y="12616"/>
                    <a:pt x="7970" y="12540"/>
                    <a:pt x="7477" y="12098"/>
                  </a:cubicBezTo>
                  <a:cubicBezTo>
                    <a:pt x="7310" y="11939"/>
                    <a:pt x="7060" y="11697"/>
                    <a:pt x="7060" y="11697"/>
                  </a:cubicBezTo>
                  <a:lnTo>
                    <a:pt x="7043" y="11763"/>
                  </a:lnTo>
                  <a:cubicBezTo>
                    <a:pt x="6851" y="12423"/>
                    <a:pt x="6458" y="13342"/>
                    <a:pt x="5539" y="12808"/>
                  </a:cubicBezTo>
                  <a:cubicBezTo>
                    <a:pt x="4913" y="12448"/>
                    <a:pt x="4787" y="11605"/>
                    <a:pt x="4796" y="10995"/>
                  </a:cubicBezTo>
                  <a:cubicBezTo>
                    <a:pt x="4796" y="10903"/>
                    <a:pt x="4796" y="10811"/>
                    <a:pt x="4804" y="10728"/>
                  </a:cubicBezTo>
                  <a:cubicBezTo>
                    <a:pt x="4746" y="10828"/>
                    <a:pt x="4679" y="10928"/>
                    <a:pt x="4612" y="11020"/>
                  </a:cubicBezTo>
                  <a:cubicBezTo>
                    <a:pt x="4228" y="11596"/>
                    <a:pt x="3576" y="12081"/>
                    <a:pt x="2891" y="11789"/>
                  </a:cubicBezTo>
                  <a:cubicBezTo>
                    <a:pt x="2690" y="11705"/>
                    <a:pt x="2523" y="11571"/>
                    <a:pt x="2381" y="11413"/>
                  </a:cubicBezTo>
                  <a:cubicBezTo>
                    <a:pt x="2273" y="11321"/>
                    <a:pt x="2181" y="11212"/>
                    <a:pt x="2106" y="11087"/>
                  </a:cubicBezTo>
                  <a:cubicBezTo>
                    <a:pt x="1805" y="10552"/>
                    <a:pt x="1880" y="9875"/>
                    <a:pt x="2147" y="9357"/>
                  </a:cubicBezTo>
                  <a:cubicBezTo>
                    <a:pt x="2147" y="9357"/>
                    <a:pt x="1437" y="9558"/>
                    <a:pt x="1070" y="9508"/>
                  </a:cubicBezTo>
                  <a:cubicBezTo>
                    <a:pt x="410" y="9408"/>
                    <a:pt x="0" y="8748"/>
                    <a:pt x="193" y="8121"/>
                  </a:cubicBezTo>
                  <a:cubicBezTo>
                    <a:pt x="502" y="7010"/>
                    <a:pt x="1705" y="6317"/>
                    <a:pt x="2782" y="6041"/>
                  </a:cubicBezTo>
                  <a:cubicBezTo>
                    <a:pt x="1905" y="5907"/>
                    <a:pt x="1112" y="5456"/>
                    <a:pt x="552" y="4763"/>
                  </a:cubicBezTo>
                  <a:cubicBezTo>
                    <a:pt x="193" y="4295"/>
                    <a:pt x="226" y="3510"/>
                    <a:pt x="786" y="3209"/>
                  </a:cubicBezTo>
                  <a:cubicBezTo>
                    <a:pt x="1137" y="3017"/>
                    <a:pt x="1571" y="3017"/>
                    <a:pt x="1980" y="3050"/>
                  </a:cubicBezTo>
                  <a:lnTo>
                    <a:pt x="2189" y="3075"/>
                  </a:lnTo>
                  <a:lnTo>
                    <a:pt x="2173" y="3008"/>
                  </a:lnTo>
                  <a:cubicBezTo>
                    <a:pt x="1914" y="2006"/>
                    <a:pt x="2081" y="870"/>
                    <a:pt x="2966" y="293"/>
                  </a:cubicBezTo>
                  <a:cubicBezTo>
                    <a:pt x="3125" y="193"/>
                    <a:pt x="3309" y="135"/>
                    <a:pt x="3492" y="126"/>
                  </a:cubicBezTo>
                  <a:cubicBezTo>
                    <a:pt x="4069" y="135"/>
                    <a:pt x="4520" y="619"/>
                    <a:pt x="4846" y="1029"/>
                  </a:cubicBezTo>
                  <a:cubicBezTo>
                    <a:pt x="5238" y="1521"/>
                    <a:pt x="5548" y="2064"/>
                    <a:pt x="5773" y="2649"/>
                  </a:cubicBezTo>
                  <a:close/>
                </a:path>
              </a:pathLst>
            </a:custGeom>
            <a:solidFill>
              <a:srgbClr val="149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3590076" y="9384858"/>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rgbClr val="003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3709596" y="9517549"/>
              <a:ext cx="159180" cy="135552"/>
            </a:xfrm>
            <a:custGeom>
              <a:avLst/>
              <a:gdLst/>
              <a:ahLst/>
              <a:cxnLst/>
              <a:rect l="l" t="t" r="r" b="b"/>
              <a:pathLst>
                <a:path w="3227" h="2748" extrusionOk="0">
                  <a:moveTo>
                    <a:pt x="1872" y="0"/>
                  </a:moveTo>
                  <a:cubicBezTo>
                    <a:pt x="1496" y="0"/>
                    <a:pt x="1128" y="117"/>
                    <a:pt x="819" y="343"/>
                  </a:cubicBezTo>
                  <a:cubicBezTo>
                    <a:pt x="1" y="928"/>
                    <a:pt x="118" y="1980"/>
                    <a:pt x="953" y="2532"/>
                  </a:cubicBezTo>
                  <a:cubicBezTo>
                    <a:pt x="1176" y="2682"/>
                    <a:pt x="1414" y="2747"/>
                    <a:pt x="1649" y="2747"/>
                  </a:cubicBezTo>
                  <a:cubicBezTo>
                    <a:pt x="2458" y="2747"/>
                    <a:pt x="3226" y="1963"/>
                    <a:pt x="3200" y="1153"/>
                  </a:cubicBezTo>
                  <a:cubicBezTo>
                    <a:pt x="3184" y="460"/>
                    <a:pt x="2524" y="9"/>
                    <a:pt x="18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4603805" y="9023436"/>
              <a:ext cx="651567" cy="663504"/>
            </a:xfrm>
            <a:custGeom>
              <a:avLst/>
              <a:gdLst/>
              <a:ahLst/>
              <a:cxnLst/>
              <a:rect l="l" t="t" r="r" b="b"/>
              <a:pathLst>
                <a:path w="13209" h="13451" extrusionOk="0">
                  <a:moveTo>
                    <a:pt x="10201" y="5155"/>
                  </a:moveTo>
                  <a:cubicBezTo>
                    <a:pt x="10836" y="4996"/>
                    <a:pt x="11479" y="4938"/>
                    <a:pt x="12131" y="5122"/>
                  </a:cubicBezTo>
                  <a:cubicBezTo>
                    <a:pt x="12198" y="5139"/>
                    <a:pt x="12265" y="5164"/>
                    <a:pt x="12323" y="5189"/>
                  </a:cubicBezTo>
                  <a:cubicBezTo>
                    <a:pt x="12390" y="5214"/>
                    <a:pt x="12423" y="5222"/>
                    <a:pt x="12473" y="5247"/>
                  </a:cubicBezTo>
                  <a:cubicBezTo>
                    <a:pt x="12515" y="5264"/>
                    <a:pt x="12540" y="5281"/>
                    <a:pt x="12565" y="5289"/>
                  </a:cubicBezTo>
                  <a:cubicBezTo>
                    <a:pt x="12841" y="5414"/>
                    <a:pt x="13042" y="5648"/>
                    <a:pt x="13125" y="5941"/>
                  </a:cubicBezTo>
                  <a:cubicBezTo>
                    <a:pt x="13175" y="6141"/>
                    <a:pt x="13133" y="6358"/>
                    <a:pt x="13000" y="6525"/>
                  </a:cubicBezTo>
                  <a:cubicBezTo>
                    <a:pt x="12824" y="6734"/>
                    <a:pt x="12540" y="6818"/>
                    <a:pt x="12281" y="6893"/>
                  </a:cubicBezTo>
                  <a:cubicBezTo>
                    <a:pt x="12440" y="7035"/>
                    <a:pt x="12590" y="7194"/>
                    <a:pt x="12724" y="7361"/>
                  </a:cubicBezTo>
                  <a:cubicBezTo>
                    <a:pt x="13209" y="7971"/>
                    <a:pt x="13108" y="8864"/>
                    <a:pt x="12490" y="9341"/>
                  </a:cubicBezTo>
                  <a:cubicBezTo>
                    <a:pt x="11680" y="10009"/>
                    <a:pt x="10502" y="9900"/>
                    <a:pt x="9466" y="9458"/>
                  </a:cubicBezTo>
                  <a:cubicBezTo>
                    <a:pt x="9675" y="9800"/>
                    <a:pt x="9834" y="10176"/>
                    <a:pt x="9934" y="10569"/>
                  </a:cubicBezTo>
                  <a:cubicBezTo>
                    <a:pt x="10143" y="11496"/>
                    <a:pt x="9900" y="12599"/>
                    <a:pt x="9098" y="12983"/>
                  </a:cubicBezTo>
                  <a:cubicBezTo>
                    <a:pt x="8121" y="13451"/>
                    <a:pt x="6759" y="12849"/>
                    <a:pt x="6383" y="11772"/>
                  </a:cubicBezTo>
                  <a:cubicBezTo>
                    <a:pt x="6233" y="11930"/>
                    <a:pt x="6058" y="12064"/>
                    <a:pt x="5865" y="12181"/>
                  </a:cubicBezTo>
                  <a:cubicBezTo>
                    <a:pt x="5398" y="12415"/>
                    <a:pt x="4830" y="12198"/>
                    <a:pt x="4637" y="11705"/>
                  </a:cubicBezTo>
                  <a:cubicBezTo>
                    <a:pt x="4445" y="11195"/>
                    <a:pt x="4495" y="10652"/>
                    <a:pt x="4662" y="10092"/>
                  </a:cubicBezTo>
                  <a:cubicBezTo>
                    <a:pt x="3936" y="10761"/>
                    <a:pt x="2916" y="11229"/>
                    <a:pt x="1939" y="10920"/>
                  </a:cubicBezTo>
                  <a:cubicBezTo>
                    <a:pt x="1897" y="10903"/>
                    <a:pt x="1864" y="10886"/>
                    <a:pt x="1830" y="10869"/>
                  </a:cubicBezTo>
                  <a:cubicBezTo>
                    <a:pt x="1287" y="10585"/>
                    <a:pt x="1145" y="9691"/>
                    <a:pt x="1455" y="9107"/>
                  </a:cubicBezTo>
                  <a:cubicBezTo>
                    <a:pt x="1563" y="8898"/>
                    <a:pt x="1739" y="8614"/>
                    <a:pt x="1739" y="8614"/>
                  </a:cubicBezTo>
                  <a:lnTo>
                    <a:pt x="1672" y="8614"/>
                  </a:lnTo>
                  <a:cubicBezTo>
                    <a:pt x="978" y="8580"/>
                    <a:pt x="1" y="8430"/>
                    <a:pt x="293" y="7411"/>
                  </a:cubicBezTo>
                  <a:cubicBezTo>
                    <a:pt x="494" y="6709"/>
                    <a:pt x="1279" y="6383"/>
                    <a:pt x="1881" y="6241"/>
                  </a:cubicBezTo>
                  <a:cubicBezTo>
                    <a:pt x="1964" y="6225"/>
                    <a:pt x="2048" y="6208"/>
                    <a:pt x="2140" y="6191"/>
                  </a:cubicBezTo>
                  <a:cubicBezTo>
                    <a:pt x="2023" y="6149"/>
                    <a:pt x="1914" y="6116"/>
                    <a:pt x="1805" y="6074"/>
                  </a:cubicBezTo>
                  <a:cubicBezTo>
                    <a:pt x="1154" y="5840"/>
                    <a:pt x="527" y="5331"/>
                    <a:pt x="644" y="4587"/>
                  </a:cubicBezTo>
                  <a:cubicBezTo>
                    <a:pt x="678" y="4378"/>
                    <a:pt x="761" y="4178"/>
                    <a:pt x="886" y="4002"/>
                  </a:cubicBezTo>
                  <a:cubicBezTo>
                    <a:pt x="945" y="3877"/>
                    <a:pt x="1028" y="3760"/>
                    <a:pt x="1137" y="3660"/>
                  </a:cubicBezTo>
                  <a:cubicBezTo>
                    <a:pt x="1580" y="3234"/>
                    <a:pt x="2257" y="3134"/>
                    <a:pt x="2825" y="3276"/>
                  </a:cubicBezTo>
                  <a:cubicBezTo>
                    <a:pt x="2825" y="3276"/>
                    <a:pt x="2449" y="2632"/>
                    <a:pt x="2415" y="2265"/>
                  </a:cubicBezTo>
                  <a:cubicBezTo>
                    <a:pt x="2348" y="1605"/>
                    <a:pt x="2891" y="1045"/>
                    <a:pt x="3551" y="1087"/>
                  </a:cubicBezTo>
                  <a:cubicBezTo>
                    <a:pt x="4713" y="1112"/>
                    <a:pt x="5665" y="2106"/>
                    <a:pt x="6191" y="3092"/>
                  </a:cubicBezTo>
                  <a:cubicBezTo>
                    <a:pt x="6108" y="2206"/>
                    <a:pt x="6358" y="1321"/>
                    <a:pt x="6893" y="619"/>
                  </a:cubicBezTo>
                  <a:cubicBezTo>
                    <a:pt x="7261" y="151"/>
                    <a:pt x="8029" y="1"/>
                    <a:pt x="8455" y="469"/>
                  </a:cubicBezTo>
                  <a:cubicBezTo>
                    <a:pt x="8723" y="761"/>
                    <a:pt x="8831" y="1179"/>
                    <a:pt x="8898" y="1588"/>
                  </a:cubicBezTo>
                  <a:lnTo>
                    <a:pt x="8931" y="1797"/>
                  </a:lnTo>
                  <a:lnTo>
                    <a:pt x="8982" y="1763"/>
                  </a:lnTo>
                  <a:cubicBezTo>
                    <a:pt x="9900" y="1271"/>
                    <a:pt x="11045" y="1162"/>
                    <a:pt x="11814" y="1880"/>
                  </a:cubicBezTo>
                  <a:cubicBezTo>
                    <a:pt x="11947" y="2006"/>
                    <a:pt x="12047" y="2173"/>
                    <a:pt x="12098" y="2348"/>
                  </a:cubicBezTo>
                  <a:cubicBezTo>
                    <a:pt x="12231" y="2908"/>
                    <a:pt x="11872" y="3468"/>
                    <a:pt x="11555" y="3885"/>
                  </a:cubicBezTo>
                  <a:cubicBezTo>
                    <a:pt x="11170" y="4378"/>
                    <a:pt x="10711" y="4804"/>
                    <a:pt x="10201" y="5155"/>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a:off x="4705617" y="9175907"/>
              <a:ext cx="436450" cy="359006"/>
            </a:xfrm>
            <a:custGeom>
              <a:avLst/>
              <a:gdLst/>
              <a:ahLst/>
              <a:cxnLst/>
              <a:rect l="l" t="t" r="r" b="b"/>
              <a:pathLst>
                <a:path w="8848" h="7278" extrusionOk="0">
                  <a:moveTo>
                    <a:pt x="6015" y="1"/>
                  </a:moveTo>
                  <a:lnTo>
                    <a:pt x="5781" y="84"/>
                  </a:lnTo>
                  <a:cubicBezTo>
                    <a:pt x="5781" y="84"/>
                    <a:pt x="5531" y="569"/>
                    <a:pt x="5389" y="920"/>
                  </a:cubicBezTo>
                  <a:cubicBezTo>
                    <a:pt x="5330" y="1062"/>
                    <a:pt x="5280" y="1204"/>
                    <a:pt x="5230" y="1354"/>
                  </a:cubicBezTo>
                  <a:cubicBezTo>
                    <a:pt x="5188" y="1488"/>
                    <a:pt x="5146" y="1621"/>
                    <a:pt x="5105" y="1763"/>
                  </a:cubicBezTo>
                  <a:cubicBezTo>
                    <a:pt x="5046" y="2014"/>
                    <a:pt x="4971" y="2273"/>
                    <a:pt x="4887" y="2524"/>
                  </a:cubicBezTo>
                  <a:cubicBezTo>
                    <a:pt x="4821" y="2674"/>
                    <a:pt x="4779" y="2841"/>
                    <a:pt x="4779" y="3017"/>
                  </a:cubicBezTo>
                  <a:cubicBezTo>
                    <a:pt x="4779" y="3017"/>
                    <a:pt x="4749" y="3058"/>
                    <a:pt x="4773" y="3058"/>
                  </a:cubicBezTo>
                  <a:cubicBezTo>
                    <a:pt x="4795" y="3058"/>
                    <a:pt x="4862" y="3023"/>
                    <a:pt x="5038" y="2891"/>
                  </a:cubicBezTo>
                  <a:cubicBezTo>
                    <a:pt x="5172" y="2716"/>
                    <a:pt x="5280" y="2540"/>
                    <a:pt x="5372" y="2348"/>
                  </a:cubicBezTo>
                  <a:lnTo>
                    <a:pt x="5564" y="1839"/>
                  </a:lnTo>
                  <a:cubicBezTo>
                    <a:pt x="5731" y="1312"/>
                    <a:pt x="5873" y="778"/>
                    <a:pt x="6082" y="268"/>
                  </a:cubicBezTo>
                  <a:cubicBezTo>
                    <a:pt x="6116" y="193"/>
                    <a:pt x="6015" y="1"/>
                    <a:pt x="6015" y="1"/>
                  </a:cubicBezTo>
                  <a:close/>
                  <a:moveTo>
                    <a:pt x="7987" y="502"/>
                  </a:moveTo>
                  <a:lnTo>
                    <a:pt x="7795" y="560"/>
                  </a:lnTo>
                  <a:cubicBezTo>
                    <a:pt x="7319" y="1204"/>
                    <a:pt x="6592" y="1839"/>
                    <a:pt x="5915" y="2449"/>
                  </a:cubicBezTo>
                  <a:cubicBezTo>
                    <a:pt x="5029" y="3225"/>
                    <a:pt x="5531" y="2808"/>
                    <a:pt x="5096" y="3058"/>
                  </a:cubicBezTo>
                  <a:cubicBezTo>
                    <a:pt x="5096" y="3058"/>
                    <a:pt x="4971" y="3234"/>
                    <a:pt x="5071" y="3259"/>
                  </a:cubicBezTo>
                  <a:cubicBezTo>
                    <a:pt x="5074" y="3260"/>
                    <a:pt x="5076" y="3261"/>
                    <a:pt x="5079" y="3261"/>
                  </a:cubicBezTo>
                  <a:cubicBezTo>
                    <a:pt x="5097" y="3261"/>
                    <a:pt x="5121" y="3242"/>
                    <a:pt x="5121" y="3242"/>
                  </a:cubicBezTo>
                  <a:lnTo>
                    <a:pt x="5172" y="3276"/>
                  </a:lnTo>
                  <a:cubicBezTo>
                    <a:pt x="5172" y="3276"/>
                    <a:pt x="5531" y="3242"/>
                    <a:pt x="5556" y="3234"/>
                  </a:cubicBezTo>
                  <a:cubicBezTo>
                    <a:pt x="5890" y="3067"/>
                    <a:pt x="6199" y="2850"/>
                    <a:pt x="6458" y="2591"/>
                  </a:cubicBezTo>
                  <a:cubicBezTo>
                    <a:pt x="6909" y="2164"/>
                    <a:pt x="7678" y="1346"/>
                    <a:pt x="7678" y="1346"/>
                  </a:cubicBezTo>
                  <a:cubicBezTo>
                    <a:pt x="7836" y="1095"/>
                    <a:pt x="7945" y="803"/>
                    <a:pt x="7987" y="502"/>
                  </a:cubicBezTo>
                  <a:close/>
                  <a:moveTo>
                    <a:pt x="5213" y="3635"/>
                  </a:moveTo>
                  <a:cubicBezTo>
                    <a:pt x="5220" y="3637"/>
                    <a:pt x="5225" y="3638"/>
                    <a:pt x="5229" y="3639"/>
                  </a:cubicBezTo>
                  <a:lnTo>
                    <a:pt x="5229" y="3639"/>
                  </a:lnTo>
                  <a:cubicBezTo>
                    <a:pt x="5229" y="3637"/>
                    <a:pt x="5237" y="3635"/>
                    <a:pt x="5263" y="3635"/>
                  </a:cubicBezTo>
                  <a:close/>
                  <a:moveTo>
                    <a:pt x="5229" y="3639"/>
                  </a:moveTo>
                  <a:cubicBezTo>
                    <a:pt x="5230" y="3642"/>
                    <a:pt x="5244" y="3646"/>
                    <a:pt x="5247" y="3646"/>
                  </a:cubicBezTo>
                  <a:cubicBezTo>
                    <a:pt x="5249" y="3646"/>
                    <a:pt x="5246" y="3644"/>
                    <a:pt x="5229" y="3639"/>
                  </a:cubicBezTo>
                  <a:close/>
                  <a:moveTo>
                    <a:pt x="1674" y="1961"/>
                  </a:moveTo>
                  <a:cubicBezTo>
                    <a:pt x="1472" y="1961"/>
                    <a:pt x="1277" y="2010"/>
                    <a:pt x="1095" y="2098"/>
                  </a:cubicBezTo>
                  <a:lnTo>
                    <a:pt x="1220" y="2240"/>
                  </a:lnTo>
                  <a:cubicBezTo>
                    <a:pt x="1345" y="2273"/>
                    <a:pt x="1462" y="2315"/>
                    <a:pt x="1571" y="2357"/>
                  </a:cubicBezTo>
                  <a:cubicBezTo>
                    <a:pt x="2248" y="2582"/>
                    <a:pt x="2891" y="2900"/>
                    <a:pt x="3492" y="3284"/>
                  </a:cubicBezTo>
                  <a:cubicBezTo>
                    <a:pt x="4094" y="3685"/>
                    <a:pt x="4142" y="3763"/>
                    <a:pt x="4172" y="3763"/>
                  </a:cubicBezTo>
                  <a:cubicBezTo>
                    <a:pt x="4187" y="3763"/>
                    <a:pt x="4197" y="3743"/>
                    <a:pt x="4269" y="3735"/>
                  </a:cubicBezTo>
                  <a:cubicBezTo>
                    <a:pt x="4286" y="3735"/>
                    <a:pt x="4294" y="3727"/>
                    <a:pt x="4303" y="3718"/>
                  </a:cubicBezTo>
                  <a:cubicBezTo>
                    <a:pt x="4436" y="3585"/>
                    <a:pt x="4395" y="3668"/>
                    <a:pt x="4228" y="3426"/>
                  </a:cubicBezTo>
                  <a:cubicBezTo>
                    <a:pt x="4228" y="3426"/>
                    <a:pt x="4010" y="3192"/>
                    <a:pt x="3860" y="3025"/>
                  </a:cubicBezTo>
                  <a:cubicBezTo>
                    <a:pt x="3459" y="2616"/>
                    <a:pt x="1763" y="1964"/>
                    <a:pt x="1763" y="1964"/>
                  </a:cubicBezTo>
                  <a:cubicBezTo>
                    <a:pt x="1733" y="1962"/>
                    <a:pt x="1704" y="1961"/>
                    <a:pt x="1674" y="1961"/>
                  </a:cubicBezTo>
                  <a:close/>
                  <a:moveTo>
                    <a:pt x="2899" y="318"/>
                  </a:moveTo>
                  <a:lnTo>
                    <a:pt x="2908" y="444"/>
                  </a:lnTo>
                  <a:cubicBezTo>
                    <a:pt x="3217" y="769"/>
                    <a:pt x="3484" y="1129"/>
                    <a:pt x="3718" y="1513"/>
                  </a:cubicBezTo>
                  <a:cubicBezTo>
                    <a:pt x="3935" y="1905"/>
                    <a:pt x="4111" y="2306"/>
                    <a:pt x="4261" y="2724"/>
                  </a:cubicBezTo>
                  <a:cubicBezTo>
                    <a:pt x="4403" y="3209"/>
                    <a:pt x="4629" y="3877"/>
                    <a:pt x="4629" y="3877"/>
                  </a:cubicBezTo>
                  <a:lnTo>
                    <a:pt x="4771" y="3501"/>
                  </a:lnTo>
                  <a:cubicBezTo>
                    <a:pt x="4729" y="3025"/>
                    <a:pt x="4712" y="2858"/>
                    <a:pt x="4679" y="2666"/>
                  </a:cubicBezTo>
                  <a:cubicBezTo>
                    <a:pt x="4679" y="2616"/>
                    <a:pt x="4662" y="2565"/>
                    <a:pt x="4654" y="2515"/>
                  </a:cubicBezTo>
                  <a:cubicBezTo>
                    <a:pt x="4520" y="1972"/>
                    <a:pt x="3893" y="1078"/>
                    <a:pt x="3893" y="1078"/>
                  </a:cubicBezTo>
                  <a:cubicBezTo>
                    <a:pt x="3534" y="686"/>
                    <a:pt x="2899" y="318"/>
                    <a:pt x="2899" y="318"/>
                  </a:cubicBezTo>
                  <a:close/>
                  <a:moveTo>
                    <a:pt x="4808" y="4629"/>
                  </a:moveTo>
                  <a:cubicBezTo>
                    <a:pt x="4809" y="4632"/>
                    <a:pt x="4809" y="4636"/>
                    <a:pt x="4810" y="4640"/>
                  </a:cubicBezTo>
                  <a:lnTo>
                    <a:pt x="4810" y="4640"/>
                  </a:lnTo>
                  <a:lnTo>
                    <a:pt x="4812" y="4629"/>
                  </a:lnTo>
                  <a:close/>
                  <a:moveTo>
                    <a:pt x="4804" y="4629"/>
                  </a:moveTo>
                  <a:cubicBezTo>
                    <a:pt x="4704" y="4646"/>
                    <a:pt x="4796" y="4721"/>
                    <a:pt x="4796" y="4721"/>
                  </a:cubicBezTo>
                  <a:cubicBezTo>
                    <a:pt x="4824" y="4711"/>
                    <a:pt x="4817" y="4668"/>
                    <a:pt x="4810" y="4640"/>
                  </a:cubicBezTo>
                  <a:lnTo>
                    <a:pt x="4810" y="4640"/>
                  </a:lnTo>
                  <a:lnTo>
                    <a:pt x="4809" y="4648"/>
                  </a:lnTo>
                  <a:lnTo>
                    <a:pt x="4809" y="4648"/>
                  </a:lnTo>
                  <a:cubicBezTo>
                    <a:pt x="4807" y="4641"/>
                    <a:pt x="4806" y="4634"/>
                    <a:pt x="4804" y="4629"/>
                  </a:cubicBezTo>
                  <a:close/>
                  <a:moveTo>
                    <a:pt x="5389" y="4027"/>
                  </a:moveTo>
                  <a:cubicBezTo>
                    <a:pt x="4963" y="4103"/>
                    <a:pt x="5263" y="4119"/>
                    <a:pt x="5263" y="4119"/>
                  </a:cubicBezTo>
                  <a:cubicBezTo>
                    <a:pt x="5263" y="4119"/>
                    <a:pt x="5121" y="4136"/>
                    <a:pt x="5430" y="4245"/>
                  </a:cubicBezTo>
                  <a:lnTo>
                    <a:pt x="5489" y="4270"/>
                  </a:lnTo>
                  <a:cubicBezTo>
                    <a:pt x="5488" y="4269"/>
                    <a:pt x="5487" y="4269"/>
                    <a:pt x="5487" y="4269"/>
                  </a:cubicBezTo>
                  <a:lnTo>
                    <a:pt x="5487" y="4269"/>
                  </a:lnTo>
                  <a:cubicBezTo>
                    <a:pt x="5482" y="4269"/>
                    <a:pt x="5688" y="4356"/>
                    <a:pt x="5840" y="4420"/>
                  </a:cubicBezTo>
                  <a:cubicBezTo>
                    <a:pt x="6057" y="4504"/>
                    <a:pt x="6533" y="4654"/>
                    <a:pt x="6533" y="4654"/>
                  </a:cubicBezTo>
                  <a:cubicBezTo>
                    <a:pt x="7169" y="4800"/>
                    <a:pt x="7811" y="4876"/>
                    <a:pt x="8459" y="4876"/>
                  </a:cubicBezTo>
                  <a:cubicBezTo>
                    <a:pt x="8552" y="4876"/>
                    <a:pt x="8645" y="4874"/>
                    <a:pt x="8739" y="4871"/>
                  </a:cubicBezTo>
                  <a:lnTo>
                    <a:pt x="8847" y="4763"/>
                  </a:lnTo>
                  <a:lnTo>
                    <a:pt x="8655" y="4646"/>
                  </a:lnTo>
                  <a:cubicBezTo>
                    <a:pt x="8146" y="4629"/>
                    <a:pt x="7644" y="4554"/>
                    <a:pt x="7151" y="4437"/>
                  </a:cubicBezTo>
                  <a:cubicBezTo>
                    <a:pt x="6199" y="4220"/>
                    <a:pt x="6550" y="4286"/>
                    <a:pt x="6433" y="4261"/>
                  </a:cubicBezTo>
                  <a:cubicBezTo>
                    <a:pt x="6082" y="4161"/>
                    <a:pt x="5740" y="4086"/>
                    <a:pt x="5389" y="4027"/>
                  </a:cubicBezTo>
                  <a:close/>
                  <a:moveTo>
                    <a:pt x="3182" y="3644"/>
                  </a:moveTo>
                  <a:cubicBezTo>
                    <a:pt x="2424" y="3644"/>
                    <a:pt x="1664" y="3895"/>
                    <a:pt x="969" y="4220"/>
                  </a:cubicBezTo>
                  <a:cubicBezTo>
                    <a:pt x="911" y="4253"/>
                    <a:pt x="502" y="4462"/>
                    <a:pt x="209" y="4654"/>
                  </a:cubicBezTo>
                  <a:cubicBezTo>
                    <a:pt x="117" y="4712"/>
                    <a:pt x="42" y="4796"/>
                    <a:pt x="0" y="4896"/>
                  </a:cubicBezTo>
                  <a:lnTo>
                    <a:pt x="142" y="4938"/>
                  </a:lnTo>
                  <a:cubicBezTo>
                    <a:pt x="343" y="4863"/>
                    <a:pt x="543" y="4788"/>
                    <a:pt x="752" y="4721"/>
                  </a:cubicBezTo>
                  <a:cubicBezTo>
                    <a:pt x="1395" y="4520"/>
                    <a:pt x="769" y="4712"/>
                    <a:pt x="1421" y="4512"/>
                  </a:cubicBezTo>
                  <a:cubicBezTo>
                    <a:pt x="2022" y="4328"/>
                    <a:pt x="3384" y="4169"/>
                    <a:pt x="3384" y="4169"/>
                  </a:cubicBezTo>
                  <a:cubicBezTo>
                    <a:pt x="4010" y="4128"/>
                    <a:pt x="4403" y="4111"/>
                    <a:pt x="4403" y="4111"/>
                  </a:cubicBezTo>
                  <a:cubicBezTo>
                    <a:pt x="4537" y="4052"/>
                    <a:pt x="4244" y="3835"/>
                    <a:pt x="4236" y="3827"/>
                  </a:cubicBezTo>
                  <a:cubicBezTo>
                    <a:pt x="3890" y="3699"/>
                    <a:pt x="3536" y="3644"/>
                    <a:pt x="3182" y="3644"/>
                  </a:cubicBezTo>
                  <a:close/>
                  <a:moveTo>
                    <a:pt x="4080" y="4276"/>
                  </a:moveTo>
                  <a:cubicBezTo>
                    <a:pt x="3987" y="4276"/>
                    <a:pt x="3902" y="4286"/>
                    <a:pt x="3902" y="4286"/>
                  </a:cubicBezTo>
                  <a:cubicBezTo>
                    <a:pt x="3016" y="4470"/>
                    <a:pt x="2832" y="4621"/>
                    <a:pt x="2197" y="4938"/>
                  </a:cubicBezTo>
                  <a:cubicBezTo>
                    <a:pt x="1771" y="5147"/>
                    <a:pt x="1220" y="5865"/>
                    <a:pt x="1220" y="5865"/>
                  </a:cubicBezTo>
                  <a:lnTo>
                    <a:pt x="1354" y="5865"/>
                  </a:lnTo>
                  <a:cubicBezTo>
                    <a:pt x="2022" y="5306"/>
                    <a:pt x="2799" y="5105"/>
                    <a:pt x="3442" y="4754"/>
                  </a:cubicBezTo>
                  <a:lnTo>
                    <a:pt x="4236" y="4412"/>
                  </a:lnTo>
                  <a:cubicBezTo>
                    <a:pt x="4219" y="4403"/>
                    <a:pt x="4303" y="4395"/>
                    <a:pt x="4294" y="4387"/>
                  </a:cubicBezTo>
                  <a:cubicBezTo>
                    <a:pt x="4342" y="4295"/>
                    <a:pt x="4205" y="4276"/>
                    <a:pt x="4080" y="4276"/>
                  </a:cubicBezTo>
                  <a:close/>
                  <a:moveTo>
                    <a:pt x="4611" y="4831"/>
                  </a:moveTo>
                  <a:cubicBezTo>
                    <a:pt x="4587" y="4831"/>
                    <a:pt x="4587" y="4913"/>
                    <a:pt x="4587" y="4913"/>
                  </a:cubicBezTo>
                  <a:cubicBezTo>
                    <a:pt x="4587" y="4913"/>
                    <a:pt x="4576" y="4887"/>
                    <a:pt x="4574" y="4887"/>
                  </a:cubicBezTo>
                  <a:lnTo>
                    <a:pt x="4574" y="4887"/>
                  </a:lnTo>
                  <a:cubicBezTo>
                    <a:pt x="4573" y="4887"/>
                    <a:pt x="4577" y="4904"/>
                    <a:pt x="4595" y="4963"/>
                  </a:cubicBezTo>
                  <a:cubicBezTo>
                    <a:pt x="4879" y="5999"/>
                    <a:pt x="4720" y="5423"/>
                    <a:pt x="4762" y="5807"/>
                  </a:cubicBezTo>
                  <a:cubicBezTo>
                    <a:pt x="4812" y="6283"/>
                    <a:pt x="5088" y="7260"/>
                    <a:pt x="5088" y="7260"/>
                  </a:cubicBezTo>
                  <a:lnTo>
                    <a:pt x="5155" y="7160"/>
                  </a:lnTo>
                  <a:cubicBezTo>
                    <a:pt x="5121" y="6843"/>
                    <a:pt x="5105" y="6525"/>
                    <a:pt x="5071" y="6216"/>
                  </a:cubicBezTo>
                  <a:cubicBezTo>
                    <a:pt x="5046" y="6016"/>
                    <a:pt x="5013" y="5815"/>
                    <a:pt x="4971" y="5623"/>
                  </a:cubicBezTo>
                  <a:cubicBezTo>
                    <a:pt x="4963" y="5598"/>
                    <a:pt x="4954" y="5581"/>
                    <a:pt x="4954" y="5556"/>
                  </a:cubicBezTo>
                  <a:cubicBezTo>
                    <a:pt x="4938" y="5514"/>
                    <a:pt x="4812" y="5205"/>
                    <a:pt x="4670" y="4913"/>
                  </a:cubicBezTo>
                  <a:cubicBezTo>
                    <a:pt x="4642" y="4852"/>
                    <a:pt x="4624" y="4831"/>
                    <a:pt x="4611" y="4831"/>
                  </a:cubicBezTo>
                  <a:close/>
                  <a:moveTo>
                    <a:pt x="4807" y="4609"/>
                  </a:moveTo>
                  <a:cubicBezTo>
                    <a:pt x="4804" y="4609"/>
                    <a:pt x="4804" y="4615"/>
                    <a:pt x="4804" y="4629"/>
                  </a:cubicBezTo>
                  <a:lnTo>
                    <a:pt x="4808" y="4629"/>
                  </a:lnTo>
                  <a:cubicBezTo>
                    <a:pt x="4806" y="4621"/>
                    <a:pt x="4805" y="4615"/>
                    <a:pt x="4807" y="4615"/>
                  </a:cubicBezTo>
                  <a:lnTo>
                    <a:pt x="4807" y="4615"/>
                  </a:lnTo>
                  <a:cubicBezTo>
                    <a:pt x="4812" y="4615"/>
                    <a:pt x="4844" y="4666"/>
                    <a:pt x="4954" y="4838"/>
                  </a:cubicBezTo>
                  <a:cubicBezTo>
                    <a:pt x="5146" y="5147"/>
                    <a:pt x="5305" y="5473"/>
                    <a:pt x="5439" y="5815"/>
                  </a:cubicBezTo>
                  <a:cubicBezTo>
                    <a:pt x="5573" y="6133"/>
                    <a:pt x="5915" y="7277"/>
                    <a:pt x="5915" y="7277"/>
                  </a:cubicBezTo>
                  <a:lnTo>
                    <a:pt x="5982" y="7202"/>
                  </a:lnTo>
                  <a:cubicBezTo>
                    <a:pt x="5974" y="6893"/>
                    <a:pt x="5940" y="6592"/>
                    <a:pt x="5882" y="6291"/>
                  </a:cubicBezTo>
                  <a:cubicBezTo>
                    <a:pt x="5840" y="6141"/>
                    <a:pt x="5790" y="5982"/>
                    <a:pt x="5731" y="5832"/>
                  </a:cubicBezTo>
                  <a:cubicBezTo>
                    <a:pt x="5554" y="5380"/>
                    <a:pt x="5431" y="4618"/>
                    <a:pt x="4882" y="4618"/>
                  </a:cubicBezTo>
                  <a:cubicBezTo>
                    <a:pt x="4862" y="4618"/>
                    <a:pt x="4842" y="4619"/>
                    <a:pt x="4821" y="4621"/>
                  </a:cubicBezTo>
                  <a:cubicBezTo>
                    <a:pt x="4813" y="4613"/>
                    <a:pt x="4809" y="4609"/>
                    <a:pt x="4807" y="4609"/>
                  </a:cubicBezTo>
                  <a:close/>
                </a:path>
              </a:pathLst>
            </a:custGeom>
            <a:solidFill>
              <a:srgbClr val="FEC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p:cNvSpPr/>
            <p:nvPr/>
          </p:nvSpPr>
          <p:spPr>
            <a:xfrm>
              <a:off x="4850936" y="9292912"/>
              <a:ext cx="157601" cy="142606"/>
            </a:xfrm>
            <a:custGeom>
              <a:avLst/>
              <a:gdLst/>
              <a:ahLst/>
              <a:cxnLst/>
              <a:rect l="l" t="t" r="r" b="b"/>
              <a:pathLst>
                <a:path w="3195" h="2891" extrusionOk="0">
                  <a:moveTo>
                    <a:pt x="1627" y="0"/>
                  </a:moveTo>
                  <a:cubicBezTo>
                    <a:pt x="1089" y="0"/>
                    <a:pt x="587" y="373"/>
                    <a:pt x="363" y="987"/>
                  </a:cubicBezTo>
                  <a:cubicBezTo>
                    <a:pt x="1" y="1984"/>
                    <a:pt x="965" y="2890"/>
                    <a:pt x="1891" y="2890"/>
                  </a:cubicBezTo>
                  <a:cubicBezTo>
                    <a:pt x="2013" y="2890"/>
                    <a:pt x="2134" y="2875"/>
                    <a:pt x="2251" y="2842"/>
                  </a:cubicBezTo>
                  <a:cubicBezTo>
                    <a:pt x="2927" y="2650"/>
                    <a:pt x="3195" y="1898"/>
                    <a:pt x="3053" y="1271"/>
                  </a:cubicBezTo>
                  <a:cubicBezTo>
                    <a:pt x="2961" y="904"/>
                    <a:pt x="2752" y="578"/>
                    <a:pt x="2468" y="327"/>
                  </a:cubicBezTo>
                  <a:cubicBezTo>
                    <a:pt x="2201" y="103"/>
                    <a:pt x="1909" y="0"/>
                    <a:pt x="1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1"/>
            <p:cNvSpPr/>
            <p:nvPr/>
          </p:nvSpPr>
          <p:spPr>
            <a:xfrm>
              <a:off x="3493246" y="8470425"/>
              <a:ext cx="713374" cy="680818"/>
            </a:xfrm>
            <a:custGeom>
              <a:avLst/>
              <a:gdLst/>
              <a:ahLst/>
              <a:cxnLst/>
              <a:rect l="l" t="t" r="r" b="b"/>
              <a:pathLst>
                <a:path w="14462" h="13802" extrusionOk="0">
                  <a:moveTo>
                    <a:pt x="5172" y="12974"/>
                  </a:moveTo>
                  <a:cubicBezTo>
                    <a:pt x="4537" y="12941"/>
                    <a:pt x="4462" y="11989"/>
                    <a:pt x="4445" y="11471"/>
                  </a:cubicBezTo>
                  <a:cubicBezTo>
                    <a:pt x="4428" y="10811"/>
                    <a:pt x="4520" y="10151"/>
                    <a:pt x="4704" y="9524"/>
                  </a:cubicBezTo>
                  <a:cubicBezTo>
                    <a:pt x="3902" y="10410"/>
                    <a:pt x="2724" y="11354"/>
                    <a:pt x="2039" y="10986"/>
                  </a:cubicBezTo>
                  <a:cubicBezTo>
                    <a:pt x="1555" y="10719"/>
                    <a:pt x="1880" y="9975"/>
                    <a:pt x="2248" y="9466"/>
                  </a:cubicBezTo>
                  <a:cubicBezTo>
                    <a:pt x="2440" y="9215"/>
                    <a:pt x="2649" y="8973"/>
                    <a:pt x="2875" y="8747"/>
                  </a:cubicBezTo>
                  <a:cubicBezTo>
                    <a:pt x="3276" y="8355"/>
                    <a:pt x="3710" y="8004"/>
                    <a:pt x="4186" y="7695"/>
                  </a:cubicBezTo>
                  <a:cubicBezTo>
                    <a:pt x="3693" y="7845"/>
                    <a:pt x="3192" y="7962"/>
                    <a:pt x="2691" y="8046"/>
                  </a:cubicBezTo>
                  <a:cubicBezTo>
                    <a:pt x="1713" y="8196"/>
                    <a:pt x="1" y="8271"/>
                    <a:pt x="636" y="7035"/>
                  </a:cubicBezTo>
                  <a:cubicBezTo>
                    <a:pt x="961" y="6391"/>
                    <a:pt x="1797" y="6216"/>
                    <a:pt x="2499" y="6074"/>
                  </a:cubicBezTo>
                  <a:cubicBezTo>
                    <a:pt x="3200" y="5940"/>
                    <a:pt x="3919" y="5874"/>
                    <a:pt x="4637" y="5899"/>
                  </a:cubicBezTo>
                  <a:cubicBezTo>
                    <a:pt x="4637" y="5899"/>
                    <a:pt x="2290" y="4746"/>
                    <a:pt x="2591" y="3025"/>
                  </a:cubicBezTo>
                  <a:cubicBezTo>
                    <a:pt x="2624" y="2691"/>
                    <a:pt x="2858" y="2415"/>
                    <a:pt x="3167" y="2315"/>
                  </a:cubicBezTo>
                  <a:cubicBezTo>
                    <a:pt x="3877" y="2106"/>
                    <a:pt x="4554" y="2607"/>
                    <a:pt x="5022" y="3042"/>
                  </a:cubicBezTo>
                  <a:cubicBezTo>
                    <a:pt x="5431" y="3434"/>
                    <a:pt x="5790" y="3877"/>
                    <a:pt x="6091" y="4361"/>
                  </a:cubicBezTo>
                  <a:lnTo>
                    <a:pt x="6149" y="4445"/>
                  </a:lnTo>
                  <a:cubicBezTo>
                    <a:pt x="5949" y="3434"/>
                    <a:pt x="5623" y="2440"/>
                    <a:pt x="5673" y="1387"/>
                  </a:cubicBezTo>
                  <a:cubicBezTo>
                    <a:pt x="5673" y="1362"/>
                    <a:pt x="5673" y="1329"/>
                    <a:pt x="5682" y="1296"/>
                  </a:cubicBezTo>
                  <a:cubicBezTo>
                    <a:pt x="5715" y="970"/>
                    <a:pt x="5832" y="1"/>
                    <a:pt x="6910" y="1521"/>
                  </a:cubicBezTo>
                  <a:cubicBezTo>
                    <a:pt x="7118" y="1805"/>
                    <a:pt x="7294" y="2114"/>
                    <a:pt x="7436" y="2440"/>
                  </a:cubicBezTo>
                  <a:cubicBezTo>
                    <a:pt x="7712" y="3075"/>
                    <a:pt x="7870" y="3752"/>
                    <a:pt x="7904" y="4445"/>
                  </a:cubicBezTo>
                  <a:cubicBezTo>
                    <a:pt x="7904" y="4445"/>
                    <a:pt x="8054" y="3743"/>
                    <a:pt x="8129" y="3434"/>
                  </a:cubicBezTo>
                  <a:cubicBezTo>
                    <a:pt x="8380" y="2306"/>
                    <a:pt x="9123" y="744"/>
                    <a:pt x="10193" y="1312"/>
                  </a:cubicBezTo>
                  <a:cubicBezTo>
                    <a:pt x="10694" y="1580"/>
                    <a:pt x="10493" y="2490"/>
                    <a:pt x="10402" y="3175"/>
                  </a:cubicBezTo>
                  <a:cubicBezTo>
                    <a:pt x="10326" y="3835"/>
                    <a:pt x="10118" y="4470"/>
                    <a:pt x="9800" y="5046"/>
                  </a:cubicBezTo>
                  <a:cubicBezTo>
                    <a:pt x="9800" y="5046"/>
                    <a:pt x="10677" y="4712"/>
                    <a:pt x="11379" y="4512"/>
                  </a:cubicBezTo>
                  <a:cubicBezTo>
                    <a:pt x="12549" y="4186"/>
                    <a:pt x="14136" y="3693"/>
                    <a:pt x="14303" y="4512"/>
                  </a:cubicBezTo>
                  <a:cubicBezTo>
                    <a:pt x="14462" y="5314"/>
                    <a:pt x="13275" y="5982"/>
                    <a:pt x="12707" y="6350"/>
                  </a:cubicBezTo>
                  <a:cubicBezTo>
                    <a:pt x="11947" y="6818"/>
                    <a:pt x="11087" y="7085"/>
                    <a:pt x="10201" y="7143"/>
                  </a:cubicBezTo>
                  <a:cubicBezTo>
                    <a:pt x="10201" y="7143"/>
                    <a:pt x="10953" y="7402"/>
                    <a:pt x="11563" y="7586"/>
                  </a:cubicBezTo>
                  <a:cubicBezTo>
                    <a:pt x="11797" y="7653"/>
                    <a:pt x="12039" y="7728"/>
                    <a:pt x="12265" y="7828"/>
                  </a:cubicBezTo>
                  <a:cubicBezTo>
                    <a:pt x="12557" y="7945"/>
                    <a:pt x="12866" y="7887"/>
                    <a:pt x="13384" y="8513"/>
                  </a:cubicBezTo>
                  <a:cubicBezTo>
                    <a:pt x="13777" y="8990"/>
                    <a:pt x="13117" y="9858"/>
                    <a:pt x="12248" y="9817"/>
                  </a:cubicBezTo>
                  <a:cubicBezTo>
                    <a:pt x="11780" y="9792"/>
                    <a:pt x="11128" y="9533"/>
                    <a:pt x="11128" y="9533"/>
                  </a:cubicBezTo>
                  <a:cubicBezTo>
                    <a:pt x="11521" y="10084"/>
                    <a:pt x="12273" y="11103"/>
                    <a:pt x="11680" y="11947"/>
                  </a:cubicBezTo>
                  <a:cubicBezTo>
                    <a:pt x="11245" y="12565"/>
                    <a:pt x="10243" y="12716"/>
                    <a:pt x="9650" y="12189"/>
                  </a:cubicBezTo>
                  <a:cubicBezTo>
                    <a:pt x="9240" y="11838"/>
                    <a:pt x="8915" y="11170"/>
                    <a:pt x="8915" y="11170"/>
                  </a:cubicBezTo>
                  <a:cubicBezTo>
                    <a:pt x="8864" y="12273"/>
                    <a:pt x="8555" y="13802"/>
                    <a:pt x="7570" y="13509"/>
                  </a:cubicBezTo>
                  <a:cubicBezTo>
                    <a:pt x="6960" y="13325"/>
                    <a:pt x="6793" y="12640"/>
                    <a:pt x="6692" y="12147"/>
                  </a:cubicBezTo>
                  <a:cubicBezTo>
                    <a:pt x="6634" y="11872"/>
                    <a:pt x="6584" y="11446"/>
                    <a:pt x="6584" y="11446"/>
                  </a:cubicBezTo>
                  <a:cubicBezTo>
                    <a:pt x="6559" y="11513"/>
                    <a:pt x="6534" y="11571"/>
                    <a:pt x="6500" y="11629"/>
                  </a:cubicBezTo>
                  <a:lnTo>
                    <a:pt x="6417" y="11788"/>
                  </a:lnTo>
                  <a:cubicBezTo>
                    <a:pt x="6133" y="12331"/>
                    <a:pt x="5798" y="12941"/>
                    <a:pt x="5239" y="12983"/>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3627614" y="8580475"/>
              <a:ext cx="511822" cy="476010"/>
            </a:xfrm>
            <a:custGeom>
              <a:avLst/>
              <a:gdLst/>
              <a:ahLst/>
              <a:cxnLst/>
              <a:rect l="l" t="t" r="r" b="b"/>
              <a:pathLst>
                <a:path w="10376" h="9650" extrusionOk="0">
                  <a:moveTo>
                    <a:pt x="1036" y="2699"/>
                  </a:moveTo>
                  <a:cubicBezTo>
                    <a:pt x="1136" y="2298"/>
                    <a:pt x="1838" y="2373"/>
                    <a:pt x="2222" y="2431"/>
                  </a:cubicBezTo>
                  <a:cubicBezTo>
                    <a:pt x="2699" y="2506"/>
                    <a:pt x="3158" y="2648"/>
                    <a:pt x="3601" y="2849"/>
                  </a:cubicBezTo>
                  <a:cubicBezTo>
                    <a:pt x="3066" y="2214"/>
                    <a:pt x="2531" y="1345"/>
                    <a:pt x="2891" y="953"/>
                  </a:cubicBezTo>
                  <a:cubicBezTo>
                    <a:pt x="3141" y="677"/>
                    <a:pt x="3643" y="978"/>
                    <a:pt x="3960" y="1287"/>
                  </a:cubicBezTo>
                  <a:cubicBezTo>
                    <a:pt x="4119" y="1437"/>
                    <a:pt x="4269" y="1604"/>
                    <a:pt x="4403" y="1780"/>
                  </a:cubicBezTo>
                  <a:cubicBezTo>
                    <a:pt x="4637" y="2080"/>
                    <a:pt x="4837" y="2415"/>
                    <a:pt x="5004" y="2757"/>
                  </a:cubicBezTo>
                  <a:cubicBezTo>
                    <a:pt x="4954" y="2423"/>
                    <a:pt x="4937" y="2089"/>
                    <a:pt x="4937" y="1755"/>
                  </a:cubicBezTo>
                  <a:cubicBezTo>
                    <a:pt x="4954" y="1111"/>
                    <a:pt x="5121" y="0"/>
                    <a:pt x="5940" y="568"/>
                  </a:cubicBezTo>
                  <a:cubicBezTo>
                    <a:pt x="6366" y="869"/>
                    <a:pt x="6383" y="1420"/>
                    <a:pt x="6391" y="1888"/>
                  </a:cubicBezTo>
                  <a:cubicBezTo>
                    <a:pt x="6399" y="2356"/>
                    <a:pt x="6358" y="2824"/>
                    <a:pt x="6249" y="3275"/>
                  </a:cubicBezTo>
                  <a:cubicBezTo>
                    <a:pt x="6249" y="3275"/>
                    <a:pt x="7385" y="1922"/>
                    <a:pt x="8605" y="2339"/>
                  </a:cubicBezTo>
                  <a:cubicBezTo>
                    <a:pt x="8822" y="2415"/>
                    <a:pt x="9023" y="2573"/>
                    <a:pt x="9039" y="2807"/>
                  </a:cubicBezTo>
                  <a:cubicBezTo>
                    <a:pt x="9098" y="3283"/>
                    <a:pt x="8647" y="3651"/>
                    <a:pt x="8271" y="3893"/>
                  </a:cubicBezTo>
                  <a:cubicBezTo>
                    <a:pt x="7928" y="4110"/>
                    <a:pt x="7561" y="4277"/>
                    <a:pt x="7176" y="4411"/>
                  </a:cubicBezTo>
                  <a:lnTo>
                    <a:pt x="7101" y="4436"/>
                  </a:lnTo>
                  <a:cubicBezTo>
                    <a:pt x="7861" y="4436"/>
                    <a:pt x="8630" y="4361"/>
                    <a:pt x="9390" y="4528"/>
                  </a:cubicBezTo>
                  <a:lnTo>
                    <a:pt x="9457" y="4545"/>
                  </a:lnTo>
                  <a:cubicBezTo>
                    <a:pt x="9683" y="4612"/>
                    <a:pt x="10376" y="4812"/>
                    <a:pt x="9131" y="5305"/>
                  </a:cubicBezTo>
                  <a:cubicBezTo>
                    <a:pt x="8889" y="5397"/>
                    <a:pt x="8647" y="5464"/>
                    <a:pt x="8396" y="5514"/>
                  </a:cubicBezTo>
                  <a:cubicBezTo>
                    <a:pt x="7895" y="5606"/>
                    <a:pt x="7385" y="5622"/>
                    <a:pt x="6884" y="5547"/>
                  </a:cubicBezTo>
                  <a:lnTo>
                    <a:pt x="7586" y="5823"/>
                  </a:lnTo>
                  <a:cubicBezTo>
                    <a:pt x="8371" y="6140"/>
                    <a:pt x="9407" y="6817"/>
                    <a:pt x="8855" y="7427"/>
                  </a:cubicBezTo>
                  <a:cubicBezTo>
                    <a:pt x="8596" y="7711"/>
                    <a:pt x="7962" y="7460"/>
                    <a:pt x="7469" y="7310"/>
                  </a:cubicBezTo>
                  <a:cubicBezTo>
                    <a:pt x="7009" y="7185"/>
                    <a:pt x="6583" y="6967"/>
                    <a:pt x="6199" y="6683"/>
                  </a:cubicBezTo>
                  <a:cubicBezTo>
                    <a:pt x="6199" y="6683"/>
                    <a:pt x="6324" y="7293"/>
                    <a:pt x="6374" y="7769"/>
                  </a:cubicBezTo>
                  <a:cubicBezTo>
                    <a:pt x="6458" y="8555"/>
                    <a:pt x="6608" y="9649"/>
                    <a:pt x="5990" y="9641"/>
                  </a:cubicBezTo>
                  <a:cubicBezTo>
                    <a:pt x="5389" y="9641"/>
                    <a:pt x="5063" y="8789"/>
                    <a:pt x="4862" y="8379"/>
                  </a:cubicBezTo>
                  <a:cubicBezTo>
                    <a:pt x="4628" y="7845"/>
                    <a:pt x="4536" y="7251"/>
                    <a:pt x="4620" y="6667"/>
                  </a:cubicBezTo>
                  <a:cubicBezTo>
                    <a:pt x="4620" y="6667"/>
                    <a:pt x="4328" y="7118"/>
                    <a:pt x="4119" y="7485"/>
                  </a:cubicBezTo>
                  <a:cubicBezTo>
                    <a:pt x="4035" y="7627"/>
                    <a:pt x="3943" y="7769"/>
                    <a:pt x="3851" y="7903"/>
                  </a:cubicBezTo>
                  <a:cubicBezTo>
                    <a:pt x="3726" y="8070"/>
                    <a:pt x="3726" y="8279"/>
                    <a:pt x="3208" y="8530"/>
                  </a:cubicBezTo>
                  <a:cubicBezTo>
                    <a:pt x="2807" y="8722"/>
                    <a:pt x="2264" y="8179"/>
                    <a:pt x="2406" y="7627"/>
                  </a:cubicBezTo>
                  <a:cubicBezTo>
                    <a:pt x="2490" y="7385"/>
                    <a:pt x="2607" y="7160"/>
                    <a:pt x="2757" y="6951"/>
                  </a:cubicBezTo>
                  <a:cubicBezTo>
                    <a:pt x="2306" y="7126"/>
                    <a:pt x="1471" y="7469"/>
                    <a:pt x="936" y="6984"/>
                  </a:cubicBezTo>
                  <a:cubicBezTo>
                    <a:pt x="535" y="6617"/>
                    <a:pt x="577" y="5973"/>
                    <a:pt x="1028" y="5656"/>
                  </a:cubicBezTo>
                  <a:cubicBezTo>
                    <a:pt x="1337" y="5447"/>
                    <a:pt x="1863" y="5322"/>
                    <a:pt x="1863" y="5322"/>
                  </a:cubicBezTo>
                  <a:cubicBezTo>
                    <a:pt x="1070" y="5138"/>
                    <a:pt x="0" y="4745"/>
                    <a:pt x="343" y="4152"/>
                  </a:cubicBezTo>
                  <a:cubicBezTo>
                    <a:pt x="552" y="3785"/>
                    <a:pt x="1070" y="3768"/>
                    <a:pt x="1445" y="3768"/>
                  </a:cubicBezTo>
                  <a:cubicBezTo>
                    <a:pt x="1654" y="3768"/>
                    <a:pt x="1963" y="3793"/>
                    <a:pt x="1963" y="3793"/>
                  </a:cubicBezTo>
                  <a:lnTo>
                    <a:pt x="1846" y="3709"/>
                  </a:lnTo>
                  <a:lnTo>
                    <a:pt x="1746" y="3634"/>
                  </a:lnTo>
                  <a:cubicBezTo>
                    <a:pt x="1387" y="3384"/>
                    <a:pt x="986" y="3091"/>
                    <a:pt x="1036" y="2724"/>
                  </a:cubicBezTo>
                  <a:cubicBezTo>
                    <a:pt x="1028" y="2724"/>
                    <a:pt x="1036" y="2707"/>
                    <a:pt x="1036" y="2699"/>
                  </a:cubicBezTo>
                  <a:close/>
                </a:path>
              </a:pathLst>
            </a:custGeom>
            <a:solidFill>
              <a:srgbClr val="FF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3716601" y="8694619"/>
              <a:ext cx="296360" cy="272830"/>
            </a:xfrm>
            <a:custGeom>
              <a:avLst/>
              <a:gdLst/>
              <a:ahLst/>
              <a:cxnLst/>
              <a:rect l="l" t="t" r="r" b="b"/>
              <a:pathLst>
                <a:path w="6008" h="5531" extrusionOk="0">
                  <a:moveTo>
                    <a:pt x="4813" y="786"/>
                  </a:moveTo>
                  <a:cubicBezTo>
                    <a:pt x="5047" y="886"/>
                    <a:pt x="4930" y="1253"/>
                    <a:pt x="4846" y="1446"/>
                  </a:cubicBezTo>
                  <a:cubicBezTo>
                    <a:pt x="4746" y="1696"/>
                    <a:pt x="4612" y="1930"/>
                    <a:pt x="4445" y="2139"/>
                  </a:cubicBezTo>
                  <a:cubicBezTo>
                    <a:pt x="4888" y="1922"/>
                    <a:pt x="5473" y="1730"/>
                    <a:pt x="5673" y="1963"/>
                  </a:cubicBezTo>
                  <a:cubicBezTo>
                    <a:pt x="5807" y="2131"/>
                    <a:pt x="5573" y="2364"/>
                    <a:pt x="5347" y="2498"/>
                  </a:cubicBezTo>
                  <a:cubicBezTo>
                    <a:pt x="5239" y="2565"/>
                    <a:pt x="5122" y="2632"/>
                    <a:pt x="5005" y="2682"/>
                  </a:cubicBezTo>
                  <a:cubicBezTo>
                    <a:pt x="4788" y="2774"/>
                    <a:pt x="4570" y="2841"/>
                    <a:pt x="4345" y="2891"/>
                  </a:cubicBezTo>
                  <a:cubicBezTo>
                    <a:pt x="4554" y="2899"/>
                    <a:pt x="4754" y="2924"/>
                    <a:pt x="4963" y="2966"/>
                  </a:cubicBezTo>
                  <a:cubicBezTo>
                    <a:pt x="5347" y="3049"/>
                    <a:pt x="6007" y="3258"/>
                    <a:pt x="5564" y="3634"/>
                  </a:cubicBezTo>
                  <a:cubicBezTo>
                    <a:pt x="5339" y="3826"/>
                    <a:pt x="5005" y="3776"/>
                    <a:pt x="4721" y="3726"/>
                  </a:cubicBezTo>
                  <a:cubicBezTo>
                    <a:pt x="4437" y="3684"/>
                    <a:pt x="4161" y="3609"/>
                    <a:pt x="3894" y="3501"/>
                  </a:cubicBezTo>
                  <a:cubicBezTo>
                    <a:pt x="3894" y="3501"/>
                    <a:pt x="4587" y="4252"/>
                    <a:pt x="4211" y="4854"/>
                  </a:cubicBezTo>
                  <a:cubicBezTo>
                    <a:pt x="4144" y="4971"/>
                    <a:pt x="4011" y="5046"/>
                    <a:pt x="3877" y="5038"/>
                  </a:cubicBezTo>
                  <a:cubicBezTo>
                    <a:pt x="3585" y="5021"/>
                    <a:pt x="3409" y="4737"/>
                    <a:pt x="3301" y="4511"/>
                  </a:cubicBezTo>
                  <a:cubicBezTo>
                    <a:pt x="3209" y="4303"/>
                    <a:pt x="3142" y="4085"/>
                    <a:pt x="3108" y="3868"/>
                  </a:cubicBezTo>
                  <a:lnTo>
                    <a:pt x="3100" y="3826"/>
                  </a:lnTo>
                  <a:cubicBezTo>
                    <a:pt x="3016" y="4236"/>
                    <a:pt x="2983" y="4653"/>
                    <a:pt x="2791" y="5038"/>
                  </a:cubicBezTo>
                  <a:lnTo>
                    <a:pt x="2774" y="5071"/>
                  </a:lnTo>
                  <a:cubicBezTo>
                    <a:pt x="2716" y="5188"/>
                    <a:pt x="2515" y="5531"/>
                    <a:pt x="2348" y="4812"/>
                  </a:cubicBezTo>
                  <a:cubicBezTo>
                    <a:pt x="2323" y="4679"/>
                    <a:pt x="2306" y="4537"/>
                    <a:pt x="2306" y="4394"/>
                  </a:cubicBezTo>
                  <a:cubicBezTo>
                    <a:pt x="2298" y="4119"/>
                    <a:pt x="2348" y="3843"/>
                    <a:pt x="2448" y="3584"/>
                  </a:cubicBezTo>
                  <a:lnTo>
                    <a:pt x="2206" y="3927"/>
                  </a:lnTo>
                  <a:cubicBezTo>
                    <a:pt x="1930" y="4311"/>
                    <a:pt x="1404" y="4795"/>
                    <a:pt x="1095" y="4436"/>
                  </a:cubicBezTo>
                  <a:cubicBezTo>
                    <a:pt x="945" y="4261"/>
                    <a:pt x="1170" y="3943"/>
                    <a:pt x="1312" y="3701"/>
                  </a:cubicBezTo>
                  <a:cubicBezTo>
                    <a:pt x="1446" y="3467"/>
                    <a:pt x="1621" y="3258"/>
                    <a:pt x="1830" y="3091"/>
                  </a:cubicBezTo>
                  <a:cubicBezTo>
                    <a:pt x="1830" y="3091"/>
                    <a:pt x="1454" y="3091"/>
                    <a:pt x="1162" y="3066"/>
                  </a:cubicBezTo>
                  <a:cubicBezTo>
                    <a:pt x="669" y="3024"/>
                    <a:pt x="1" y="2991"/>
                    <a:pt x="67" y="2657"/>
                  </a:cubicBezTo>
                  <a:cubicBezTo>
                    <a:pt x="134" y="2323"/>
                    <a:pt x="686" y="2247"/>
                    <a:pt x="953" y="2189"/>
                  </a:cubicBezTo>
                  <a:cubicBezTo>
                    <a:pt x="1304" y="2122"/>
                    <a:pt x="1671" y="2139"/>
                    <a:pt x="2014" y="2247"/>
                  </a:cubicBezTo>
                  <a:cubicBezTo>
                    <a:pt x="2014" y="2247"/>
                    <a:pt x="1772" y="2039"/>
                    <a:pt x="1580" y="1888"/>
                  </a:cubicBezTo>
                  <a:cubicBezTo>
                    <a:pt x="1496" y="1830"/>
                    <a:pt x="1421" y="1771"/>
                    <a:pt x="1354" y="1704"/>
                  </a:cubicBezTo>
                  <a:cubicBezTo>
                    <a:pt x="1262" y="1613"/>
                    <a:pt x="1137" y="1596"/>
                    <a:pt x="1037" y="1287"/>
                  </a:cubicBezTo>
                  <a:cubicBezTo>
                    <a:pt x="970" y="1053"/>
                    <a:pt x="1354" y="819"/>
                    <a:pt x="1663" y="953"/>
                  </a:cubicBezTo>
                  <a:cubicBezTo>
                    <a:pt x="1805" y="1028"/>
                    <a:pt x="1930" y="1111"/>
                    <a:pt x="2039" y="1220"/>
                  </a:cubicBezTo>
                  <a:cubicBezTo>
                    <a:pt x="1981" y="953"/>
                    <a:pt x="1864" y="468"/>
                    <a:pt x="2214" y="234"/>
                  </a:cubicBezTo>
                  <a:cubicBezTo>
                    <a:pt x="2490" y="67"/>
                    <a:pt x="2849" y="151"/>
                    <a:pt x="3016" y="435"/>
                  </a:cubicBezTo>
                  <a:cubicBezTo>
                    <a:pt x="3083" y="593"/>
                    <a:pt x="3117" y="760"/>
                    <a:pt x="3133" y="936"/>
                  </a:cubicBezTo>
                  <a:cubicBezTo>
                    <a:pt x="3326" y="527"/>
                    <a:pt x="3685" y="0"/>
                    <a:pt x="4002" y="251"/>
                  </a:cubicBezTo>
                  <a:cubicBezTo>
                    <a:pt x="4203" y="401"/>
                    <a:pt x="4153" y="677"/>
                    <a:pt x="4119" y="877"/>
                  </a:cubicBezTo>
                  <a:cubicBezTo>
                    <a:pt x="4094" y="994"/>
                    <a:pt x="4044" y="1161"/>
                    <a:pt x="4044" y="1161"/>
                  </a:cubicBezTo>
                  <a:lnTo>
                    <a:pt x="4102" y="1103"/>
                  </a:lnTo>
                  <a:lnTo>
                    <a:pt x="4161" y="1053"/>
                  </a:lnTo>
                  <a:cubicBezTo>
                    <a:pt x="4353" y="886"/>
                    <a:pt x="4579" y="710"/>
                    <a:pt x="4788" y="777"/>
                  </a:cubicBezTo>
                  <a:close/>
                </a:path>
              </a:pathLst>
            </a:custGeom>
            <a:solidFill>
              <a:srgbClr val="FFA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p:cNvSpPr/>
            <p:nvPr/>
          </p:nvSpPr>
          <p:spPr>
            <a:xfrm>
              <a:off x="4202033" y="8170021"/>
              <a:ext cx="739321" cy="733549"/>
            </a:xfrm>
            <a:custGeom>
              <a:avLst/>
              <a:gdLst/>
              <a:ahLst/>
              <a:cxnLst/>
              <a:rect l="l" t="t" r="r" b="b"/>
              <a:pathLst>
                <a:path w="14988" h="14871" extrusionOk="0">
                  <a:moveTo>
                    <a:pt x="11805" y="12749"/>
                  </a:moveTo>
                  <a:lnTo>
                    <a:pt x="11805" y="12757"/>
                  </a:lnTo>
                  <a:cubicBezTo>
                    <a:pt x="11554" y="13100"/>
                    <a:pt x="10861" y="12816"/>
                    <a:pt x="10468" y="12607"/>
                  </a:cubicBezTo>
                  <a:cubicBezTo>
                    <a:pt x="9591" y="12147"/>
                    <a:pt x="9006" y="11262"/>
                    <a:pt x="8455" y="10376"/>
                  </a:cubicBezTo>
                  <a:cubicBezTo>
                    <a:pt x="8455" y="10376"/>
                    <a:pt x="8898" y="13843"/>
                    <a:pt x="8438" y="14236"/>
                  </a:cubicBezTo>
                  <a:cubicBezTo>
                    <a:pt x="8229" y="14403"/>
                    <a:pt x="7344" y="14278"/>
                    <a:pt x="7219" y="13250"/>
                  </a:cubicBezTo>
                  <a:cubicBezTo>
                    <a:pt x="7219" y="13250"/>
                    <a:pt x="5673" y="14871"/>
                    <a:pt x="6350" y="12022"/>
                  </a:cubicBezTo>
                  <a:cubicBezTo>
                    <a:pt x="6442" y="11646"/>
                    <a:pt x="6559" y="11279"/>
                    <a:pt x="6701" y="10928"/>
                  </a:cubicBezTo>
                  <a:cubicBezTo>
                    <a:pt x="6843" y="10577"/>
                    <a:pt x="7118" y="10092"/>
                    <a:pt x="7118" y="10092"/>
                  </a:cubicBezTo>
                  <a:lnTo>
                    <a:pt x="6584" y="10610"/>
                  </a:lnTo>
                  <a:cubicBezTo>
                    <a:pt x="6483" y="10702"/>
                    <a:pt x="6392" y="10794"/>
                    <a:pt x="6291" y="10886"/>
                  </a:cubicBezTo>
                  <a:cubicBezTo>
                    <a:pt x="6174" y="10986"/>
                    <a:pt x="6057" y="11103"/>
                    <a:pt x="5940" y="11203"/>
                  </a:cubicBezTo>
                  <a:cubicBezTo>
                    <a:pt x="5840" y="11295"/>
                    <a:pt x="5740" y="11379"/>
                    <a:pt x="5640" y="11462"/>
                  </a:cubicBezTo>
                  <a:cubicBezTo>
                    <a:pt x="4896" y="12064"/>
                    <a:pt x="3877" y="12757"/>
                    <a:pt x="3008" y="12323"/>
                  </a:cubicBezTo>
                  <a:cubicBezTo>
                    <a:pt x="2958" y="12298"/>
                    <a:pt x="2908" y="12264"/>
                    <a:pt x="2875" y="12231"/>
                  </a:cubicBezTo>
                  <a:cubicBezTo>
                    <a:pt x="2758" y="12114"/>
                    <a:pt x="2808" y="11964"/>
                    <a:pt x="2891" y="11813"/>
                  </a:cubicBezTo>
                  <a:lnTo>
                    <a:pt x="2966" y="11688"/>
                  </a:lnTo>
                  <a:cubicBezTo>
                    <a:pt x="2991" y="11654"/>
                    <a:pt x="3017" y="11621"/>
                    <a:pt x="3050" y="11588"/>
                  </a:cubicBezTo>
                  <a:cubicBezTo>
                    <a:pt x="3159" y="11454"/>
                    <a:pt x="3242" y="11362"/>
                    <a:pt x="3125" y="11379"/>
                  </a:cubicBezTo>
                  <a:cubicBezTo>
                    <a:pt x="2499" y="11462"/>
                    <a:pt x="1212" y="11120"/>
                    <a:pt x="3067" y="10167"/>
                  </a:cubicBezTo>
                  <a:cubicBezTo>
                    <a:pt x="3735" y="9825"/>
                    <a:pt x="4462" y="9624"/>
                    <a:pt x="5172" y="9399"/>
                  </a:cubicBezTo>
                  <a:cubicBezTo>
                    <a:pt x="5172" y="9399"/>
                    <a:pt x="2657" y="9482"/>
                    <a:pt x="1646" y="9215"/>
                  </a:cubicBezTo>
                  <a:cubicBezTo>
                    <a:pt x="1429" y="9157"/>
                    <a:pt x="1187" y="9115"/>
                    <a:pt x="1095" y="8889"/>
                  </a:cubicBezTo>
                  <a:cubicBezTo>
                    <a:pt x="803" y="8229"/>
                    <a:pt x="1747" y="8263"/>
                    <a:pt x="1488" y="8204"/>
                  </a:cubicBezTo>
                  <a:cubicBezTo>
                    <a:pt x="1304" y="8162"/>
                    <a:pt x="1062" y="8029"/>
                    <a:pt x="1179" y="7795"/>
                  </a:cubicBezTo>
                  <a:cubicBezTo>
                    <a:pt x="1220" y="7703"/>
                    <a:pt x="1396" y="7728"/>
                    <a:pt x="1446" y="7695"/>
                  </a:cubicBezTo>
                  <a:cubicBezTo>
                    <a:pt x="1404" y="7670"/>
                    <a:pt x="1354" y="7645"/>
                    <a:pt x="1304" y="7611"/>
                  </a:cubicBezTo>
                  <a:cubicBezTo>
                    <a:pt x="1304" y="7611"/>
                    <a:pt x="1" y="6609"/>
                    <a:pt x="1337" y="6233"/>
                  </a:cubicBezTo>
                  <a:cubicBezTo>
                    <a:pt x="1655" y="6141"/>
                    <a:pt x="1997" y="6216"/>
                    <a:pt x="2265" y="6316"/>
                  </a:cubicBezTo>
                  <a:cubicBezTo>
                    <a:pt x="2524" y="6375"/>
                    <a:pt x="2791" y="6467"/>
                    <a:pt x="3042" y="6567"/>
                  </a:cubicBezTo>
                  <a:cubicBezTo>
                    <a:pt x="3184" y="6625"/>
                    <a:pt x="3317" y="6675"/>
                    <a:pt x="3451" y="6734"/>
                  </a:cubicBezTo>
                  <a:cubicBezTo>
                    <a:pt x="3768" y="6792"/>
                    <a:pt x="4086" y="6876"/>
                    <a:pt x="4395" y="6968"/>
                  </a:cubicBezTo>
                  <a:cubicBezTo>
                    <a:pt x="4103" y="6792"/>
                    <a:pt x="3802" y="6625"/>
                    <a:pt x="3509" y="6442"/>
                  </a:cubicBezTo>
                  <a:cubicBezTo>
                    <a:pt x="3334" y="6341"/>
                    <a:pt x="3167" y="6241"/>
                    <a:pt x="3000" y="6141"/>
                  </a:cubicBezTo>
                  <a:cubicBezTo>
                    <a:pt x="2849" y="6041"/>
                    <a:pt x="2699" y="5949"/>
                    <a:pt x="2557" y="5848"/>
                  </a:cubicBezTo>
                  <a:cubicBezTo>
                    <a:pt x="2440" y="5765"/>
                    <a:pt x="2332" y="5690"/>
                    <a:pt x="2215" y="5606"/>
                  </a:cubicBezTo>
                  <a:cubicBezTo>
                    <a:pt x="2106" y="5523"/>
                    <a:pt x="2031" y="5456"/>
                    <a:pt x="1939" y="5381"/>
                  </a:cubicBezTo>
                  <a:cubicBezTo>
                    <a:pt x="1872" y="5330"/>
                    <a:pt x="1814" y="5280"/>
                    <a:pt x="1755" y="5230"/>
                  </a:cubicBezTo>
                  <a:cubicBezTo>
                    <a:pt x="1697" y="5180"/>
                    <a:pt x="1638" y="5122"/>
                    <a:pt x="1580" y="5071"/>
                  </a:cubicBezTo>
                  <a:cubicBezTo>
                    <a:pt x="1538" y="5030"/>
                    <a:pt x="1496" y="4988"/>
                    <a:pt x="1454" y="4946"/>
                  </a:cubicBezTo>
                  <a:cubicBezTo>
                    <a:pt x="1195" y="4696"/>
                    <a:pt x="669" y="4219"/>
                    <a:pt x="2064" y="4019"/>
                  </a:cubicBezTo>
                  <a:cubicBezTo>
                    <a:pt x="1847" y="3802"/>
                    <a:pt x="1847" y="3317"/>
                    <a:pt x="2390" y="3300"/>
                  </a:cubicBezTo>
                  <a:cubicBezTo>
                    <a:pt x="2382" y="3259"/>
                    <a:pt x="2382" y="3225"/>
                    <a:pt x="2382" y="3183"/>
                  </a:cubicBezTo>
                  <a:cubicBezTo>
                    <a:pt x="2448" y="2808"/>
                    <a:pt x="2950" y="3000"/>
                    <a:pt x="3259" y="3108"/>
                  </a:cubicBezTo>
                  <a:cubicBezTo>
                    <a:pt x="4044" y="3384"/>
                    <a:pt x="4704" y="3960"/>
                    <a:pt x="5289" y="4587"/>
                  </a:cubicBezTo>
                  <a:cubicBezTo>
                    <a:pt x="5197" y="4470"/>
                    <a:pt x="5113" y="4353"/>
                    <a:pt x="5030" y="4244"/>
                  </a:cubicBezTo>
                  <a:lnTo>
                    <a:pt x="5022" y="4244"/>
                  </a:lnTo>
                  <a:cubicBezTo>
                    <a:pt x="4871" y="4061"/>
                    <a:pt x="4737" y="3868"/>
                    <a:pt x="4629" y="3668"/>
                  </a:cubicBezTo>
                  <a:cubicBezTo>
                    <a:pt x="4570" y="3576"/>
                    <a:pt x="4512" y="3493"/>
                    <a:pt x="4462" y="3401"/>
                  </a:cubicBezTo>
                  <a:cubicBezTo>
                    <a:pt x="4395" y="3309"/>
                    <a:pt x="4228" y="3066"/>
                    <a:pt x="3827" y="2498"/>
                  </a:cubicBezTo>
                  <a:cubicBezTo>
                    <a:pt x="3184" y="1579"/>
                    <a:pt x="3977" y="869"/>
                    <a:pt x="4428" y="1003"/>
                  </a:cubicBezTo>
                  <a:cubicBezTo>
                    <a:pt x="4495" y="1028"/>
                    <a:pt x="4554" y="1062"/>
                    <a:pt x="4612" y="1112"/>
                  </a:cubicBezTo>
                  <a:cubicBezTo>
                    <a:pt x="4696" y="1170"/>
                    <a:pt x="4763" y="1229"/>
                    <a:pt x="4821" y="1279"/>
                  </a:cubicBezTo>
                  <a:cubicBezTo>
                    <a:pt x="4821" y="1229"/>
                    <a:pt x="4821" y="1178"/>
                    <a:pt x="4829" y="1120"/>
                  </a:cubicBezTo>
                  <a:cubicBezTo>
                    <a:pt x="4854" y="702"/>
                    <a:pt x="5297" y="460"/>
                    <a:pt x="5757" y="978"/>
                  </a:cubicBezTo>
                  <a:cubicBezTo>
                    <a:pt x="5782" y="1"/>
                    <a:pt x="6625" y="702"/>
                    <a:pt x="6793" y="953"/>
                  </a:cubicBezTo>
                  <a:cubicBezTo>
                    <a:pt x="6818" y="1003"/>
                    <a:pt x="6851" y="1053"/>
                    <a:pt x="6876" y="1103"/>
                  </a:cubicBezTo>
                  <a:cubicBezTo>
                    <a:pt x="6935" y="1229"/>
                    <a:pt x="6993" y="1362"/>
                    <a:pt x="7043" y="1496"/>
                  </a:cubicBezTo>
                  <a:cubicBezTo>
                    <a:pt x="7068" y="1546"/>
                    <a:pt x="7085" y="1605"/>
                    <a:pt x="7102" y="1655"/>
                  </a:cubicBezTo>
                  <a:cubicBezTo>
                    <a:pt x="7344" y="2156"/>
                    <a:pt x="7553" y="2666"/>
                    <a:pt x="7737" y="3192"/>
                  </a:cubicBezTo>
                  <a:cubicBezTo>
                    <a:pt x="7828" y="3426"/>
                    <a:pt x="7887" y="3668"/>
                    <a:pt x="7929" y="3919"/>
                  </a:cubicBezTo>
                  <a:cubicBezTo>
                    <a:pt x="8037" y="2799"/>
                    <a:pt x="8004" y="1630"/>
                    <a:pt x="8346" y="560"/>
                  </a:cubicBezTo>
                  <a:cubicBezTo>
                    <a:pt x="8405" y="376"/>
                    <a:pt x="8555" y="243"/>
                    <a:pt x="8739" y="201"/>
                  </a:cubicBezTo>
                  <a:cubicBezTo>
                    <a:pt x="8781" y="184"/>
                    <a:pt x="8823" y="176"/>
                    <a:pt x="8856" y="184"/>
                  </a:cubicBezTo>
                  <a:cubicBezTo>
                    <a:pt x="9157" y="151"/>
                    <a:pt x="9491" y="326"/>
                    <a:pt x="9616" y="819"/>
                  </a:cubicBezTo>
                  <a:cubicBezTo>
                    <a:pt x="9700" y="1162"/>
                    <a:pt x="9541" y="1730"/>
                    <a:pt x="9742" y="1354"/>
                  </a:cubicBezTo>
                  <a:cubicBezTo>
                    <a:pt x="10026" y="844"/>
                    <a:pt x="10544" y="811"/>
                    <a:pt x="10301" y="1980"/>
                  </a:cubicBezTo>
                  <a:cubicBezTo>
                    <a:pt x="10301" y="1980"/>
                    <a:pt x="11061" y="786"/>
                    <a:pt x="11538" y="1062"/>
                  </a:cubicBezTo>
                  <a:cubicBezTo>
                    <a:pt x="12031" y="1354"/>
                    <a:pt x="11788" y="2064"/>
                    <a:pt x="11663" y="2557"/>
                  </a:cubicBezTo>
                  <a:cubicBezTo>
                    <a:pt x="11362" y="3735"/>
                    <a:pt x="10552" y="4712"/>
                    <a:pt x="9758" y="5631"/>
                  </a:cubicBezTo>
                  <a:cubicBezTo>
                    <a:pt x="10017" y="5431"/>
                    <a:pt x="10268" y="5205"/>
                    <a:pt x="10502" y="4980"/>
                  </a:cubicBezTo>
                  <a:cubicBezTo>
                    <a:pt x="11162" y="4320"/>
                    <a:pt x="11763" y="3618"/>
                    <a:pt x="12315" y="2874"/>
                  </a:cubicBezTo>
                  <a:cubicBezTo>
                    <a:pt x="12732" y="2331"/>
                    <a:pt x="13910" y="1805"/>
                    <a:pt x="13484" y="3200"/>
                  </a:cubicBezTo>
                  <a:cubicBezTo>
                    <a:pt x="13484" y="3200"/>
                    <a:pt x="13927" y="2908"/>
                    <a:pt x="14144" y="3183"/>
                  </a:cubicBezTo>
                  <a:cubicBezTo>
                    <a:pt x="14395" y="3493"/>
                    <a:pt x="14119" y="3994"/>
                    <a:pt x="13785" y="4353"/>
                  </a:cubicBezTo>
                  <a:cubicBezTo>
                    <a:pt x="13977" y="4311"/>
                    <a:pt x="14228" y="4269"/>
                    <a:pt x="14320" y="4478"/>
                  </a:cubicBezTo>
                  <a:cubicBezTo>
                    <a:pt x="14553" y="5030"/>
                    <a:pt x="13802" y="5481"/>
                    <a:pt x="13208" y="6007"/>
                  </a:cubicBezTo>
                  <a:cubicBezTo>
                    <a:pt x="12640" y="6508"/>
                    <a:pt x="12022" y="6943"/>
                    <a:pt x="11362" y="7302"/>
                  </a:cubicBezTo>
                  <a:cubicBezTo>
                    <a:pt x="11989" y="7143"/>
                    <a:pt x="12624" y="7026"/>
                    <a:pt x="13267" y="6934"/>
                  </a:cubicBezTo>
                  <a:cubicBezTo>
                    <a:pt x="13593" y="6843"/>
                    <a:pt x="13927" y="6801"/>
                    <a:pt x="14261" y="6826"/>
                  </a:cubicBezTo>
                  <a:cubicBezTo>
                    <a:pt x="14604" y="6767"/>
                    <a:pt x="14988" y="7294"/>
                    <a:pt x="14746" y="7678"/>
                  </a:cubicBezTo>
                  <a:cubicBezTo>
                    <a:pt x="14595" y="7929"/>
                    <a:pt x="14470" y="7970"/>
                    <a:pt x="14044" y="8179"/>
                  </a:cubicBezTo>
                  <a:cubicBezTo>
                    <a:pt x="14152" y="8313"/>
                    <a:pt x="14946" y="8388"/>
                    <a:pt x="14478" y="8864"/>
                  </a:cubicBezTo>
                  <a:cubicBezTo>
                    <a:pt x="13910" y="9441"/>
                    <a:pt x="12599" y="9132"/>
                    <a:pt x="11747" y="8956"/>
                  </a:cubicBezTo>
                  <a:lnTo>
                    <a:pt x="11671" y="8939"/>
                  </a:lnTo>
                  <a:lnTo>
                    <a:pt x="11930" y="9056"/>
                  </a:lnTo>
                  <a:cubicBezTo>
                    <a:pt x="12482" y="9307"/>
                    <a:pt x="13743" y="9666"/>
                    <a:pt x="13618" y="10251"/>
                  </a:cubicBezTo>
                  <a:cubicBezTo>
                    <a:pt x="13493" y="10869"/>
                    <a:pt x="12724" y="10777"/>
                    <a:pt x="12173" y="10819"/>
                  </a:cubicBezTo>
                  <a:cubicBezTo>
                    <a:pt x="12173" y="10819"/>
                    <a:pt x="13208" y="11387"/>
                    <a:pt x="12348" y="11755"/>
                  </a:cubicBezTo>
                  <a:cubicBezTo>
                    <a:pt x="11872" y="11964"/>
                    <a:pt x="11061" y="11479"/>
                    <a:pt x="11462" y="11913"/>
                  </a:cubicBezTo>
                  <a:cubicBezTo>
                    <a:pt x="11613" y="12089"/>
                    <a:pt x="11788" y="12298"/>
                    <a:pt x="11838" y="12490"/>
                  </a:cubicBezTo>
                  <a:cubicBezTo>
                    <a:pt x="11922" y="12657"/>
                    <a:pt x="11880" y="12732"/>
                    <a:pt x="11805" y="12749"/>
                  </a:cubicBezTo>
                  <a:close/>
                  <a:moveTo>
                    <a:pt x="6108" y="711"/>
                  </a:moveTo>
                  <a:lnTo>
                    <a:pt x="6108" y="711"/>
                  </a:lnTo>
                  <a:cubicBezTo>
                    <a:pt x="6074" y="644"/>
                    <a:pt x="6041" y="619"/>
                    <a:pt x="6108" y="711"/>
                  </a:cubicBezTo>
                  <a:close/>
                  <a:moveTo>
                    <a:pt x="6108" y="2657"/>
                  </a:moveTo>
                  <a:close/>
                  <a:moveTo>
                    <a:pt x="13543" y="2741"/>
                  </a:moveTo>
                  <a:cubicBezTo>
                    <a:pt x="13584" y="2674"/>
                    <a:pt x="13576" y="2691"/>
                    <a:pt x="13526" y="2691"/>
                  </a:cubicBezTo>
                  <a:lnTo>
                    <a:pt x="13551" y="2741"/>
                  </a:lnTo>
                  <a:close/>
                  <a:moveTo>
                    <a:pt x="9608" y="3434"/>
                  </a:moveTo>
                  <a:lnTo>
                    <a:pt x="9608" y="3434"/>
                  </a:lnTo>
                  <a:lnTo>
                    <a:pt x="9591" y="3467"/>
                  </a:lnTo>
                  <a:close/>
                  <a:moveTo>
                    <a:pt x="13300" y="8463"/>
                  </a:moveTo>
                  <a:lnTo>
                    <a:pt x="13300" y="8463"/>
                  </a:lnTo>
                  <a:lnTo>
                    <a:pt x="13292" y="8463"/>
                  </a:lnTo>
                  <a:lnTo>
                    <a:pt x="13292" y="8463"/>
                  </a:lnTo>
                  <a:close/>
                  <a:moveTo>
                    <a:pt x="12390" y="9357"/>
                  </a:moveTo>
                  <a:lnTo>
                    <a:pt x="12365" y="9349"/>
                  </a:lnTo>
                  <a:lnTo>
                    <a:pt x="12398" y="9365"/>
                  </a:lnTo>
                  <a:close/>
                  <a:moveTo>
                    <a:pt x="2474" y="11028"/>
                  </a:moveTo>
                  <a:close/>
                  <a:moveTo>
                    <a:pt x="11763" y="12624"/>
                  </a:moveTo>
                  <a:close/>
                  <a:moveTo>
                    <a:pt x="6475" y="13509"/>
                  </a:moveTo>
                  <a:lnTo>
                    <a:pt x="6458" y="13492"/>
                  </a:lnTo>
                  <a:cubicBezTo>
                    <a:pt x="6458" y="13501"/>
                    <a:pt x="6467" y="13509"/>
                    <a:pt x="6475" y="13509"/>
                  </a:cubicBezTo>
                  <a:close/>
                </a:path>
              </a:pathLst>
            </a:custGeom>
            <a:solidFill>
              <a:srgbClr val="6CC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p:cNvSpPr/>
            <p:nvPr/>
          </p:nvSpPr>
          <p:spPr>
            <a:xfrm>
              <a:off x="4299701" y="8260093"/>
              <a:ext cx="540728" cy="524055"/>
            </a:xfrm>
            <a:custGeom>
              <a:avLst/>
              <a:gdLst/>
              <a:ahLst/>
              <a:cxnLst/>
              <a:rect l="l" t="t" r="r" b="b"/>
              <a:pathLst>
                <a:path w="10962" h="10624" extrusionOk="0">
                  <a:moveTo>
                    <a:pt x="4352" y="1"/>
                  </a:moveTo>
                  <a:cubicBezTo>
                    <a:pt x="4274" y="1"/>
                    <a:pt x="4201" y="111"/>
                    <a:pt x="4178" y="464"/>
                  </a:cubicBezTo>
                  <a:cubicBezTo>
                    <a:pt x="4162" y="727"/>
                    <a:pt x="4264" y="1036"/>
                    <a:pt x="4218" y="1036"/>
                  </a:cubicBezTo>
                  <a:cubicBezTo>
                    <a:pt x="4188" y="1036"/>
                    <a:pt x="4096" y="906"/>
                    <a:pt x="3869" y="547"/>
                  </a:cubicBezTo>
                  <a:cubicBezTo>
                    <a:pt x="3729" y="323"/>
                    <a:pt x="3624" y="243"/>
                    <a:pt x="3547" y="243"/>
                  </a:cubicBezTo>
                  <a:cubicBezTo>
                    <a:pt x="3403" y="243"/>
                    <a:pt x="3359" y="525"/>
                    <a:pt x="3376" y="672"/>
                  </a:cubicBezTo>
                  <a:lnTo>
                    <a:pt x="3376" y="756"/>
                  </a:lnTo>
                  <a:cubicBezTo>
                    <a:pt x="3405" y="999"/>
                    <a:pt x="3407" y="1066"/>
                    <a:pt x="3400" y="1066"/>
                  </a:cubicBezTo>
                  <a:cubicBezTo>
                    <a:pt x="3391" y="1066"/>
                    <a:pt x="3367" y="956"/>
                    <a:pt x="3367" y="956"/>
                  </a:cubicBezTo>
                  <a:cubicBezTo>
                    <a:pt x="3142" y="610"/>
                    <a:pt x="2993" y="475"/>
                    <a:pt x="2904" y="475"/>
                  </a:cubicBezTo>
                  <a:cubicBezTo>
                    <a:pt x="2669" y="475"/>
                    <a:pt x="2854" y="1415"/>
                    <a:pt x="3175" y="1875"/>
                  </a:cubicBezTo>
                  <a:cubicBezTo>
                    <a:pt x="3526" y="2385"/>
                    <a:pt x="3902" y="2878"/>
                    <a:pt x="4295" y="3362"/>
                  </a:cubicBezTo>
                  <a:lnTo>
                    <a:pt x="4955" y="4064"/>
                  </a:lnTo>
                  <a:cubicBezTo>
                    <a:pt x="5182" y="4398"/>
                    <a:pt x="5521" y="4695"/>
                    <a:pt x="5666" y="4695"/>
                  </a:cubicBezTo>
                  <a:cubicBezTo>
                    <a:pt x="5749" y="4695"/>
                    <a:pt x="5769" y="4596"/>
                    <a:pt x="5665" y="4348"/>
                  </a:cubicBezTo>
                  <a:cubicBezTo>
                    <a:pt x="5339" y="3630"/>
                    <a:pt x="5180" y="2619"/>
                    <a:pt x="4963" y="1683"/>
                  </a:cubicBezTo>
                  <a:cubicBezTo>
                    <a:pt x="4871" y="1282"/>
                    <a:pt x="4930" y="1124"/>
                    <a:pt x="4570" y="230"/>
                  </a:cubicBezTo>
                  <a:cubicBezTo>
                    <a:pt x="4535" y="141"/>
                    <a:pt x="4441" y="1"/>
                    <a:pt x="4352" y="1"/>
                  </a:cubicBezTo>
                  <a:close/>
                  <a:moveTo>
                    <a:pt x="1946" y="2252"/>
                  </a:moveTo>
                  <a:cubicBezTo>
                    <a:pt x="1720" y="2252"/>
                    <a:pt x="1707" y="2543"/>
                    <a:pt x="1797" y="2702"/>
                  </a:cubicBezTo>
                  <a:cubicBezTo>
                    <a:pt x="1849" y="2782"/>
                    <a:pt x="1858" y="2811"/>
                    <a:pt x="1840" y="2811"/>
                  </a:cubicBezTo>
                  <a:cubicBezTo>
                    <a:pt x="1805" y="2811"/>
                    <a:pt x="1658" y="2689"/>
                    <a:pt x="1546" y="2627"/>
                  </a:cubicBezTo>
                  <a:lnTo>
                    <a:pt x="1546" y="2627"/>
                  </a:lnTo>
                  <a:cubicBezTo>
                    <a:pt x="1546" y="2627"/>
                    <a:pt x="1546" y="2627"/>
                    <a:pt x="1546" y="2627"/>
                  </a:cubicBezTo>
                  <a:cubicBezTo>
                    <a:pt x="1547" y="2627"/>
                    <a:pt x="1137" y="2415"/>
                    <a:pt x="951" y="2415"/>
                  </a:cubicBezTo>
                  <a:cubicBezTo>
                    <a:pt x="821" y="2415"/>
                    <a:pt x="800" y="2518"/>
                    <a:pt x="1103" y="2870"/>
                  </a:cubicBezTo>
                  <a:cubicBezTo>
                    <a:pt x="1436" y="3237"/>
                    <a:pt x="1491" y="3336"/>
                    <a:pt x="1454" y="3336"/>
                  </a:cubicBezTo>
                  <a:cubicBezTo>
                    <a:pt x="1411" y="3336"/>
                    <a:pt x="1245" y="3204"/>
                    <a:pt x="1245" y="3204"/>
                  </a:cubicBezTo>
                  <a:cubicBezTo>
                    <a:pt x="1226" y="3203"/>
                    <a:pt x="1207" y="3203"/>
                    <a:pt x="1189" y="3203"/>
                  </a:cubicBezTo>
                  <a:cubicBezTo>
                    <a:pt x="500" y="3203"/>
                    <a:pt x="1095" y="3663"/>
                    <a:pt x="1095" y="3663"/>
                  </a:cubicBezTo>
                  <a:lnTo>
                    <a:pt x="1112" y="3672"/>
                  </a:lnTo>
                  <a:lnTo>
                    <a:pt x="1120" y="3672"/>
                  </a:lnTo>
                  <a:cubicBezTo>
                    <a:pt x="1839" y="4131"/>
                    <a:pt x="3125" y="4549"/>
                    <a:pt x="3125" y="4549"/>
                  </a:cubicBezTo>
                  <a:cubicBezTo>
                    <a:pt x="3701" y="4741"/>
                    <a:pt x="4320" y="4983"/>
                    <a:pt x="4478" y="5050"/>
                  </a:cubicBezTo>
                  <a:cubicBezTo>
                    <a:pt x="4648" y="5130"/>
                    <a:pt x="4760" y="5163"/>
                    <a:pt x="4829" y="5163"/>
                  </a:cubicBezTo>
                  <a:cubicBezTo>
                    <a:pt x="5061" y="5163"/>
                    <a:pt x="4801" y="4791"/>
                    <a:pt x="4620" y="4624"/>
                  </a:cubicBezTo>
                  <a:cubicBezTo>
                    <a:pt x="3777" y="3830"/>
                    <a:pt x="3167" y="2744"/>
                    <a:pt x="2114" y="2293"/>
                  </a:cubicBezTo>
                  <a:cubicBezTo>
                    <a:pt x="2048" y="2264"/>
                    <a:pt x="1993" y="2252"/>
                    <a:pt x="1946" y="2252"/>
                  </a:cubicBezTo>
                  <a:close/>
                  <a:moveTo>
                    <a:pt x="6904" y="541"/>
                  </a:moveTo>
                  <a:cubicBezTo>
                    <a:pt x="6795" y="541"/>
                    <a:pt x="6665" y="697"/>
                    <a:pt x="6625" y="781"/>
                  </a:cubicBezTo>
                  <a:cubicBezTo>
                    <a:pt x="6417" y="1215"/>
                    <a:pt x="6208" y="3337"/>
                    <a:pt x="6208" y="3337"/>
                  </a:cubicBezTo>
                  <a:cubicBezTo>
                    <a:pt x="6208" y="3989"/>
                    <a:pt x="6141" y="4290"/>
                    <a:pt x="6166" y="4499"/>
                  </a:cubicBezTo>
                  <a:cubicBezTo>
                    <a:pt x="5999" y="5033"/>
                    <a:pt x="6224" y="5100"/>
                    <a:pt x="6224" y="5100"/>
                  </a:cubicBezTo>
                  <a:cubicBezTo>
                    <a:pt x="6324" y="5135"/>
                    <a:pt x="6353" y="5199"/>
                    <a:pt x="6385" y="5199"/>
                  </a:cubicBezTo>
                  <a:cubicBezTo>
                    <a:pt x="6422" y="5199"/>
                    <a:pt x="6463" y="5109"/>
                    <a:pt x="6625" y="4774"/>
                  </a:cubicBezTo>
                  <a:cubicBezTo>
                    <a:pt x="6650" y="4732"/>
                    <a:pt x="6659" y="4716"/>
                    <a:pt x="6676" y="4682"/>
                  </a:cubicBezTo>
                  <a:cubicBezTo>
                    <a:pt x="7210" y="3788"/>
                    <a:pt x="7887" y="3012"/>
                    <a:pt x="8363" y="2093"/>
                  </a:cubicBezTo>
                  <a:cubicBezTo>
                    <a:pt x="8380" y="2059"/>
                    <a:pt x="8396" y="2026"/>
                    <a:pt x="8413" y="1984"/>
                  </a:cubicBezTo>
                  <a:cubicBezTo>
                    <a:pt x="8413" y="1984"/>
                    <a:pt x="8413" y="1984"/>
                    <a:pt x="8413" y="1984"/>
                  </a:cubicBezTo>
                  <a:cubicBezTo>
                    <a:pt x="8419" y="1984"/>
                    <a:pt x="8721" y="1589"/>
                    <a:pt x="8614" y="1324"/>
                  </a:cubicBezTo>
                  <a:cubicBezTo>
                    <a:pt x="8566" y="1207"/>
                    <a:pt x="8494" y="1159"/>
                    <a:pt x="8408" y="1159"/>
                  </a:cubicBezTo>
                  <a:cubicBezTo>
                    <a:pt x="8152" y="1159"/>
                    <a:pt x="7768" y="1591"/>
                    <a:pt x="7511" y="1892"/>
                  </a:cubicBezTo>
                  <a:cubicBezTo>
                    <a:pt x="7490" y="1917"/>
                    <a:pt x="7446" y="2018"/>
                    <a:pt x="7437" y="2018"/>
                  </a:cubicBezTo>
                  <a:cubicBezTo>
                    <a:pt x="7428" y="2018"/>
                    <a:pt x="7458" y="1908"/>
                    <a:pt x="7594" y="1491"/>
                  </a:cubicBezTo>
                  <a:cubicBezTo>
                    <a:pt x="7691" y="1221"/>
                    <a:pt x="7709" y="653"/>
                    <a:pt x="7541" y="653"/>
                  </a:cubicBezTo>
                  <a:cubicBezTo>
                    <a:pt x="7475" y="653"/>
                    <a:pt x="7381" y="739"/>
                    <a:pt x="7252" y="965"/>
                  </a:cubicBezTo>
                  <a:cubicBezTo>
                    <a:pt x="7083" y="1261"/>
                    <a:pt x="7020" y="1358"/>
                    <a:pt x="7004" y="1358"/>
                  </a:cubicBezTo>
                  <a:cubicBezTo>
                    <a:pt x="6981" y="1358"/>
                    <a:pt x="7063" y="1146"/>
                    <a:pt x="7068" y="1057"/>
                  </a:cubicBezTo>
                  <a:cubicBezTo>
                    <a:pt x="7080" y="662"/>
                    <a:pt x="7000" y="541"/>
                    <a:pt x="6904" y="541"/>
                  </a:cubicBezTo>
                  <a:close/>
                  <a:moveTo>
                    <a:pt x="623" y="5354"/>
                  </a:moveTo>
                  <a:cubicBezTo>
                    <a:pt x="185" y="5354"/>
                    <a:pt x="384" y="5574"/>
                    <a:pt x="477" y="5651"/>
                  </a:cubicBezTo>
                  <a:cubicBezTo>
                    <a:pt x="619" y="5760"/>
                    <a:pt x="778" y="5852"/>
                    <a:pt x="953" y="5919"/>
                  </a:cubicBezTo>
                  <a:lnTo>
                    <a:pt x="1037" y="5952"/>
                  </a:lnTo>
                  <a:cubicBezTo>
                    <a:pt x="702" y="6044"/>
                    <a:pt x="1" y="6278"/>
                    <a:pt x="978" y="6487"/>
                  </a:cubicBezTo>
                  <a:cubicBezTo>
                    <a:pt x="1404" y="6579"/>
                    <a:pt x="661" y="6888"/>
                    <a:pt x="928" y="7005"/>
                  </a:cubicBezTo>
                  <a:cubicBezTo>
                    <a:pt x="1113" y="7090"/>
                    <a:pt x="1340" y="7126"/>
                    <a:pt x="1589" y="7126"/>
                  </a:cubicBezTo>
                  <a:cubicBezTo>
                    <a:pt x="2801" y="7126"/>
                    <a:pt x="4537" y="6286"/>
                    <a:pt x="4537" y="6286"/>
                  </a:cubicBezTo>
                  <a:cubicBezTo>
                    <a:pt x="5072" y="6144"/>
                    <a:pt x="4729" y="5902"/>
                    <a:pt x="4570" y="5869"/>
                  </a:cubicBezTo>
                  <a:cubicBezTo>
                    <a:pt x="3944" y="5760"/>
                    <a:pt x="3392" y="5676"/>
                    <a:pt x="2808" y="5585"/>
                  </a:cubicBezTo>
                  <a:cubicBezTo>
                    <a:pt x="2808" y="5585"/>
                    <a:pt x="2682" y="5484"/>
                    <a:pt x="744" y="5359"/>
                  </a:cubicBezTo>
                  <a:cubicBezTo>
                    <a:pt x="699" y="5356"/>
                    <a:pt x="659" y="5354"/>
                    <a:pt x="623" y="5354"/>
                  </a:cubicBezTo>
                  <a:close/>
                  <a:moveTo>
                    <a:pt x="5297" y="6716"/>
                  </a:moveTo>
                  <a:cubicBezTo>
                    <a:pt x="5256" y="6716"/>
                    <a:pt x="5192" y="6744"/>
                    <a:pt x="5097" y="6813"/>
                  </a:cubicBezTo>
                  <a:cubicBezTo>
                    <a:pt x="4236" y="7414"/>
                    <a:pt x="3476" y="7765"/>
                    <a:pt x="2707" y="8166"/>
                  </a:cubicBezTo>
                  <a:cubicBezTo>
                    <a:pt x="2206" y="8442"/>
                    <a:pt x="1772" y="8659"/>
                    <a:pt x="2214" y="8793"/>
                  </a:cubicBezTo>
                  <a:cubicBezTo>
                    <a:pt x="2457" y="8793"/>
                    <a:pt x="2699" y="8742"/>
                    <a:pt x="2925" y="8651"/>
                  </a:cubicBezTo>
                  <a:lnTo>
                    <a:pt x="3050" y="8600"/>
                  </a:lnTo>
                  <a:lnTo>
                    <a:pt x="3050" y="8600"/>
                  </a:lnTo>
                  <a:cubicBezTo>
                    <a:pt x="2192" y="9214"/>
                    <a:pt x="2234" y="9337"/>
                    <a:pt x="2410" y="9337"/>
                  </a:cubicBezTo>
                  <a:cubicBezTo>
                    <a:pt x="2492" y="9337"/>
                    <a:pt x="2604" y="9310"/>
                    <a:pt x="2666" y="9294"/>
                  </a:cubicBezTo>
                  <a:cubicBezTo>
                    <a:pt x="3735" y="9018"/>
                    <a:pt x="4503" y="8133"/>
                    <a:pt x="5163" y="7255"/>
                  </a:cubicBezTo>
                  <a:cubicBezTo>
                    <a:pt x="5275" y="7110"/>
                    <a:pt x="5450" y="6716"/>
                    <a:pt x="5297" y="6716"/>
                  </a:cubicBezTo>
                  <a:close/>
                  <a:moveTo>
                    <a:pt x="10036" y="2472"/>
                  </a:moveTo>
                  <a:cubicBezTo>
                    <a:pt x="9820" y="2472"/>
                    <a:pt x="9493" y="2612"/>
                    <a:pt x="9324" y="2778"/>
                  </a:cubicBezTo>
                  <a:cubicBezTo>
                    <a:pt x="8605" y="3496"/>
                    <a:pt x="7820" y="4181"/>
                    <a:pt x="7051" y="4883"/>
                  </a:cubicBezTo>
                  <a:cubicBezTo>
                    <a:pt x="7051" y="4883"/>
                    <a:pt x="7077" y="4941"/>
                    <a:pt x="6692" y="5234"/>
                  </a:cubicBezTo>
                  <a:cubicBezTo>
                    <a:pt x="6693" y="5233"/>
                    <a:pt x="6694" y="5232"/>
                    <a:pt x="6695" y="5232"/>
                  </a:cubicBezTo>
                  <a:cubicBezTo>
                    <a:pt x="6710" y="5232"/>
                    <a:pt x="6642" y="5376"/>
                    <a:pt x="6642" y="5376"/>
                  </a:cubicBezTo>
                  <a:cubicBezTo>
                    <a:pt x="6391" y="5476"/>
                    <a:pt x="6341" y="5610"/>
                    <a:pt x="6383" y="5727"/>
                  </a:cubicBezTo>
                  <a:cubicBezTo>
                    <a:pt x="6283" y="5768"/>
                    <a:pt x="6216" y="5827"/>
                    <a:pt x="6216" y="5885"/>
                  </a:cubicBezTo>
                  <a:cubicBezTo>
                    <a:pt x="6158" y="5910"/>
                    <a:pt x="6082" y="5961"/>
                    <a:pt x="5957" y="6027"/>
                  </a:cubicBezTo>
                  <a:lnTo>
                    <a:pt x="5932" y="5919"/>
                  </a:lnTo>
                  <a:cubicBezTo>
                    <a:pt x="5808" y="5881"/>
                    <a:pt x="5743" y="5801"/>
                    <a:pt x="5704" y="5801"/>
                  </a:cubicBezTo>
                  <a:cubicBezTo>
                    <a:pt x="5656" y="5801"/>
                    <a:pt x="5647" y="5920"/>
                    <a:pt x="5615" y="6378"/>
                  </a:cubicBezTo>
                  <a:cubicBezTo>
                    <a:pt x="5523" y="7707"/>
                    <a:pt x="5255" y="8475"/>
                    <a:pt x="5038" y="9461"/>
                  </a:cubicBezTo>
                  <a:cubicBezTo>
                    <a:pt x="4957" y="9816"/>
                    <a:pt x="4692" y="10623"/>
                    <a:pt x="4957" y="10623"/>
                  </a:cubicBezTo>
                  <a:cubicBezTo>
                    <a:pt x="4992" y="10623"/>
                    <a:pt x="5035" y="10610"/>
                    <a:pt x="5088" y="10580"/>
                  </a:cubicBezTo>
                  <a:cubicBezTo>
                    <a:pt x="5280" y="10472"/>
                    <a:pt x="5280" y="10221"/>
                    <a:pt x="5422" y="10154"/>
                  </a:cubicBezTo>
                  <a:cubicBezTo>
                    <a:pt x="5433" y="10149"/>
                    <a:pt x="5444" y="10147"/>
                    <a:pt x="5456" y="10147"/>
                  </a:cubicBezTo>
                  <a:cubicBezTo>
                    <a:pt x="5550" y="10147"/>
                    <a:pt x="5664" y="10299"/>
                    <a:pt x="5773" y="10299"/>
                  </a:cubicBezTo>
                  <a:cubicBezTo>
                    <a:pt x="5825" y="10299"/>
                    <a:pt x="5876" y="10265"/>
                    <a:pt x="5924" y="10163"/>
                  </a:cubicBezTo>
                  <a:cubicBezTo>
                    <a:pt x="6358" y="9219"/>
                    <a:pt x="6266" y="7940"/>
                    <a:pt x="6141" y="6779"/>
                  </a:cubicBezTo>
                  <a:lnTo>
                    <a:pt x="6141" y="6779"/>
                  </a:lnTo>
                  <a:cubicBezTo>
                    <a:pt x="6659" y="7698"/>
                    <a:pt x="7402" y="8625"/>
                    <a:pt x="8012" y="9336"/>
                  </a:cubicBezTo>
                  <a:cubicBezTo>
                    <a:pt x="8200" y="9555"/>
                    <a:pt x="8322" y="9636"/>
                    <a:pt x="8400" y="9636"/>
                  </a:cubicBezTo>
                  <a:cubicBezTo>
                    <a:pt x="8593" y="9636"/>
                    <a:pt x="8513" y="9141"/>
                    <a:pt x="8472" y="9010"/>
                  </a:cubicBezTo>
                  <a:cubicBezTo>
                    <a:pt x="8455" y="8968"/>
                    <a:pt x="8330" y="8509"/>
                    <a:pt x="8279" y="8408"/>
                  </a:cubicBezTo>
                  <a:lnTo>
                    <a:pt x="8279" y="8408"/>
                  </a:lnTo>
                  <a:cubicBezTo>
                    <a:pt x="8703" y="8783"/>
                    <a:pt x="9046" y="8832"/>
                    <a:pt x="9197" y="8832"/>
                  </a:cubicBezTo>
                  <a:cubicBezTo>
                    <a:pt x="9252" y="8832"/>
                    <a:pt x="9282" y="8826"/>
                    <a:pt x="9282" y="8826"/>
                  </a:cubicBezTo>
                  <a:cubicBezTo>
                    <a:pt x="9466" y="8534"/>
                    <a:pt x="9173" y="8291"/>
                    <a:pt x="8948" y="8057"/>
                  </a:cubicBezTo>
                  <a:cubicBezTo>
                    <a:pt x="8936" y="8045"/>
                    <a:pt x="8939" y="8040"/>
                    <a:pt x="8953" y="8040"/>
                  </a:cubicBezTo>
                  <a:cubicBezTo>
                    <a:pt x="9026" y="8040"/>
                    <a:pt x="9399" y="8174"/>
                    <a:pt x="9697" y="8174"/>
                  </a:cubicBezTo>
                  <a:cubicBezTo>
                    <a:pt x="9893" y="8174"/>
                    <a:pt x="10057" y="8116"/>
                    <a:pt x="10084" y="7924"/>
                  </a:cubicBezTo>
                  <a:cubicBezTo>
                    <a:pt x="10117" y="7590"/>
                    <a:pt x="8071" y="6946"/>
                    <a:pt x="7511" y="6637"/>
                  </a:cubicBezTo>
                  <a:lnTo>
                    <a:pt x="6926" y="6345"/>
                  </a:lnTo>
                  <a:cubicBezTo>
                    <a:pt x="6801" y="6261"/>
                    <a:pt x="6684" y="6169"/>
                    <a:pt x="6567" y="6069"/>
                  </a:cubicBezTo>
                  <a:lnTo>
                    <a:pt x="6592" y="6069"/>
                  </a:lnTo>
                  <a:lnTo>
                    <a:pt x="6784" y="6086"/>
                  </a:lnTo>
                  <a:cubicBezTo>
                    <a:pt x="8104" y="6270"/>
                    <a:pt x="9140" y="6754"/>
                    <a:pt x="10460" y="6796"/>
                  </a:cubicBezTo>
                  <a:cubicBezTo>
                    <a:pt x="10819" y="6796"/>
                    <a:pt x="10861" y="6437"/>
                    <a:pt x="10660" y="6328"/>
                  </a:cubicBezTo>
                  <a:cubicBezTo>
                    <a:pt x="10412" y="6188"/>
                    <a:pt x="10348" y="6151"/>
                    <a:pt x="10349" y="6151"/>
                  </a:cubicBezTo>
                  <a:lnTo>
                    <a:pt x="10349" y="6151"/>
                  </a:lnTo>
                  <a:cubicBezTo>
                    <a:pt x="10350" y="6151"/>
                    <a:pt x="10426" y="6194"/>
                    <a:pt x="10426" y="6194"/>
                  </a:cubicBezTo>
                  <a:cubicBezTo>
                    <a:pt x="10861" y="6027"/>
                    <a:pt x="10752" y="5860"/>
                    <a:pt x="10752" y="5860"/>
                  </a:cubicBezTo>
                  <a:cubicBezTo>
                    <a:pt x="10642" y="5699"/>
                    <a:pt x="10444" y="5650"/>
                    <a:pt x="10208" y="5650"/>
                  </a:cubicBezTo>
                  <a:cubicBezTo>
                    <a:pt x="9871" y="5650"/>
                    <a:pt x="9458" y="5750"/>
                    <a:pt x="9123" y="5760"/>
                  </a:cubicBezTo>
                  <a:cubicBezTo>
                    <a:pt x="8714" y="5768"/>
                    <a:pt x="8305" y="5802"/>
                    <a:pt x="7895" y="5810"/>
                  </a:cubicBezTo>
                  <a:lnTo>
                    <a:pt x="7469" y="5768"/>
                  </a:lnTo>
                  <a:cubicBezTo>
                    <a:pt x="8096" y="5560"/>
                    <a:pt x="8714" y="5217"/>
                    <a:pt x="9307" y="4908"/>
                  </a:cubicBezTo>
                  <a:cubicBezTo>
                    <a:pt x="9416" y="4858"/>
                    <a:pt x="9524" y="4791"/>
                    <a:pt x="9624" y="4716"/>
                  </a:cubicBezTo>
                  <a:cubicBezTo>
                    <a:pt x="10201" y="4357"/>
                    <a:pt x="10034" y="3989"/>
                    <a:pt x="10034" y="3989"/>
                  </a:cubicBezTo>
                  <a:cubicBezTo>
                    <a:pt x="10468" y="3680"/>
                    <a:pt x="10961" y="3454"/>
                    <a:pt x="10944" y="3095"/>
                  </a:cubicBezTo>
                  <a:cubicBezTo>
                    <a:pt x="10933" y="2895"/>
                    <a:pt x="10827" y="2828"/>
                    <a:pt x="10689" y="2828"/>
                  </a:cubicBezTo>
                  <a:cubicBezTo>
                    <a:pt x="10414" y="2828"/>
                    <a:pt x="10017" y="3095"/>
                    <a:pt x="10017" y="3095"/>
                  </a:cubicBezTo>
                  <a:cubicBezTo>
                    <a:pt x="10371" y="2633"/>
                    <a:pt x="10268" y="2472"/>
                    <a:pt x="10036" y="2472"/>
                  </a:cubicBezTo>
                  <a:close/>
                </a:path>
              </a:pathLst>
            </a:custGeom>
            <a:solidFill>
              <a:srgbClr val="117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p:cNvSpPr/>
            <p:nvPr/>
          </p:nvSpPr>
          <p:spPr>
            <a:xfrm>
              <a:off x="4518518" y="8460954"/>
              <a:ext cx="152915" cy="157453"/>
            </a:xfrm>
            <a:custGeom>
              <a:avLst/>
              <a:gdLst/>
              <a:ahLst/>
              <a:cxnLst/>
              <a:rect l="l" t="t" r="r" b="b"/>
              <a:pathLst>
                <a:path w="3100" h="3192" extrusionOk="0">
                  <a:moveTo>
                    <a:pt x="168" y="1872"/>
                  </a:moveTo>
                  <a:cubicBezTo>
                    <a:pt x="1" y="1295"/>
                    <a:pt x="727" y="544"/>
                    <a:pt x="727" y="544"/>
                  </a:cubicBezTo>
                  <a:cubicBezTo>
                    <a:pt x="811" y="427"/>
                    <a:pt x="928" y="343"/>
                    <a:pt x="1062" y="285"/>
                  </a:cubicBezTo>
                  <a:cubicBezTo>
                    <a:pt x="1630" y="1"/>
                    <a:pt x="2348" y="351"/>
                    <a:pt x="2599" y="844"/>
                  </a:cubicBezTo>
                  <a:cubicBezTo>
                    <a:pt x="3100" y="1863"/>
                    <a:pt x="1730" y="3192"/>
                    <a:pt x="636" y="2473"/>
                  </a:cubicBezTo>
                  <a:cubicBezTo>
                    <a:pt x="393" y="2315"/>
                    <a:pt x="184" y="1930"/>
                    <a:pt x="184" y="1930"/>
                  </a:cubicBezTo>
                  <a:cubicBezTo>
                    <a:pt x="176" y="1905"/>
                    <a:pt x="176" y="1905"/>
                    <a:pt x="168" y="18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2065412" y="8449412"/>
              <a:ext cx="508123" cy="1716400"/>
            </a:xfrm>
            <a:custGeom>
              <a:avLst/>
              <a:gdLst/>
              <a:ahLst/>
              <a:cxnLst/>
              <a:rect l="l" t="t" r="r" b="b"/>
              <a:pathLst>
                <a:path w="10301" h="34796" extrusionOk="0">
                  <a:moveTo>
                    <a:pt x="4102" y="34361"/>
                  </a:moveTo>
                  <a:cubicBezTo>
                    <a:pt x="877" y="30284"/>
                    <a:pt x="3885" y="25873"/>
                    <a:pt x="3642" y="21571"/>
                  </a:cubicBezTo>
                  <a:cubicBezTo>
                    <a:pt x="3475" y="18555"/>
                    <a:pt x="1245" y="16341"/>
                    <a:pt x="510" y="13484"/>
                  </a:cubicBezTo>
                  <a:cubicBezTo>
                    <a:pt x="0" y="11529"/>
                    <a:pt x="551" y="9750"/>
                    <a:pt x="1136" y="7945"/>
                  </a:cubicBezTo>
                  <a:cubicBezTo>
                    <a:pt x="1796" y="5890"/>
                    <a:pt x="2623" y="3927"/>
                    <a:pt x="3350" y="1905"/>
                  </a:cubicBezTo>
                  <a:cubicBezTo>
                    <a:pt x="3517" y="1496"/>
                    <a:pt x="3659" y="1078"/>
                    <a:pt x="3776" y="652"/>
                  </a:cubicBezTo>
                  <a:cubicBezTo>
                    <a:pt x="3784" y="610"/>
                    <a:pt x="3918" y="1"/>
                    <a:pt x="3943" y="1"/>
                  </a:cubicBezTo>
                  <a:cubicBezTo>
                    <a:pt x="4728" y="151"/>
                    <a:pt x="5597" y="1880"/>
                    <a:pt x="5923" y="2448"/>
                  </a:cubicBezTo>
                  <a:cubicBezTo>
                    <a:pt x="7728" y="5531"/>
                    <a:pt x="7134" y="8831"/>
                    <a:pt x="6792" y="12064"/>
                  </a:cubicBezTo>
                  <a:cubicBezTo>
                    <a:pt x="6449" y="15263"/>
                    <a:pt x="10259" y="17235"/>
                    <a:pt x="10292" y="20485"/>
                  </a:cubicBezTo>
                  <a:cubicBezTo>
                    <a:pt x="10301" y="22206"/>
                    <a:pt x="9139" y="23601"/>
                    <a:pt x="8546" y="25130"/>
                  </a:cubicBezTo>
                  <a:cubicBezTo>
                    <a:pt x="8128" y="26191"/>
                    <a:pt x="8229" y="27377"/>
                    <a:pt x="7794" y="28429"/>
                  </a:cubicBezTo>
                  <a:cubicBezTo>
                    <a:pt x="7393" y="29398"/>
                    <a:pt x="6600" y="30125"/>
                    <a:pt x="6057" y="31011"/>
                  </a:cubicBezTo>
                  <a:cubicBezTo>
                    <a:pt x="5330" y="32197"/>
                    <a:pt x="4971" y="33509"/>
                    <a:pt x="4494" y="34795"/>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2209596" y="9010265"/>
              <a:ext cx="238252" cy="1145237"/>
            </a:xfrm>
            <a:custGeom>
              <a:avLst/>
              <a:gdLst/>
              <a:ahLst/>
              <a:cxnLst/>
              <a:rect l="l" t="t" r="r" b="b"/>
              <a:pathLst>
                <a:path w="4830" h="23217" extrusionOk="0">
                  <a:moveTo>
                    <a:pt x="1438" y="23166"/>
                  </a:moveTo>
                  <a:cubicBezTo>
                    <a:pt x="1371" y="23191"/>
                    <a:pt x="1304" y="23208"/>
                    <a:pt x="1237" y="23216"/>
                  </a:cubicBezTo>
                  <a:lnTo>
                    <a:pt x="1204" y="23141"/>
                  </a:lnTo>
                  <a:cubicBezTo>
                    <a:pt x="1154" y="23049"/>
                    <a:pt x="1095" y="22916"/>
                    <a:pt x="1095" y="22916"/>
                  </a:cubicBezTo>
                  <a:cubicBezTo>
                    <a:pt x="1095" y="22916"/>
                    <a:pt x="1012" y="22907"/>
                    <a:pt x="970" y="22765"/>
                  </a:cubicBezTo>
                  <a:cubicBezTo>
                    <a:pt x="711" y="21846"/>
                    <a:pt x="469" y="20919"/>
                    <a:pt x="469" y="19958"/>
                  </a:cubicBezTo>
                  <a:lnTo>
                    <a:pt x="469" y="19942"/>
                  </a:lnTo>
                  <a:cubicBezTo>
                    <a:pt x="561" y="18680"/>
                    <a:pt x="953" y="17469"/>
                    <a:pt x="1346" y="16291"/>
                  </a:cubicBezTo>
                  <a:cubicBezTo>
                    <a:pt x="1346" y="16291"/>
                    <a:pt x="1463" y="15965"/>
                    <a:pt x="1563" y="15698"/>
                  </a:cubicBezTo>
                  <a:cubicBezTo>
                    <a:pt x="1605" y="15581"/>
                    <a:pt x="1647" y="15472"/>
                    <a:pt x="1688" y="15355"/>
                  </a:cubicBezTo>
                  <a:cubicBezTo>
                    <a:pt x="2357" y="13509"/>
                    <a:pt x="2800" y="11537"/>
                    <a:pt x="2399" y="9549"/>
                  </a:cubicBezTo>
                  <a:cubicBezTo>
                    <a:pt x="2148" y="8313"/>
                    <a:pt x="1563" y="7126"/>
                    <a:pt x="1054" y="5940"/>
                  </a:cubicBezTo>
                  <a:cubicBezTo>
                    <a:pt x="1054" y="5940"/>
                    <a:pt x="845" y="5439"/>
                    <a:pt x="694" y="5030"/>
                  </a:cubicBezTo>
                  <a:cubicBezTo>
                    <a:pt x="460" y="4428"/>
                    <a:pt x="285" y="3810"/>
                    <a:pt x="168" y="3175"/>
                  </a:cubicBezTo>
                  <a:cubicBezTo>
                    <a:pt x="26" y="2331"/>
                    <a:pt x="1" y="1471"/>
                    <a:pt x="110" y="619"/>
                  </a:cubicBezTo>
                  <a:lnTo>
                    <a:pt x="110" y="610"/>
                  </a:lnTo>
                  <a:cubicBezTo>
                    <a:pt x="135" y="368"/>
                    <a:pt x="143" y="0"/>
                    <a:pt x="410" y="134"/>
                  </a:cubicBezTo>
                  <a:cubicBezTo>
                    <a:pt x="552" y="209"/>
                    <a:pt x="636" y="468"/>
                    <a:pt x="719" y="652"/>
                  </a:cubicBezTo>
                  <a:cubicBezTo>
                    <a:pt x="1421" y="2173"/>
                    <a:pt x="1546" y="3852"/>
                    <a:pt x="2198" y="5414"/>
                  </a:cubicBezTo>
                  <a:cubicBezTo>
                    <a:pt x="2666" y="6550"/>
                    <a:pt x="3251" y="7644"/>
                    <a:pt x="3735" y="8772"/>
                  </a:cubicBezTo>
                  <a:cubicBezTo>
                    <a:pt x="4562" y="10719"/>
                    <a:pt x="4830" y="12949"/>
                    <a:pt x="4044" y="14929"/>
                  </a:cubicBezTo>
                  <a:cubicBezTo>
                    <a:pt x="3393" y="16575"/>
                    <a:pt x="2273" y="18020"/>
                    <a:pt x="1638" y="19666"/>
                  </a:cubicBezTo>
                  <a:cubicBezTo>
                    <a:pt x="1438" y="20159"/>
                    <a:pt x="1296" y="20668"/>
                    <a:pt x="1221" y="21186"/>
                  </a:cubicBezTo>
                  <a:lnTo>
                    <a:pt x="1221" y="21195"/>
                  </a:lnTo>
                  <a:cubicBezTo>
                    <a:pt x="1237" y="21846"/>
                    <a:pt x="1371" y="22481"/>
                    <a:pt x="1613" y="23074"/>
                  </a:cubicBezTo>
                  <a:lnTo>
                    <a:pt x="1505" y="23141"/>
                  </a:lnTo>
                  <a:close/>
                </a:path>
              </a:pathLst>
            </a:custGeom>
            <a:solidFill>
              <a:srgbClr val="147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1736990" y="8812166"/>
              <a:ext cx="719935" cy="1371896"/>
            </a:xfrm>
            <a:custGeom>
              <a:avLst/>
              <a:gdLst/>
              <a:ahLst/>
              <a:cxnLst/>
              <a:rect l="l" t="t" r="r" b="b"/>
              <a:pathLst>
                <a:path w="14595" h="27812" extrusionOk="0">
                  <a:moveTo>
                    <a:pt x="4350" y="1"/>
                  </a:moveTo>
                  <a:cubicBezTo>
                    <a:pt x="4319" y="1"/>
                    <a:pt x="4285" y="87"/>
                    <a:pt x="4185" y="516"/>
                  </a:cubicBezTo>
                  <a:cubicBezTo>
                    <a:pt x="3659" y="2688"/>
                    <a:pt x="3584" y="5203"/>
                    <a:pt x="4202" y="7408"/>
                  </a:cubicBezTo>
                  <a:cubicBezTo>
                    <a:pt x="4386" y="8043"/>
                    <a:pt x="4570" y="8695"/>
                    <a:pt x="4904" y="9238"/>
                  </a:cubicBezTo>
                  <a:cubicBezTo>
                    <a:pt x="4979" y="9522"/>
                    <a:pt x="5054" y="9806"/>
                    <a:pt x="5129" y="10098"/>
                  </a:cubicBezTo>
                  <a:cubicBezTo>
                    <a:pt x="4269" y="8887"/>
                    <a:pt x="2807" y="8135"/>
                    <a:pt x="1362" y="7500"/>
                  </a:cubicBezTo>
                  <a:cubicBezTo>
                    <a:pt x="986" y="7316"/>
                    <a:pt x="601" y="7183"/>
                    <a:pt x="200" y="7082"/>
                  </a:cubicBezTo>
                  <a:cubicBezTo>
                    <a:pt x="185" y="7079"/>
                    <a:pt x="171" y="7077"/>
                    <a:pt x="159" y="7077"/>
                  </a:cubicBezTo>
                  <a:cubicBezTo>
                    <a:pt x="0" y="7077"/>
                    <a:pt x="108" y="7358"/>
                    <a:pt x="108" y="7358"/>
                  </a:cubicBezTo>
                  <a:cubicBezTo>
                    <a:pt x="292" y="7776"/>
                    <a:pt x="626" y="8102"/>
                    <a:pt x="969" y="8411"/>
                  </a:cubicBezTo>
                  <a:cubicBezTo>
                    <a:pt x="2289" y="9589"/>
                    <a:pt x="4260" y="9764"/>
                    <a:pt x="5405" y="11092"/>
                  </a:cubicBezTo>
                  <a:lnTo>
                    <a:pt x="5488" y="11393"/>
                  </a:lnTo>
                  <a:cubicBezTo>
                    <a:pt x="5476" y="11442"/>
                    <a:pt x="5473" y="11473"/>
                    <a:pt x="5479" y="11473"/>
                  </a:cubicBezTo>
                  <a:cubicBezTo>
                    <a:pt x="5481" y="11473"/>
                    <a:pt x="5484" y="11469"/>
                    <a:pt x="5488" y="11460"/>
                  </a:cubicBezTo>
                  <a:lnTo>
                    <a:pt x="5505" y="11460"/>
                  </a:lnTo>
                  <a:cubicBezTo>
                    <a:pt x="5714" y="12220"/>
                    <a:pt x="5931" y="12972"/>
                    <a:pt x="6132" y="13732"/>
                  </a:cubicBezTo>
                  <a:cubicBezTo>
                    <a:pt x="5580" y="12755"/>
                    <a:pt x="4661" y="12061"/>
                    <a:pt x="3667" y="11585"/>
                  </a:cubicBezTo>
                  <a:lnTo>
                    <a:pt x="3634" y="11569"/>
                  </a:lnTo>
                  <a:cubicBezTo>
                    <a:pt x="2782" y="11184"/>
                    <a:pt x="1846" y="10992"/>
                    <a:pt x="935" y="10775"/>
                  </a:cubicBezTo>
                  <a:cubicBezTo>
                    <a:pt x="861" y="10752"/>
                    <a:pt x="758" y="10697"/>
                    <a:pt x="688" y="10697"/>
                  </a:cubicBezTo>
                  <a:cubicBezTo>
                    <a:pt x="633" y="10697"/>
                    <a:pt x="600" y="10731"/>
                    <a:pt x="618" y="10842"/>
                  </a:cubicBezTo>
                  <a:cubicBezTo>
                    <a:pt x="610" y="10917"/>
                    <a:pt x="643" y="11000"/>
                    <a:pt x="693" y="11051"/>
                  </a:cubicBezTo>
                  <a:cubicBezTo>
                    <a:pt x="810" y="11226"/>
                    <a:pt x="952" y="11385"/>
                    <a:pt x="1111" y="11518"/>
                  </a:cubicBezTo>
                  <a:cubicBezTo>
                    <a:pt x="1996" y="12279"/>
                    <a:pt x="2957" y="12939"/>
                    <a:pt x="3985" y="13482"/>
                  </a:cubicBezTo>
                  <a:cubicBezTo>
                    <a:pt x="4854" y="13958"/>
                    <a:pt x="5839" y="14250"/>
                    <a:pt x="6483" y="15052"/>
                  </a:cubicBezTo>
                  <a:cubicBezTo>
                    <a:pt x="6666" y="15779"/>
                    <a:pt x="6842" y="16514"/>
                    <a:pt x="6984" y="17241"/>
                  </a:cubicBezTo>
                  <a:cubicBezTo>
                    <a:pt x="6817" y="16982"/>
                    <a:pt x="6625" y="16740"/>
                    <a:pt x="6407" y="16522"/>
                  </a:cubicBezTo>
                  <a:cubicBezTo>
                    <a:pt x="5605" y="15796"/>
                    <a:pt x="4536" y="15445"/>
                    <a:pt x="3542" y="15102"/>
                  </a:cubicBezTo>
                  <a:cubicBezTo>
                    <a:pt x="2982" y="14910"/>
                    <a:pt x="2414" y="14710"/>
                    <a:pt x="1846" y="14551"/>
                  </a:cubicBezTo>
                  <a:cubicBezTo>
                    <a:pt x="1738" y="14525"/>
                    <a:pt x="1613" y="14432"/>
                    <a:pt x="1526" y="14432"/>
                  </a:cubicBezTo>
                  <a:cubicBezTo>
                    <a:pt x="1472" y="14432"/>
                    <a:pt x="1433" y="14468"/>
                    <a:pt x="1420" y="14576"/>
                  </a:cubicBezTo>
                  <a:lnTo>
                    <a:pt x="1420" y="14693"/>
                  </a:lnTo>
                  <a:cubicBezTo>
                    <a:pt x="1646" y="15319"/>
                    <a:pt x="2255" y="15695"/>
                    <a:pt x="2849" y="16046"/>
                  </a:cubicBezTo>
                  <a:cubicBezTo>
                    <a:pt x="4010" y="16731"/>
                    <a:pt x="5330" y="17124"/>
                    <a:pt x="6458" y="17859"/>
                  </a:cubicBezTo>
                  <a:cubicBezTo>
                    <a:pt x="6758" y="18035"/>
                    <a:pt x="7017" y="18277"/>
                    <a:pt x="7226" y="18561"/>
                  </a:cubicBezTo>
                  <a:cubicBezTo>
                    <a:pt x="7376" y="19438"/>
                    <a:pt x="7468" y="20315"/>
                    <a:pt x="7527" y="21201"/>
                  </a:cubicBezTo>
                  <a:lnTo>
                    <a:pt x="7527" y="21242"/>
                  </a:lnTo>
                  <a:cubicBezTo>
                    <a:pt x="7176" y="20407"/>
                    <a:pt x="6382" y="19781"/>
                    <a:pt x="5614" y="19354"/>
                  </a:cubicBezTo>
                  <a:cubicBezTo>
                    <a:pt x="4578" y="18770"/>
                    <a:pt x="3475" y="18319"/>
                    <a:pt x="2414" y="17784"/>
                  </a:cubicBezTo>
                  <a:cubicBezTo>
                    <a:pt x="2314" y="17734"/>
                    <a:pt x="2189" y="17667"/>
                    <a:pt x="2189" y="17667"/>
                  </a:cubicBezTo>
                  <a:cubicBezTo>
                    <a:pt x="2055" y="17667"/>
                    <a:pt x="2097" y="17759"/>
                    <a:pt x="2130" y="17809"/>
                  </a:cubicBezTo>
                  <a:lnTo>
                    <a:pt x="2164" y="17884"/>
                  </a:lnTo>
                  <a:cubicBezTo>
                    <a:pt x="2539" y="18344"/>
                    <a:pt x="2957" y="18770"/>
                    <a:pt x="3400" y="19162"/>
                  </a:cubicBezTo>
                  <a:cubicBezTo>
                    <a:pt x="4336" y="19998"/>
                    <a:pt x="5355" y="20725"/>
                    <a:pt x="6449" y="21326"/>
                  </a:cubicBezTo>
                  <a:cubicBezTo>
                    <a:pt x="6850" y="21535"/>
                    <a:pt x="7243" y="21760"/>
                    <a:pt x="7560" y="22086"/>
                  </a:cubicBezTo>
                  <a:cubicBezTo>
                    <a:pt x="7594" y="23941"/>
                    <a:pt x="7310" y="25779"/>
                    <a:pt x="6725" y="27533"/>
                  </a:cubicBezTo>
                  <a:lnTo>
                    <a:pt x="6708" y="27608"/>
                  </a:lnTo>
                  <a:cubicBezTo>
                    <a:pt x="6701" y="27768"/>
                    <a:pt x="6706" y="27812"/>
                    <a:pt x="6715" y="27812"/>
                  </a:cubicBezTo>
                  <a:cubicBezTo>
                    <a:pt x="6726" y="27812"/>
                    <a:pt x="6742" y="27742"/>
                    <a:pt x="6742" y="27742"/>
                  </a:cubicBezTo>
                  <a:cubicBezTo>
                    <a:pt x="6792" y="27675"/>
                    <a:pt x="6833" y="27608"/>
                    <a:pt x="6833" y="27608"/>
                  </a:cubicBezTo>
                  <a:cubicBezTo>
                    <a:pt x="7477" y="25862"/>
                    <a:pt x="7719" y="24033"/>
                    <a:pt x="7719" y="22186"/>
                  </a:cubicBezTo>
                  <a:lnTo>
                    <a:pt x="7744" y="22186"/>
                  </a:lnTo>
                  <a:lnTo>
                    <a:pt x="7752" y="22078"/>
                  </a:lnTo>
                  <a:cubicBezTo>
                    <a:pt x="7736" y="22061"/>
                    <a:pt x="7727" y="22044"/>
                    <a:pt x="7711" y="22028"/>
                  </a:cubicBezTo>
                  <a:lnTo>
                    <a:pt x="7711" y="21669"/>
                  </a:lnTo>
                  <a:cubicBezTo>
                    <a:pt x="8287" y="21209"/>
                    <a:pt x="9022" y="21042"/>
                    <a:pt x="9682" y="20850"/>
                  </a:cubicBezTo>
                  <a:cubicBezTo>
                    <a:pt x="11169" y="20407"/>
                    <a:pt x="12690" y="19948"/>
                    <a:pt x="13959" y="18962"/>
                  </a:cubicBezTo>
                  <a:cubicBezTo>
                    <a:pt x="14093" y="18853"/>
                    <a:pt x="14285" y="18703"/>
                    <a:pt x="14285" y="18703"/>
                  </a:cubicBezTo>
                  <a:cubicBezTo>
                    <a:pt x="14452" y="18527"/>
                    <a:pt x="14594" y="18252"/>
                    <a:pt x="14427" y="18235"/>
                  </a:cubicBezTo>
                  <a:lnTo>
                    <a:pt x="14427" y="18235"/>
                  </a:lnTo>
                  <a:lnTo>
                    <a:pt x="14327" y="18268"/>
                  </a:lnTo>
                  <a:lnTo>
                    <a:pt x="14285" y="18285"/>
                  </a:lnTo>
                  <a:cubicBezTo>
                    <a:pt x="13183" y="18720"/>
                    <a:pt x="12063" y="18895"/>
                    <a:pt x="10919" y="19321"/>
                  </a:cubicBezTo>
                  <a:cubicBezTo>
                    <a:pt x="9891" y="19672"/>
                    <a:pt x="8947" y="20240"/>
                    <a:pt x="8153" y="20975"/>
                  </a:cubicBezTo>
                  <a:cubicBezTo>
                    <a:pt x="7986" y="21126"/>
                    <a:pt x="7844" y="21284"/>
                    <a:pt x="7702" y="21460"/>
                  </a:cubicBezTo>
                  <a:cubicBezTo>
                    <a:pt x="7669" y="20549"/>
                    <a:pt x="7577" y="19647"/>
                    <a:pt x="7443" y="18753"/>
                  </a:cubicBezTo>
                  <a:lnTo>
                    <a:pt x="7460" y="18745"/>
                  </a:lnTo>
                  <a:cubicBezTo>
                    <a:pt x="7485" y="18720"/>
                    <a:pt x="7502" y="18686"/>
                    <a:pt x="7510" y="18653"/>
                  </a:cubicBezTo>
                  <a:cubicBezTo>
                    <a:pt x="8178" y="17316"/>
                    <a:pt x="9490" y="16472"/>
                    <a:pt x="10526" y="15303"/>
                  </a:cubicBezTo>
                  <a:cubicBezTo>
                    <a:pt x="11228" y="14509"/>
                    <a:pt x="11921" y="13649"/>
                    <a:pt x="12372" y="12755"/>
                  </a:cubicBezTo>
                  <a:cubicBezTo>
                    <a:pt x="12439" y="12629"/>
                    <a:pt x="12506" y="12421"/>
                    <a:pt x="12506" y="12421"/>
                  </a:cubicBezTo>
                  <a:cubicBezTo>
                    <a:pt x="12506" y="12396"/>
                    <a:pt x="12514" y="12379"/>
                    <a:pt x="12514" y="12354"/>
                  </a:cubicBezTo>
                  <a:lnTo>
                    <a:pt x="12514" y="12312"/>
                  </a:lnTo>
                  <a:lnTo>
                    <a:pt x="12514" y="12279"/>
                  </a:lnTo>
                  <a:cubicBezTo>
                    <a:pt x="12509" y="12209"/>
                    <a:pt x="12486" y="12125"/>
                    <a:pt x="12429" y="12125"/>
                  </a:cubicBezTo>
                  <a:cubicBezTo>
                    <a:pt x="12397" y="12125"/>
                    <a:pt x="12354" y="12151"/>
                    <a:pt x="12297" y="12220"/>
                  </a:cubicBezTo>
                  <a:cubicBezTo>
                    <a:pt x="12188" y="12337"/>
                    <a:pt x="11838" y="12655"/>
                    <a:pt x="11545" y="12914"/>
                  </a:cubicBezTo>
                  <a:cubicBezTo>
                    <a:pt x="10802" y="13582"/>
                    <a:pt x="10025" y="14217"/>
                    <a:pt x="9340" y="14960"/>
                  </a:cubicBezTo>
                  <a:cubicBezTo>
                    <a:pt x="8529" y="15846"/>
                    <a:pt x="7686" y="16781"/>
                    <a:pt x="7385" y="17943"/>
                  </a:cubicBezTo>
                  <a:cubicBezTo>
                    <a:pt x="7368" y="18001"/>
                    <a:pt x="7360" y="18068"/>
                    <a:pt x="7343" y="18135"/>
                  </a:cubicBezTo>
                  <a:cubicBezTo>
                    <a:pt x="7209" y="17299"/>
                    <a:pt x="7034" y="16472"/>
                    <a:pt x="6842" y="15670"/>
                  </a:cubicBezTo>
                  <a:cubicBezTo>
                    <a:pt x="6792" y="15461"/>
                    <a:pt x="6742" y="15261"/>
                    <a:pt x="6691" y="15052"/>
                  </a:cubicBezTo>
                  <a:cubicBezTo>
                    <a:pt x="6692" y="15052"/>
                    <a:pt x="6692" y="15051"/>
                    <a:pt x="6693" y="15051"/>
                  </a:cubicBezTo>
                  <a:cubicBezTo>
                    <a:pt x="6693" y="15051"/>
                    <a:pt x="6693" y="15054"/>
                    <a:pt x="6693" y="15054"/>
                  </a:cubicBezTo>
                  <a:cubicBezTo>
                    <a:pt x="6693" y="15054"/>
                    <a:pt x="6702" y="15031"/>
                    <a:pt x="6783" y="14852"/>
                  </a:cubicBezTo>
                  <a:cubicBezTo>
                    <a:pt x="7293" y="13699"/>
                    <a:pt x="8128" y="12713"/>
                    <a:pt x="8855" y="11627"/>
                  </a:cubicBezTo>
                  <a:cubicBezTo>
                    <a:pt x="9365" y="10867"/>
                    <a:pt x="9858" y="10081"/>
                    <a:pt x="10342" y="9296"/>
                  </a:cubicBezTo>
                  <a:cubicBezTo>
                    <a:pt x="10743" y="8645"/>
                    <a:pt x="11144" y="7951"/>
                    <a:pt x="11228" y="7233"/>
                  </a:cubicBezTo>
                  <a:cubicBezTo>
                    <a:pt x="11228" y="7191"/>
                    <a:pt x="11219" y="7141"/>
                    <a:pt x="11203" y="7099"/>
                  </a:cubicBezTo>
                  <a:cubicBezTo>
                    <a:pt x="11163" y="7064"/>
                    <a:pt x="11156" y="7043"/>
                    <a:pt x="11143" y="7043"/>
                  </a:cubicBezTo>
                  <a:cubicBezTo>
                    <a:pt x="11132" y="7043"/>
                    <a:pt x="11116" y="7060"/>
                    <a:pt x="11069" y="7099"/>
                  </a:cubicBezTo>
                  <a:cubicBezTo>
                    <a:pt x="10902" y="7224"/>
                    <a:pt x="10785" y="7475"/>
                    <a:pt x="10609" y="7684"/>
                  </a:cubicBezTo>
                  <a:cubicBezTo>
                    <a:pt x="9398" y="9129"/>
                    <a:pt x="8128" y="10558"/>
                    <a:pt x="7268" y="12220"/>
                  </a:cubicBezTo>
                  <a:cubicBezTo>
                    <a:pt x="7017" y="12696"/>
                    <a:pt x="6817" y="13198"/>
                    <a:pt x="6675" y="13724"/>
                  </a:cubicBezTo>
                  <a:cubicBezTo>
                    <a:pt x="6608" y="14008"/>
                    <a:pt x="6574" y="14300"/>
                    <a:pt x="6574" y="14593"/>
                  </a:cubicBezTo>
                  <a:cubicBezTo>
                    <a:pt x="6282" y="13473"/>
                    <a:pt x="5981" y="12345"/>
                    <a:pt x="5681" y="11226"/>
                  </a:cubicBezTo>
                  <a:lnTo>
                    <a:pt x="5706" y="11151"/>
                  </a:lnTo>
                  <a:cubicBezTo>
                    <a:pt x="5714" y="10992"/>
                    <a:pt x="5747" y="11000"/>
                    <a:pt x="5764" y="10959"/>
                  </a:cubicBezTo>
                  <a:cubicBezTo>
                    <a:pt x="5831" y="10833"/>
                    <a:pt x="5940" y="10650"/>
                    <a:pt x="5940" y="10650"/>
                  </a:cubicBezTo>
                  <a:cubicBezTo>
                    <a:pt x="5956" y="10624"/>
                    <a:pt x="5965" y="10599"/>
                    <a:pt x="5981" y="10574"/>
                  </a:cubicBezTo>
                  <a:cubicBezTo>
                    <a:pt x="6407" y="9823"/>
                    <a:pt x="6967" y="9146"/>
                    <a:pt x="7418" y="8394"/>
                  </a:cubicBezTo>
                  <a:cubicBezTo>
                    <a:pt x="8003" y="7417"/>
                    <a:pt x="8429" y="6331"/>
                    <a:pt x="8805" y="5261"/>
                  </a:cubicBezTo>
                  <a:cubicBezTo>
                    <a:pt x="8864" y="5086"/>
                    <a:pt x="8922" y="4782"/>
                    <a:pt x="8807" y="4782"/>
                  </a:cubicBezTo>
                  <a:cubicBezTo>
                    <a:pt x="8790" y="4782"/>
                    <a:pt x="8770" y="4788"/>
                    <a:pt x="8747" y="4802"/>
                  </a:cubicBezTo>
                  <a:cubicBezTo>
                    <a:pt x="8655" y="4860"/>
                    <a:pt x="8613" y="5019"/>
                    <a:pt x="8596" y="5036"/>
                  </a:cubicBezTo>
                  <a:lnTo>
                    <a:pt x="8279" y="5512"/>
                  </a:lnTo>
                  <a:cubicBezTo>
                    <a:pt x="7460" y="6706"/>
                    <a:pt x="6558" y="7843"/>
                    <a:pt x="5998" y="9229"/>
                  </a:cubicBezTo>
                  <a:cubicBezTo>
                    <a:pt x="5789" y="9756"/>
                    <a:pt x="5656" y="10307"/>
                    <a:pt x="5597" y="10875"/>
                  </a:cubicBezTo>
                  <a:cubicBezTo>
                    <a:pt x="5371" y="10015"/>
                    <a:pt x="5146" y="9163"/>
                    <a:pt x="4937" y="8302"/>
                  </a:cubicBezTo>
                  <a:cubicBezTo>
                    <a:pt x="4870" y="8001"/>
                    <a:pt x="4795" y="7709"/>
                    <a:pt x="4728" y="7408"/>
                  </a:cubicBezTo>
                  <a:cubicBezTo>
                    <a:pt x="4703" y="6740"/>
                    <a:pt x="4753" y="6072"/>
                    <a:pt x="4778" y="5403"/>
                  </a:cubicBezTo>
                  <a:cubicBezTo>
                    <a:pt x="4837" y="3899"/>
                    <a:pt x="4879" y="2371"/>
                    <a:pt x="4686" y="959"/>
                  </a:cubicBezTo>
                  <a:cubicBezTo>
                    <a:pt x="4661" y="683"/>
                    <a:pt x="4603" y="408"/>
                    <a:pt x="4519" y="140"/>
                  </a:cubicBezTo>
                  <a:cubicBezTo>
                    <a:pt x="4494" y="98"/>
                    <a:pt x="4469" y="65"/>
                    <a:pt x="4427" y="40"/>
                  </a:cubicBezTo>
                  <a:cubicBezTo>
                    <a:pt x="4390" y="40"/>
                    <a:pt x="4371" y="1"/>
                    <a:pt x="4350" y="1"/>
                  </a:cubicBezTo>
                  <a:close/>
                </a:path>
              </a:pathLst>
            </a:custGeom>
            <a:solidFill>
              <a:srgbClr val="2C7B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2192726" y="8227734"/>
              <a:ext cx="1406919" cy="2016755"/>
            </a:xfrm>
            <a:custGeom>
              <a:avLst/>
              <a:gdLst/>
              <a:ahLst/>
              <a:cxnLst/>
              <a:rect l="l" t="t" r="r" b="b"/>
              <a:pathLst>
                <a:path w="28522" h="40885" extrusionOk="0">
                  <a:moveTo>
                    <a:pt x="21420" y="25664"/>
                  </a:moveTo>
                  <a:cubicBezTo>
                    <a:pt x="28521" y="30050"/>
                    <a:pt x="23450" y="40885"/>
                    <a:pt x="12715" y="39582"/>
                  </a:cubicBezTo>
                  <a:cubicBezTo>
                    <a:pt x="6349" y="38813"/>
                    <a:pt x="0" y="30050"/>
                    <a:pt x="7093" y="25664"/>
                  </a:cubicBezTo>
                  <a:cubicBezTo>
                    <a:pt x="14194" y="21278"/>
                    <a:pt x="1220" y="19473"/>
                    <a:pt x="7093" y="14277"/>
                  </a:cubicBezTo>
                  <a:cubicBezTo>
                    <a:pt x="12974" y="9089"/>
                    <a:pt x="10485" y="10735"/>
                    <a:pt x="10075" y="5330"/>
                  </a:cubicBezTo>
                  <a:cubicBezTo>
                    <a:pt x="9925" y="3450"/>
                    <a:pt x="10869" y="1078"/>
                    <a:pt x="13601" y="560"/>
                  </a:cubicBezTo>
                  <a:cubicBezTo>
                    <a:pt x="16525" y="0"/>
                    <a:pt x="18605" y="3258"/>
                    <a:pt x="18446" y="5330"/>
                  </a:cubicBezTo>
                  <a:cubicBezTo>
                    <a:pt x="18028" y="10735"/>
                    <a:pt x="15539" y="9089"/>
                    <a:pt x="21420" y="14277"/>
                  </a:cubicBezTo>
                  <a:cubicBezTo>
                    <a:pt x="27293" y="19465"/>
                    <a:pt x="14319" y="21278"/>
                    <a:pt x="21420" y="25664"/>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2606880" y="8429237"/>
              <a:ext cx="602930" cy="2135881"/>
            </a:xfrm>
            <a:custGeom>
              <a:avLst/>
              <a:gdLst/>
              <a:ahLst/>
              <a:cxnLst/>
              <a:rect l="l" t="t" r="r" b="b"/>
              <a:pathLst>
                <a:path w="12223" h="43300" extrusionOk="0">
                  <a:moveTo>
                    <a:pt x="5088" y="17469"/>
                  </a:moveTo>
                  <a:cubicBezTo>
                    <a:pt x="5088" y="17226"/>
                    <a:pt x="5079" y="16984"/>
                    <a:pt x="5079" y="16742"/>
                  </a:cubicBezTo>
                  <a:cubicBezTo>
                    <a:pt x="5038" y="14202"/>
                    <a:pt x="5054" y="11662"/>
                    <a:pt x="5163" y="9115"/>
                  </a:cubicBezTo>
                  <a:lnTo>
                    <a:pt x="5163" y="8947"/>
                  </a:lnTo>
                  <a:cubicBezTo>
                    <a:pt x="5222" y="8037"/>
                    <a:pt x="5305" y="6809"/>
                    <a:pt x="5305" y="6809"/>
                  </a:cubicBezTo>
                  <a:lnTo>
                    <a:pt x="5364" y="6057"/>
                  </a:lnTo>
                  <a:cubicBezTo>
                    <a:pt x="5506" y="4119"/>
                    <a:pt x="5673" y="2181"/>
                    <a:pt x="5689" y="234"/>
                  </a:cubicBezTo>
                  <a:lnTo>
                    <a:pt x="5856" y="0"/>
                  </a:lnTo>
                  <a:lnTo>
                    <a:pt x="6032" y="159"/>
                  </a:lnTo>
                  <a:cubicBezTo>
                    <a:pt x="6140" y="2131"/>
                    <a:pt x="6107" y="4102"/>
                    <a:pt x="6107" y="6082"/>
                  </a:cubicBezTo>
                  <a:lnTo>
                    <a:pt x="6107" y="6834"/>
                  </a:lnTo>
                  <a:lnTo>
                    <a:pt x="6082" y="8638"/>
                  </a:lnTo>
                  <a:lnTo>
                    <a:pt x="6082" y="8972"/>
                  </a:lnTo>
                  <a:cubicBezTo>
                    <a:pt x="6074" y="9357"/>
                    <a:pt x="6065" y="9733"/>
                    <a:pt x="6049" y="10117"/>
                  </a:cubicBezTo>
                  <a:cubicBezTo>
                    <a:pt x="5998" y="12172"/>
                    <a:pt x="5998" y="14219"/>
                    <a:pt x="6015" y="16249"/>
                  </a:cubicBezTo>
                  <a:cubicBezTo>
                    <a:pt x="6450" y="15781"/>
                    <a:pt x="6942" y="15347"/>
                    <a:pt x="7394" y="14896"/>
                  </a:cubicBezTo>
                  <a:cubicBezTo>
                    <a:pt x="8070" y="14244"/>
                    <a:pt x="8747" y="13592"/>
                    <a:pt x="9415" y="12941"/>
                  </a:cubicBezTo>
                  <a:cubicBezTo>
                    <a:pt x="9415" y="12941"/>
                    <a:pt x="10443" y="12005"/>
                    <a:pt x="11178" y="11295"/>
                  </a:cubicBezTo>
                  <a:cubicBezTo>
                    <a:pt x="11178" y="11295"/>
                    <a:pt x="11270" y="11203"/>
                    <a:pt x="11270" y="11370"/>
                  </a:cubicBezTo>
                  <a:cubicBezTo>
                    <a:pt x="9758" y="13007"/>
                    <a:pt x="8187" y="14536"/>
                    <a:pt x="6583" y="16132"/>
                  </a:cubicBezTo>
                  <a:cubicBezTo>
                    <a:pt x="6391" y="16332"/>
                    <a:pt x="6199" y="16533"/>
                    <a:pt x="6023" y="16750"/>
                  </a:cubicBezTo>
                  <a:cubicBezTo>
                    <a:pt x="6074" y="20952"/>
                    <a:pt x="6224" y="25129"/>
                    <a:pt x="6257" y="29373"/>
                  </a:cubicBezTo>
                  <a:lnTo>
                    <a:pt x="6257" y="29590"/>
                  </a:lnTo>
                  <a:cubicBezTo>
                    <a:pt x="6399" y="29448"/>
                    <a:pt x="6541" y="29298"/>
                    <a:pt x="6692" y="29156"/>
                  </a:cubicBezTo>
                  <a:lnTo>
                    <a:pt x="6725" y="29114"/>
                  </a:lnTo>
                  <a:cubicBezTo>
                    <a:pt x="8388" y="27669"/>
                    <a:pt x="10276" y="26491"/>
                    <a:pt x="11921" y="25029"/>
                  </a:cubicBezTo>
                  <a:lnTo>
                    <a:pt x="12222" y="25012"/>
                  </a:lnTo>
                  <a:cubicBezTo>
                    <a:pt x="12222" y="25012"/>
                    <a:pt x="12222" y="25179"/>
                    <a:pt x="12214" y="25263"/>
                  </a:cubicBezTo>
                  <a:cubicBezTo>
                    <a:pt x="10618" y="26750"/>
                    <a:pt x="8772" y="27953"/>
                    <a:pt x="7126" y="29415"/>
                  </a:cubicBezTo>
                  <a:cubicBezTo>
                    <a:pt x="7126" y="29415"/>
                    <a:pt x="6725" y="29741"/>
                    <a:pt x="6266" y="30158"/>
                  </a:cubicBezTo>
                  <a:cubicBezTo>
                    <a:pt x="6299" y="33801"/>
                    <a:pt x="6358" y="37451"/>
                    <a:pt x="6508" y="41094"/>
                  </a:cubicBezTo>
                  <a:lnTo>
                    <a:pt x="6458" y="42447"/>
                  </a:lnTo>
                  <a:cubicBezTo>
                    <a:pt x="6391" y="42673"/>
                    <a:pt x="6391" y="42673"/>
                    <a:pt x="6341" y="42898"/>
                  </a:cubicBezTo>
                  <a:lnTo>
                    <a:pt x="6023" y="43299"/>
                  </a:lnTo>
                  <a:lnTo>
                    <a:pt x="5673" y="42932"/>
                  </a:lnTo>
                  <a:cubicBezTo>
                    <a:pt x="5673" y="42932"/>
                    <a:pt x="5597" y="42706"/>
                    <a:pt x="5480" y="42405"/>
                  </a:cubicBezTo>
                  <a:cubicBezTo>
                    <a:pt x="5422" y="41904"/>
                    <a:pt x="5347" y="41227"/>
                    <a:pt x="5347" y="41227"/>
                  </a:cubicBezTo>
                  <a:cubicBezTo>
                    <a:pt x="5180" y="36942"/>
                    <a:pt x="5146" y="32631"/>
                    <a:pt x="5138" y="28329"/>
                  </a:cubicBezTo>
                  <a:cubicBezTo>
                    <a:pt x="4303" y="27911"/>
                    <a:pt x="3492" y="27443"/>
                    <a:pt x="2690" y="26959"/>
                  </a:cubicBezTo>
                  <a:lnTo>
                    <a:pt x="1796" y="26407"/>
                  </a:lnTo>
                  <a:lnTo>
                    <a:pt x="1278" y="26057"/>
                  </a:lnTo>
                  <a:lnTo>
                    <a:pt x="1028" y="25889"/>
                  </a:lnTo>
                  <a:lnTo>
                    <a:pt x="460" y="25505"/>
                  </a:lnTo>
                  <a:cubicBezTo>
                    <a:pt x="184" y="25321"/>
                    <a:pt x="50" y="25229"/>
                    <a:pt x="50" y="25229"/>
                  </a:cubicBezTo>
                  <a:lnTo>
                    <a:pt x="0" y="25046"/>
                  </a:lnTo>
                  <a:cubicBezTo>
                    <a:pt x="92" y="25012"/>
                    <a:pt x="192" y="25012"/>
                    <a:pt x="284" y="25046"/>
                  </a:cubicBezTo>
                  <a:cubicBezTo>
                    <a:pt x="819" y="25313"/>
                    <a:pt x="1529" y="25689"/>
                    <a:pt x="1529" y="25689"/>
                  </a:cubicBezTo>
                  <a:cubicBezTo>
                    <a:pt x="1788" y="25839"/>
                    <a:pt x="2080" y="26015"/>
                    <a:pt x="2080" y="26015"/>
                  </a:cubicBezTo>
                  <a:cubicBezTo>
                    <a:pt x="3100" y="26658"/>
                    <a:pt x="4094" y="27326"/>
                    <a:pt x="5138" y="27928"/>
                  </a:cubicBezTo>
                  <a:cubicBezTo>
                    <a:pt x="5130" y="24670"/>
                    <a:pt x="5130" y="21403"/>
                    <a:pt x="5096" y="18154"/>
                  </a:cubicBezTo>
                  <a:cubicBezTo>
                    <a:pt x="4110" y="16441"/>
                    <a:pt x="2991" y="14804"/>
                    <a:pt x="1746" y="13266"/>
                  </a:cubicBezTo>
                  <a:cubicBezTo>
                    <a:pt x="1746" y="13266"/>
                    <a:pt x="1145" y="12464"/>
                    <a:pt x="727" y="11938"/>
                  </a:cubicBezTo>
                  <a:cubicBezTo>
                    <a:pt x="727" y="11938"/>
                    <a:pt x="694" y="11721"/>
                    <a:pt x="919" y="11947"/>
                  </a:cubicBezTo>
                  <a:cubicBezTo>
                    <a:pt x="1370" y="12406"/>
                    <a:pt x="1980" y="13066"/>
                    <a:pt x="1980" y="13066"/>
                  </a:cubicBezTo>
                  <a:cubicBezTo>
                    <a:pt x="3125" y="14453"/>
                    <a:pt x="4169" y="15923"/>
                    <a:pt x="5088" y="17469"/>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1A2381-B563-4F09-922B-CF4B20ADD68C}" type="datetimeFigureOut">
              <a:rPr lang="en-US" smtClean="0"/>
              <a:t>31/01/2023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429220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1"/>
        </a:solid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body" idx="1"/>
          </p:nvPr>
        </p:nvSpPr>
        <p:spPr>
          <a:xfrm>
            <a:off x="713225" y="1228675"/>
            <a:ext cx="7698600" cy="3279900"/>
          </a:xfrm>
          <a:prstGeom prst="rect">
            <a:avLst/>
          </a:prstGeom>
        </p:spPr>
        <p:txBody>
          <a:bodyPr spcFirstLastPara="1" wrap="square" lIns="91425" tIns="91425" rIns="91425" bIns="91425" anchor="t" anchorCtr="0">
            <a:normAutofit/>
          </a:bodyPr>
          <a:lstStyle>
            <a:lvl1pPr marL="457200" lvl="0" indent="-304800">
              <a:lnSpc>
                <a:spcPct val="100000"/>
              </a:lnSpc>
              <a:spcBef>
                <a:spcPts val="0"/>
              </a:spcBef>
              <a:spcAft>
                <a:spcPts val="0"/>
              </a:spcAft>
              <a:buClr>
                <a:srgbClr val="595959"/>
              </a:buClr>
              <a:buSzPts val="1200"/>
              <a:buFont typeface="Catamaran"/>
              <a:buChar char="●"/>
              <a:defRPr sz="1100"/>
            </a:lvl1pPr>
            <a:lvl2pPr marL="914400" lvl="1" indent="-304800">
              <a:spcBef>
                <a:spcPts val="0"/>
              </a:spcBef>
              <a:spcAft>
                <a:spcPts val="0"/>
              </a:spcAft>
              <a:buClr>
                <a:srgbClr val="595959"/>
              </a:buClr>
              <a:buSzPts val="1200"/>
              <a:buFont typeface="Catamaran"/>
              <a:buChar char="○"/>
              <a:defRPr/>
            </a:lvl2pPr>
            <a:lvl3pPr marL="1371600" lvl="2" indent="-304800">
              <a:spcBef>
                <a:spcPts val="0"/>
              </a:spcBef>
              <a:spcAft>
                <a:spcPts val="0"/>
              </a:spcAft>
              <a:buClr>
                <a:srgbClr val="595959"/>
              </a:buClr>
              <a:buSzPts val="1200"/>
              <a:buFont typeface="Catamaran"/>
              <a:buChar char="■"/>
              <a:defRPr/>
            </a:lvl3pPr>
            <a:lvl4pPr marL="1828800" lvl="3" indent="-304800">
              <a:spcBef>
                <a:spcPts val="0"/>
              </a:spcBef>
              <a:spcAft>
                <a:spcPts val="0"/>
              </a:spcAft>
              <a:buClr>
                <a:srgbClr val="595959"/>
              </a:buClr>
              <a:buSzPts val="1200"/>
              <a:buFont typeface="Catamaran"/>
              <a:buChar char="●"/>
              <a:defRPr/>
            </a:lvl4pPr>
            <a:lvl5pPr marL="2286000" lvl="4" indent="-304800">
              <a:spcBef>
                <a:spcPts val="0"/>
              </a:spcBef>
              <a:spcAft>
                <a:spcPts val="0"/>
              </a:spcAft>
              <a:buClr>
                <a:srgbClr val="595959"/>
              </a:buClr>
              <a:buSzPts val="1200"/>
              <a:buFont typeface="Catamaran"/>
              <a:buChar char="○"/>
              <a:defRPr/>
            </a:lvl5pPr>
            <a:lvl6pPr marL="2743200" lvl="5" indent="-304800">
              <a:spcBef>
                <a:spcPts val="0"/>
              </a:spcBef>
              <a:spcAft>
                <a:spcPts val="0"/>
              </a:spcAft>
              <a:buClr>
                <a:srgbClr val="595959"/>
              </a:buClr>
              <a:buSzPts val="1200"/>
              <a:buFont typeface="Catamaran"/>
              <a:buChar char="■"/>
              <a:defRPr/>
            </a:lvl6pPr>
            <a:lvl7pPr marL="3200400" lvl="6" indent="-304800">
              <a:spcBef>
                <a:spcPts val="0"/>
              </a:spcBef>
              <a:spcAft>
                <a:spcPts val="0"/>
              </a:spcAft>
              <a:buClr>
                <a:srgbClr val="595959"/>
              </a:buClr>
              <a:buSzPts val="1200"/>
              <a:buFont typeface="Catamaran"/>
              <a:buChar char="●"/>
              <a:defRPr/>
            </a:lvl7pPr>
            <a:lvl8pPr marL="3657600" lvl="7" indent="-304800">
              <a:spcBef>
                <a:spcPts val="0"/>
              </a:spcBef>
              <a:spcAft>
                <a:spcPts val="0"/>
              </a:spcAft>
              <a:buClr>
                <a:srgbClr val="595959"/>
              </a:buClr>
              <a:buSzPts val="1200"/>
              <a:buFont typeface="Catamaran"/>
              <a:buChar char="○"/>
              <a:defRPr/>
            </a:lvl8pPr>
            <a:lvl9pPr marL="4114800" lvl="8" indent="-304800">
              <a:spcBef>
                <a:spcPts val="0"/>
              </a:spcBef>
              <a:spcAft>
                <a:spcPts val="0"/>
              </a:spcAft>
              <a:buClr>
                <a:srgbClr val="595959"/>
              </a:buClr>
              <a:buSzPts val="1200"/>
              <a:buFont typeface="Catamaran"/>
              <a:buChar char="■"/>
              <a:defRPr/>
            </a:lvl9pPr>
          </a:lstStyle>
          <a:p>
            <a:endParaRPr/>
          </a:p>
        </p:txBody>
      </p:sp>
      <p:sp>
        <p:nvSpPr>
          <p:cNvPr id="33" name="Google Shape;33;p4"/>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5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4"/>
          <p:cNvSpPr/>
          <p:nvPr/>
        </p:nvSpPr>
        <p:spPr>
          <a:xfrm flipH="1">
            <a:off x="-95445" y="4785200"/>
            <a:ext cx="9325170" cy="63990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3403475" y="4938600"/>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4058075" y="4938600"/>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4"/>
          <p:cNvGrpSpPr/>
          <p:nvPr/>
        </p:nvGrpSpPr>
        <p:grpSpPr>
          <a:xfrm flipH="1">
            <a:off x="7458302" y="-174846"/>
            <a:ext cx="2502361" cy="4464355"/>
            <a:chOff x="3734270" y="74249"/>
            <a:chExt cx="3046829" cy="5435717"/>
          </a:xfrm>
        </p:grpSpPr>
        <p:grpSp>
          <p:nvGrpSpPr>
            <p:cNvPr id="38" name="Google Shape;38;p4"/>
            <p:cNvGrpSpPr/>
            <p:nvPr/>
          </p:nvGrpSpPr>
          <p:grpSpPr>
            <a:xfrm rot="312499">
              <a:off x="4269747" y="179454"/>
              <a:ext cx="2417210" cy="2184088"/>
              <a:chOff x="3949525" y="-38550"/>
              <a:chExt cx="2695666" cy="2435690"/>
            </a:xfrm>
          </p:grpSpPr>
          <p:sp>
            <p:nvSpPr>
              <p:cNvPr id="39" name="Google Shape;39;p4"/>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4"/>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sp>
        <p:nvSpPr>
          <p:cNvPr id="85" name="Google Shape;85;p7"/>
          <p:cNvSpPr txBox="1">
            <a:spLocks noGrp="1"/>
          </p:cNvSpPr>
          <p:nvPr>
            <p:ph type="title"/>
          </p:nvPr>
        </p:nvSpPr>
        <p:spPr>
          <a:xfrm>
            <a:off x="941825" y="749825"/>
            <a:ext cx="43923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7"/>
          <p:cNvSpPr txBox="1">
            <a:spLocks noGrp="1"/>
          </p:cNvSpPr>
          <p:nvPr>
            <p:ph type="subTitle" idx="1"/>
          </p:nvPr>
        </p:nvSpPr>
        <p:spPr>
          <a:xfrm>
            <a:off x="941825" y="1717100"/>
            <a:ext cx="3287400" cy="2912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754C24"/>
              </a:buClr>
              <a:buSzPts val="2800"/>
              <a:buNone/>
              <a:defRPr sz="1600">
                <a:solidFill>
                  <a:srgbClr val="754C24"/>
                </a:solidFill>
                <a:latin typeface="Public Sans"/>
                <a:ea typeface="Public Sans"/>
                <a:cs typeface="Public Sans"/>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7"/>
        <p:cNvGrpSpPr/>
        <p:nvPr/>
      </p:nvGrpSpPr>
      <p:grpSpPr>
        <a:xfrm>
          <a:off x="0" y="0"/>
          <a:ext cx="0" cy="0"/>
          <a:chOff x="0" y="0"/>
          <a:chExt cx="0" cy="0"/>
        </a:xfrm>
      </p:grpSpPr>
      <p:grpSp>
        <p:nvGrpSpPr>
          <p:cNvPr id="88" name="Google Shape;88;p8"/>
          <p:cNvGrpSpPr/>
          <p:nvPr/>
        </p:nvGrpSpPr>
        <p:grpSpPr>
          <a:xfrm>
            <a:off x="392162" y="82464"/>
            <a:ext cx="8684882" cy="2098270"/>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8"/>
          <p:cNvSpPr txBox="1">
            <a:spLocks noGrp="1"/>
          </p:cNvSpPr>
          <p:nvPr>
            <p:ph type="title"/>
          </p:nvPr>
        </p:nvSpPr>
        <p:spPr>
          <a:xfrm rot="-470071">
            <a:off x="2088377" y="1666919"/>
            <a:ext cx="4967265" cy="2569207"/>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92" name="Google Shape;92;p8"/>
          <p:cNvGrpSpPr/>
          <p:nvPr/>
        </p:nvGrpSpPr>
        <p:grpSpPr>
          <a:xfrm flipH="1">
            <a:off x="6277445" y="74261"/>
            <a:ext cx="3046829" cy="5435717"/>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8"/>
          <p:cNvGrpSpPr/>
          <p:nvPr/>
        </p:nvGrpSpPr>
        <p:grpSpPr>
          <a:xfrm>
            <a:off x="-170980" y="82486"/>
            <a:ext cx="3046829" cy="5435717"/>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8"/>
          <p:cNvSpPr/>
          <p:nvPr/>
        </p:nvSpPr>
        <p:spPr>
          <a:xfrm flipH="1">
            <a:off x="-92" y="483890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3981450" y="187850"/>
            <a:ext cx="1181100" cy="1181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flipH="1">
            <a:off x="-1967534" y="4219475"/>
            <a:ext cx="5020934" cy="1181217"/>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5338138" y="4110849"/>
            <a:ext cx="5020934" cy="1289853"/>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8"/>
        <p:cNvGrpSpPr/>
        <p:nvPr/>
      </p:nvGrpSpPr>
      <p:grpSpPr>
        <a:xfrm>
          <a:off x="0" y="0"/>
          <a:ext cx="0" cy="0"/>
          <a:chOff x="0" y="0"/>
          <a:chExt cx="0" cy="0"/>
        </a:xfrm>
      </p:grpSpPr>
      <p:sp>
        <p:nvSpPr>
          <p:cNvPr id="119" name="Google Shape;119;p9"/>
          <p:cNvSpPr/>
          <p:nvPr/>
        </p:nvSpPr>
        <p:spPr>
          <a:xfrm flipH="1">
            <a:off x="6258645" y="638175"/>
            <a:ext cx="1552500" cy="1552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txBox="1">
            <a:spLocks noGrp="1"/>
          </p:cNvSpPr>
          <p:nvPr>
            <p:ph type="subTitle" idx="1"/>
          </p:nvPr>
        </p:nvSpPr>
        <p:spPr>
          <a:xfrm flipH="1">
            <a:off x="4953620" y="3421300"/>
            <a:ext cx="2781600" cy="5577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1600">
                <a:solidFill>
                  <a:srgbClr val="754C24"/>
                </a:solidFill>
              </a:defRPr>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121" name="Google Shape;121;p9"/>
          <p:cNvSpPr txBox="1">
            <a:spLocks noGrp="1"/>
          </p:cNvSpPr>
          <p:nvPr>
            <p:ph type="title"/>
          </p:nvPr>
        </p:nvSpPr>
        <p:spPr>
          <a:xfrm flipH="1">
            <a:off x="3477320" y="2713525"/>
            <a:ext cx="4257900" cy="781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45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22" name="Google Shape;122;p9"/>
          <p:cNvSpPr txBox="1">
            <a:spLocks noGrp="1"/>
          </p:cNvSpPr>
          <p:nvPr>
            <p:ph type="title" idx="2" hasCustomPrompt="1"/>
          </p:nvPr>
        </p:nvSpPr>
        <p:spPr>
          <a:xfrm flipH="1">
            <a:off x="6296595" y="955125"/>
            <a:ext cx="1476600" cy="918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9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9"/>
          <p:cNvSpPr/>
          <p:nvPr/>
        </p:nvSpPr>
        <p:spPr>
          <a:xfrm flipH="1">
            <a:off x="-66784" y="4372725"/>
            <a:ext cx="9286984" cy="1052346"/>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3381350" y="4756626"/>
            <a:ext cx="7403577" cy="55770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201636" y="384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9"/>
          <p:cNvGrpSpPr/>
          <p:nvPr/>
        </p:nvGrpSpPr>
        <p:grpSpPr>
          <a:xfrm flipH="1">
            <a:off x="2311015" y="781065"/>
            <a:ext cx="7374969" cy="99324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9"/>
          <p:cNvGrpSpPr/>
          <p:nvPr/>
        </p:nvGrpSpPr>
        <p:grpSpPr>
          <a:xfrm rot="-1325081" flipH="1">
            <a:off x="894388" y="1208945"/>
            <a:ext cx="729403" cy="386556"/>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3"/>
        <p:cNvGrpSpPr/>
        <p:nvPr/>
      </p:nvGrpSpPr>
      <p:grpSpPr>
        <a:xfrm>
          <a:off x="0" y="0"/>
          <a:ext cx="0" cy="0"/>
          <a:chOff x="0" y="0"/>
          <a:chExt cx="0" cy="0"/>
        </a:xfrm>
      </p:grpSpPr>
      <p:sp>
        <p:nvSpPr>
          <p:cNvPr id="134" name="Google Shape;134;p10"/>
          <p:cNvSpPr txBox="1">
            <a:spLocks noGrp="1"/>
          </p:cNvSpPr>
          <p:nvPr>
            <p:ph type="title"/>
          </p:nvPr>
        </p:nvSpPr>
        <p:spPr>
          <a:xfrm rot="-303289">
            <a:off x="871738" y="356837"/>
            <a:ext cx="2809025" cy="3315627"/>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5"/>
        <p:cNvGrpSpPr/>
        <p:nvPr/>
      </p:nvGrpSpPr>
      <p:grpSpPr>
        <a:xfrm>
          <a:off x="0" y="0"/>
          <a:ext cx="0" cy="0"/>
          <a:chOff x="0" y="0"/>
          <a:chExt cx="0" cy="0"/>
        </a:xfrm>
      </p:grpSpPr>
      <p:sp>
        <p:nvSpPr>
          <p:cNvPr id="136" name="Google Shape;136;p11"/>
          <p:cNvSpPr txBox="1">
            <a:spLocks noGrp="1"/>
          </p:cNvSpPr>
          <p:nvPr>
            <p:ph type="title" hasCustomPrompt="1"/>
          </p:nvPr>
        </p:nvSpPr>
        <p:spPr>
          <a:xfrm>
            <a:off x="713225" y="1487125"/>
            <a:ext cx="7698600" cy="1427400"/>
          </a:xfrm>
          <a:prstGeom prst="rect">
            <a:avLst/>
          </a:prstGeom>
        </p:spPr>
        <p:txBody>
          <a:bodyPr spcFirstLastPara="1" wrap="square" lIns="91425" tIns="91425" rIns="91425" bIns="91425" anchor="b" anchorCtr="0">
            <a:normAutofit/>
          </a:bodyPr>
          <a:lstStyle>
            <a:lvl1pPr lvl="0" algn="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7" name="Google Shape;137;p11"/>
          <p:cNvSpPr txBox="1">
            <a:spLocks noGrp="1"/>
          </p:cNvSpPr>
          <p:nvPr>
            <p:ph type="subTitle" idx="1"/>
          </p:nvPr>
        </p:nvSpPr>
        <p:spPr>
          <a:xfrm>
            <a:off x="5124425" y="2669600"/>
            <a:ext cx="3287400" cy="8547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Clr>
                <a:srgbClr val="754C24"/>
              </a:buClr>
              <a:buSzPts val="2800"/>
              <a:buNone/>
              <a:defRPr>
                <a:solidFill>
                  <a:srgbClr val="754C24"/>
                </a:solidFill>
                <a:latin typeface="Public Sans"/>
                <a:ea typeface="Public Sans"/>
                <a:cs typeface="Public Sans"/>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38" name="Google Shape;138;p11"/>
          <p:cNvGrpSpPr/>
          <p:nvPr/>
        </p:nvGrpSpPr>
        <p:grpSpPr>
          <a:xfrm rot="-1325315" flipH="1">
            <a:off x="3388532" y="3372384"/>
            <a:ext cx="483319" cy="256140"/>
            <a:chOff x="2468025" y="734125"/>
            <a:chExt cx="980825" cy="519800"/>
          </a:xfrm>
        </p:grpSpPr>
        <p:sp>
          <p:nvSpPr>
            <p:cNvPr id="139" name="Google Shape;139;p11"/>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1"/>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1"/>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11"/>
          <p:cNvGrpSpPr/>
          <p:nvPr/>
        </p:nvGrpSpPr>
        <p:grpSpPr>
          <a:xfrm flipH="1">
            <a:off x="1237666" y="2864534"/>
            <a:ext cx="544164" cy="970819"/>
            <a:chOff x="3734270" y="74249"/>
            <a:chExt cx="3046829" cy="5435717"/>
          </a:xfrm>
        </p:grpSpPr>
        <p:grpSp>
          <p:nvGrpSpPr>
            <p:cNvPr id="143" name="Google Shape;143;p11"/>
            <p:cNvGrpSpPr/>
            <p:nvPr/>
          </p:nvGrpSpPr>
          <p:grpSpPr>
            <a:xfrm rot="312499">
              <a:off x="4269747" y="179454"/>
              <a:ext cx="2417210" cy="2184088"/>
              <a:chOff x="3949525" y="-38550"/>
              <a:chExt cx="2695666" cy="2435690"/>
            </a:xfrm>
          </p:grpSpPr>
          <p:sp>
            <p:nvSpPr>
              <p:cNvPr id="144" name="Google Shape;144;p11"/>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1"/>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11"/>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11"/>
          <p:cNvSpPr/>
          <p:nvPr/>
        </p:nvSpPr>
        <p:spPr>
          <a:xfrm flipH="1">
            <a:off x="2137878" y="3144280"/>
            <a:ext cx="1070343" cy="1069873"/>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flipH="1">
            <a:off x="-16433" y="3580135"/>
            <a:ext cx="4512233" cy="629111"/>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flipH="1">
            <a:off x="-85506" y="4046400"/>
            <a:ext cx="9315231"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1307341" y="403003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157;p11"/>
          <p:cNvGrpSpPr/>
          <p:nvPr/>
        </p:nvGrpSpPr>
        <p:grpSpPr>
          <a:xfrm>
            <a:off x="587073" y="3017967"/>
            <a:ext cx="593177" cy="989969"/>
            <a:chOff x="658400" y="2876550"/>
            <a:chExt cx="663287" cy="1106977"/>
          </a:xfrm>
        </p:grpSpPr>
        <p:grpSp>
          <p:nvGrpSpPr>
            <p:cNvPr id="158" name="Google Shape;158;p11"/>
            <p:cNvGrpSpPr/>
            <p:nvPr/>
          </p:nvGrpSpPr>
          <p:grpSpPr>
            <a:xfrm>
              <a:off x="713235" y="2876550"/>
              <a:ext cx="608452" cy="1085513"/>
              <a:chOff x="3734270" y="74249"/>
              <a:chExt cx="3046829" cy="5435717"/>
            </a:xfrm>
          </p:grpSpPr>
          <p:grpSp>
            <p:nvGrpSpPr>
              <p:cNvPr id="159" name="Google Shape;159;p11"/>
              <p:cNvGrpSpPr/>
              <p:nvPr/>
            </p:nvGrpSpPr>
            <p:grpSpPr>
              <a:xfrm rot="312499">
                <a:off x="4269747" y="179454"/>
                <a:ext cx="2417210" cy="2184088"/>
                <a:chOff x="3949525" y="-38550"/>
                <a:chExt cx="2695666" cy="2435690"/>
              </a:xfrm>
            </p:grpSpPr>
            <p:sp>
              <p:nvSpPr>
                <p:cNvPr id="160" name="Google Shape;160;p11"/>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11"/>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1"/>
            <p:cNvSpPr/>
            <p:nvPr/>
          </p:nvSpPr>
          <p:spPr>
            <a:xfrm>
              <a:off x="658400" y="3854852"/>
              <a:ext cx="224200" cy="128675"/>
            </a:xfrm>
            <a:custGeom>
              <a:avLst/>
              <a:gdLst/>
              <a:ahLst/>
              <a:cxnLst/>
              <a:rect l="l" t="t" r="r" b="b"/>
              <a:pathLst>
                <a:path w="8968" h="5147" extrusionOk="0">
                  <a:moveTo>
                    <a:pt x="1668" y="16"/>
                  </a:moveTo>
                  <a:cubicBezTo>
                    <a:pt x="2081" y="48"/>
                    <a:pt x="2477" y="810"/>
                    <a:pt x="3096" y="1064"/>
                  </a:cubicBezTo>
                  <a:cubicBezTo>
                    <a:pt x="3715" y="1318"/>
                    <a:pt x="4652" y="1445"/>
                    <a:pt x="5382" y="1540"/>
                  </a:cubicBezTo>
                  <a:cubicBezTo>
                    <a:pt x="6112" y="1635"/>
                    <a:pt x="6922" y="1619"/>
                    <a:pt x="7478" y="1635"/>
                  </a:cubicBezTo>
                  <a:cubicBezTo>
                    <a:pt x="8034" y="1651"/>
                    <a:pt x="8510" y="1381"/>
                    <a:pt x="8716" y="1635"/>
                  </a:cubicBezTo>
                  <a:cubicBezTo>
                    <a:pt x="8922" y="1889"/>
                    <a:pt x="9145" y="2588"/>
                    <a:pt x="8716" y="3159"/>
                  </a:cubicBezTo>
                  <a:cubicBezTo>
                    <a:pt x="8287" y="3731"/>
                    <a:pt x="7525" y="4858"/>
                    <a:pt x="6144" y="5064"/>
                  </a:cubicBezTo>
                  <a:cubicBezTo>
                    <a:pt x="4763" y="5270"/>
                    <a:pt x="1350" y="5096"/>
                    <a:pt x="429" y="4397"/>
                  </a:cubicBezTo>
                  <a:cubicBezTo>
                    <a:pt x="-492" y="3699"/>
                    <a:pt x="414" y="1603"/>
                    <a:pt x="620" y="873"/>
                  </a:cubicBezTo>
                  <a:cubicBezTo>
                    <a:pt x="827" y="143"/>
                    <a:pt x="1255" y="-16"/>
                    <a:pt x="1668" y="16"/>
                  </a:cubicBezTo>
                  <a:close/>
                </a:path>
              </a:pathLst>
            </a:custGeom>
            <a:solidFill>
              <a:schemeClr val="dk1"/>
            </a:solidFill>
            <a:ln>
              <a:noFill/>
            </a:ln>
          </p:spPr>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94E9F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a:buNone/>
              <a:defRPr sz="3500">
                <a:solidFill>
                  <a:srgbClr val="005870"/>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4" r:id="rId13"/>
    <p:sldLayoutId id="2147483665" r:id="rId14"/>
    <p:sldLayoutId id="2147483666" r:id="rId15"/>
    <p:sldLayoutId id="2147483668" r:id="rId16"/>
    <p:sldLayoutId id="2147483670" r:id="rId17"/>
    <p:sldLayoutId id="2147483671" r:id="rId18"/>
    <p:sldLayoutId id="2147483674" r:id="rId19"/>
    <p:sldLayoutId id="2147483675" r:id="rId20"/>
    <p:sldLayoutId id="2147483676" r:id="rId21"/>
    <p:sldLayoutId id="2147483677" r:id="rId22"/>
    <p:sldLayoutId id="214748368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slideLayout" Target="../slideLayouts/slideLayout23.xml"/><Relationship Id="rId7" Type="http://schemas.openxmlformats.org/officeDocument/2006/relationships/image" Target="../media/image24.gif"/><Relationship Id="rId12" Type="http://schemas.openxmlformats.org/officeDocument/2006/relationships/image" Target="../media/image2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gif"/><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notesSlide" Target="../notesSlides/notesSlide21.xml"/><Relationship Id="rId9" Type="http://schemas.openxmlformats.org/officeDocument/2006/relationships/image" Target="../media/image26.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audio" Target="../media/audio2.wav"/><Relationship Id="rId7" Type="http://schemas.openxmlformats.org/officeDocument/2006/relationships/image" Target="../media/image25.gif"/><Relationship Id="rId12"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4.gif"/><Relationship Id="rId11" Type="http://schemas.openxmlformats.org/officeDocument/2006/relationships/image" Target="../media/image30.png"/><Relationship Id="rId5" Type="http://schemas.openxmlformats.org/officeDocument/2006/relationships/image" Target="../media/image23.gif"/><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1.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audio" Target="../media/audio2.wav"/><Relationship Id="rId7" Type="http://schemas.openxmlformats.org/officeDocument/2006/relationships/image" Target="../media/image25.gif"/><Relationship Id="rId12"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4.gif"/><Relationship Id="rId11" Type="http://schemas.openxmlformats.org/officeDocument/2006/relationships/image" Target="../media/image30.png"/><Relationship Id="rId5" Type="http://schemas.openxmlformats.org/officeDocument/2006/relationships/image" Target="../media/image23.gif"/><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2.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audio" Target="../media/audio2.wav"/><Relationship Id="rId7" Type="http://schemas.openxmlformats.org/officeDocument/2006/relationships/image" Target="../media/image25.gif"/><Relationship Id="rId12"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4.gif"/><Relationship Id="rId11" Type="http://schemas.openxmlformats.org/officeDocument/2006/relationships/image" Target="../media/image30.png"/><Relationship Id="rId5" Type="http://schemas.openxmlformats.org/officeDocument/2006/relationships/image" Target="../media/image23.gif"/><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3.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audio" Target="../media/audio2.wav"/><Relationship Id="rId7" Type="http://schemas.openxmlformats.org/officeDocument/2006/relationships/image" Target="../media/image25.gif"/><Relationship Id="rId12"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4.gif"/><Relationship Id="rId11" Type="http://schemas.openxmlformats.org/officeDocument/2006/relationships/image" Target="../media/image30.png"/><Relationship Id="rId5" Type="http://schemas.openxmlformats.org/officeDocument/2006/relationships/image" Target="../media/image23.gif"/><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4.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audio" Target="../media/audio2.wav"/><Relationship Id="rId7" Type="http://schemas.openxmlformats.org/officeDocument/2006/relationships/image" Target="../media/image25.gif"/><Relationship Id="rId12"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4.gif"/><Relationship Id="rId11" Type="http://schemas.openxmlformats.org/officeDocument/2006/relationships/image" Target="../media/image30.png"/><Relationship Id="rId5" Type="http://schemas.openxmlformats.org/officeDocument/2006/relationships/image" Target="../media/image23.gif"/><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5.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audio" Target="../media/audio2.wav"/><Relationship Id="rId7" Type="http://schemas.openxmlformats.org/officeDocument/2006/relationships/image" Target="../media/image25.gif"/><Relationship Id="rId12"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4.gif"/><Relationship Id="rId11" Type="http://schemas.openxmlformats.org/officeDocument/2006/relationships/image" Target="../media/image30.png"/><Relationship Id="rId5" Type="http://schemas.openxmlformats.org/officeDocument/2006/relationships/image" Target="../media/image23.gif"/><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6.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audio" Target="../media/audio2.wav"/><Relationship Id="rId7" Type="http://schemas.openxmlformats.org/officeDocument/2006/relationships/image" Target="../media/image25.gif"/><Relationship Id="rId12"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4.gif"/><Relationship Id="rId11" Type="http://schemas.openxmlformats.org/officeDocument/2006/relationships/image" Target="../media/image30.png"/><Relationship Id="rId5" Type="http://schemas.openxmlformats.org/officeDocument/2006/relationships/image" Target="../media/image23.gif"/><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7.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audio" Target="../media/audio2.wav"/><Relationship Id="rId7" Type="http://schemas.openxmlformats.org/officeDocument/2006/relationships/image" Target="../media/image25.gif"/><Relationship Id="rId12"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4.gif"/><Relationship Id="rId11" Type="http://schemas.openxmlformats.org/officeDocument/2006/relationships/image" Target="../media/image30.png"/><Relationship Id="rId5" Type="http://schemas.openxmlformats.org/officeDocument/2006/relationships/image" Target="../media/image23.gif"/><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8.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audio" Target="../media/audio2.wav"/><Relationship Id="rId7" Type="http://schemas.openxmlformats.org/officeDocument/2006/relationships/image" Target="../media/image25.gif"/><Relationship Id="rId12"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4.gif"/><Relationship Id="rId11" Type="http://schemas.openxmlformats.org/officeDocument/2006/relationships/image" Target="../media/image30.png"/><Relationship Id="rId5" Type="http://schemas.openxmlformats.org/officeDocument/2006/relationships/image" Target="../media/image23.gif"/><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9.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audio" Target="../media/audio2.wav"/><Relationship Id="rId7" Type="http://schemas.openxmlformats.org/officeDocument/2006/relationships/image" Target="../media/image25.gif"/><Relationship Id="rId12"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4.gif"/><Relationship Id="rId11" Type="http://schemas.openxmlformats.org/officeDocument/2006/relationships/image" Target="../media/image30.png"/><Relationship Id="rId5" Type="http://schemas.openxmlformats.org/officeDocument/2006/relationships/image" Target="../media/image23.gif"/><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4E9FB"/>
        </a:solidFill>
        <a:effectLst/>
      </p:bgPr>
    </p:bg>
    <p:spTree>
      <p:nvGrpSpPr>
        <p:cNvPr id="1" name="Shape 853"/>
        <p:cNvGrpSpPr/>
        <p:nvPr/>
      </p:nvGrpSpPr>
      <p:grpSpPr>
        <a:xfrm>
          <a:off x="0" y="0"/>
          <a:ext cx="0" cy="0"/>
          <a:chOff x="0" y="0"/>
          <a:chExt cx="0" cy="0"/>
        </a:xfrm>
      </p:grpSpPr>
      <p:sp>
        <p:nvSpPr>
          <p:cNvPr id="854" name="Google Shape;854;p34"/>
          <p:cNvSpPr txBox="1">
            <a:spLocks noGrp="1"/>
          </p:cNvSpPr>
          <p:nvPr>
            <p:ph type="ctrTitle"/>
          </p:nvPr>
        </p:nvSpPr>
        <p:spPr>
          <a:xfrm rot="-248774">
            <a:off x="-311385" y="575289"/>
            <a:ext cx="7086256" cy="187378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5500" i="1" dirty="0" err="1">
                <a:solidFill>
                  <a:srgbClr val="754C24"/>
                </a:solidFill>
                <a:latin typeface="Times New Roman" panose="02020603050405020304" pitchFamily="18" charset="0"/>
                <a:cs typeface="Times New Roman" panose="02020603050405020304" pitchFamily="18" charset="0"/>
              </a:rPr>
              <a:t>Chào</a:t>
            </a:r>
            <a:r>
              <a:rPr lang="en" sz="5500" i="1" dirty="0">
                <a:solidFill>
                  <a:srgbClr val="754C24"/>
                </a:solidFill>
                <a:latin typeface="Times New Roman" panose="02020603050405020304" pitchFamily="18" charset="0"/>
                <a:cs typeface="Times New Roman" panose="02020603050405020304" pitchFamily="18" charset="0"/>
              </a:rPr>
              <a:t> </a:t>
            </a:r>
            <a:r>
              <a:rPr lang="en" sz="5500" i="1" dirty="0" err="1">
                <a:solidFill>
                  <a:srgbClr val="754C24"/>
                </a:solidFill>
                <a:latin typeface="Times New Roman" panose="02020603050405020304" pitchFamily="18" charset="0"/>
                <a:cs typeface="Times New Roman" panose="02020603050405020304" pitchFamily="18" charset="0"/>
              </a:rPr>
              <a:t>mừng</a:t>
            </a:r>
            <a:r>
              <a:rPr lang="en" sz="5500" i="1" dirty="0">
                <a:solidFill>
                  <a:srgbClr val="754C24"/>
                </a:solidFill>
                <a:latin typeface="Times New Roman" panose="02020603050405020304" pitchFamily="18" charset="0"/>
                <a:cs typeface="Times New Roman" panose="02020603050405020304" pitchFamily="18" charset="0"/>
              </a:rPr>
              <a:t> </a:t>
            </a:r>
            <a:r>
              <a:rPr lang="en" sz="5500" i="1" dirty="0" err="1">
                <a:solidFill>
                  <a:srgbClr val="754C24"/>
                </a:solidFill>
                <a:latin typeface="Times New Roman" panose="02020603050405020304" pitchFamily="18" charset="0"/>
                <a:cs typeface="Times New Roman" panose="02020603050405020304" pitchFamily="18" charset="0"/>
              </a:rPr>
              <a:t>các</a:t>
            </a:r>
            <a:r>
              <a:rPr lang="en" sz="5500" i="1" dirty="0">
                <a:solidFill>
                  <a:srgbClr val="754C24"/>
                </a:solidFill>
                <a:latin typeface="Times New Roman" panose="02020603050405020304" pitchFamily="18" charset="0"/>
                <a:cs typeface="Times New Roman" panose="02020603050405020304" pitchFamily="18" charset="0"/>
              </a:rPr>
              <a:t> </a:t>
            </a:r>
            <a:r>
              <a:rPr lang="en" sz="5500" i="1" dirty="0" err="1">
                <a:solidFill>
                  <a:srgbClr val="754C24"/>
                </a:solidFill>
                <a:latin typeface="Times New Roman" panose="02020603050405020304" pitchFamily="18" charset="0"/>
                <a:cs typeface="Times New Roman" panose="02020603050405020304" pitchFamily="18" charset="0"/>
              </a:rPr>
              <a:t>em</a:t>
            </a:r>
            <a:r>
              <a:rPr lang="en" sz="5500" i="1" dirty="0">
                <a:solidFill>
                  <a:srgbClr val="754C24"/>
                </a:solidFill>
                <a:latin typeface="Times New Roman" panose="02020603050405020304" pitchFamily="18" charset="0"/>
                <a:cs typeface="Times New Roman" panose="02020603050405020304" pitchFamily="18" charset="0"/>
              </a:rPr>
              <a:t>  </a:t>
            </a:r>
            <a:br>
              <a:rPr lang="en" sz="5500" i="1" dirty="0">
                <a:solidFill>
                  <a:srgbClr val="754C24"/>
                </a:solidFill>
                <a:latin typeface="Times New Roman" panose="02020603050405020304" pitchFamily="18" charset="0"/>
                <a:cs typeface="Times New Roman" panose="02020603050405020304" pitchFamily="18" charset="0"/>
              </a:rPr>
            </a:br>
            <a:r>
              <a:rPr lang="en" sz="5500" i="1" dirty="0" err="1">
                <a:latin typeface="Times New Roman" panose="02020603050405020304" pitchFamily="18" charset="0"/>
                <a:cs typeface="Times New Roman" panose="02020603050405020304" pitchFamily="18" charset="0"/>
              </a:rPr>
              <a:t>học</a:t>
            </a:r>
            <a:r>
              <a:rPr lang="en" sz="5500" i="1" dirty="0">
                <a:latin typeface="Times New Roman" panose="02020603050405020304" pitchFamily="18" charset="0"/>
                <a:cs typeface="Times New Roman" panose="02020603050405020304" pitchFamily="18" charset="0"/>
              </a:rPr>
              <a:t> </a:t>
            </a:r>
            <a:r>
              <a:rPr lang="en" sz="5500" i="1" dirty="0" err="1">
                <a:latin typeface="Times New Roman" panose="02020603050405020304" pitchFamily="18" charset="0"/>
                <a:cs typeface="Times New Roman" panose="02020603050405020304" pitchFamily="18" charset="0"/>
              </a:rPr>
              <a:t>sinh</a:t>
            </a:r>
            <a:r>
              <a:rPr lang="en" sz="5500" i="1" dirty="0">
                <a:latin typeface="Times New Roman" panose="02020603050405020304" pitchFamily="18" charset="0"/>
                <a:cs typeface="Times New Roman" panose="02020603050405020304" pitchFamily="18" charset="0"/>
              </a:rPr>
              <a:t> </a:t>
            </a:r>
            <a:r>
              <a:rPr lang="en" sz="5500" i="1" dirty="0" err="1">
                <a:latin typeface="Times New Roman" panose="02020603050405020304" pitchFamily="18" charset="0"/>
                <a:cs typeface="Times New Roman" panose="02020603050405020304" pitchFamily="18" charset="0"/>
              </a:rPr>
              <a:t>yêu</a:t>
            </a:r>
            <a:r>
              <a:rPr lang="en" sz="5500" i="1" dirty="0">
                <a:latin typeface="Times New Roman" panose="02020603050405020304" pitchFamily="18" charset="0"/>
                <a:cs typeface="Times New Roman" panose="02020603050405020304" pitchFamily="18" charset="0"/>
              </a:rPr>
              <a:t> </a:t>
            </a:r>
            <a:r>
              <a:rPr lang="en" sz="5500" i="1" dirty="0" err="1">
                <a:latin typeface="Times New Roman" panose="02020603050405020304" pitchFamily="18" charset="0"/>
                <a:cs typeface="Times New Roman" panose="02020603050405020304" pitchFamily="18" charset="0"/>
              </a:rPr>
              <a:t>quý</a:t>
            </a:r>
            <a:r>
              <a:rPr lang="en" sz="5500" i="1" dirty="0">
                <a:latin typeface="Times New Roman" panose="02020603050405020304" pitchFamily="18" charset="0"/>
                <a:cs typeface="Times New Roman" panose="02020603050405020304" pitchFamily="18" charset="0"/>
              </a:rPr>
              <a:t> </a:t>
            </a:r>
            <a:endParaRPr sz="5500" i="1" dirty="0">
              <a:latin typeface="Times New Roman" panose="02020603050405020304" pitchFamily="18" charset="0"/>
              <a:cs typeface="Times New Roman" panose="02020603050405020304" pitchFamily="18" charset="0"/>
            </a:endParaRPr>
          </a:p>
        </p:txBody>
      </p:sp>
      <p:sp>
        <p:nvSpPr>
          <p:cNvPr id="856" name="Google Shape;856;p34"/>
          <p:cNvSpPr txBox="1">
            <a:spLocks noGrp="1"/>
          </p:cNvSpPr>
          <p:nvPr>
            <p:ph type="ctrTitle" idx="2"/>
          </p:nvPr>
        </p:nvSpPr>
        <p:spPr>
          <a:xfrm>
            <a:off x="1597607" y="2653162"/>
            <a:ext cx="4144500" cy="57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US" sz="2500" dirty="0">
                <a:solidFill>
                  <a:srgbClr val="FBE5BB"/>
                </a:solidFill>
              </a:rPr>
              <a:t>G</a:t>
            </a:r>
            <a:r>
              <a:rPr lang="en" sz="2500" dirty="0" smtClean="0">
                <a:solidFill>
                  <a:srgbClr val="FBE5BB"/>
                </a:solidFill>
                <a:latin typeface="Times New Roman" panose="02020603050405020304" pitchFamily="18" charset="0"/>
                <a:cs typeface="Times New Roman" panose="02020603050405020304" pitchFamily="18" charset="0"/>
              </a:rPr>
              <a:t>V:Nguyễn Thị Bích Thảo</a:t>
            </a:r>
            <a:endParaRPr sz="2500" dirty="0">
              <a:solidFill>
                <a:srgbClr val="FBE5BB"/>
              </a:solidFill>
              <a:latin typeface="Times New Roman" panose="02020603050405020304" pitchFamily="18" charset="0"/>
              <a:cs typeface="Times New Roman" panose="02020603050405020304" pitchFamily="18" charset="0"/>
            </a:endParaRPr>
          </a:p>
        </p:txBody>
      </p:sp>
      <p:grpSp>
        <p:nvGrpSpPr>
          <p:cNvPr id="857" name="Google Shape;857;p34"/>
          <p:cNvGrpSpPr/>
          <p:nvPr/>
        </p:nvGrpSpPr>
        <p:grpSpPr>
          <a:xfrm>
            <a:off x="2253549" y="467618"/>
            <a:ext cx="8796297" cy="5563599"/>
            <a:chOff x="1948749" y="467618"/>
            <a:chExt cx="8796297" cy="5563599"/>
          </a:xfrm>
        </p:grpSpPr>
        <p:sp>
          <p:nvSpPr>
            <p:cNvPr id="858" name="Google Shape;858;p34"/>
            <p:cNvSpPr/>
            <p:nvPr/>
          </p:nvSpPr>
          <p:spPr>
            <a:xfrm>
              <a:off x="1948749" y="1699758"/>
              <a:ext cx="7918642" cy="3494508"/>
            </a:xfrm>
            <a:custGeom>
              <a:avLst/>
              <a:gdLst/>
              <a:ahLst/>
              <a:cxnLst/>
              <a:rect l="l" t="t" r="r" b="b"/>
              <a:pathLst>
                <a:path w="160532" h="70843" extrusionOk="0">
                  <a:moveTo>
                    <a:pt x="133905" y="0"/>
                  </a:moveTo>
                  <a:cubicBezTo>
                    <a:pt x="127481" y="0"/>
                    <a:pt x="120943" y="2792"/>
                    <a:pt x="112079" y="10568"/>
                  </a:cubicBezTo>
                  <a:cubicBezTo>
                    <a:pt x="109523" y="12809"/>
                    <a:pt x="106946" y="13588"/>
                    <a:pt x="104298" y="13588"/>
                  </a:cubicBezTo>
                  <a:cubicBezTo>
                    <a:pt x="98247" y="13588"/>
                    <a:pt x="91829" y="9518"/>
                    <a:pt x="84475" y="9518"/>
                  </a:cubicBezTo>
                  <a:cubicBezTo>
                    <a:pt x="82989" y="9518"/>
                    <a:pt x="81466" y="9684"/>
                    <a:pt x="79899" y="10084"/>
                  </a:cubicBezTo>
                  <a:cubicBezTo>
                    <a:pt x="68529" y="12991"/>
                    <a:pt x="56959" y="18204"/>
                    <a:pt x="56959" y="18204"/>
                  </a:cubicBezTo>
                  <a:cubicBezTo>
                    <a:pt x="82221" y="19148"/>
                    <a:pt x="103031" y="21520"/>
                    <a:pt x="92246" y="30977"/>
                  </a:cubicBezTo>
                  <a:cubicBezTo>
                    <a:pt x="86223" y="36257"/>
                    <a:pt x="105679" y="37518"/>
                    <a:pt x="119280" y="39440"/>
                  </a:cubicBezTo>
                  <a:cubicBezTo>
                    <a:pt x="131602" y="41178"/>
                    <a:pt x="130708" y="49456"/>
                    <a:pt x="123415" y="52197"/>
                  </a:cubicBezTo>
                  <a:cubicBezTo>
                    <a:pt x="90617" y="64527"/>
                    <a:pt x="1" y="70801"/>
                    <a:pt x="1" y="70801"/>
                  </a:cubicBezTo>
                  <a:lnTo>
                    <a:pt x="160532" y="70843"/>
                  </a:lnTo>
                  <a:lnTo>
                    <a:pt x="159379" y="7895"/>
                  </a:lnTo>
                  <a:cubicBezTo>
                    <a:pt x="148713" y="3787"/>
                    <a:pt x="141387" y="0"/>
                    <a:pt x="133905" y="0"/>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4"/>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4"/>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4"/>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4"/>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4"/>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4"/>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4"/>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4"/>
            <p:cNvSpPr/>
            <p:nvPr/>
          </p:nvSpPr>
          <p:spPr>
            <a:xfrm>
              <a:off x="9121382" y="1356894"/>
              <a:ext cx="475616" cy="2310056"/>
            </a:xfrm>
            <a:custGeom>
              <a:avLst/>
              <a:gdLst/>
              <a:ahLst/>
              <a:cxnLst/>
              <a:rect l="l" t="t" r="r" b="b"/>
              <a:pathLst>
                <a:path w="9642" h="46831" extrusionOk="0">
                  <a:moveTo>
                    <a:pt x="1" y="0"/>
                  </a:moveTo>
                  <a:lnTo>
                    <a:pt x="1" y="9"/>
                  </a:lnTo>
                  <a:cubicBezTo>
                    <a:pt x="1" y="9"/>
                    <a:pt x="1680" y="12298"/>
                    <a:pt x="1530" y="18204"/>
                  </a:cubicBezTo>
                  <a:cubicBezTo>
                    <a:pt x="1379" y="24102"/>
                    <a:pt x="159" y="46365"/>
                    <a:pt x="159" y="46365"/>
                  </a:cubicBezTo>
                  <a:cubicBezTo>
                    <a:pt x="1643" y="45885"/>
                    <a:pt x="2768" y="45288"/>
                    <a:pt x="4162" y="45288"/>
                  </a:cubicBezTo>
                  <a:cubicBezTo>
                    <a:pt x="4346" y="45288"/>
                    <a:pt x="4535" y="45299"/>
                    <a:pt x="4729" y="45321"/>
                  </a:cubicBezTo>
                  <a:cubicBezTo>
                    <a:pt x="5479" y="45410"/>
                    <a:pt x="5971" y="46831"/>
                    <a:pt x="6534" y="46831"/>
                  </a:cubicBezTo>
                  <a:cubicBezTo>
                    <a:pt x="6605" y="46831"/>
                    <a:pt x="6677" y="46808"/>
                    <a:pt x="6751" y="46758"/>
                  </a:cubicBezTo>
                  <a:cubicBezTo>
                    <a:pt x="7402" y="46315"/>
                    <a:pt x="8605" y="45872"/>
                    <a:pt x="8605" y="45872"/>
                  </a:cubicBezTo>
                  <a:cubicBezTo>
                    <a:pt x="9641" y="23517"/>
                    <a:pt x="1" y="0"/>
                    <a:pt x="1"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4"/>
            <p:cNvSpPr/>
            <p:nvPr/>
          </p:nvSpPr>
          <p:spPr>
            <a:xfrm>
              <a:off x="8340084" y="601542"/>
              <a:ext cx="751702" cy="773948"/>
            </a:xfrm>
            <a:custGeom>
              <a:avLst/>
              <a:gdLst/>
              <a:ahLst/>
              <a:cxnLst/>
              <a:rect l="l" t="t" r="r" b="b"/>
              <a:pathLst>
                <a:path w="15239" h="15690" extrusionOk="0">
                  <a:moveTo>
                    <a:pt x="0" y="0"/>
                  </a:moveTo>
                  <a:lnTo>
                    <a:pt x="4069" y="6375"/>
                  </a:lnTo>
                  <a:lnTo>
                    <a:pt x="9557" y="7937"/>
                  </a:lnTo>
                  <a:lnTo>
                    <a:pt x="5832" y="9290"/>
                  </a:lnTo>
                  <a:lnTo>
                    <a:pt x="11303" y="9357"/>
                  </a:lnTo>
                  <a:lnTo>
                    <a:pt x="8655" y="11212"/>
                  </a:lnTo>
                  <a:cubicBezTo>
                    <a:pt x="11287" y="12515"/>
                    <a:pt x="15230" y="15689"/>
                    <a:pt x="15230" y="15689"/>
                  </a:cubicBezTo>
                  <a:lnTo>
                    <a:pt x="15238" y="15681"/>
                  </a:lnTo>
                  <a:cubicBezTo>
                    <a:pt x="13551" y="494"/>
                    <a:pt x="1" y="0"/>
                    <a:pt x="0"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4"/>
            <p:cNvSpPr/>
            <p:nvPr/>
          </p:nvSpPr>
          <p:spPr>
            <a:xfrm>
              <a:off x="8040074" y="1258042"/>
              <a:ext cx="1051268" cy="330494"/>
            </a:xfrm>
            <a:custGeom>
              <a:avLst/>
              <a:gdLst/>
              <a:ahLst/>
              <a:cxnLst/>
              <a:rect l="l" t="t" r="r" b="b"/>
              <a:pathLst>
                <a:path w="21312" h="6700" extrusionOk="0">
                  <a:moveTo>
                    <a:pt x="12616" y="1"/>
                  </a:moveTo>
                  <a:cubicBezTo>
                    <a:pt x="4608" y="1"/>
                    <a:pt x="1" y="6382"/>
                    <a:pt x="1" y="6382"/>
                  </a:cubicBezTo>
                  <a:lnTo>
                    <a:pt x="7461" y="6541"/>
                  </a:lnTo>
                  <a:lnTo>
                    <a:pt x="11813" y="2798"/>
                  </a:lnTo>
                  <a:lnTo>
                    <a:pt x="10828" y="6699"/>
                  </a:lnTo>
                  <a:lnTo>
                    <a:pt x="13960" y="2130"/>
                  </a:lnTo>
                  <a:lnTo>
                    <a:pt x="13977" y="5396"/>
                  </a:lnTo>
                  <a:cubicBezTo>
                    <a:pt x="16517" y="3917"/>
                    <a:pt x="21312" y="2380"/>
                    <a:pt x="21312" y="2380"/>
                  </a:cubicBezTo>
                  <a:cubicBezTo>
                    <a:pt x="18091" y="655"/>
                    <a:pt x="15180" y="1"/>
                    <a:pt x="12616"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4"/>
            <p:cNvSpPr/>
            <p:nvPr/>
          </p:nvSpPr>
          <p:spPr>
            <a:xfrm>
              <a:off x="9116054" y="1273975"/>
              <a:ext cx="1147259" cy="347907"/>
            </a:xfrm>
            <a:custGeom>
              <a:avLst/>
              <a:gdLst/>
              <a:ahLst/>
              <a:cxnLst/>
              <a:rect l="l" t="t" r="r" b="b"/>
              <a:pathLst>
                <a:path w="23258" h="7053" extrusionOk="0">
                  <a:moveTo>
                    <a:pt x="8807" y="0"/>
                  </a:moveTo>
                  <a:cubicBezTo>
                    <a:pt x="6133" y="0"/>
                    <a:pt x="3172" y="646"/>
                    <a:pt x="0" y="2333"/>
                  </a:cubicBezTo>
                  <a:cubicBezTo>
                    <a:pt x="0" y="2333"/>
                    <a:pt x="5297" y="4037"/>
                    <a:pt x="8162" y="5633"/>
                  </a:cubicBezTo>
                  <a:lnTo>
                    <a:pt x="7870" y="2208"/>
                  </a:lnTo>
                  <a:lnTo>
                    <a:pt x="11671" y="7053"/>
                  </a:lnTo>
                  <a:lnTo>
                    <a:pt x="10225" y="2951"/>
                  </a:lnTo>
                  <a:lnTo>
                    <a:pt x="10225" y="2951"/>
                  </a:lnTo>
                  <a:lnTo>
                    <a:pt x="15263" y="6953"/>
                  </a:lnTo>
                  <a:lnTo>
                    <a:pt x="23258" y="6928"/>
                  </a:lnTo>
                  <a:cubicBezTo>
                    <a:pt x="23258" y="6928"/>
                    <a:pt x="17566" y="0"/>
                    <a:pt x="8807"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4"/>
            <p:cNvSpPr/>
            <p:nvPr/>
          </p:nvSpPr>
          <p:spPr>
            <a:xfrm>
              <a:off x="9116054" y="472551"/>
              <a:ext cx="745092" cy="916505"/>
            </a:xfrm>
            <a:custGeom>
              <a:avLst/>
              <a:gdLst/>
              <a:ahLst/>
              <a:cxnLst/>
              <a:rect l="l" t="t" r="r" b="b"/>
              <a:pathLst>
                <a:path w="15105" h="18580" extrusionOk="0">
                  <a:moveTo>
                    <a:pt x="15104" y="1"/>
                  </a:moveTo>
                  <a:lnTo>
                    <a:pt x="15104" y="1"/>
                  </a:lnTo>
                  <a:cubicBezTo>
                    <a:pt x="15104" y="1"/>
                    <a:pt x="276" y="3025"/>
                    <a:pt x="0" y="18580"/>
                  </a:cubicBezTo>
                  <a:cubicBezTo>
                    <a:pt x="0" y="18580"/>
                    <a:pt x="4010" y="14662"/>
                    <a:pt x="6767" y="12866"/>
                  </a:cubicBezTo>
                  <a:lnTo>
                    <a:pt x="3668" y="11496"/>
                  </a:lnTo>
                  <a:lnTo>
                    <a:pt x="9674" y="10410"/>
                  </a:lnTo>
                  <a:lnTo>
                    <a:pt x="5430" y="9733"/>
                  </a:lnTo>
                  <a:lnTo>
                    <a:pt x="11295" y="7152"/>
                  </a:lnTo>
                  <a:lnTo>
                    <a:pt x="15104" y="1"/>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4"/>
            <p:cNvSpPr/>
            <p:nvPr/>
          </p:nvSpPr>
          <p:spPr>
            <a:xfrm>
              <a:off x="8440218" y="1389450"/>
              <a:ext cx="666809" cy="978312"/>
            </a:xfrm>
            <a:custGeom>
              <a:avLst/>
              <a:gdLst/>
              <a:ahLst/>
              <a:cxnLst/>
              <a:rect l="l" t="t" r="r" b="b"/>
              <a:pathLst>
                <a:path w="13518" h="19833" extrusionOk="0">
                  <a:moveTo>
                    <a:pt x="13517" y="0"/>
                  </a:moveTo>
                  <a:lnTo>
                    <a:pt x="13517" y="0"/>
                  </a:lnTo>
                  <a:cubicBezTo>
                    <a:pt x="1" y="6658"/>
                    <a:pt x="4027" y="19833"/>
                    <a:pt x="4027" y="19833"/>
                  </a:cubicBezTo>
                  <a:lnTo>
                    <a:pt x="8580" y="13818"/>
                  </a:lnTo>
                  <a:lnTo>
                    <a:pt x="8213" y="8020"/>
                  </a:lnTo>
                  <a:lnTo>
                    <a:pt x="10710" y="11153"/>
                  </a:lnTo>
                  <a:lnTo>
                    <a:pt x="8956" y="5882"/>
                  </a:lnTo>
                  <a:lnTo>
                    <a:pt x="11554" y="7803"/>
                  </a:lnTo>
                  <a:cubicBezTo>
                    <a:pt x="11888" y="4846"/>
                    <a:pt x="13517" y="1"/>
                    <a:pt x="13517"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4"/>
            <p:cNvSpPr/>
            <p:nvPr/>
          </p:nvSpPr>
          <p:spPr>
            <a:xfrm>
              <a:off x="8040074" y="1247140"/>
              <a:ext cx="1066954" cy="325709"/>
            </a:xfrm>
            <a:custGeom>
              <a:avLst/>
              <a:gdLst/>
              <a:ahLst/>
              <a:cxnLst/>
              <a:rect l="l" t="t" r="r" b="b"/>
              <a:pathLst>
                <a:path w="21630" h="6603" extrusionOk="0">
                  <a:moveTo>
                    <a:pt x="12504" y="0"/>
                  </a:moveTo>
                  <a:cubicBezTo>
                    <a:pt x="4684" y="0"/>
                    <a:pt x="1" y="6603"/>
                    <a:pt x="1" y="6603"/>
                  </a:cubicBezTo>
                  <a:cubicBezTo>
                    <a:pt x="6252" y="2709"/>
                    <a:pt x="11485" y="1697"/>
                    <a:pt x="15237" y="1697"/>
                  </a:cubicBezTo>
                  <a:cubicBezTo>
                    <a:pt x="19302" y="1697"/>
                    <a:pt x="21629" y="2885"/>
                    <a:pt x="21629" y="2885"/>
                  </a:cubicBezTo>
                  <a:cubicBezTo>
                    <a:pt x="18258" y="783"/>
                    <a:pt x="15195" y="0"/>
                    <a:pt x="12504"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4"/>
            <p:cNvSpPr/>
            <p:nvPr/>
          </p:nvSpPr>
          <p:spPr>
            <a:xfrm>
              <a:off x="8340084" y="601542"/>
              <a:ext cx="766944" cy="788352"/>
            </a:xfrm>
            <a:custGeom>
              <a:avLst/>
              <a:gdLst/>
              <a:ahLst/>
              <a:cxnLst/>
              <a:rect l="l" t="t" r="r" b="b"/>
              <a:pathLst>
                <a:path w="15548" h="15982" extrusionOk="0">
                  <a:moveTo>
                    <a:pt x="0" y="0"/>
                  </a:moveTo>
                  <a:cubicBezTo>
                    <a:pt x="1" y="1"/>
                    <a:pt x="12640" y="5464"/>
                    <a:pt x="15547" y="15982"/>
                  </a:cubicBezTo>
                  <a:cubicBezTo>
                    <a:pt x="15547" y="15982"/>
                    <a:pt x="15088" y="1379"/>
                    <a:pt x="0"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4"/>
            <p:cNvSpPr/>
            <p:nvPr/>
          </p:nvSpPr>
          <p:spPr>
            <a:xfrm>
              <a:off x="9031162" y="472551"/>
              <a:ext cx="830379" cy="884393"/>
            </a:xfrm>
            <a:custGeom>
              <a:avLst/>
              <a:gdLst/>
              <a:ahLst/>
              <a:cxnLst/>
              <a:rect l="l" t="t" r="r" b="b"/>
              <a:pathLst>
                <a:path w="16834" h="17929" extrusionOk="0">
                  <a:moveTo>
                    <a:pt x="16834" y="1"/>
                  </a:moveTo>
                  <a:cubicBezTo>
                    <a:pt x="0" y="3752"/>
                    <a:pt x="1830" y="17928"/>
                    <a:pt x="1830" y="17928"/>
                  </a:cubicBezTo>
                  <a:cubicBezTo>
                    <a:pt x="5865" y="5899"/>
                    <a:pt x="16833" y="1"/>
                    <a:pt x="16834"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4"/>
            <p:cNvSpPr/>
            <p:nvPr/>
          </p:nvSpPr>
          <p:spPr>
            <a:xfrm>
              <a:off x="5858516" y="1798622"/>
              <a:ext cx="1706485" cy="847298"/>
            </a:xfrm>
            <a:custGeom>
              <a:avLst/>
              <a:gdLst/>
              <a:ahLst/>
              <a:cxnLst/>
              <a:rect l="l" t="t" r="r" b="b"/>
              <a:pathLst>
                <a:path w="34595" h="17177" extrusionOk="0">
                  <a:moveTo>
                    <a:pt x="8397" y="1"/>
                  </a:moveTo>
                  <a:cubicBezTo>
                    <a:pt x="3457" y="1"/>
                    <a:pt x="0" y="1187"/>
                    <a:pt x="0" y="1187"/>
                  </a:cubicBezTo>
                  <a:lnTo>
                    <a:pt x="10602" y="9007"/>
                  </a:lnTo>
                  <a:lnTo>
                    <a:pt x="20510" y="8104"/>
                  </a:lnTo>
                  <a:lnTo>
                    <a:pt x="20510" y="8104"/>
                  </a:lnTo>
                  <a:lnTo>
                    <a:pt x="15297" y="12657"/>
                  </a:lnTo>
                  <a:lnTo>
                    <a:pt x="15297" y="12657"/>
                  </a:lnTo>
                  <a:lnTo>
                    <a:pt x="24236" y="9341"/>
                  </a:lnTo>
                  <a:lnTo>
                    <a:pt x="21094" y="14011"/>
                  </a:lnTo>
                  <a:cubicBezTo>
                    <a:pt x="26190" y="14487"/>
                    <a:pt x="34595" y="17177"/>
                    <a:pt x="34595" y="17177"/>
                  </a:cubicBezTo>
                  <a:cubicBezTo>
                    <a:pt x="27164" y="2823"/>
                    <a:pt x="16017" y="1"/>
                    <a:pt x="8397"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4"/>
            <p:cNvSpPr/>
            <p:nvPr/>
          </p:nvSpPr>
          <p:spPr>
            <a:xfrm>
              <a:off x="5978036" y="2630284"/>
              <a:ext cx="1586964" cy="995182"/>
            </a:xfrm>
            <a:custGeom>
              <a:avLst/>
              <a:gdLst/>
              <a:ahLst/>
              <a:cxnLst/>
              <a:rect l="l" t="t" r="r" b="b"/>
              <a:pathLst>
                <a:path w="32172" h="20175" extrusionOk="0">
                  <a:moveTo>
                    <a:pt x="27268" y="1"/>
                  </a:moveTo>
                  <a:cubicBezTo>
                    <a:pt x="5320" y="1"/>
                    <a:pt x="0" y="20174"/>
                    <a:pt x="0" y="20174"/>
                  </a:cubicBezTo>
                  <a:lnTo>
                    <a:pt x="12239" y="15755"/>
                  </a:lnTo>
                  <a:lnTo>
                    <a:pt x="16984" y="6933"/>
                  </a:lnTo>
                  <a:lnTo>
                    <a:pt x="17811" y="13909"/>
                  </a:lnTo>
                  <a:lnTo>
                    <a:pt x="20050" y="4519"/>
                  </a:lnTo>
                  <a:lnTo>
                    <a:pt x="22122" y="9824"/>
                  </a:lnTo>
                  <a:cubicBezTo>
                    <a:pt x="25330" y="5830"/>
                    <a:pt x="32172" y="317"/>
                    <a:pt x="32172" y="317"/>
                  </a:cubicBezTo>
                  <a:cubicBezTo>
                    <a:pt x="30452" y="101"/>
                    <a:pt x="28818" y="1"/>
                    <a:pt x="27268"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4"/>
            <p:cNvSpPr/>
            <p:nvPr/>
          </p:nvSpPr>
          <p:spPr>
            <a:xfrm>
              <a:off x="7155780" y="695067"/>
              <a:ext cx="1096994" cy="1957858"/>
            </a:xfrm>
            <a:custGeom>
              <a:avLst/>
              <a:gdLst/>
              <a:ahLst/>
              <a:cxnLst/>
              <a:rect l="l" t="t" r="r" b="b"/>
              <a:pathLst>
                <a:path w="22239" h="39691" extrusionOk="0">
                  <a:moveTo>
                    <a:pt x="22238" y="1"/>
                  </a:moveTo>
                  <a:lnTo>
                    <a:pt x="22238" y="1"/>
                  </a:lnTo>
                  <a:cubicBezTo>
                    <a:pt x="22238" y="1"/>
                    <a:pt x="0" y="14195"/>
                    <a:pt x="9273" y="39682"/>
                  </a:cubicBezTo>
                  <a:lnTo>
                    <a:pt x="9273" y="39691"/>
                  </a:lnTo>
                  <a:cubicBezTo>
                    <a:pt x="9273" y="39691"/>
                    <a:pt x="13350" y="30810"/>
                    <a:pt x="16700" y="26157"/>
                  </a:cubicBezTo>
                  <a:lnTo>
                    <a:pt x="10810" y="25865"/>
                  </a:lnTo>
                  <a:lnTo>
                    <a:pt x="19899" y="20343"/>
                  </a:lnTo>
                  <a:lnTo>
                    <a:pt x="19899" y="20343"/>
                  </a:lnTo>
                  <a:lnTo>
                    <a:pt x="12589" y="21905"/>
                  </a:lnTo>
                  <a:lnTo>
                    <a:pt x="20517" y="14027"/>
                  </a:lnTo>
                  <a:lnTo>
                    <a:pt x="22238" y="1"/>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4"/>
            <p:cNvSpPr/>
            <p:nvPr/>
          </p:nvSpPr>
          <p:spPr>
            <a:xfrm>
              <a:off x="5978036" y="2624611"/>
              <a:ext cx="1621592" cy="1000855"/>
            </a:xfrm>
            <a:custGeom>
              <a:avLst/>
              <a:gdLst/>
              <a:ahLst/>
              <a:cxnLst/>
              <a:rect l="l" t="t" r="r" b="b"/>
              <a:pathLst>
                <a:path w="32874" h="20290" extrusionOk="0">
                  <a:moveTo>
                    <a:pt x="25913" y="0"/>
                  </a:moveTo>
                  <a:cubicBezTo>
                    <a:pt x="5172" y="0"/>
                    <a:pt x="0" y="20289"/>
                    <a:pt x="0" y="20289"/>
                  </a:cubicBezTo>
                  <a:cubicBezTo>
                    <a:pt x="13817" y="1962"/>
                    <a:pt x="28133" y="664"/>
                    <a:pt x="31912" y="664"/>
                  </a:cubicBezTo>
                  <a:cubicBezTo>
                    <a:pt x="32536" y="664"/>
                    <a:pt x="32873" y="699"/>
                    <a:pt x="32873" y="699"/>
                  </a:cubicBezTo>
                  <a:cubicBezTo>
                    <a:pt x="30378" y="218"/>
                    <a:pt x="28062" y="0"/>
                    <a:pt x="25913"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4"/>
            <p:cNvSpPr/>
            <p:nvPr/>
          </p:nvSpPr>
          <p:spPr>
            <a:xfrm>
              <a:off x="5858516" y="1789299"/>
              <a:ext cx="1741113" cy="870236"/>
            </a:xfrm>
            <a:custGeom>
              <a:avLst/>
              <a:gdLst/>
              <a:ahLst/>
              <a:cxnLst/>
              <a:rect l="l" t="t" r="r" b="b"/>
              <a:pathLst>
                <a:path w="35297" h="17642" extrusionOk="0">
                  <a:moveTo>
                    <a:pt x="9334" y="0"/>
                  </a:moveTo>
                  <a:cubicBezTo>
                    <a:pt x="6489" y="0"/>
                    <a:pt x="3382" y="416"/>
                    <a:pt x="0" y="1376"/>
                  </a:cubicBezTo>
                  <a:cubicBezTo>
                    <a:pt x="0" y="1376"/>
                    <a:pt x="23977" y="2362"/>
                    <a:pt x="35296" y="17641"/>
                  </a:cubicBezTo>
                  <a:cubicBezTo>
                    <a:pt x="35296" y="17641"/>
                    <a:pt x="27863" y="0"/>
                    <a:pt x="9334"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4"/>
            <p:cNvSpPr/>
            <p:nvPr/>
          </p:nvSpPr>
          <p:spPr>
            <a:xfrm>
              <a:off x="7018107" y="695067"/>
              <a:ext cx="1234667" cy="1902266"/>
            </a:xfrm>
            <a:custGeom>
              <a:avLst/>
              <a:gdLst/>
              <a:ahLst/>
              <a:cxnLst/>
              <a:rect l="l" t="t" r="r" b="b"/>
              <a:pathLst>
                <a:path w="25030" h="38564" extrusionOk="0">
                  <a:moveTo>
                    <a:pt x="25029" y="1"/>
                  </a:moveTo>
                  <a:lnTo>
                    <a:pt x="25029" y="1"/>
                  </a:lnTo>
                  <a:cubicBezTo>
                    <a:pt x="1" y="16642"/>
                    <a:pt x="11838" y="38563"/>
                    <a:pt x="11838" y="38563"/>
                  </a:cubicBezTo>
                  <a:cubicBezTo>
                    <a:pt x="10886" y="16459"/>
                    <a:pt x="25029" y="2"/>
                    <a:pt x="25029"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4"/>
            <p:cNvSpPr/>
            <p:nvPr/>
          </p:nvSpPr>
          <p:spPr>
            <a:xfrm>
              <a:off x="7125246" y="4286405"/>
              <a:ext cx="262965" cy="380414"/>
            </a:xfrm>
            <a:custGeom>
              <a:avLst/>
              <a:gdLst/>
              <a:ahLst/>
              <a:cxnLst/>
              <a:rect l="l" t="t" r="r" b="b"/>
              <a:pathLst>
                <a:path w="5331" h="7712" extrusionOk="0">
                  <a:moveTo>
                    <a:pt x="1045" y="2156"/>
                  </a:moveTo>
                  <a:cubicBezTo>
                    <a:pt x="1" y="6642"/>
                    <a:pt x="3844" y="7711"/>
                    <a:pt x="3994" y="7536"/>
                  </a:cubicBezTo>
                  <a:cubicBezTo>
                    <a:pt x="4487" y="6942"/>
                    <a:pt x="4829" y="6341"/>
                    <a:pt x="4963" y="5581"/>
                  </a:cubicBezTo>
                  <a:cubicBezTo>
                    <a:pt x="5331" y="3542"/>
                    <a:pt x="3777" y="1095"/>
                    <a:pt x="2073" y="59"/>
                  </a:cubicBezTo>
                  <a:cubicBezTo>
                    <a:pt x="1964" y="0"/>
                    <a:pt x="1822" y="401"/>
                    <a:pt x="1797" y="451"/>
                  </a:cubicBezTo>
                  <a:cubicBezTo>
                    <a:pt x="1555" y="1011"/>
                    <a:pt x="1179" y="1562"/>
                    <a:pt x="1045" y="2156"/>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4"/>
            <p:cNvSpPr/>
            <p:nvPr/>
          </p:nvSpPr>
          <p:spPr>
            <a:xfrm>
              <a:off x="7600850" y="2646988"/>
              <a:ext cx="1067675" cy="1883425"/>
            </a:xfrm>
            <a:custGeom>
              <a:avLst/>
              <a:gdLst/>
              <a:ahLst/>
              <a:cxnLst/>
              <a:rect l="l" t="t" r="r" b="b"/>
              <a:pathLst>
                <a:path w="42707" h="75337" extrusionOk="0">
                  <a:moveTo>
                    <a:pt x="0" y="0"/>
                  </a:moveTo>
                  <a:cubicBezTo>
                    <a:pt x="1" y="1"/>
                    <a:pt x="10418" y="18956"/>
                    <a:pt x="13868" y="28646"/>
                  </a:cubicBezTo>
                  <a:cubicBezTo>
                    <a:pt x="17318" y="38345"/>
                    <a:pt x="29273" y="75337"/>
                    <a:pt x="29273" y="75337"/>
                  </a:cubicBezTo>
                  <a:cubicBezTo>
                    <a:pt x="31654" y="73399"/>
                    <a:pt x="33208" y="71511"/>
                    <a:pt x="36056" y="70784"/>
                  </a:cubicBezTo>
                  <a:cubicBezTo>
                    <a:pt x="36153" y="70759"/>
                    <a:pt x="36252" y="70748"/>
                    <a:pt x="36353" y="70748"/>
                  </a:cubicBezTo>
                  <a:cubicBezTo>
                    <a:pt x="37475" y="70748"/>
                    <a:pt x="38821" y="72156"/>
                    <a:pt x="39691" y="72156"/>
                  </a:cubicBezTo>
                  <a:cubicBezTo>
                    <a:pt x="39904" y="72156"/>
                    <a:pt x="40088" y="72071"/>
                    <a:pt x="40233" y="71861"/>
                  </a:cubicBezTo>
                  <a:cubicBezTo>
                    <a:pt x="41027" y="70717"/>
                    <a:pt x="42706" y="69255"/>
                    <a:pt x="42706" y="69255"/>
                  </a:cubicBezTo>
                  <a:cubicBezTo>
                    <a:pt x="30401" y="32231"/>
                    <a:pt x="2" y="1"/>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4"/>
            <p:cNvSpPr/>
            <p:nvPr/>
          </p:nvSpPr>
          <p:spPr>
            <a:xfrm>
              <a:off x="7484597" y="2889006"/>
              <a:ext cx="1889885" cy="440149"/>
            </a:xfrm>
            <a:custGeom>
              <a:avLst/>
              <a:gdLst/>
              <a:ahLst/>
              <a:cxnLst/>
              <a:rect l="l" t="t" r="r" b="b"/>
              <a:pathLst>
                <a:path w="38313" h="8923" extrusionOk="0">
                  <a:moveTo>
                    <a:pt x="18881" y="1"/>
                  </a:moveTo>
                  <a:cubicBezTo>
                    <a:pt x="15631" y="1"/>
                    <a:pt x="12749" y="1638"/>
                    <a:pt x="10978" y="4161"/>
                  </a:cubicBezTo>
                  <a:cubicBezTo>
                    <a:pt x="10208" y="5249"/>
                    <a:pt x="9001" y="5867"/>
                    <a:pt x="7746" y="5867"/>
                  </a:cubicBezTo>
                  <a:cubicBezTo>
                    <a:pt x="7354" y="5867"/>
                    <a:pt x="6957" y="5807"/>
                    <a:pt x="6567" y="5681"/>
                  </a:cubicBezTo>
                  <a:cubicBezTo>
                    <a:pt x="5781" y="5431"/>
                    <a:pt x="4971" y="5305"/>
                    <a:pt x="4152" y="5305"/>
                  </a:cubicBezTo>
                  <a:cubicBezTo>
                    <a:pt x="3969" y="5305"/>
                    <a:pt x="3785" y="5314"/>
                    <a:pt x="3609" y="5322"/>
                  </a:cubicBezTo>
                  <a:cubicBezTo>
                    <a:pt x="1337" y="5481"/>
                    <a:pt x="151" y="7143"/>
                    <a:pt x="0" y="8923"/>
                  </a:cubicBezTo>
                  <a:lnTo>
                    <a:pt x="38312" y="8923"/>
                  </a:lnTo>
                  <a:cubicBezTo>
                    <a:pt x="38162" y="7143"/>
                    <a:pt x="36975" y="5481"/>
                    <a:pt x="34703" y="5322"/>
                  </a:cubicBezTo>
                  <a:lnTo>
                    <a:pt x="34712" y="5322"/>
                  </a:lnTo>
                  <a:cubicBezTo>
                    <a:pt x="34528" y="5314"/>
                    <a:pt x="34344" y="5305"/>
                    <a:pt x="34169" y="5305"/>
                  </a:cubicBezTo>
                  <a:cubicBezTo>
                    <a:pt x="33250" y="5305"/>
                    <a:pt x="32339" y="5464"/>
                    <a:pt x="31479" y="5773"/>
                  </a:cubicBezTo>
                  <a:cubicBezTo>
                    <a:pt x="31034" y="5938"/>
                    <a:pt x="30575" y="6018"/>
                    <a:pt x="30121" y="6018"/>
                  </a:cubicBezTo>
                  <a:cubicBezTo>
                    <a:pt x="28853" y="6018"/>
                    <a:pt x="27628" y="5398"/>
                    <a:pt x="26884" y="4303"/>
                  </a:cubicBezTo>
                  <a:cubicBezTo>
                    <a:pt x="25121" y="1705"/>
                    <a:pt x="22197" y="1"/>
                    <a:pt x="18881" y="1"/>
                  </a:cubicBezTo>
                  <a:close/>
                </a:path>
              </a:pathLst>
            </a:custGeom>
            <a:solidFill>
              <a:srgbClr val="EEB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4"/>
            <p:cNvSpPr/>
            <p:nvPr/>
          </p:nvSpPr>
          <p:spPr>
            <a:xfrm>
              <a:off x="7162340" y="2211937"/>
              <a:ext cx="3582706" cy="3582755"/>
            </a:xfrm>
            <a:custGeom>
              <a:avLst/>
              <a:gdLst/>
              <a:ahLst/>
              <a:cxnLst/>
              <a:rect l="l" t="t" r="r" b="b"/>
              <a:pathLst>
                <a:path w="72631" h="72632" extrusionOk="0">
                  <a:moveTo>
                    <a:pt x="36316" y="1"/>
                  </a:moveTo>
                  <a:cubicBezTo>
                    <a:pt x="16266" y="1"/>
                    <a:pt x="1" y="16258"/>
                    <a:pt x="1" y="36316"/>
                  </a:cubicBezTo>
                  <a:cubicBezTo>
                    <a:pt x="1" y="56374"/>
                    <a:pt x="16266" y="72631"/>
                    <a:pt x="36316" y="72631"/>
                  </a:cubicBezTo>
                  <a:cubicBezTo>
                    <a:pt x="56374" y="72631"/>
                    <a:pt x="72631" y="56374"/>
                    <a:pt x="72631" y="36316"/>
                  </a:cubicBezTo>
                  <a:cubicBezTo>
                    <a:pt x="72631" y="16258"/>
                    <a:pt x="56374" y="1"/>
                    <a:pt x="36316" y="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4"/>
            <p:cNvSpPr/>
            <p:nvPr/>
          </p:nvSpPr>
          <p:spPr>
            <a:xfrm>
              <a:off x="5297662" y="3496031"/>
              <a:ext cx="3351113" cy="2317159"/>
            </a:xfrm>
            <a:custGeom>
              <a:avLst/>
              <a:gdLst/>
              <a:ahLst/>
              <a:cxnLst/>
              <a:rect l="l" t="t" r="r" b="b"/>
              <a:pathLst>
                <a:path w="67936" h="46975" extrusionOk="0">
                  <a:moveTo>
                    <a:pt x="10794" y="20743"/>
                  </a:moveTo>
                  <a:cubicBezTo>
                    <a:pt x="8948" y="5556"/>
                    <a:pt x="22874" y="0"/>
                    <a:pt x="30301" y="1111"/>
                  </a:cubicBezTo>
                  <a:cubicBezTo>
                    <a:pt x="40501" y="2632"/>
                    <a:pt x="48220" y="14336"/>
                    <a:pt x="48780" y="16190"/>
                  </a:cubicBezTo>
                  <a:cubicBezTo>
                    <a:pt x="49699" y="19281"/>
                    <a:pt x="54427" y="16800"/>
                    <a:pt x="59824" y="20618"/>
                  </a:cubicBezTo>
                  <a:cubicBezTo>
                    <a:pt x="67936" y="26366"/>
                    <a:pt x="64068" y="38178"/>
                    <a:pt x="59582" y="38070"/>
                  </a:cubicBezTo>
                  <a:cubicBezTo>
                    <a:pt x="50242" y="37844"/>
                    <a:pt x="7118" y="46975"/>
                    <a:pt x="4236" y="38746"/>
                  </a:cubicBezTo>
                  <a:cubicBezTo>
                    <a:pt x="1" y="26625"/>
                    <a:pt x="11370" y="25463"/>
                    <a:pt x="10794" y="20743"/>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4"/>
            <p:cNvSpPr/>
            <p:nvPr/>
          </p:nvSpPr>
          <p:spPr>
            <a:xfrm>
              <a:off x="6419764" y="3649735"/>
              <a:ext cx="389885" cy="276530"/>
            </a:xfrm>
            <a:custGeom>
              <a:avLst/>
              <a:gdLst/>
              <a:ahLst/>
              <a:cxnLst/>
              <a:rect l="l" t="t" r="r" b="b"/>
              <a:pathLst>
                <a:path w="7904" h="5606" extrusionOk="0">
                  <a:moveTo>
                    <a:pt x="2315" y="351"/>
                  </a:moveTo>
                  <a:lnTo>
                    <a:pt x="2198" y="351"/>
                  </a:lnTo>
                  <a:lnTo>
                    <a:pt x="2181" y="351"/>
                  </a:lnTo>
                  <a:lnTo>
                    <a:pt x="2173" y="351"/>
                  </a:lnTo>
                  <a:lnTo>
                    <a:pt x="2156" y="351"/>
                  </a:lnTo>
                  <a:lnTo>
                    <a:pt x="2148" y="351"/>
                  </a:lnTo>
                  <a:lnTo>
                    <a:pt x="2139" y="351"/>
                  </a:lnTo>
                  <a:lnTo>
                    <a:pt x="2123" y="351"/>
                  </a:lnTo>
                  <a:lnTo>
                    <a:pt x="2114" y="351"/>
                  </a:lnTo>
                  <a:lnTo>
                    <a:pt x="2106" y="351"/>
                  </a:lnTo>
                  <a:lnTo>
                    <a:pt x="2097" y="351"/>
                  </a:lnTo>
                  <a:lnTo>
                    <a:pt x="2089" y="351"/>
                  </a:lnTo>
                  <a:lnTo>
                    <a:pt x="2081" y="351"/>
                  </a:lnTo>
                  <a:lnTo>
                    <a:pt x="2072" y="351"/>
                  </a:lnTo>
                  <a:lnTo>
                    <a:pt x="2064" y="351"/>
                  </a:lnTo>
                  <a:lnTo>
                    <a:pt x="2056" y="351"/>
                  </a:lnTo>
                  <a:lnTo>
                    <a:pt x="2056" y="359"/>
                  </a:lnTo>
                  <a:lnTo>
                    <a:pt x="2047" y="368"/>
                  </a:lnTo>
                  <a:lnTo>
                    <a:pt x="2039" y="368"/>
                  </a:lnTo>
                  <a:lnTo>
                    <a:pt x="2031" y="376"/>
                  </a:lnTo>
                  <a:lnTo>
                    <a:pt x="2031" y="385"/>
                  </a:lnTo>
                  <a:lnTo>
                    <a:pt x="2022" y="393"/>
                  </a:lnTo>
                  <a:lnTo>
                    <a:pt x="2014" y="401"/>
                  </a:lnTo>
                  <a:lnTo>
                    <a:pt x="2014" y="410"/>
                  </a:lnTo>
                  <a:lnTo>
                    <a:pt x="2006" y="418"/>
                  </a:lnTo>
                  <a:lnTo>
                    <a:pt x="1997" y="426"/>
                  </a:lnTo>
                  <a:lnTo>
                    <a:pt x="1997" y="443"/>
                  </a:lnTo>
                  <a:lnTo>
                    <a:pt x="1989" y="451"/>
                  </a:lnTo>
                  <a:lnTo>
                    <a:pt x="1989" y="468"/>
                  </a:lnTo>
                  <a:lnTo>
                    <a:pt x="1981" y="485"/>
                  </a:lnTo>
                  <a:lnTo>
                    <a:pt x="1981" y="501"/>
                  </a:lnTo>
                  <a:lnTo>
                    <a:pt x="1981" y="518"/>
                  </a:lnTo>
                  <a:lnTo>
                    <a:pt x="1981" y="527"/>
                  </a:lnTo>
                  <a:lnTo>
                    <a:pt x="1981" y="543"/>
                  </a:lnTo>
                  <a:lnTo>
                    <a:pt x="1981" y="560"/>
                  </a:lnTo>
                  <a:lnTo>
                    <a:pt x="1981" y="577"/>
                  </a:lnTo>
                  <a:lnTo>
                    <a:pt x="1981" y="593"/>
                  </a:lnTo>
                  <a:lnTo>
                    <a:pt x="1981" y="610"/>
                  </a:lnTo>
                  <a:lnTo>
                    <a:pt x="1981" y="719"/>
                  </a:lnTo>
                  <a:lnTo>
                    <a:pt x="1981" y="735"/>
                  </a:lnTo>
                  <a:lnTo>
                    <a:pt x="1981" y="735"/>
                  </a:lnTo>
                  <a:lnTo>
                    <a:pt x="1981" y="760"/>
                  </a:lnTo>
                  <a:lnTo>
                    <a:pt x="1981" y="777"/>
                  </a:lnTo>
                  <a:lnTo>
                    <a:pt x="1981" y="777"/>
                  </a:lnTo>
                  <a:lnTo>
                    <a:pt x="1981" y="794"/>
                  </a:lnTo>
                  <a:lnTo>
                    <a:pt x="1981" y="811"/>
                  </a:lnTo>
                  <a:lnTo>
                    <a:pt x="1981" y="811"/>
                  </a:lnTo>
                  <a:lnTo>
                    <a:pt x="1981" y="836"/>
                  </a:lnTo>
                  <a:lnTo>
                    <a:pt x="1981" y="852"/>
                  </a:lnTo>
                  <a:lnTo>
                    <a:pt x="1981" y="852"/>
                  </a:lnTo>
                  <a:lnTo>
                    <a:pt x="1981" y="869"/>
                  </a:lnTo>
                  <a:lnTo>
                    <a:pt x="1989" y="886"/>
                  </a:lnTo>
                  <a:lnTo>
                    <a:pt x="1989" y="886"/>
                  </a:lnTo>
                  <a:lnTo>
                    <a:pt x="1997" y="911"/>
                  </a:lnTo>
                  <a:lnTo>
                    <a:pt x="2006" y="928"/>
                  </a:lnTo>
                  <a:lnTo>
                    <a:pt x="2006" y="928"/>
                  </a:lnTo>
                  <a:lnTo>
                    <a:pt x="2006" y="944"/>
                  </a:lnTo>
                  <a:lnTo>
                    <a:pt x="2014" y="961"/>
                  </a:lnTo>
                  <a:lnTo>
                    <a:pt x="2014" y="961"/>
                  </a:lnTo>
                  <a:lnTo>
                    <a:pt x="2022" y="986"/>
                  </a:lnTo>
                  <a:lnTo>
                    <a:pt x="2031" y="1003"/>
                  </a:lnTo>
                  <a:lnTo>
                    <a:pt x="2031" y="1003"/>
                  </a:lnTo>
                  <a:lnTo>
                    <a:pt x="2039" y="1019"/>
                  </a:lnTo>
                  <a:lnTo>
                    <a:pt x="2047" y="1045"/>
                  </a:lnTo>
                  <a:lnTo>
                    <a:pt x="2056" y="1061"/>
                  </a:lnTo>
                  <a:lnTo>
                    <a:pt x="2064" y="1078"/>
                  </a:lnTo>
                  <a:lnTo>
                    <a:pt x="2072" y="1095"/>
                  </a:lnTo>
                  <a:lnTo>
                    <a:pt x="2081" y="1111"/>
                  </a:lnTo>
                  <a:lnTo>
                    <a:pt x="2097" y="1128"/>
                  </a:lnTo>
                  <a:lnTo>
                    <a:pt x="2106" y="1145"/>
                  </a:lnTo>
                  <a:lnTo>
                    <a:pt x="2114" y="1161"/>
                  </a:lnTo>
                  <a:lnTo>
                    <a:pt x="2123" y="1187"/>
                  </a:lnTo>
                  <a:lnTo>
                    <a:pt x="2139" y="1203"/>
                  </a:lnTo>
                  <a:lnTo>
                    <a:pt x="2148" y="1220"/>
                  </a:lnTo>
                  <a:lnTo>
                    <a:pt x="2164" y="1237"/>
                  </a:lnTo>
                  <a:lnTo>
                    <a:pt x="2173" y="1253"/>
                  </a:lnTo>
                  <a:lnTo>
                    <a:pt x="2198" y="1295"/>
                  </a:lnTo>
                  <a:lnTo>
                    <a:pt x="2223" y="1329"/>
                  </a:lnTo>
                  <a:lnTo>
                    <a:pt x="2256" y="1370"/>
                  </a:lnTo>
                  <a:lnTo>
                    <a:pt x="2281" y="1404"/>
                  </a:lnTo>
                  <a:lnTo>
                    <a:pt x="2306" y="1437"/>
                  </a:lnTo>
                  <a:lnTo>
                    <a:pt x="2306" y="1437"/>
                  </a:lnTo>
                  <a:lnTo>
                    <a:pt x="2340" y="1471"/>
                  </a:lnTo>
                  <a:lnTo>
                    <a:pt x="2373" y="1504"/>
                  </a:lnTo>
                  <a:lnTo>
                    <a:pt x="2407" y="1546"/>
                  </a:lnTo>
                  <a:lnTo>
                    <a:pt x="2440" y="1579"/>
                  </a:lnTo>
                  <a:lnTo>
                    <a:pt x="2473" y="1613"/>
                  </a:lnTo>
                  <a:lnTo>
                    <a:pt x="2507" y="1646"/>
                  </a:lnTo>
                  <a:lnTo>
                    <a:pt x="2540" y="1679"/>
                  </a:lnTo>
                  <a:lnTo>
                    <a:pt x="2574" y="1721"/>
                  </a:lnTo>
                  <a:lnTo>
                    <a:pt x="2615" y="1755"/>
                  </a:lnTo>
                  <a:lnTo>
                    <a:pt x="2649" y="1788"/>
                  </a:lnTo>
                  <a:lnTo>
                    <a:pt x="2682" y="1821"/>
                  </a:lnTo>
                  <a:lnTo>
                    <a:pt x="2724" y="1855"/>
                  </a:lnTo>
                  <a:lnTo>
                    <a:pt x="2757" y="1880"/>
                  </a:lnTo>
                  <a:lnTo>
                    <a:pt x="2799" y="1913"/>
                  </a:lnTo>
                  <a:lnTo>
                    <a:pt x="2833" y="1947"/>
                  </a:lnTo>
                  <a:lnTo>
                    <a:pt x="2874" y="1980"/>
                  </a:lnTo>
                  <a:lnTo>
                    <a:pt x="2908" y="2005"/>
                  </a:lnTo>
                  <a:lnTo>
                    <a:pt x="2950" y="2039"/>
                  </a:lnTo>
                  <a:lnTo>
                    <a:pt x="2983" y="2064"/>
                  </a:lnTo>
                  <a:lnTo>
                    <a:pt x="3025" y="2097"/>
                  </a:lnTo>
                  <a:lnTo>
                    <a:pt x="3058" y="2122"/>
                  </a:lnTo>
                  <a:lnTo>
                    <a:pt x="3100" y="2147"/>
                  </a:lnTo>
                  <a:lnTo>
                    <a:pt x="3133" y="2181"/>
                  </a:lnTo>
                  <a:lnTo>
                    <a:pt x="3175" y="2206"/>
                  </a:lnTo>
                  <a:lnTo>
                    <a:pt x="3209" y="2231"/>
                  </a:lnTo>
                  <a:lnTo>
                    <a:pt x="3242" y="2256"/>
                  </a:lnTo>
                  <a:lnTo>
                    <a:pt x="3309" y="2298"/>
                  </a:lnTo>
                  <a:lnTo>
                    <a:pt x="3376" y="2348"/>
                  </a:lnTo>
                  <a:lnTo>
                    <a:pt x="3442" y="2381"/>
                  </a:lnTo>
                  <a:lnTo>
                    <a:pt x="3501" y="2423"/>
                  </a:lnTo>
                  <a:lnTo>
                    <a:pt x="3551" y="2456"/>
                  </a:lnTo>
                  <a:lnTo>
                    <a:pt x="3660" y="2515"/>
                  </a:lnTo>
                  <a:lnTo>
                    <a:pt x="3760" y="2582"/>
                  </a:lnTo>
                  <a:lnTo>
                    <a:pt x="3869" y="2640"/>
                  </a:lnTo>
                  <a:lnTo>
                    <a:pt x="3969" y="2699"/>
                  </a:lnTo>
                  <a:lnTo>
                    <a:pt x="3977" y="2699"/>
                  </a:lnTo>
                  <a:lnTo>
                    <a:pt x="4178" y="2824"/>
                  </a:lnTo>
                  <a:lnTo>
                    <a:pt x="4278" y="2882"/>
                  </a:lnTo>
                  <a:lnTo>
                    <a:pt x="4387" y="2949"/>
                  </a:lnTo>
                  <a:lnTo>
                    <a:pt x="4387" y="2949"/>
                  </a:lnTo>
                  <a:lnTo>
                    <a:pt x="4395" y="2958"/>
                  </a:lnTo>
                  <a:lnTo>
                    <a:pt x="4395" y="2958"/>
                  </a:lnTo>
                  <a:lnTo>
                    <a:pt x="4412" y="2966"/>
                  </a:lnTo>
                  <a:lnTo>
                    <a:pt x="4412" y="2966"/>
                  </a:lnTo>
                  <a:lnTo>
                    <a:pt x="4420" y="2974"/>
                  </a:lnTo>
                  <a:lnTo>
                    <a:pt x="4420" y="2974"/>
                  </a:lnTo>
                  <a:lnTo>
                    <a:pt x="4437" y="2983"/>
                  </a:lnTo>
                  <a:lnTo>
                    <a:pt x="4453" y="2983"/>
                  </a:lnTo>
                  <a:lnTo>
                    <a:pt x="4453" y="2983"/>
                  </a:lnTo>
                  <a:lnTo>
                    <a:pt x="4470" y="2991"/>
                  </a:lnTo>
                  <a:lnTo>
                    <a:pt x="4503" y="3008"/>
                  </a:lnTo>
                  <a:lnTo>
                    <a:pt x="4570" y="3033"/>
                  </a:lnTo>
                  <a:lnTo>
                    <a:pt x="4604" y="3041"/>
                  </a:lnTo>
                  <a:lnTo>
                    <a:pt x="4645" y="3058"/>
                  </a:lnTo>
                  <a:lnTo>
                    <a:pt x="4645" y="3058"/>
                  </a:lnTo>
                  <a:lnTo>
                    <a:pt x="4662" y="3066"/>
                  </a:lnTo>
                  <a:lnTo>
                    <a:pt x="4679" y="3075"/>
                  </a:lnTo>
                  <a:lnTo>
                    <a:pt x="4696" y="3083"/>
                  </a:lnTo>
                  <a:lnTo>
                    <a:pt x="4712" y="3091"/>
                  </a:lnTo>
                  <a:lnTo>
                    <a:pt x="4729" y="3100"/>
                  </a:lnTo>
                  <a:lnTo>
                    <a:pt x="4746" y="3108"/>
                  </a:lnTo>
                  <a:lnTo>
                    <a:pt x="4762" y="3125"/>
                  </a:lnTo>
                  <a:lnTo>
                    <a:pt x="4771" y="3133"/>
                  </a:lnTo>
                  <a:lnTo>
                    <a:pt x="4779" y="3141"/>
                  </a:lnTo>
                  <a:lnTo>
                    <a:pt x="4788" y="3150"/>
                  </a:lnTo>
                  <a:lnTo>
                    <a:pt x="4788" y="3158"/>
                  </a:lnTo>
                  <a:lnTo>
                    <a:pt x="4796" y="3166"/>
                  </a:lnTo>
                  <a:lnTo>
                    <a:pt x="4804" y="3183"/>
                  </a:lnTo>
                  <a:lnTo>
                    <a:pt x="4813" y="3191"/>
                  </a:lnTo>
                  <a:lnTo>
                    <a:pt x="4813" y="3208"/>
                  </a:lnTo>
                  <a:lnTo>
                    <a:pt x="4813" y="3225"/>
                  </a:lnTo>
                  <a:lnTo>
                    <a:pt x="4813" y="3258"/>
                  </a:lnTo>
                  <a:lnTo>
                    <a:pt x="4813" y="3275"/>
                  </a:lnTo>
                  <a:lnTo>
                    <a:pt x="4813" y="3283"/>
                  </a:lnTo>
                  <a:lnTo>
                    <a:pt x="4804" y="3300"/>
                  </a:lnTo>
                  <a:lnTo>
                    <a:pt x="4796" y="3308"/>
                  </a:lnTo>
                  <a:lnTo>
                    <a:pt x="4788" y="3325"/>
                  </a:lnTo>
                  <a:lnTo>
                    <a:pt x="4779" y="3334"/>
                  </a:lnTo>
                  <a:lnTo>
                    <a:pt x="4771" y="3342"/>
                  </a:lnTo>
                  <a:lnTo>
                    <a:pt x="4762" y="3359"/>
                  </a:lnTo>
                  <a:lnTo>
                    <a:pt x="4762" y="3359"/>
                  </a:lnTo>
                  <a:lnTo>
                    <a:pt x="4746" y="3367"/>
                  </a:lnTo>
                  <a:lnTo>
                    <a:pt x="4737" y="3375"/>
                  </a:lnTo>
                  <a:lnTo>
                    <a:pt x="4721" y="3384"/>
                  </a:lnTo>
                  <a:lnTo>
                    <a:pt x="4704" y="3400"/>
                  </a:lnTo>
                  <a:lnTo>
                    <a:pt x="4696" y="3409"/>
                  </a:lnTo>
                  <a:lnTo>
                    <a:pt x="4679" y="3417"/>
                  </a:lnTo>
                  <a:lnTo>
                    <a:pt x="4637" y="3459"/>
                  </a:lnTo>
                  <a:lnTo>
                    <a:pt x="4620" y="3467"/>
                  </a:lnTo>
                  <a:lnTo>
                    <a:pt x="4604" y="3476"/>
                  </a:lnTo>
                  <a:lnTo>
                    <a:pt x="4587" y="3484"/>
                  </a:lnTo>
                  <a:lnTo>
                    <a:pt x="4570" y="3484"/>
                  </a:lnTo>
                  <a:lnTo>
                    <a:pt x="4554" y="3492"/>
                  </a:lnTo>
                  <a:lnTo>
                    <a:pt x="4537" y="3501"/>
                  </a:lnTo>
                  <a:lnTo>
                    <a:pt x="4520" y="3509"/>
                  </a:lnTo>
                  <a:lnTo>
                    <a:pt x="4503" y="3509"/>
                  </a:lnTo>
                  <a:lnTo>
                    <a:pt x="4462" y="3517"/>
                  </a:lnTo>
                  <a:lnTo>
                    <a:pt x="4428" y="3534"/>
                  </a:lnTo>
                  <a:lnTo>
                    <a:pt x="4387" y="3542"/>
                  </a:lnTo>
                  <a:lnTo>
                    <a:pt x="4345" y="3551"/>
                  </a:lnTo>
                  <a:lnTo>
                    <a:pt x="4303" y="3551"/>
                  </a:lnTo>
                  <a:lnTo>
                    <a:pt x="4261" y="3559"/>
                  </a:lnTo>
                  <a:lnTo>
                    <a:pt x="4219" y="3567"/>
                  </a:lnTo>
                  <a:lnTo>
                    <a:pt x="4178" y="3576"/>
                  </a:lnTo>
                  <a:lnTo>
                    <a:pt x="4136" y="3576"/>
                  </a:lnTo>
                  <a:lnTo>
                    <a:pt x="4086" y="3584"/>
                  </a:lnTo>
                  <a:lnTo>
                    <a:pt x="4052" y="3584"/>
                  </a:lnTo>
                  <a:lnTo>
                    <a:pt x="4002" y="3584"/>
                  </a:lnTo>
                  <a:lnTo>
                    <a:pt x="3927" y="3592"/>
                  </a:lnTo>
                  <a:lnTo>
                    <a:pt x="3843" y="3601"/>
                  </a:lnTo>
                  <a:lnTo>
                    <a:pt x="3710" y="3609"/>
                  </a:lnTo>
                  <a:lnTo>
                    <a:pt x="3660" y="3609"/>
                  </a:lnTo>
                  <a:lnTo>
                    <a:pt x="3635" y="3609"/>
                  </a:lnTo>
                  <a:lnTo>
                    <a:pt x="3610" y="3609"/>
                  </a:lnTo>
                  <a:lnTo>
                    <a:pt x="3568" y="3609"/>
                  </a:lnTo>
                  <a:lnTo>
                    <a:pt x="3526" y="3609"/>
                  </a:lnTo>
                  <a:lnTo>
                    <a:pt x="3484" y="3609"/>
                  </a:lnTo>
                  <a:lnTo>
                    <a:pt x="3434" y="3609"/>
                  </a:lnTo>
                  <a:lnTo>
                    <a:pt x="3342" y="3618"/>
                  </a:lnTo>
                  <a:lnTo>
                    <a:pt x="3234" y="3626"/>
                  </a:lnTo>
                  <a:lnTo>
                    <a:pt x="3167" y="3634"/>
                  </a:lnTo>
                  <a:lnTo>
                    <a:pt x="3125" y="3634"/>
                  </a:lnTo>
                  <a:lnTo>
                    <a:pt x="3025" y="3643"/>
                  </a:lnTo>
                  <a:lnTo>
                    <a:pt x="2799" y="3659"/>
                  </a:lnTo>
                  <a:lnTo>
                    <a:pt x="2682" y="3668"/>
                  </a:lnTo>
                  <a:lnTo>
                    <a:pt x="2557" y="3676"/>
                  </a:lnTo>
                  <a:lnTo>
                    <a:pt x="2440" y="3693"/>
                  </a:lnTo>
                  <a:lnTo>
                    <a:pt x="2382" y="3693"/>
                  </a:lnTo>
                  <a:lnTo>
                    <a:pt x="2315" y="3701"/>
                  </a:lnTo>
                  <a:lnTo>
                    <a:pt x="2256" y="3709"/>
                  </a:lnTo>
                  <a:lnTo>
                    <a:pt x="2198" y="3718"/>
                  </a:lnTo>
                  <a:lnTo>
                    <a:pt x="2131" y="3726"/>
                  </a:lnTo>
                  <a:lnTo>
                    <a:pt x="2072" y="3735"/>
                  </a:lnTo>
                  <a:lnTo>
                    <a:pt x="2014" y="3743"/>
                  </a:lnTo>
                  <a:lnTo>
                    <a:pt x="1947" y="3751"/>
                  </a:lnTo>
                  <a:lnTo>
                    <a:pt x="1889" y="3760"/>
                  </a:lnTo>
                  <a:lnTo>
                    <a:pt x="1830" y="3768"/>
                  </a:lnTo>
                  <a:lnTo>
                    <a:pt x="1772" y="3785"/>
                  </a:lnTo>
                  <a:lnTo>
                    <a:pt x="1705" y="3793"/>
                  </a:lnTo>
                  <a:lnTo>
                    <a:pt x="1646" y="3801"/>
                  </a:lnTo>
                  <a:lnTo>
                    <a:pt x="1588" y="3818"/>
                  </a:lnTo>
                  <a:lnTo>
                    <a:pt x="1529" y="3826"/>
                  </a:lnTo>
                  <a:lnTo>
                    <a:pt x="1471" y="3843"/>
                  </a:lnTo>
                  <a:lnTo>
                    <a:pt x="1412" y="3860"/>
                  </a:lnTo>
                  <a:lnTo>
                    <a:pt x="1362" y="3868"/>
                  </a:lnTo>
                  <a:lnTo>
                    <a:pt x="1304" y="3885"/>
                  </a:lnTo>
                  <a:lnTo>
                    <a:pt x="1245" y="3902"/>
                  </a:lnTo>
                  <a:lnTo>
                    <a:pt x="1195" y="3918"/>
                  </a:lnTo>
                  <a:lnTo>
                    <a:pt x="1137" y="3935"/>
                  </a:lnTo>
                  <a:lnTo>
                    <a:pt x="1095" y="3952"/>
                  </a:lnTo>
                  <a:lnTo>
                    <a:pt x="1087" y="3952"/>
                  </a:lnTo>
                  <a:lnTo>
                    <a:pt x="1062" y="3960"/>
                  </a:lnTo>
                  <a:lnTo>
                    <a:pt x="1037" y="3968"/>
                  </a:lnTo>
                  <a:lnTo>
                    <a:pt x="1011" y="3977"/>
                  </a:lnTo>
                  <a:lnTo>
                    <a:pt x="986" y="3993"/>
                  </a:lnTo>
                  <a:lnTo>
                    <a:pt x="961" y="4002"/>
                  </a:lnTo>
                  <a:lnTo>
                    <a:pt x="936" y="4010"/>
                  </a:lnTo>
                  <a:lnTo>
                    <a:pt x="911" y="4019"/>
                  </a:lnTo>
                  <a:lnTo>
                    <a:pt x="895" y="4035"/>
                  </a:lnTo>
                  <a:lnTo>
                    <a:pt x="869" y="4044"/>
                  </a:lnTo>
                  <a:lnTo>
                    <a:pt x="844" y="4052"/>
                  </a:lnTo>
                  <a:lnTo>
                    <a:pt x="819" y="4069"/>
                  </a:lnTo>
                  <a:lnTo>
                    <a:pt x="803" y="4077"/>
                  </a:lnTo>
                  <a:lnTo>
                    <a:pt x="778" y="4085"/>
                  </a:lnTo>
                  <a:lnTo>
                    <a:pt x="761" y="4102"/>
                  </a:lnTo>
                  <a:lnTo>
                    <a:pt x="736" y="4110"/>
                  </a:lnTo>
                  <a:lnTo>
                    <a:pt x="719" y="4127"/>
                  </a:lnTo>
                  <a:lnTo>
                    <a:pt x="694" y="4135"/>
                  </a:lnTo>
                  <a:lnTo>
                    <a:pt x="669" y="4194"/>
                  </a:lnTo>
                  <a:lnTo>
                    <a:pt x="652" y="4202"/>
                  </a:lnTo>
                  <a:lnTo>
                    <a:pt x="636" y="4219"/>
                  </a:lnTo>
                  <a:lnTo>
                    <a:pt x="610" y="4227"/>
                  </a:lnTo>
                  <a:lnTo>
                    <a:pt x="594" y="4244"/>
                  </a:lnTo>
                  <a:lnTo>
                    <a:pt x="577" y="4252"/>
                  </a:lnTo>
                  <a:lnTo>
                    <a:pt x="560" y="4269"/>
                  </a:lnTo>
                  <a:lnTo>
                    <a:pt x="544" y="4286"/>
                  </a:lnTo>
                  <a:lnTo>
                    <a:pt x="544" y="4286"/>
                  </a:lnTo>
                  <a:lnTo>
                    <a:pt x="527" y="4303"/>
                  </a:lnTo>
                  <a:lnTo>
                    <a:pt x="510" y="4319"/>
                  </a:lnTo>
                  <a:lnTo>
                    <a:pt x="510" y="4319"/>
                  </a:lnTo>
                  <a:lnTo>
                    <a:pt x="494" y="4328"/>
                  </a:lnTo>
                  <a:lnTo>
                    <a:pt x="477" y="4344"/>
                  </a:lnTo>
                  <a:lnTo>
                    <a:pt x="477" y="4344"/>
                  </a:lnTo>
                  <a:lnTo>
                    <a:pt x="460" y="4361"/>
                  </a:lnTo>
                  <a:lnTo>
                    <a:pt x="443" y="4378"/>
                  </a:lnTo>
                  <a:lnTo>
                    <a:pt x="443" y="4378"/>
                  </a:lnTo>
                  <a:lnTo>
                    <a:pt x="427" y="4394"/>
                  </a:lnTo>
                  <a:lnTo>
                    <a:pt x="418" y="4411"/>
                  </a:lnTo>
                  <a:lnTo>
                    <a:pt x="418" y="4411"/>
                  </a:lnTo>
                  <a:lnTo>
                    <a:pt x="402" y="4428"/>
                  </a:lnTo>
                  <a:lnTo>
                    <a:pt x="385" y="4445"/>
                  </a:lnTo>
                  <a:lnTo>
                    <a:pt x="385" y="4445"/>
                  </a:lnTo>
                  <a:lnTo>
                    <a:pt x="368" y="4470"/>
                  </a:lnTo>
                  <a:lnTo>
                    <a:pt x="360" y="4486"/>
                  </a:lnTo>
                  <a:lnTo>
                    <a:pt x="360" y="4486"/>
                  </a:lnTo>
                  <a:lnTo>
                    <a:pt x="343" y="4503"/>
                  </a:lnTo>
                  <a:lnTo>
                    <a:pt x="343" y="4503"/>
                  </a:lnTo>
                  <a:lnTo>
                    <a:pt x="343" y="4511"/>
                  </a:lnTo>
                  <a:lnTo>
                    <a:pt x="360" y="4503"/>
                  </a:lnTo>
                  <a:lnTo>
                    <a:pt x="352" y="4511"/>
                  </a:lnTo>
                  <a:lnTo>
                    <a:pt x="352" y="4520"/>
                  </a:lnTo>
                  <a:lnTo>
                    <a:pt x="352" y="4528"/>
                  </a:lnTo>
                  <a:lnTo>
                    <a:pt x="352" y="4536"/>
                  </a:lnTo>
                  <a:lnTo>
                    <a:pt x="352" y="4545"/>
                  </a:lnTo>
                  <a:lnTo>
                    <a:pt x="352" y="4553"/>
                  </a:lnTo>
                  <a:lnTo>
                    <a:pt x="352" y="4612"/>
                  </a:lnTo>
                  <a:lnTo>
                    <a:pt x="352" y="4612"/>
                  </a:lnTo>
                  <a:lnTo>
                    <a:pt x="352" y="4620"/>
                  </a:lnTo>
                  <a:lnTo>
                    <a:pt x="352" y="4620"/>
                  </a:lnTo>
                  <a:lnTo>
                    <a:pt x="352" y="4628"/>
                  </a:lnTo>
                  <a:lnTo>
                    <a:pt x="352" y="4637"/>
                  </a:lnTo>
                  <a:lnTo>
                    <a:pt x="352" y="4645"/>
                  </a:lnTo>
                  <a:lnTo>
                    <a:pt x="352" y="4653"/>
                  </a:lnTo>
                  <a:lnTo>
                    <a:pt x="360" y="4662"/>
                  </a:lnTo>
                  <a:lnTo>
                    <a:pt x="360" y="4662"/>
                  </a:lnTo>
                  <a:lnTo>
                    <a:pt x="368" y="4679"/>
                  </a:lnTo>
                  <a:lnTo>
                    <a:pt x="368" y="4679"/>
                  </a:lnTo>
                  <a:lnTo>
                    <a:pt x="385" y="4687"/>
                  </a:lnTo>
                  <a:lnTo>
                    <a:pt x="385" y="4687"/>
                  </a:lnTo>
                  <a:lnTo>
                    <a:pt x="393" y="4704"/>
                  </a:lnTo>
                  <a:lnTo>
                    <a:pt x="393" y="4704"/>
                  </a:lnTo>
                  <a:lnTo>
                    <a:pt x="410" y="4712"/>
                  </a:lnTo>
                  <a:lnTo>
                    <a:pt x="410" y="4712"/>
                  </a:lnTo>
                  <a:lnTo>
                    <a:pt x="418" y="4729"/>
                  </a:lnTo>
                  <a:lnTo>
                    <a:pt x="418" y="4729"/>
                  </a:lnTo>
                  <a:lnTo>
                    <a:pt x="435" y="4737"/>
                  </a:lnTo>
                  <a:lnTo>
                    <a:pt x="443" y="4745"/>
                  </a:lnTo>
                  <a:lnTo>
                    <a:pt x="443" y="4745"/>
                  </a:lnTo>
                  <a:lnTo>
                    <a:pt x="460" y="4762"/>
                  </a:lnTo>
                  <a:lnTo>
                    <a:pt x="468" y="4770"/>
                  </a:lnTo>
                  <a:lnTo>
                    <a:pt x="468" y="4770"/>
                  </a:lnTo>
                  <a:lnTo>
                    <a:pt x="485" y="4779"/>
                  </a:lnTo>
                  <a:lnTo>
                    <a:pt x="502" y="4787"/>
                  </a:lnTo>
                  <a:lnTo>
                    <a:pt x="502" y="4787"/>
                  </a:lnTo>
                  <a:lnTo>
                    <a:pt x="510" y="4795"/>
                  </a:lnTo>
                  <a:lnTo>
                    <a:pt x="527" y="4812"/>
                  </a:lnTo>
                  <a:lnTo>
                    <a:pt x="527" y="4812"/>
                  </a:lnTo>
                  <a:lnTo>
                    <a:pt x="544" y="4821"/>
                  </a:lnTo>
                  <a:lnTo>
                    <a:pt x="560" y="4829"/>
                  </a:lnTo>
                  <a:lnTo>
                    <a:pt x="560" y="4829"/>
                  </a:lnTo>
                  <a:lnTo>
                    <a:pt x="577" y="4837"/>
                  </a:lnTo>
                  <a:lnTo>
                    <a:pt x="594" y="4846"/>
                  </a:lnTo>
                  <a:lnTo>
                    <a:pt x="610" y="4854"/>
                  </a:lnTo>
                  <a:lnTo>
                    <a:pt x="627" y="4862"/>
                  </a:lnTo>
                  <a:lnTo>
                    <a:pt x="644" y="4871"/>
                  </a:lnTo>
                  <a:lnTo>
                    <a:pt x="686" y="4887"/>
                  </a:lnTo>
                  <a:lnTo>
                    <a:pt x="727" y="4904"/>
                  </a:lnTo>
                  <a:lnTo>
                    <a:pt x="761" y="4921"/>
                  </a:lnTo>
                  <a:lnTo>
                    <a:pt x="803" y="4937"/>
                  </a:lnTo>
                  <a:lnTo>
                    <a:pt x="844" y="4954"/>
                  </a:lnTo>
                  <a:lnTo>
                    <a:pt x="895" y="4971"/>
                  </a:lnTo>
                  <a:lnTo>
                    <a:pt x="936" y="4988"/>
                  </a:lnTo>
                  <a:lnTo>
                    <a:pt x="986" y="4996"/>
                  </a:lnTo>
                  <a:lnTo>
                    <a:pt x="1028" y="5013"/>
                  </a:lnTo>
                  <a:lnTo>
                    <a:pt x="1028" y="5013"/>
                  </a:lnTo>
                  <a:lnTo>
                    <a:pt x="1070" y="5029"/>
                  </a:lnTo>
                  <a:lnTo>
                    <a:pt x="1120" y="5038"/>
                  </a:lnTo>
                  <a:lnTo>
                    <a:pt x="1170" y="5054"/>
                  </a:lnTo>
                  <a:lnTo>
                    <a:pt x="1220" y="5063"/>
                  </a:lnTo>
                  <a:lnTo>
                    <a:pt x="1262" y="5080"/>
                  </a:lnTo>
                  <a:lnTo>
                    <a:pt x="1312" y="5088"/>
                  </a:lnTo>
                  <a:lnTo>
                    <a:pt x="1362" y="5096"/>
                  </a:lnTo>
                  <a:lnTo>
                    <a:pt x="1412" y="5113"/>
                  </a:lnTo>
                  <a:lnTo>
                    <a:pt x="1463" y="5121"/>
                  </a:lnTo>
                  <a:lnTo>
                    <a:pt x="1504" y="5130"/>
                  </a:lnTo>
                  <a:lnTo>
                    <a:pt x="1554" y="5138"/>
                  </a:lnTo>
                  <a:lnTo>
                    <a:pt x="1605" y="5146"/>
                  </a:lnTo>
                  <a:lnTo>
                    <a:pt x="1646" y="5155"/>
                  </a:lnTo>
                  <a:lnTo>
                    <a:pt x="1697" y="5163"/>
                  </a:lnTo>
                  <a:lnTo>
                    <a:pt x="1738" y="5171"/>
                  </a:lnTo>
                  <a:lnTo>
                    <a:pt x="1780" y="5180"/>
                  </a:lnTo>
                  <a:lnTo>
                    <a:pt x="1864" y="5188"/>
                  </a:lnTo>
                  <a:lnTo>
                    <a:pt x="1947" y="5205"/>
                  </a:lnTo>
                  <a:lnTo>
                    <a:pt x="2014" y="5213"/>
                  </a:lnTo>
                  <a:lnTo>
                    <a:pt x="2081" y="5222"/>
                  </a:lnTo>
                  <a:lnTo>
                    <a:pt x="2131" y="5222"/>
                  </a:lnTo>
                  <a:lnTo>
                    <a:pt x="2181" y="5222"/>
                  </a:lnTo>
                  <a:lnTo>
                    <a:pt x="2214" y="5222"/>
                  </a:lnTo>
                  <a:lnTo>
                    <a:pt x="2398" y="5222"/>
                  </a:lnTo>
                  <a:lnTo>
                    <a:pt x="2457" y="5222"/>
                  </a:lnTo>
                  <a:lnTo>
                    <a:pt x="2515" y="5222"/>
                  </a:lnTo>
                  <a:lnTo>
                    <a:pt x="2565" y="5222"/>
                  </a:lnTo>
                  <a:lnTo>
                    <a:pt x="2624" y="5222"/>
                  </a:lnTo>
                  <a:lnTo>
                    <a:pt x="2682" y="5222"/>
                  </a:lnTo>
                  <a:lnTo>
                    <a:pt x="2732" y="5222"/>
                  </a:lnTo>
                  <a:lnTo>
                    <a:pt x="2732" y="5222"/>
                  </a:lnTo>
                  <a:lnTo>
                    <a:pt x="2791" y="5222"/>
                  </a:lnTo>
                  <a:lnTo>
                    <a:pt x="2841" y="5222"/>
                  </a:lnTo>
                  <a:lnTo>
                    <a:pt x="2899" y="5222"/>
                  </a:lnTo>
                  <a:lnTo>
                    <a:pt x="3016" y="5213"/>
                  </a:lnTo>
                  <a:lnTo>
                    <a:pt x="3125" y="5205"/>
                  </a:lnTo>
                  <a:lnTo>
                    <a:pt x="3242" y="5196"/>
                  </a:lnTo>
                  <a:lnTo>
                    <a:pt x="3351" y="5188"/>
                  </a:lnTo>
                  <a:lnTo>
                    <a:pt x="3468" y="5171"/>
                  </a:lnTo>
                  <a:lnTo>
                    <a:pt x="3585" y="5163"/>
                  </a:lnTo>
                  <a:lnTo>
                    <a:pt x="3810" y="5138"/>
                  </a:lnTo>
                  <a:lnTo>
                    <a:pt x="3927" y="5130"/>
                  </a:lnTo>
                  <a:lnTo>
                    <a:pt x="4044" y="5113"/>
                  </a:lnTo>
                  <a:lnTo>
                    <a:pt x="4194" y="5096"/>
                  </a:lnTo>
                  <a:lnTo>
                    <a:pt x="4328" y="5029"/>
                  </a:lnTo>
                  <a:lnTo>
                    <a:pt x="4478" y="5013"/>
                  </a:lnTo>
                  <a:lnTo>
                    <a:pt x="4637" y="5004"/>
                  </a:lnTo>
                  <a:lnTo>
                    <a:pt x="4788" y="4988"/>
                  </a:lnTo>
                  <a:lnTo>
                    <a:pt x="4813" y="4988"/>
                  </a:lnTo>
                  <a:lnTo>
                    <a:pt x="4938" y="4979"/>
                  </a:lnTo>
                  <a:lnTo>
                    <a:pt x="5097" y="4971"/>
                  </a:lnTo>
                  <a:lnTo>
                    <a:pt x="5247" y="4954"/>
                  </a:lnTo>
                  <a:lnTo>
                    <a:pt x="5556" y="4937"/>
                  </a:lnTo>
                  <a:lnTo>
                    <a:pt x="5857" y="4912"/>
                  </a:lnTo>
                  <a:lnTo>
                    <a:pt x="6166" y="4896"/>
                  </a:lnTo>
                  <a:lnTo>
                    <a:pt x="6467" y="4879"/>
                  </a:lnTo>
                  <a:lnTo>
                    <a:pt x="6676" y="5054"/>
                  </a:lnTo>
                  <a:lnTo>
                    <a:pt x="6492" y="5263"/>
                  </a:lnTo>
                  <a:lnTo>
                    <a:pt x="6191" y="5288"/>
                  </a:lnTo>
                  <a:lnTo>
                    <a:pt x="5882" y="5313"/>
                  </a:lnTo>
                  <a:lnTo>
                    <a:pt x="5581" y="5338"/>
                  </a:lnTo>
                  <a:lnTo>
                    <a:pt x="5272" y="5364"/>
                  </a:lnTo>
                  <a:lnTo>
                    <a:pt x="5122" y="5380"/>
                  </a:lnTo>
                  <a:lnTo>
                    <a:pt x="4971" y="5389"/>
                  </a:lnTo>
                  <a:lnTo>
                    <a:pt x="4838" y="5405"/>
                  </a:lnTo>
                  <a:lnTo>
                    <a:pt x="4821" y="5405"/>
                  </a:lnTo>
                  <a:lnTo>
                    <a:pt x="4662" y="5414"/>
                  </a:lnTo>
                  <a:lnTo>
                    <a:pt x="4512" y="5430"/>
                  </a:lnTo>
                  <a:lnTo>
                    <a:pt x="4361" y="5447"/>
                  </a:lnTo>
                  <a:lnTo>
                    <a:pt x="4211" y="5464"/>
                  </a:lnTo>
                  <a:lnTo>
                    <a:pt x="4061" y="5472"/>
                  </a:lnTo>
                  <a:lnTo>
                    <a:pt x="3944" y="5489"/>
                  </a:lnTo>
                  <a:lnTo>
                    <a:pt x="3835" y="5497"/>
                  </a:lnTo>
                  <a:lnTo>
                    <a:pt x="3601" y="5531"/>
                  </a:lnTo>
                  <a:lnTo>
                    <a:pt x="3493" y="5547"/>
                  </a:lnTo>
                  <a:lnTo>
                    <a:pt x="3376" y="5564"/>
                  </a:lnTo>
                  <a:lnTo>
                    <a:pt x="3259" y="5572"/>
                  </a:lnTo>
                  <a:lnTo>
                    <a:pt x="3142" y="5581"/>
                  </a:lnTo>
                  <a:lnTo>
                    <a:pt x="3025" y="5597"/>
                  </a:lnTo>
                  <a:lnTo>
                    <a:pt x="2916" y="5606"/>
                  </a:lnTo>
                  <a:lnTo>
                    <a:pt x="2849" y="5606"/>
                  </a:lnTo>
                  <a:lnTo>
                    <a:pt x="2791" y="5606"/>
                  </a:lnTo>
                  <a:lnTo>
                    <a:pt x="2732" y="5606"/>
                  </a:lnTo>
                  <a:lnTo>
                    <a:pt x="2732" y="5606"/>
                  </a:lnTo>
                  <a:lnTo>
                    <a:pt x="2682" y="5606"/>
                  </a:lnTo>
                  <a:lnTo>
                    <a:pt x="2624" y="5606"/>
                  </a:lnTo>
                  <a:lnTo>
                    <a:pt x="2164" y="5606"/>
                  </a:lnTo>
                  <a:lnTo>
                    <a:pt x="2123" y="5606"/>
                  </a:lnTo>
                  <a:lnTo>
                    <a:pt x="2064" y="5597"/>
                  </a:lnTo>
                  <a:lnTo>
                    <a:pt x="2006" y="5589"/>
                  </a:lnTo>
                  <a:lnTo>
                    <a:pt x="1939" y="5581"/>
                  </a:lnTo>
                  <a:lnTo>
                    <a:pt x="1855" y="5572"/>
                  </a:lnTo>
                  <a:lnTo>
                    <a:pt x="1780" y="5556"/>
                  </a:lnTo>
                  <a:lnTo>
                    <a:pt x="1688" y="5539"/>
                  </a:lnTo>
                  <a:lnTo>
                    <a:pt x="1646" y="5531"/>
                  </a:lnTo>
                  <a:lnTo>
                    <a:pt x="1596" y="5522"/>
                  </a:lnTo>
                  <a:lnTo>
                    <a:pt x="1546" y="5514"/>
                  </a:lnTo>
                  <a:lnTo>
                    <a:pt x="1504" y="5497"/>
                  </a:lnTo>
                  <a:lnTo>
                    <a:pt x="1454" y="5489"/>
                  </a:lnTo>
                  <a:lnTo>
                    <a:pt x="1404" y="5480"/>
                  </a:lnTo>
                  <a:lnTo>
                    <a:pt x="1346" y="5464"/>
                  </a:lnTo>
                  <a:lnTo>
                    <a:pt x="1296" y="5455"/>
                  </a:lnTo>
                  <a:lnTo>
                    <a:pt x="1245" y="5439"/>
                  </a:lnTo>
                  <a:lnTo>
                    <a:pt x="1195" y="5430"/>
                  </a:lnTo>
                  <a:lnTo>
                    <a:pt x="1145" y="5414"/>
                  </a:lnTo>
                  <a:lnTo>
                    <a:pt x="1087" y="5397"/>
                  </a:lnTo>
                  <a:lnTo>
                    <a:pt x="1037" y="5380"/>
                  </a:lnTo>
                  <a:lnTo>
                    <a:pt x="986" y="5372"/>
                  </a:lnTo>
                  <a:lnTo>
                    <a:pt x="936" y="5355"/>
                  </a:lnTo>
                  <a:lnTo>
                    <a:pt x="878" y="5338"/>
                  </a:lnTo>
                  <a:lnTo>
                    <a:pt x="878" y="5338"/>
                  </a:lnTo>
                  <a:lnTo>
                    <a:pt x="836" y="5322"/>
                  </a:lnTo>
                  <a:lnTo>
                    <a:pt x="786" y="5305"/>
                  </a:lnTo>
                  <a:lnTo>
                    <a:pt x="736" y="5288"/>
                  </a:lnTo>
                  <a:lnTo>
                    <a:pt x="686" y="5263"/>
                  </a:lnTo>
                  <a:lnTo>
                    <a:pt x="636" y="5247"/>
                  </a:lnTo>
                  <a:lnTo>
                    <a:pt x="594" y="5230"/>
                  </a:lnTo>
                  <a:lnTo>
                    <a:pt x="544" y="5205"/>
                  </a:lnTo>
                  <a:lnTo>
                    <a:pt x="502" y="5180"/>
                  </a:lnTo>
                  <a:lnTo>
                    <a:pt x="452" y="5163"/>
                  </a:lnTo>
                  <a:lnTo>
                    <a:pt x="435" y="5146"/>
                  </a:lnTo>
                  <a:lnTo>
                    <a:pt x="410" y="5138"/>
                  </a:lnTo>
                  <a:lnTo>
                    <a:pt x="393" y="5121"/>
                  </a:lnTo>
                  <a:lnTo>
                    <a:pt x="368" y="5113"/>
                  </a:lnTo>
                  <a:lnTo>
                    <a:pt x="352" y="5096"/>
                  </a:lnTo>
                  <a:lnTo>
                    <a:pt x="326" y="5088"/>
                  </a:lnTo>
                  <a:lnTo>
                    <a:pt x="310" y="5071"/>
                  </a:lnTo>
                  <a:lnTo>
                    <a:pt x="293" y="5054"/>
                  </a:lnTo>
                  <a:lnTo>
                    <a:pt x="268" y="5046"/>
                  </a:lnTo>
                  <a:lnTo>
                    <a:pt x="251" y="5029"/>
                  </a:lnTo>
                  <a:lnTo>
                    <a:pt x="235" y="5013"/>
                  </a:lnTo>
                  <a:lnTo>
                    <a:pt x="218" y="5004"/>
                  </a:lnTo>
                  <a:lnTo>
                    <a:pt x="201" y="4988"/>
                  </a:lnTo>
                  <a:lnTo>
                    <a:pt x="184" y="4971"/>
                  </a:lnTo>
                  <a:lnTo>
                    <a:pt x="168" y="4954"/>
                  </a:lnTo>
                  <a:lnTo>
                    <a:pt x="151" y="4937"/>
                  </a:lnTo>
                  <a:lnTo>
                    <a:pt x="134" y="4921"/>
                  </a:lnTo>
                  <a:lnTo>
                    <a:pt x="118" y="4904"/>
                  </a:lnTo>
                  <a:lnTo>
                    <a:pt x="101" y="4887"/>
                  </a:lnTo>
                  <a:lnTo>
                    <a:pt x="93" y="4871"/>
                  </a:lnTo>
                  <a:lnTo>
                    <a:pt x="76" y="4854"/>
                  </a:lnTo>
                  <a:lnTo>
                    <a:pt x="67" y="4837"/>
                  </a:lnTo>
                  <a:lnTo>
                    <a:pt x="51" y="4812"/>
                  </a:lnTo>
                  <a:lnTo>
                    <a:pt x="42" y="4795"/>
                  </a:lnTo>
                  <a:lnTo>
                    <a:pt x="34" y="4770"/>
                  </a:lnTo>
                  <a:lnTo>
                    <a:pt x="26" y="4754"/>
                  </a:lnTo>
                  <a:lnTo>
                    <a:pt x="17" y="4729"/>
                  </a:lnTo>
                  <a:lnTo>
                    <a:pt x="9" y="4712"/>
                  </a:lnTo>
                  <a:lnTo>
                    <a:pt x="1" y="4687"/>
                  </a:lnTo>
                  <a:lnTo>
                    <a:pt x="1" y="4662"/>
                  </a:lnTo>
                  <a:lnTo>
                    <a:pt x="1" y="4637"/>
                  </a:lnTo>
                  <a:lnTo>
                    <a:pt x="1" y="4612"/>
                  </a:lnTo>
                  <a:lnTo>
                    <a:pt x="1" y="4545"/>
                  </a:lnTo>
                  <a:lnTo>
                    <a:pt x="1" y="4520"/>
                  </a:lnTo>
                  <a:lnTo>
                    <a:pt x="1" y="4495"/>
                  </a:lnTo>
                  <a:lnTo>
                    <a:pt x="9" y="4470"/>
                  </a:lnTo>
                  <a:lnTo>
                    <a:pt x="17" y="4445"/>
                  </a:lnTo>
                  <a:lnTo>
                    <a:pt x="26" y="4420"/>
                  </a:lnTo>
                  <a:lnTo>
                    <a:pt x="34" y="4403"/>
                  </a:lnTo>
                  <a:lnTo>
                    <a:pt x="42" y="4378"/>
                  </a:lnTo>
                  <a:lnTo>
                    <a:pt x="51" y="4353"/>
                  </a:lnTo>
                  <a:lnTo>
                    <a:pt x="67" y="4336"/>
                  </a:lnTo>
                  <a:lnTo>
                    <a:pt x="76" y="4311"/>
                  </a:lnTo>
                  <a:lnTo>
                    <a:pt x="93" y="4286"/>
                  </a:lnTo>
                  <a:lnTo>
                    <a:pt x="109" y="4269"/>
                  </a:lnTo>
                  <a:lnTo>
                    <a:pt x="126" y="4244"/>
                  </a:lnTo>
                  <a:lnTo>
                    <a:pt x="143" y="4219"/>
                  </a:lnTo>
                  <a:lnTo>
                    <a:pt x="159" y="4202"/>
                  </a:lnTo>
                  <a:lnTo>
                    <a:pt x="184" y="4177"/>
                  </a:lnTo>
                  <a:lnTo>
                    <a:pt x="201" y="4161"/>
                  </a:lnTo>
                  <a:lnTo>
                    <a:pt x="218" y="4144"/>
                  </a:lnTo>
                  <a:lnTo>
                    <a:pt x="243" y="4119"/>
                  </a:lnTo>
                  <a:lnTo>
                    <a:pt x="260" y="4102"/>
                  </a:lnTo>
                  <a:lnTo>
                    <a:pt x="285" y="4085"/>
                  </a:lnTo>
                  <a:lnTo>
                    <a:pt x="301" y="4060"/>
                  </a:lnTo>
                  <a:lnTo>
                    <a:pt x="326" y="4044"/>
                  </a:lnTo>
                  <a:lnTo>
                    <a:pt x="343" y="4027"/>
                  </a:lnTo>
                  <a:lnTo>
                    <a:pt x="368" y="4010"/>
                  </a:lnTo>
                  <a:lnTo>
                    <a:pt x="393" y="3993"/>
                  </a:lnTo>
                  <a:lnTo>
                    <a:pt x="410" y="3977"/>
                  </a:lnTo>
                  <a:lnTo>
                    <a:pt x="435" y="3960"/>
                  </a:lnTo>
                  <a:lnTo>
                    <a:pt x="460" y="3943"/>
                  </a:lnTo>
                  <a:lnTo>
                    <a:pt x="485" y="3935"/>
                  </a:lnTo>
                  <a:lnTo>
                    <a:pt x="510" y="3918"/>
                  </a:lnTo>
                  <a:lnTo>
                    <a:pt x="535" y="3902"/>
                  </a:lnTo>
                  <a:lnTo>
                    <a:pt x="560" y="3885"/>
                  </a:lnTo>
                  <a:lnTo>
                    <a:pt x="585" y="3877"/>
                  </a:lnTo>
                  <a:lnTo>
                    <a:pt x="610" y="3860"/>
                  </a:lnTo>
                  <a:lnTo>
                    <a:pt x="636" y="3851"/>
                  </a:lnTo>
                  <a:lnTo>
                    <a:pt x="661" y="3835"/>
                  </a:lnTo>
                  <a:lnTo>
                    <a:pt x="686" y="3826"/>
                  </a:lnTo>
                  <a:lnTo>
                    <a:pt x="711" y="3810"/>
                  </a:lnTo>
                  <a:lnTo>
                    <a:pt x="744" y="3801"/>
                  </a:lnTo>
                  <a:lnTo>
                    <a:pt x="769" y="3785"/>
                  </a:lnTo>
                  <a:lnTo>
                    <a:pt x="794" y="3776"/>
                  </a:lnTo>
                  <a:lnTo>
                    <a:pt x="819" y="3768"/>
                  </a:lnTo>
                  <a:lnTo>
                    <a:pt x="853" y="3751"/>
                  </a:lnTo>
                  <a:lnTo>
                    <a:pt x="878" y="3743"/>
                  </a:lnTo>
                  <a:lnTo>
                    <a:pt x="903" y="3735"/>
                  </a:lnTo>
                  <a:lnTo>
                    <a:pt x="936" y="3726"/>
                  </a:lnTo>
                  <a:lnTo>
                    <a:pt x="961" y="3718"/>
                  </a:lnTo>
                  <a:lnTo>
                    <a:pt x="995" y="3701"/>
                  </a:lnTo>
                  <a:lnTo>
                    <a:pt x="1003" y="3701"/>
                  </a:lnTo>
                  <a:lnTo>
                    <a:pt x="1045" y="3693"/>
                  </a:lnTo>
                  <a:lnTo>
                    <a:pt x="1112" y="3676"/>
                  </a:lnTo>
                  <a:lnTo>
                    <a:pt x="1170" y="3659"/>
                  </a:lnTo>
                  <a:lnTo>
                    <a:pt x="1229" y="3643"/>
                  </a:lnTo>
                  <a:lnTo>
                    <a:pt x="1287" y="3626"/>
                  </a:lnTo>
                  <a:lnTo>
                    <a:pt x="1346" y="3609"/>
                  </a:lnTo>
                  <a:lnTo>
                    <a:pt x="1412" y="3601"/>
                  </a:lnTo>
                  <a:lnTo>
                    <a:pt x="1471" y="3584"/>
                  </a:lnTo>
                  <a:lnTo>
                    <a:pt x="1538" y="3576"/>
                  </a:lnTo>
                  <a:lnTo>
                    <a:pt x="1596" y="3567"/>
                  </a:lnTo>
                  <a:lnTo>
                    <a:pt x="1663" y="3559"/>
                  </a:lnTo>
                  <a:lnTo>
                    <a:pt x="1722" y="3542"/>
                  </a:lnTo>
                  <a:lnTo>
                    <a:pt x="1788" y="3534"/>
                  </a:lnTo>
                  <a:lnTo>
                    <a:pt x="1847" y="3526"/>
                  </a:lnTo>
                  <a:lnTo>
                    <a:pt x="1914" y="3526"/>
                  </a:lnTo>
                  <a:lnTo>
                    <a:pt x="1981" y="3517"/>
                  </a:lnTo>
                  <a:lnTo>
                    <a:pt x="2039" y="3509"/>
                  </a:lnTo>
                  <a:lnTo>
                    <a:pt x="2106" y="3501"/>
                  </a:lnTo>
                  <a:lnTo>
                    <a:pt x="2164" y="3492"/>
                  </a:lnTo>
                  <a:lnTo>
                    <a:pt x="2231" y="3492"/>
                  </a:lnTo>
                  <a:lnTo>
                    <a:pt x="2290" y="3484"/>
                  </a:lnTo>
                  <a:lnTo>
                    <a:pt x="2356" y="3484"/>
                  </a:lnTo>
                  <a:lnTo>
                    <a:pt x="2415" y="3484"/>
                  </a:lnTo>
                  <a:lnTo>
                    <a:pt x="2540" y="3476"/>
                  </a:lnTo>
                  <a:lnTo>
                    <a:pt x="2657" y="3459"/>
                  </a:lnTo>
                  <a:lnTo>
                    <a:pt x="2774" y="3450"/>
                  </a:lnTo>
                  <a:lnTo>
                    <a:pt x="3000" y="3442"/>
                  </a:lnTo>
                  <a:lnTo>
                    <a:pt x="3108" y="3434"/>
                  </a:lnTo>
                  <a:lnTo>
                    <a:pt x="3142" y="3434"/>
                  </a:lnTo>
                  <a:lnTo>
                    <a:pt x="3209" y="3434"/>
                  </a:lnTo>
                  <a:lnTo>
                    <a:pt x="3317" y="3434"/>
                  </a:lnTo>
                  <a:lnTo>
                    <a:pt x="3409" y="3425"/>
                  </a:lnTo>
                  <a:lnTo>
                    <a:pt x="3459" y="3425"/>
                  </a:lnTo>
                  <a:lnTo>
                    <a:pt x="3501" y="3425"/>
                  </a:lnTo>
                  <a:lnTo>
                    <a:pt x="3543" y="3425"/>
                  </a:lnTo>
                  <a:lnTo>
                    <a:pt x="3585" y="3425"/>
                  </a:lnTo>
                  <a:lnTo>
                    <a:pt x="3610" y="3425"/>
                  </a:lnTo>
                  <a:lnTo>
                    <a:pt x="3635" y="3425"/>
                  </a:lnTo>
                  <a:lnTo>
                    <a:pt x="3693" y="3425"/>
                  </a:lnTo>
                  <a:lnTo>
                    <a:pt x="3827" y="3417"/>
                  </a:lnTo>
                  <a:lnTo>
                    <a:pt x="3902" y="3417"/>
                  </a:lnTo>
                  <a:lnTo>
                    <a:pt x="3986" y="3409"/>
                  </a:lnTo>
                  <a:lnTo>
                    <a:pt x="4019" y="3409"/>
                  </a:lnTo>
                  <a:lnTo>
                    <a:pt x="4061" y="3409"/>
                  </a:lnTo>
                  <a:lnTo>
                    <a:pt x="4102" y="3409"/>
                  </a:lnTo>
                  <a:lnTo>
                    <a:pt x="4144" y="3409"/>
                  </a:lnTo>
                  <a:lnTo>
                    <a:pt x="4186" y="3409"/>
                  </a:lnTo>
                  <a:lnTo>
                    <a:pt x="4228" y="3409"/>
                  </a:lnTo>
                  <a:lnTo>
                    <a:pt x="4270" y="3409"/>
                  </a:lnTo>
                  <a:lnTo>
                    <a:pt x="4303" y="3400"/>
                  </a:lnTo>
                  <a:lnTo>
                    <a:pt x="4345" y="3392"/>
                  </a:lnTo>
                  <a:lnTo>
                    <a:pt x="4378" y="3384"/>
                  </a:lnTo>
                  <a:lnTo>
                    <a:pt x="4412" y="3384"/>
                  </a:lnTo>
                  <a:lnTo>
                    <a:pt x="4445" y="3375"/>
                  </a:lnTo>
                  <a:lnTo>
                    <a:pt x="4445" y="3375"/>
                  </a:lnTo>
                  <a:lnTo>
                    <a:pt x="4462" y="3375"/>
                  </a:lnTo>
                  <a:lnTo>
                    <a:pt x="4478" y="3375"/>
                  </a:lnTo>
                  <a:lnTo>
                    <a:pt x="4478" y="3375"/>
                  </a:lnTo>
                  <a:lnTo>
                    <a:pt x="4495" y="3375"/>
                  </a:lnTo>
                  <a:lnTo>
                    <a:pt x="4512" y="3375"/>
                  </a:lnTo>
                  <a:lnTo>
                    <a:pt x="4512" y="3375"/>
                  </a:lnTo>
                  <a:lnTo>
                    <a:pt x="4529" y="3375"/>
                  </a:lnTo>
                  <a:lnTo>
                    <a:pt x="4537" y="3367"/>
                  </a:lnTo>
                  <a:lnTo>
                    <a:pt x="4545" y="3367"/>
                  </a:lnTo>
                  <a:lnTo>
                    <a:pt x="4520" y="3359"/>
                  </a:lnTo>
                  <a:lnTo>
                    <a:pt x="4487" y="3350"/>
                  </a:lnTo>
                  <a:lnTo>
                    <a:pt x="4412" y="3325"/>
                  </a:lnTo>
                  <a:lnTo>
                    <a:pt x="4378" y="3317"/>
                  </a:lnTo>
                  <a:lnTo>
                    <a:pt x="4361" y="3308"/>
                  </a:lnTo>
                  <a:lnTo>
                    <a:pt x="4336" y="3300"/>
                  </a:lnTo>
                  <a:lnTo>
                    <a:pt x="4320" y="3292"/>
                  </a:lnTo>
                  <a:lnTo>
                    <a:pt x="4303" y="3292"/>
                  </a:lnTo>
                  <a:lnTo>
                    <a:pt x="4286" y="3283"/>
                  </a:lnTo>
                  <a:lnTo>
                    <a:pt x="4270" y="3275"/>
                  </a:lnTo>
                  <a:lnTo>
                    <a:pt x="4169" y="3217"/>
                  </a:lnTo>
                  <a:lnTo>
                    <a:pt x="4061" y="3166"/>
                  </a:lnTo>
                  <a:lnTo>
                    <a:pt x="3852" y="3058"/>
                  </a:lnTo>
                  <a:lnTo>
                    <a:pt x="3843" y="3058"/>
                  </a:lnTo>
                  <a:lnTo>
                    <a:pt x="3743" y="2999"/>
                  </a:lnTo>
                  <a:lnTo>
                    <a:pt x="3635" y="2941"/>
                  </a:lnTo>
                  <a:lnTo>
                    <a:pt x="3534" y="2882"/>
                  </a:lnTo>
                  <a:lnTo>
                    <a:pt x="3426" y="2824"/>
                  </a:lnTo>
                  <a:lnTo>
                    <a:pt x="3367" y="2790"/>
                  </a:lnTo>
                  <a:lnTo>
                    <a:pt x="3309" y="2749"/>
                  </a:lnTo>
                  <a:lnTo>
                    <a:pt x="3242" y="2707"/>
                  </a:lnTo>
                  <a:lnTo>
                    <a:pt x="3167" y="2665"/>
                  </a:lnTo>
                  <a:lnTo>
                    <a:pt x="3100" y="2623"/>
                  </a:lnTo>
                  <a:lnTo>
                    <a:pt x="3058" y="2598"/>
                  </a:lnTo>
                  <a:lnTo>
                    <a:pt x="3025" y="2573"/>
                  </a:lnTo>
                  <a:lnTo>
                    <a:pt x="2983" y="2540"/>
                  </a:lnTo>
                  <a:lnTo>
                    <a:pt x="2941" y="2515"/>
                  </a:lnTo>
                  <a:lnTo>
                    <a:pt x="2899" y="2490"/>
                  </a:lnTo>
                  <a:lnTo>
                    <a:pt x="2866" y="2465"/>
                  </a:lnTo>
                  <a:lnTo>
                    <a:pt x="2824" y="2431"/>
                  </a:lnTo>
                  <a:lnTo>
                    <a:pt x="2783" y="2406"/>
                  </a:lnTo>
                  <a:lnTo>
                    <a:pt x="2741" y="2373"/>
                  </a:lnTo>
                  <a:lnTo>
                    <a:pt x="2699" y="2339"/>
                  </a:lnTo>
                  <a:lnTo>
                    <a:pt x="2657" y="2314"/>
                  </a:lnTo>
                  <a:lnTo>
                    <a:pt x="2624" y="2281"/>
                  </a:lnTo>
                  <a:lnTo>
                    <a:pt x="2582" y="2247"/>
                  </a:lnTo>
                  <a:lnTo>
                    <a:pt x="2540" y="2214"/>
                  </a:lnTo>
                  <a:lnTo>
                    <a:pt x="2498" y="2181"/>
                  </a:lnTo>
                  <a:lnTo>
                    <a:pt x="2457" y="2147"/>
                  </a:lnTo>
                  <a:lnTo>
                    <a:pt x="2415" y="2105"/>
                  </a:lnTo>
                  <a:lnTo>
                    <a:pt x="2373" y="2072"/>
                  </a:lnTo>
                  <a:lnTo>
                    <a:pt x="2340" y="2039"/>
                  </a:lnTo>
                  <a:lnTo>
                    <a:pt x="2298" y="2005"/>
                  </a:lnTo>
                  <a:lnTo>
                    <a:pt x="2256" y="1963"/>
                  </a:lnTo>
                  <a:lnTo>
                    <a:pt x="2223" y="1930"/>
                  </a:lnTo>
                  <a:lnTo>
                    <a:pt x="2181" y="1888"/>
                  </a:lnTo>
                  <a:lnTo>
                    <a:pt x="2148" y="1846"/>
                  </a:lnTo>
                  <a:lnTo>
                    <a:pt x="2106" y="1813"/>
                  </a:lnTo>
                  <a:lnTo>
                    <a:pt x="2072" y="1771"/>
                  </a:lnTo>
                  <a:lnTo>
                    <a:pt x="2072" y="1771"/>
                  </a:lnTo>
                  <a:lnTo>
                    <a:pt x="2039" y="1738"/>
                  </a:lnTo>
                  <a:lnTo>
                    <a:pt x="2006" y="1696"/>
                  </a:lnTo>
                  <a:lnTo>
                    <a:pt x="1981" y="1654"/>
                  </a:lnTo>
                  <a:lnTo>
                    <a:pt x="1947" y="1613"/>
                  </a:lnTo>
                  <a:lnTo>
                    <a:pt x="1914" y="1571"/>
                  </a:lnTo>
                  <a:lnTo>
                    <a:pt x="1897" y="1546"/>
                  </a:lnTo>
                  <a:lnTo>
                    <a:pt x="1889" y="1521"/>
                  </a:lnTo>
                  <a:lnTo>
                    <a:pt x="1872" y="1504"/>
                  </a:lnTo>
                  <a:lnTo>
                    <a:pt x="1855" y="1479"/>
                  </a:lnTo>
                  <a:lnTo>
                    <a:pt x="1847" y="1462"/>
                  </a:lnTo>
                  <a:lnTo>
                    <a:pt x="1830" y="1437"/>
                  </a:lnTo>
                  <a:lnTo>
                    <a:pt x="1813" y="1412"/>
                  </a:lnTo>
                  <a:lnTo>
                    <a:pt x="1805" y="1395"/>
                  </a:lnTo>
                  <a:lnTo>
                    <a:pt x="1788" y="1370"/>
                  </a:lnTo>
                  <a:lnTo>
                    <a:pt x="1780" y="1345"/>
                  </a:lnTo>
                  <a:lnTo>
                    <a:pt x="1772" y="1329"/>
                  </a:lnTo>
                  <a:lnTo>
                    <a:pt x="1755" y="1303"/>
                  </a:lnTo>
                  <a:lnTo>
                    <a:pt x="1747" y="1278"/>
                  </a:lnTo>
                  <a:lnTo>
                    <a:pt x="1738" y="1253"/>
                  </a:lnTo>
                  <a:lnTo>
                    <a:pt x="1722" y="1237"/>
                  </a:lnTo>
                  <a:lnTo>
                    <a:pt x="1713" y="1212"/>
                  </a:lnTo>
                  <a:lnTo>
                    <a:pt x="1705" y="1187"/>
                  </a:lnTo>
                  <a:lnTo>
                    <a:pt x="1697" y="1161"/>
                  </a:lnTo>
                  <a:lnTo>
                    <a:pt x="1688" y="1136"/>
                  </a:lnTo>
                  <a:lnTo>
                    <a:pt x="1680" y="1120"/>
                  </a:lnTo>
                  <a:lnTo>
                    <a:pt x="1671" y="1095"/>
                  </a:lnTo>
                  <a:lnTo>
                    <a:pt x="1663" y="1070"/>
                  </a:lnTo>
                  <a:lnTo>
                    <a:pt x="1663" y="1045"/>
                  </a:lnTo>
                  <a:lnTo>
                    <a:pt x="1655" y="1019"/>
                  </a:lnTo>
                  <a:lnTo>
                    <a:pt x="1646" y="994"/>
                  </a:lnTo>
                  <a:lnTo>
                    <a:pt x="1646" y="969"/>
                  </a:lnTo>
                  <a:lnTo>
                    <a:pt x="1646" y="944"/>
                  </a:lnTo>
                  <a:lnTo>
                    <a:pt x="1646" y="919"/>
                  </a:lnTo>
                  <a:lnTo>
                    <a:pt x="1646" y="894"/>
                  </a:lnTo>
                  <a:lnTo>
                    <a:pt x="1646" y="869"/>
                  </a:lnTo>
                  <a:lnTo>
                    <a:pt x="1646" y="844"/>
                  </a:lnTo>
                  <a:lnTo>
                    <a:pt x="1646" y="719"/>
                  </a:lnTo>
                  <a:lnTo>
                    <a:pt x="1646" y="694"/>
                  </a:lnTo>
                  <a:lnTo>
                    <a:pt x="1646" y="669"/>
                  </a:lnTo>
                  <a:lnTo>
                    <a:pt x="1646" y="644"/>
                  </a:lnTo>
                  <a:lnTo>
                    <a:pt x="1646" y="618"/>
                  </a:lnTo>
                  <a:lnTo>
                    <a:pt x="1646" y="593"/>
                  </a:lnTo>
                  <a:lnTo>
                    <a:pt x="1655" y="568"/>
                  </a:lnTo>
                  <a:lnTo>
                    <a:pt x="1663" y="543"/>
                  </a:lnTo>
                  <a:lnTo>
                    <a:pt x="1671" y="518"/>
                  </a:lnTo>
                  <a:lnTo>
                    <a:pt x="1680" y="493"/>
                  </a:lnTo>
                  <a:lnTo>
                    <a:pt x="1688" y="468"/>
                  </a:lnTo>
                  <a:lnTo>
                    <a:pt x="1697" y="435"/>
                  </a:lnTo>
                  <a:lnTo>
                    <a:pt x="1705" y="410"/>
                  </a:lnTo>
                  <a:lnTo>
                    <a:pt x="1722" y="385"/>
                  </a:lnTo>
                  <a:lnTo>
                    <a:pt x="1730" y="368"/>
                  </a:lnTo>
                  <a:lnTo>
                    <a:pt x="1747" y="343"/>
                  </a:lnTo>
                  <a:lnTo>
                    <a:pt x="1763" y="318"/>
                  </a:lnTo>
                  <a:lnTo>
                    <a:pt x="1780" y="301"/>
                  </a:lnTo>
                  <a:lnTo>
                    <a:pt x="1797" y="276"/>
                  </a:lnTo>
                  <a:lnTo>
                    <a:pt x="1813" y="259"/>
                  </a:lnTo>
                  <a:lnTo>
                    <a:pt x="1830" y="234"/>
                  </a:lnTo>
                  <a:lnTo>
                    <a:pt x="1847" y="217"/>
                  </a:lnTo>
                  <a:lnTo>
                    <a:pt x="1872" y="201"/>
                  </a:lnTo>
                  <a:lnTo>
                    <a:pt x="1889" y="184"/>
                  </a:lnTo>
                  <a:lnTo>
                    <a:pt x="1905" y="176"/>
                  </a:lnTo>
                  <a:lnTo>
                    <a:pt x="1930" y="159"/>
                  </a:lnTo>
                  <a:lnTo>
                    <a:pt x="1947" y="151"/>
                  </a:lnTo>
                  <a:lnTo>
                    <a:pt x="1972" y="134"/>
                  </a:lnTo>
                  <a:lnTo>
                    <a:pt x="1997" y="126"/>
                  </a:lnTo>
                  <a:lnTo>
                    <a:pt x="2014" y="117"/>
                  </a:lnTo>
                  <a:lnTo>
                    <a:pt x="2039" y="109"/>
                  </a:lnTo>
                  <a:lnTo>
                    <a:pt x="2031" y="17"/>
                  </a:lnTo>
                  <a:lnTo>
                    <a:pt x="2056" y="9"/>
                  </a:lnTo>
                  <a:lnTo>
                    <a:pt x="2072" y="0"/>
                  </a:lnTo>
                  <a:lnTo>
                    <a:pt x="2097" y="0"/>
                  </a:lnTo>
                  <a:lnTo>
                    <a:pt x="2123" y="0"/>
                  </a:lnTo>
                  <a:lnTo>
                    <a:pt x="2139" y="0"/>
                  </a:lnTo>
                  <a:lnTo>
                    <a:pt x="2164" y="0"/>
                  </a:lnTo>
                  <a:lnTo>
                    <a:pt x="2189" y="0"/>
                  </a:lnTo>
                  <a:lnTo>
                    <a:pt x="2206" y="0"/>
                  </a:lnTo>
                  <a:lnTo>
                    <a:pt x="2365" y="0"/>
                  </a:lnTo>
                  <a:lnTo>
                    <a:pt x="2407" y="0"/>
                  </a:lnTo>
                  <a:lnTo>
                    <a:pt x="2448" y="0"/>
                  </a:lnTo>
                  <a:lnTo>
                    <a:pt x="2490" y="0"/>
                  </a:lnTo>
                  <a:lnTo>
                    <a:pt x="2532" y="9"/>
                  </a:lnTo>
                  <a:lnTo>
                    <a:pt x="2574" y="17"/>
                  </a:lnTo>
                  <a:lnTo>
                    <a:pt x="2615" y="17"/>
                  </a:lnTo>
                  <a:lnTo>
                    <a:pt x="2657" y="25"/>
                  </a:lnTo>
                  <a:lnTo>
                    <a:pt x="2691" y="34"/>
                  </a:lnTo>
                  <a:lnTo>
                    <a:pt x="2766" y="50"/>
                  </a:lnTo>
                  <a:lnTo>
                    <a:pt x="2833" y="67"/>
                  </a:lnTo>
                  <a:lnTo>
                    <a:pt x="2841" y="67"/>
                  </a:lnTo>
                  <a:lnTo>
                    <a:pt x="2891" y="75"/>
                  </a:lnTo>
                  <a:lnTo>
                    <a:pt x="2950" y="92"/>
                  </a:lnTo>
                  <a:lnTo>
                    <a:pt x="3000" y="109"/>
                  </a:lnTo>
                  <a:lnTo>
                    <a:pt x="3058" y="117"/>
                  </a:lnTo>
                  <a:lnTo>
                    <a:pt x="3108" y="134"/>
                  </a:lnTo>
                  <a:lnTo>
                    <a:pt x="3167" y="151"/>
                  </a:lnTo>
                  <a:lnTo>
                    <a:pt x="3217" y="159"/>
                  </a:lnTo>
                  <a:lnTo>
                    <a:pt x="3267" y="176"/>
                  </a:lnTo>
                  <a:lnTo>
                    <a:pt x="3326" y="192"/>
                  </a:lnTo>
                  <a:lnTo>
                    <a:pt x="3376" y="209"/>
                  </a:lnTo>
                  <a:lnTo>
                    <a:pt x="3426" y="226"/>
                  </a:lnTo>
                  <a:lnTo>
                    <a:pt x="3476" y="243"/>
                  </a:lnTo>
                  <a:lnTo>
                    <a:pt x="3526" y="259"/>
                  </a:lnTo>
                  <a:lnTo>
                    <a:pt x="3576" y="276"/>
                  </a:lnTo>
                  <a:lnTo>
                    <a:pt x="3626" y="293"/>
                  </a:lnTo>
                  <a:lnTo>
                    <a:pt x="3676" y="318"/>
                  </a:lnTo>
                  <a:lnTo>
                    <a:pt x="3727" y="334"/>
                  </a:lnTo>
                  <a:lnTo>
                    <a:pt x="3777" y="351"/>
                  </a:lnTo>
                  <a:lnTo>
                    <a:pt x="3827" y="368"/>
                  </a:lnTo>
                  <a:lnTo>
                    <a:pt x="3877" y="393"/>
                  </a:lnTo>
                  <a:lnTo>
                    <a:pt x="3927" y="410"/>
                  </a:lnTo>
                  <a:lnTo>
                    <a:pt x="3977" y="435"/>
                  </a:lnTo>
                  <a:lnTo>
                    <a:pt x="4019" y="451"/>
                  </a:lnTo>
                  <a:lnTo>
                    <a:pt x="4069" y="476"/>
                  </a:lnTo>
                  <a:lnTo>
                    <a:pt x="4119" y="493"/>
                  </a:lnTo>
                  <a:lnTo>
                    <a:pt x="4169" y="518"/>
                  </a:lnTo>
                  <a:lnTo>
                    <a:pt x="4211" y="543"/>
                  </a:lnTo>
                  <a:lnTo>
                    <a:pt x="4261" y="560"/>
                  </a:lnTo>
                  <a:lnTo>
                    <a:pt x="4303" y="585"/>
                  </a:lnTo>
                  <a:lnTo>
                    <a:pt x="4353" y="610"/>
                  </a:lnTo>
                  <a:lnTo>
                    <a:pt x="4395" y="635"/>
                  </a:lnTo>
                  <a:lnTo>
                    <a:pt x="4445" y="660"/>
                  </a:lnTo>
                  <a:lnTo>
                    <a:pt x="4478" y="677"/>
                  </a:lnTo>
                  <a:lnTo>
                    <a:pt x="4495" y="685"/>
                  </a:lnTo>
                  <a:lnTo>
                    <a:pt x="4537" y="710"/>
                  </a:lnTo>
                  <a:lnTo>
                    <a:pt x="4587" y="735"/>
                  </a:lnTo>
                  <a:lnTo>
                    <a:pt x="4629" y="760"/>
                  </a:lnTo>
                  <a:lnTo>
                    <a:pt x="4671" y="786"/>
                  </a:lnTo>
                  <a:lnTo>
                    <a:pt x="4721" y="811"/>
                  </a:lnTo>
                  <a:lnTo>
                    <a:pt x="4762" y="836"/>
                  </a:lnTo>
                  <a:lnTo>
                    <a:pt x="4804" y="861"/>
                  </a:lnTo>
                  <a:lnTo>
                    <a:pt x="4854" y="886"/>
                  </a:lnTo>
                  <a:lnTo>
                    <a:pt x="4896" y="919"/>
                  </a:lnTo>
                  <a:lnTo>
                    <a:pt x="4938" y="944"/>
                  </a:lnTo>
                  <a:lnTo>
                    <a:pt x="4988" y="969"/>
                  </a:lnTo>
                  <a:lnTo>
                    <a:pt x="5030" y="1003"/>
                  </a:lnTo>
                  <a:lnTo>
                    <a:pt x="5072" y="1028"/>
                  </a:lnTo>
                  <a:lnTo>
                    <a:pt x="5113" y="1053"/>
                  </a:lnTo>
                  <a:lnTo>
                    <a:pt x="5205" y="1111"/>
                  </a:lnTo>
                  <a:lnTo>
                    <a:pt x="5289" y="1178"/>
                  </a:lnTo>
                  <a:lnTo>
                    <a:pt x="5372" y="1237"/>
                  </a:lnTo>
                  <a:lnTo>
                    <a:pt x="5464" y="1295"/>
                  </a:lnTo>
                  <a:lnTo>
                    <a:pt x="5548" y="1362"/>
                  </a:lnTo>
                  <a:lnTo>
                    <a:pt x="5631" y="1420"/>
                  </a:lnTo>
                  <a:lnTo>
                    <a:pt x="5723" y="1487"/>
                  </a:lnTo>
                  <a:lnTo>
                    <a:pt x="5807" y="1554"/>
                  </a:lnTo>
                  <a:lnTo>
                    <a:pt x="5874" y="1604"/>
                  </a:lnTo>
                  <a:lnTo>
                    <a:pt x="5890" y="1621"/>
                  </a:lnTo>
                  <a:lnTo>
                    <a:pt x="5932" y="1646"/>
                  </a:lnTo>
                  <a:lnTo>
                    <a:pt x="5957" y="1679"/>
                  </a:lnTo>
                  <a:lnTo>
                    <a:pt x="5999" y="1704"/>
                  </a:lnTo>
                  <a:lnTo>
                    <a:pt x="6032" y="1738"/>
                  </a:lnTo>
                  <a:lnTo>
                    <a:pt x="6091" y="1796"/>
                  </a:lnTo>
                  <a:lnTo>
                    <a:pt x="6158" y="1855"/>
                  </a:lnTo>
                  <a:lnTo>
                    <a:pt x="6224" y="1913"/>
                  </a:lnTo>
                  <a:lnTo>
                    <a:pt x="6291" y="1972"/>
                  </a:lnTo>
                  <a:lnTo>
                    <a:pt x="6350" y="2030"/>
                  </a:lnTo>
                  <a:lnTo>
                    <a:pt x="6417" y="2089"/>
                  </a:lnTo>
                  <a:lnTo>
                    <a:pt x="6475" y="2156"/>
                  </a:lnTo>
                  <a:lnTo>
                    <a:pt x="6542" y="2214"/>
                  </a:lnTo>
                  <a:lnTo>
                    <a:pt x="6600" y="2273"/>
                  </a:lnTo>
                  <a:lnTo>
                    <a:pt x="6659" y="2339"/>
                  </a:lnTo>
                  <a:lnTo>
                    <a:pt x="6784" y="2456"/>
                  </a:lnTo>
                  <a:lnTo>
                    <a:pt x="6901" y="2582"/>
                  </a:lnTo>
                  <a:lnTo>
                    <a:pt x="7018" y="2707"/>
                  </a:lnTo>
                  <a:lnTo>
                    <a:pt x="7085" y="2765"/>
                  </a:lnTo>
                  <a:lnTo>
                    <a:pt x="7143" y="2824"/>
                  </a:lnTo>
                  <a:lnTo>
                    <a:pt x="7202" y="2891"/>
                  </a:lnTo>
                  <a:lnTo>
                    <a:pt x="7260" y="2949"/>
                  </a:lnTo>
                  <a:lnTo>
                    <a:pt x="7319" y="3008"/>
                  </a:lnTo>
                  <a:lnTo>
                    <a:pt x="7386" y="3066"/>
                  </a:lnTo>
                  <a:lnTo>
                    <a:pt x="7444" y="3125"/>
                  </a:lnTo>
                  <a:lnTo>
                    <a:pt x="7511" y="3183"/>
                  </a:lnTo>
                  <a:lnTo>
                    <a:pt x="7569" y="3242"/>
                  </a:lnTo>
                  <a:lnTo>
                    <a:pt x="7636" y="3300"/>
                  </a:lnTo>
                  <a:lnTo>
                    <a:pt x="7695" y="3350"/>
                  </a:lnTo>
                  <a:lnTo>
                    <a:pt x="7762" y="3409"/>
                  </a:lnTo>
                  <a:lnTo>
                    <a:pt x="7795" y="3434"/>
                  </a:lnTo>
                  <a:lnTo>
                    <a:pt x="7828" y="3459"/>
                  </a:lnTo>
                  <a:lnTo>
                    <a:pt x="7862" y="3484"/>
                  </a:lnTo>
                  <a:lnTo>
                    <a:pt x="7895" y="3517"/>
                  </a:lnTo>
                  <a:lnTo>
                    <a:pt x="7904" y="3609"/>
                  </a:lnTo>
                  <a:lnTo>
                    <a:pt x="7812" y="3618"/>
                  </a:lnTo>
                  <a:lnTo>
                    <a:pt x="7778" y="3592"/>
                  </a:lnTo>
                  <a:lnTo>
                    <a:pt x="7745" y="3567"/>
                  </a:lnTo>
                  <a:lnTo>
                    <a:pt x="7711" y="3542"/>
                  </a:lnTo>
                  <a:lnTo>
                    <a:pt x="7678" y="3517"/>
                  </a:lnTo>
                  <a:lnTo>
                    <a:pt x="7603" y="3467"/>
                  </a:lnTo>
                  <a:lnTo>
                    <a:pt x="7536" y="3417"/>
                  </a:lnTo>
                  <a:lnTo>
                    <a:pt x="7469" y="3359"/>
                  </a:lnTo>
                  <a:lnTo>
                    <a:pt x="7402" y="3308"/>
                  </a:lnTo>
                  <a:lnTo>
                    <a:pt x="7335" y="3250"/>
                  </a:lnTo>
                  <a:lnTo>
                    <a:pt x="7269" y="3200"/>
                  </a:lnTo>
                  <a:lnTo>
                    <a:pt x="7202" y="3141"/>
                  </a:lnTo>
                  <a:lnTo>
                    <a:pt x="7143" y="3083"/>
                  </a:lnTo>
                  <a:lnTo>
                    <a:pt x="7077" y="3024"/>
                  </a:lnTo>
                  <a:lnTo>
                    <a:pt x="7010" y="2966"/>
                  </a:lnTo>
                  <a:lnTo>
                    <a:pt x="6943" y="2916"/>
                  </a:lnTo>
                  <a:lnTo>
                    <a:pt x="6884" y="2857"/>
                  </a:lnTo>
                  <a:lnTo>
                    <a:pt x="6759" y="2740"/>
                  </a:lnTo>
                  <a:lnTo>
                    <a:pt x="6625" y="2615"/>
                  </a:lnTo>
                  <a:lnTo>
                    <a:pt x="6492" y="2498"/>
                  </a:lnTo>
                  <a:lnTo>
                    <a:pt x="6433" y="2440"/>
                  </a:lnTo>
                  <a:lnTo>
                    <a:pt x="6366" y="2390"/>
                  </a:lnTo>
                  <a:lnTo>
                    <a:pt x="6300" y="2331"/>
                  </a:lnTo>
                  <a:lnTo>
                    <a:pt x="6241" y="2273"/>
                  </a:lnTo>
                  <a:lnTo>
                    <a:pt x="6174" y="2222"/>
                  </a:lnTo>
                  <a:lnTo>
                    <a:pt x="6107" y="2164"/>
                  </a:lnTo>
                  <a:lnTo>
                    <a:pt x="6041" y="2114"/>
                  </a:lnTo>
                  <a:lnTo>
                    <a:pt x="5974" y="2064"/>
                  </a:lnTo>
                  <a:lnTo>
                    <a:pt x="5907" y="2014"/>
                  </a:lnTo>
                  <a:lnTo>
                    <a:pt x="5840" y="1963"/>
                  </a:lnTo>
                  <a:lnTo>
                    <a:pt x="5807" y="1938"/>
                  </a:lnTo>
                  <a:lnTo>
                    <a:pt x="5773" y="1913"/>
                  </a:lnTo>
                  <a:lnTo>
                    <a:pt x="5740" y="1888"/>
                  </a:lnTo>
                  <a:lnTo>
                    <a:pt x="5706" y="1863"/>
                  </a:lnTo>
                  <a:lnTo>
                    <a:pt x="5690" y="1846"/>
                  </a:lnTo>
                  <a:lnTo>
                    <a:pt x="5615" y="1796"/>
                  </a:lnTo>
                  <a:lnTo>
                    <a:pt x="5531" y="1738"/>
                  </a:lnTo>
                  <a:lnTo>
                    <a:pt x="5447" y="1671"/>
                  </a:lnTo>
                  <a:lnTo>
                    <a:pt x="5356" y="1613"/>
                  </a:lnTo>
                  <a:lnTo>
                    <a:pt x="5272" y="1554"/>
                  </a:lnTo>
                  <a:lnTo>
                    <a:pt x="5188" y="1496"/>
                  </a:lnTo>
                  <a:lnTo>
                    <a:pt x="5105" y="1445"/>
                  </a:lnTo>
                  <a:lnTo>
                    <a:pt x="5013" y="1387"/>
                  </a:lnTo>
                  <a:lnTo>
                    <a:pt x="4930" y="1329"/>
                  </a:lnTo>
                  <a:lnTo>
                    <a:pt x="4888" y="1303"/>
                  </a:lnTo>
                  <a:lnTo>
                    <a:pt x="4846" y="1278"/>
                  </a:lnTo>
                  <a:lnTo>
                    <a:pt x="4804" y="1253"/>
                  </a:lnTo>
                  <a:lnTo>
                    <a:pt x="4762" y="1228"/>
                  </a:lnTo>
                  <a:lnTo>
                    <a:pt x="4712" y="1203"/>
                  </a:lnTo>
                  <a:lnTo>
                    <a:pt x="4671" y="1178"/>
                  </a:lnTo>
                  <a:lnTo>
                    <a:pt x="4629" y="1153"/>
                  </a:lnTo>
                  <a:lnTo>
                    <a:pt x="4587" y="1128"/>
                  </a:lnTo>
                  <a:lnTo>
                    <a:pt x="4545" y="1103"/>
                  </a:lnTo>
                  <a:lnTo>
                    <a:pt x="4495" y="1078"/>
                  </a:lnTo>
                  <a:lnTo>
                    <a:pt x="4453" y="1053"/>
                  </a:lnTo>
                  <a:lnTo>
                    <a:pt x="4412" y="1036"/>
                  </a:lnTo>
                  <a:lnTo>
                    <a:pt x="4370" y="1011"/>
                  </a:lnTo>
                  <a:lnTo>
                    <a:pt x="4320" y="986"/>
                  </a:lnTo>
                  <a:lnTo>
                    <a:pt x="4311" y="986"/>
                  </a:lnTo>
                  <a:lnTo>
                    <a:pt x="4278" y="969"/>
                  </a:lnTo>
                  <a:lnTo>
                    <a:pt x="4236" y="944"/>
                  </a:lnTo>
                  <a:lnTo>
                    <a:pt x="4194" y="928"/>
                  </a:lnTo>
                  <a:lnTo>
                    <a:pt x="4144" y="902"/>
                  </a:lnTo>
                  <a:lnTo>
                    <a:pt x="4102" y="886"/>
                  </a:lnTo>
                  <a:lnTo>
                    <a:pt x="4061" y="861"/>
                  </a:lnTo>
                  <a:lnTo>
                    <a:pt x="4011" y="844"/>
                  </a:lnTo>
                  <a:lnTo>
                    <a:pt x="3969" y="819"/>
                  </a:lnTo>
                  <a:lnTo>
                    <a:pt x="3919" y="802"/>
                  </a:lnTo>
                  <a:lnTo>
                    <a:pt x="3877" y="786"/>
                  </a:lnTo>
                  <a:lnTo>
                    <a:pt x="3827" y="760"/>
                  </a:lnTo>
                  <a:lnTo>
                    <a:pt x="3785" y="744"/>
                  </a:lnTo>
                  <a:lnTo>
                    <a:pt x="3735" y="727"/>
                  </a:lnTo>
                  <a:lnTo>
                    <a:pt x="3693" y="710"/>
                  </a:lnTo>
                  <a:lnTo>
                    <a:pt x="3643" y="694"/>
                  </a:lnTo>
                  <a:lnTo>
                    <a:pt x="3601" y="677"/>
                  </a:lnTo>
                  <a:lnTo>
                    <a:pt x="3551" y="660"/>
                  </a:lnTo>
                  <a:lnTo>
                    <a:pt x="3501" y="644"/>
                  </a:lnTo>
                  <a:lnTo>
                    <a:pt x="3459" y="627"/>
                  </a:lnTo>
                  <a:lnTo>
                    <a:pt x="3409" y="610"/>
                  </a:lnTo>
                  <a:lnTo>
                    <a:pt x="3359" y="593"/>
                  </a:lnTo>
                  <a:lnTo>
                    <a:pt x="3309" y="577"/>
                  </a:lnTo>
                  <a:lnTo>
                    <a:pt x="3267" y="568"/>
                  </a:lnTo>
                  <a:lnTo>
                    <a:pt x="3217" y="552"/>
                  </a:lnTo>
                  <a:lnTo>
                    <a:pt x="3167" y="535"/>
                  </a:lnTo>
                  <a:lnTo>
                    <a:pt x="3117" y="527"/>
                  </a:lnTo>
                  <a:lnTo>
                    <a:pt x="3067" y="510"/>
                  </a:lnTo>
                  <a:lnTo>
                    <a:pt x="3016" y="501"/>
                  </a:lnTo>
                  <a:lnTo>
                    <a:pt x="2966" y="485"/>
                  </a:lnTo>
                  <a:lnTo>
                    <a:pt x="2916" y="476"/>
                  </a:lnTo>
                  <a:lnTo>
                    <a:pt x="2858" y="460"/>
                  </a:lnTo>
                  <a:lnTo>
                    <a:pt x="2808" y="451"/>
                  </a:lnTo>
                  <a:lnTo>
                    <a:pt x="2757" y="443"/>
                  </a:lnTo>
                  <a:lnTo>
                    <a:pt x="2749" y="443"/>
                  </a:lnTo>
                  <a:lnTo>
                    <a:pt x="2682" y="426"/>
                  </a:lnTo>
                  <a:lnTo>
                    <a:pt x="2615" y="410"/>
                  </a:lnTo>
                  <a:lnTo>
                    <a:pt x="2582" y="401"/>
                  </a:lnTo>
                  <a:lnTo>
                    <a:pt x="2540" y="393"/>
                  </a:lnTo>
                  <a:lnTo>
                    <a:pt x="2507" y="385"/>
                  </a:lnTo>
                  <a:lnTo>
                    <a:pt x="2473" y="376"/>
                  </a:lnTo>
                  <a:lnTo>
                    <a:pt x="2440" y="376"/>
                  </a:lnTo>
                  <a:lnTo>
                    <a:pt x="2407" y="376"/>
                  </a:lnTo>
                  <a:lnTo>
                    <a:pt x="2373" y="376"/>
                  </a:lnTo>
                  <a:lnTo>
                    <a:pt x="2340" y="376"/>
                  </a:lnTo>
                  <a:lnTo>
                    <a:pt x="2306" y="376"/>
                  </a:lnTo>
                  <a:close/>
                  <a:moveTo>
                    <a:pt x="4612" y="3250"/>
                  </a:moveTo>
                  <a:close/>
                  <a:moveTo>
                    <a:pt x="4612" y="3250"/>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4"/>
            <p:cNvSpPr/>
            <p:nvPr/>
          </p:nvSpPr>
          <p:spPr>
            <a:xfrm>
              <a:off x="6170068" y="3737933"/>
              <a:ext cx="263360" cy="145072"/>
            </a:xfrm>
            <a:custGeom>
              <a:avLst/>
              <a:gdLst/>
              <a:ahLst/>
              <a:cxnLst/>
              <a:rect l="l" t="t" r="r" b="b"/>
              <a:pathLst>
                <a:path w="5339" h="2941" extrusionOk="0">
                  <a:moveTo>
                    <a:pt x="3099" y="0"/>
                  </a:moveTo>
                  <a:lnTo>
                    <a:pt x="3158" y="0"/>
                  </a:lnTo>
                  <a:lnTo>
                    <a:pt x="3225" y="0"/>
                  </a:lnTo>
                  <a:lnTo>
                    <a:pt x="3292" y="0"/>
                  </a:lnTo>
                  <a:lnTo>
                    <a:pt x="3350" y="0"/>
                  </a:lnTo>
                  <a:lnTo>
                    <a:pt x="3409" y="0"/>
                  </a:lnTo>
                  <a:lnTo>
                    <a:pt x="3417" y="0"/>
                  </a:lnTo>
                  <a:lnTo>
                    <a:pt x="3475" y="8"/>
                  </a:lnTo>
                  <a:lnTo>
                    <a:pt x="3542" y="8"/>
                  </a:lnTo>
                  <a:lnTo>
                    <a:pt x="3609" y="17"/>
                  </a:lnTo>
                  <a:lnTo>
                    <a:pt x="3668" y="25"/>
                  </a:lnTo>
                  <a:lnTo>
                    <a:pt x="3734" y="33"/>
                  </a:lnTo>
                  <a:lnTo>
                    <a:pt x="3793" y="42"/>
                  </a:lnTo>
                  <a:lnTo>
                    <a:pt x="3860" y="58"/>
                  </a:lnTo>
                  <a:lnTo>
                    <a:pt x="3918" y="67"/>
                  </a:lnTo>
                  <a:lnTo>
                    <a:pt x="3985" y="75"/>
                  </a:lnTo>
                  <a:lnTo>
                    <a:pt x="4043" y="92"/>
                  </a:lnTo>
                  <a:lnTo>
                    <a:pt x="4110" y="100"/>
                  </a:lnTo>
                  <a:lnTo>
                    <a:pt x="4152" y="109"/>
                  </a:lnTo>
                  <a:lnTo>
                    <a:pt x="4169" y="109"/>
                  </a:lnTo>
                  <a:lnTo>
                    <a:pt x="4227" y="125"/>
                  </a:lnTo>
                  <a:lnTo>
                    <a:pt x="4294" y="142"/>
                  </a:lnTo>
                  <a:lnTo>
                    <a:pt x="4353" y="159"/>
                  </a:lnTo>
                  <a:lnTo>
                    <a:pt x="4411" y="175"/>
                  </a:lnTo>
                  <a:lnTo>
                    <a:pt x="4469" y="192"/>
                  </a:lnTo>
                  <a:lnTo>
                    <a:pt x="4528" y="209"/>
                  </a:lnTo>
                  <a:lnTo>
                    <a:pt x="4586" y="226"/>
                  </a:lnTo>
                  <a:lnTo>
                    <a:pt x="4653" y="242"/>
                  </a:lnTo>
                  <a:lnTo>
                    <a:pt x="4712" y="267"/>
                  </a:lnTo>
                  <a:lnTo>
                    <a:pt x="4770" y="284"/>
                  </a:lnTo>
                  <a:lnTo>
                    <a:pt x="4820" y="309"/>
                  </a:lnTo>
                  <a:lnTo>
                    <a:pt x="4879" y="326"/>
                  </a:lnTo>
                  <a:lnTo>
                    <a:pt x="4937" y="351"/>
                  </a:lnTo>
                  <a:lnTo>
                    <a:pt x="4996" y="376"/>
                  </a:lnTo>
                  <a:lnTo>
                    <a:pt x="5054" y="401"/>
                  </a:lnTo>
                  <a:lnTo>
                    <a:pt x="5104" y="418"/>
                  </a:lnTo>
                  <a:lnTo>
                    <a:pt x="5163" y="443"/>
                  </a:lnTo>
                  <a:lnTo>
                    <a:pt x="5221" y="468"/>
                  </a:lnTo>
                  <a:lnTo>
                    <a:pt x="5230" y="476"/>
                  </a:lnTo>
                  <a:lnTo>
                    <a:pt x="5263" y="518"/>
                  </a:lnTo>
                  <a:lnTo>
                    <a:pt x="5305" y="560"/>
                  </a:lnTo>
                  <a:lnTo>
                    <a:pt x="5338" y="652"/>
                  </a:lnTo>
                  <a:lnTo>
                    <a:pt x="5255" y="685"/>
                  </a:lnTo>
                  <a:lnTo>
                    <a:pt x="5188" y="685"/>
                  </a:lnTo>
                  <a:lnTo>
                    <a:pt x="5138" y="693"/>
                  </a:lnTo>
                  <a:lnTo>
                    <a:pt x="5129" y="693"/>
                  </a:lnTo>
                  <a:lnTo>
                    <a:pt x="5071" y="668"/>
                  </a:lnTo>
                  <a:lnTo>
                    <a:pt x="5021" y="652"/>
                  </a:lnTo>
                  <a:lnTo>
                    <a:pt x="4962" y="635"/>
                  </a:lnTo>
                  <a:lnTo>
                    <a:pt x="4904" y="618"/>
                  </a:lnTo>
                  <a:lnTo>
                    <a:pt x="4854" y="602"/>
                  </a:lnTo>
                  <a:lnTo>
                    <a:pt x="4795" y="585"/>
                  </a:lnTo>
                  <a:lnTo>
                    <a:pt x="4737" y="568"/>
                  </a:lnTo>
                  <a:lnTo>
                    <a:pt x="4687" y="560"/>
                  </a:lnTo>
                  <a:lnTo>
                    <a:pt x="4628" y="543"/>
                  </a:lnTo>
                  <a:lnTo>
                    <a:pt x="4570" y="535"/>
                  </a:lnTo>
                  <a:lnTo>
                    <a:pt x="4511" y="518"/>
                  </a:lnTo>
                  <a:lnTo>
                    <a:pt x="4453" y="510"/>
                  </a:lnTo>
                  <a:lnTo>
                    <a:pt x="4394" y="493"/>
                  </a:lnTo>
                  <a:lnTo>
                    <a:pt x="4336" y="485"/>
                  </a:lnTo>
                  <a:lnTo>
                    <a:pt x="4277" y="476"/>
                  </a:lnTo>
                  <a:lnTo>
                    <a:pt x="4219" y="468"/>
                  </a:lnTo>
                  <a:lnTo>
                    <a:pt x="4160" y="459"/>
                  </a:lnTo>
                  <a:lnTo>
                    <a:pt x="4102" y="451"/>
                  </a:lnTo>
                  <a:lnTo>
                    <a:pt x="4094" y="451"/>
                  </a:lnTo>
                  <a:lnTo>
                    <a:pt x="4043" y="443"/>
                  </a:lnTo>
                  <a:lnTo>
                    <a:pt x="3985" y="434"/>
                  </a:lnTo>
                  <a:lnTo>
                    <a:pt x="3926" y="434"/>
                  </a:lnTo>
                  <a:lnTo>
                    <a:pt x="3868" y="426"/>
                  </a:lnTo>
                  <a:lnTo>
                    <a:pt x="3810" y="426"/>
                  </a:lnTo>
                  <a:lnTo>
                    <a:pt x="3751" y="426"/>
                  </a:lnTo>
                  <a:lnTo>
                    <a:pt x="3693" y="426"/>
                  </a:lnTo>
                  <a:lnTo>
                    <a:pt x="3634" y="426"/>
                  </a:lnTo>
                  <a:lnTo>
                    <a:pt x="3576" y="426"/>
                  </a:lnTo>
                  <a:lnTo>
                    <a:pt x="3225" y="426"/>
                  </a:lnTo>
                  <a:lnTo>
                    <a:pt x="3166" y="426"/>
                  </a:lnTo>
                  <a:lnTo>
                    <a:pt x="3108" y="426"/>
                  </a:lnTo>
                  <a:lnTo>
                    <a:pt x="3049" y="426"/>
                  </a:lnTo>
                  <a:lnTo>
                    <a:pt x="2991" y="426"/>
                  </a:lnTo>
                  <a:lnTo>
                    <a:pt x="2932" y="426"/>
                  </a:lnTo>
                  <a:lnTo>
                    <a:pt x="2874" y="434"/>
                  </a:lnTo>
                  <a:lnTo>
                    <a:pt x="2824" y="443"/>
                  </a:lnTo>
                  <a:lnTo>
                    <a:pt x="2765" y="443"/>
                  </a:lnTo>
                  <a:lnTo>
                    <a:pt x="2732" y="443"/>
                  </a:lnTo>
                  <a:lnTo>
                    <a:pt x="2707" y="443"/>
                  </a:lnTo>
                  <a:lnTo>
                    <a:pt x="2648" y="451"/>
                  </a:lnTo>
                  <a:lnTo>
                    <a:pt x="2598" y="459"/>
                  </a:lnTo>
                  <a:lnTo>
                    <a:pt x="2540" y="476"/>
                  </a:lnTo>
                  <a:lnTo>
                    <a:pt x="2481" y="485"/>
                  </a:lnTo>
                  <a:lnTo>
                    <a:pt x="2431" y="493"/>
                  </a:lnTo>
                  <a:lnTo>
                    <a:pt x="2373" y="510"/>
                  </a:lnTo>
                  <a:lnTo>
                    <a:pt x="2314" y="518"/>
                  </a:lnTo>
                  <a:lnTo>
                    <a:pt x="2264" y="535"/>
                  </a:lnTo>
                  <a:lnTo>
                    <a:pt x="2206" y="543"/>
                  </a:lnTo>
                  <a:lnTo>
                    <a:pt x="2155" y="560"/>
                  </a:lnTo>
                  <a:lnTo>
                    <a:pt x="2114" y="576"/>
                  </a:lnTo>
                  <a:lnTo>
                    <a:pt x="2105" y="576"/>
                  </a:lnTo>
                  <a:lnTo>
                    <a:pt x="2047" y="585"/>
                  </a:lnTo>
                  <a:lnTo>
                    <a:pt x="1997" y="602"/>
                  </a:lnTo>
                  <a:lnTo>
                    <a:pt x="1947" y="627"/>
                  </a:lnTo>
                  <a:lnTo>
                    <a:pt x="1888" y="643"/>
                  </a:lnTo>
                  <a:lnTo>
                    <a:pt x="1838" y="660"/>
                  </a:lnTo>
                  <a:lnTo>
                    <a:pt x="1788" y="685"/>
                  </a:lnTo>
                  <a:lnTo>
                    <a:pt x="1738" y="702"/>
                  </a:lnTo>
                  <a:lnTo>
                    <a:pt x="1688" y="727"/>
                  </a:lnTo>
                  <a:lnTo>
                    <a:pt x="1637" y="744"/>
                  </a:lnTo>
                  <a:lnTo>
                    <a:pt x="1596" y="760"/>
                  </a:lnTo>
                  <a:lnTo>
                    <a:pt x="1562" y="785"/>
                  </a:lnTo>
                  <a:lnTo>
                    <a:pt x="1521" y="802"/>
                  </a:lnTo>
                  <a:lnTo>
                    <a:pt x="1521" y="802"/>
                  </a:lnTo>
                  <a:lnTo>
                    <a:pt x="1487" y="819"/>
                  </a:lnTo>
                  <a:lnTo>
                    <a:pt x="1445" y="844"/>
                  </a:lnTo>
                  <a:lnTo>
                    <a:pt x="1404" y="860"/>
                  </a:lnTo>
                  <a:lnTo>
                    <a:pt x="1362" y="886"/>
                  </a:lnTo>
                  <a:lnTo>
                    <a:pt x="1320" y="911"/>
                  </a:lnTo>
                  <a:lnTo>
                    <a:pt x="1278" y="936"/>
                  </a:lnTo>
                  <a:lnTo>
                    <a:pt x="1245" y="961"/>
                  </a:lnTo>
                  <a:lnTo>
                    <a:pt x="1203" y="986"/>
                  </a:lnTo>
                  <a:lnTo>
                    <a:pt x="1161" y="1011"/>
                  </a:lnTo>
                  <a:lnTo>
                    <a:pt x="1120" y="1036"/>
                  </a:lnTo>
                  <a:lnTo>
                    <a:pt x="1078" y="1061"/>
                  </a:lnTo>
                  <a:lnTo>
                    <a:pt x="1044" y="1086"/>
                  </a:lnTo>
                  <a:lnTo>
                    <a:pt x="1003" y="1111"/>
                  </a:lnTo>
                  <a:lnTo>
                    <a:pt x="969" y="1145"/>
                  </a:lnTo>
                  <a:lnTo>
                    <a:pt x="927" y="1170"/>
                  </a:lnTo>
                  <a:lnTo>
                    <a:pt x="894" y="1195"/>
                  </a:lnTo>
                  <a:lnTo>
                    <a:pt x="852" y="1228"/>
                  </a:lnTo>
                  <a:lnTo>
                    <a:pt x="819" y="1253"/>
                  </a:lnTo>
                  <a:lnTo>
                    <a:pt x="785" y="1287"/>
                  </a:lnTo>
                  <a:lnTo>
                    <a:pt x="752" y="1312"/>
                  </a:lnTo>
                  <a:lnTo>
                    <a:pt x="727" y="1345"/>
                  </a:lnTo>
                  <a:lnTo>
                    <a:pt x="693" y="1370"/>
                  </a:lnTo>
                  <a:lnTo>
                    <a:pt x="668" y="1403"/>
                  </a:lnTo>
                  <a:lnTo>
                    <a:pt x="652" y="1420"/>
                  </a:lnTo>
                  <a:lnTo>
                    <a:pt x="635" y="1429"/>
                  </a:lnTo>
                  <a:lnTo>
                    <a:pt x="627" y="1445"/>
                  </a:lnTo>
                  <a:lnTo>
                    <a:pt x="610" y="1462"/>
                  </a:lnTo>
                  <a:lnTo>
                    <a:pt x="602" y="1479"/>
                  </a:lnTo>
                  <a:lnTo>
                    <a:pt x="585" y="1495"/>
                  </a:lnTo>
                  <a:lnTo>
                    <a:pt x="577" y="1504"/>
                  </a:lnTo>
                  <a:lnTo>
                    <a:pt x="568" y="1520"/>
                  </a:lnTo>
                  <a:lnTo>
                    <a:pt x="560" y="1529"/>
                  </a:lnTo>
                  <a:lnTo>
                    <a:pt x="560" y="1529"/>
                  </a:lnTo>
                  <a:lnTo>
                    <a:pt x="560" y="1529"/>
                  </a:lnTo>
                  <a:lnTo>
                    <a:pt x="543" y="1546"/>
                  </a:lnTo>
                  <a:lnTo>
                    <a:pt x="535" y="1562"/>
                  </a:lnTo>
                  <a:lnTo>
                    <a:pt x="535" y="1562"/>
                  </a:lnTo>
                  <a:lnTo>
                    <a:pt x="518" y="1579"/>
                  </a:lnTo>
                  <a:lnTo>
                    <a:pt x="510" y="1596"/>
                  </a:lnTo>
                  <a:lnTo>
                    <a:pt x="510" y="1596"/>
                  </a:lnTo>
                  <a:lnTo>
                    <a:pt x="501" y="1612"/>
                  </a:lnTo>
                  <a:lnTo>
                    <a:pt x="493" y="1629"/>
                  </a:lnTo>
                  <a:lnTo>
                    <a:pt x="493" y="1629"/>
                  </a:lnTo>
                  <a:lnTo>
                    <a:pt x="485" y="1646"/>
                  </a:lnTo>
                  <a:lnTo>
                    <a:pt x="476" y="1654"/>
                  </a:lnTo>
                  <a:lnTo>
                    <a:pt x="476" y="1654"/>
                  </a:lnTo>
                  <a:lnTo>
                    <a:pt x="468" y="1671"/>
                  </a:lnTo>
                  <a:lnTo>
                    <a:pt x="460" y="1688"/>
                  </a:lnTo>
                  <a:lnTo>
                    <a:pt x="460" y="1688"/>
                  </a:lnTo>
                  <a:lnTo>
                    <a:pt x="451" y="1704"/>
                  </a:lnTo>
                  <a:lnTo>
                    <a:pt x="443" y="1721"/>
                  </a:lnTo>
                  <a:lnTo>
                    <a:pt x="443" y="1721"/>
                  </a:lnTo>
                  <a:lnTo>
                    <a:pt x="434" y="1738"/>
                  </a:lnTo>
                  <a:lnTo>
                    <a:pt x="434" y="1754"/>
                  </a:lnTo>
                  <a:lnTo>
                    <a:pt x="434" y="1746"/>
                  </a:lnTo>
                  <a:lnTo>
                    <a:pt x="426" y="1763"/>
                  </a:lnTo>
                  <a:lnTo>
                    <a:pt x="426" y="1779"/>
                  </a:lnTo>
                  <a:lnTo>
                    <a:pt x="426" y="1771"/>
                  </a:lnTo>
                  <a:lnTo>
                    <a:pt x="418" y="1788"/>
                  </a:lnTo>
                  <a:lnTo>
                    <a:pt x="418" y="1779"/>
                  </a:lnTo>
                  <a:lnTo>
                    <a:pt x="418" y="1796"/>
                  </a:lnTo>
                  <a:lnTo>
                    <a:pt x="418" y="1788"/>
                  </a:lnTo>
                  <a:lnTo>
                    <a:pt x="418" y="1804"/>
                  </a:lnTo>
                  <a:lnTo>
                    <a:pt x="418" y="1796"/>
                  </a:lnTo>
                  <a:lnTo>
                    <a:pt x="418" y="1813"/>
                  </a:lnTo>
                  <a:lnTo>
                    <a:pt x="418" y="1813"/>
                  </a:lnTo>
                  <a:lnTo>
                    <a:pt x="418" y="1830"/>
                  </a:lnTo>
                  <a:lnTo>
                    <a:pt x="418" y="1821"/>
                  </a:lnTo>
                  <a:lnTo>
                    <a:pt x="418" y="1838"/>
                  </a:lnTo>
                  <a:lnTo>
                    <a:pt x="418" y="1830"/>
                  </a:lnTo>
                  <a:lnTo>
                    <a:pt x="418" y="1846"/>
                  </a:lnTo>
                  <a:lnTo>
                    <a:pt x="418" y="1896"/>
                  </a:lnTo>
                  <a:lnTo>
                    <a:pt x="418" y="1913"/>
                  </a:lnTo>
                  <a:lnTo>
                    <a:pt x="418" y="1905"/>
                  </a:lnTo>
                  <a:lnTo>
                    <a:pt x="418" y="1921"/>
                  </a:lnTo>
                  <a:lnTo>
                    <a:pt x="418" y="1913"/>
                  </a:lnTo>
                  <a:lnTo>
                    <a:pt x="418" y="1930"/>
                  </a:lnTo>
                  <a:lnTo>
                    <a:pt x="418" y="1921"/>
                  </a:lnTo>
                  <a:lnTo>
                    <a:pt x="418" y="1947"/>
                  </a:lnTo>
                  <a:lnTo>
                    <a:pt x="418" y="1938"/>
                  </a:lnTo>
                  <a:lnTo>
                    <a:pt x="418" y="1955"/>
                  </a:lnTo>
                  <a:lnTo>
                    <a:pt x="418" y="1947"/>
                  </a:lnTo>
                  <a:lnTo>
                    <a:pt x="426" y="1963"/>
                  </a:lnTo>
                  <a:lnTo>
                    <a:pt x="426" y="1955"/>
                  </a:lnTo>
                  <a:lnTo>
                    <a:pt x="434" y="1972"/>
                  </a:lnTo>
                  <a:lnTo>
                    <a:pt x="434" y="1963"/>
                  </a:lnTo>
                  <a:lnTo>
                    <a:pt x="443" y="1988"/>
                  </a:lnTo>
                  <a:lnTo>
                    <a:pt x="443" y="1980"/>
                  </a:lnTo>
                  <a:lnTo>
                    <a:pt x="443" y="1997"/>
                  </a:lnTo>
                  <a:lnTo>
                    <a:pt x="443" y="1988"/>
                  </a:lnTo>
                  <a:lnTo>
                    <a:pt x="451" y="2005"/>
                  </a:lnTo>
                  <a:lnTo>
                    <a:pt x="451" y="2005"/>
                  </a:lnTo>
                  <a:lnTo>
                    <a:pt x="468" y="2022"/>
                  </a:lnTo>
                  <a:lnTo>
                    <a:pt x="468" y="2013"/>
                  </a:lnTo>
                  <a:lnTo>
                    <a:pt x="476" y="2030"/>
                  </a:lnTo>
                  <a:lnTo>
                    <a:pt x="476" y="2030"/>
                  </a:lnTo>
                  <a:lnTo>
                    <a:pt x="485" y="2047"/>
                  </a:lnTo>
                  <a:lnTo>
                    <a:pt x="485" y="2038"/>
                  </a:lnTo>
                  <a:lnTo>
                    <a:pt x="493" y="2055"/>
                  </a:lnTo>
                  <a:lnTo>
                    <a:pt x="501" y="2072"/>
                  </a:lnTo>
                  <a:lnTo>
                    <a:pt x="501" y="2072"/>
                  </a:lnTo>
                  <a:lnTo>
                    <a:pt x="518" y="2089"/>
                  </a:lnTo>
                  <a:lnTo>
                    <a:pt x="526" y="2105"/>
                  </a:lnTo>
                  <a:lnTo>
                    <a:pt x="526" y="2105"/>
                  </a:lnTo>
                  <a:lnTo>
                    <a:pt x="543" y="2114"/>
                  </a:lnTo>
                  <a:lnTo>
                    <a:pt x="551" y="2130"/>
                  </a:lnTo>
                  <a:lnTo>
                    <a:pt x="551" y="2130"/>
                  </a:lnTo>
                  <a:lnTo>
                    <a:pt x="568" y="2147"/>
                  </a:lnTo>
                  <a:lnTo>
                    <a:pt x="585" y="2164"/>
                  </a:lnTo>
                  <a:lnTo>
                    <a:pt x="585" y="2164"/>
                  </a:lnTo>
                  <a:lnTo>
                    <a:pt x="602" y="2180"/>
                  </a:lnTo>
                  <a:lnTo>
                    <a:pt x="618" y="2197"/>
                  </a:lnTo>
                  <a:lnTo>
                    <a:pt x="618" y="2197"/>
                  </a:lnTo>
                  <a:lnTo>
                    <a:pt x="635" y="2214"/>
                  </a:lnTo>
                  <a:lnTo>
                    <a:pt x="652" y="2231"/>
                  </a:lnTo>
                  <a:lnTo>
                    <a:pt x="652" y="2231"/>
                  </a:lnTo>
                  <a:lnTo>
                    <a:pt x="668" y="2247"/>
                  </a:lnTo>
                  <a:lnTo>
                    <a:pt x="693" y="2264"/>
                  </a:lnTo>
                  <a:lnTo>
                    <a:pt x="693" y="2264"/>
                  </a:lnTo>
                  <a:lnTo>
                    <a:pt x="719" y="2281"/>
                  </a:lnTo>
                  <a:lnTo>
                    <a:pt x="735" y="2297"/>
                  </a:lnTo>
                  <a:lnTo>
                    <a:pt x="760" y="2314"/>
                  </a:lnTo>
                  <a:lnTo>
                    <a:pt x="777" y="2322"/>
                  </a:lnTo>
                  <a:lnTo>
                    <a:pt x="802" y="2339"/>
                  </a:lnTo>
                  <a:lnTo>
                    <a:pt x="827" y="2356"/>
                  </a:lnTo>
                  <a:lnTo>
                    <a:pt x="852" y="2373"/>
                  </a:lnTo>
                  <a:lnTo>
                    <a:pt x="886" y="2389"/>
                  </a:lnTo>
                  <a:lnTo>
                    <a:pt x="911" y="2406"/>
                  </a:lnTo>
                  <a:lnTo>
                    <a:pt x="944" y="2423"/>
                  </a:lnTo>
                  <a:lnTo>
                    <a:pt x="961" y="2431"/>
                  </a:lnTo>
                  <a:lnTo>
                    <a:pt x="969" y="2431"/>
                  </a:lnTo>
                  <a:lnTo>
                    <a:pt x="1003" y="2448"/>
                  </a:lnTo>
                  <a:lnTo>
                    <a:pt x="1028" y="2456"/>
                  </a:lnTo>
                  <a:lnTo>
                    <a:pt x="1044" y="2464"/>
                  </a:lnTo>
                  <a:lnTo>
                    <a:pt x="1069" y="2481"/>
                  </a:lnTo>
                  <a:lnTo>
                    <a:pt x="1094" y="2490"/>
                  </a:lnTo>
                  <a:lnTo>
                    <a:pt x="1120" y="2498"/>
                  </a:lnTo>
                  <a:lnTo>
                    <a:pt x="1136" y="2506"/>
                  </a:lnTo>
                  <a:lnTo>
                    <a:pt x="1161" y="2515"/>
                  </a:lnTo>
                  <a:lnTo>
                    <a:pt x="1186" y="2523"/>
                  </a:lnTo>
                  <a:lnTo>
                    <a:pt x="1211" y="2531"/>
                  </a:lnTo>
                  <a:lnTo>
                    <a:pt x="1236" y="2540"/>
                  </a:lnTo>
                  <a:lnTo>
                    <a:pt x="1278" y="2556"/>
                  </a:lnTo>
                  <a:lnTo>
                    <a:pt x="1328" y="2573"/>
                  </a:lnTo>
                  <a:lnTo>
                    <a:pt x="1379" y="2581"/>
                  </a:lnTo>
                  <a:lnTo>
                    <a:pt x="1429" y="2598"/>
                  </a:lnTo>
                  <a:lnTo>
                    <a:pt x="1479" y="2615"/>
                  </a:lnTo>
                  <a:lnTo>
                    <a:pt x="1529" y="2623"/>
                  </a:lnTo>
                  <a:lnTo>
                    <a:pt x="1579" y="2640"/>
                  </a:lnTo>
                  <a:lnTo>
                    <a:pt x="1629" y="2648"/>
                  </a:lnTo>
                  <a:lnTo>
                    <a:pt x="1688" y="2657"/>
                  </a:lnTo>
                  <a:lnTo>
                    <a:pt x="1788" y="2682"/>
                  </a:lnTo>
                  <a:lnTo>
                    <a:pt x="1905" y="2840"/>
                  </a:lnTo>
                  <a:lnTo>
                    <a:pt x="1746" y="2941"/>
                  </a:lnTo>
                  <a:lnTo>
                    <a:pt x="1637" y="2932"/>
                  </a:lnTo>
                  <a:lnTo>
                    <a:pt x="1587" y="2924"/>
                  </a:lnTo>
                  <a:lnTo>
                    <a:pt x="1529" y="2916"/>
                  </a:lnTo>
                  <a:lnTo>
                    <a:pt x="1479" y="2907"/>
                  </a:lnTo>
                  <a:lnTo>
                    <a:pt x="1420" y="2899"/>
                  </a:lnTo>
                  <a:lnTo>
                    <a:pt x="1370" y="2891"/>
                  </a:lnTo>
                  <a:lnTo>
                    <a:pt x="1312" y="2874"/>
                  </a:lnTo>
                  <a:lnTo>
                    <a:pt x="1253" y="2865"/>
                  </a:lnTo>
                  <a:lnTo>
                    <a:pt x="1203" y="2857"/>
                  </a:lnTo>
                  <a:lnTo>
                    <a:pt x="1145" y="2840"/>
                  </a:lnTo>
                  <a:lnTo>
                    <a:pt x="1120" y="2832"/>
                  </a:lnTo>
                  <a:lnTo>
                    <a:pt x="1036" y="2824"/>
                  </a:lnTo>
                  <a:lnTo>
                    <a:pt x="1011" y="2815"/>
                  </a:lnTo>
                  <a:lnTo>
                    <a:pt x="978" y="2807"/>
                  </a:lnTo>
                  <a:lnTo>
                    <a:pt x="952" y="2799"/>
                  </a:lnTo>
                  <a:lnTo>
                    <a:pt x="927" y="2790"/>
                  </a:lnTo>
                  <a:lnTo>
                    <a:pt x="894" y="2774"/>
                  </a:lnTo>
                  <a:lnTo>
                    <a:pt x="869" y="2765"/>
                  </a:lnTo>
                  <a:lnTo>
                    <a:pt x="844" y="2757"/>
                  </a:lnTo>
                  <a:lnTo>
                    <a:pt x="810" y="2748"/>
                  </a:lnTo>
                  <a:lnTo>
                    <a:pt x="777" y="2732"/>
                  </a:lnTo>
                  <a:lnTo>
                    <a:pt x="760" y="2732"/>
                  </a:lnTo>
                  <a:lnTo>
                    <a:pt x="735" y="2723"/>
                  </a:lnTo>
                  <a:lnTo>
                    <a:pt x="702" y="2707"/>
                  </a:lnTo>
                  <a:lnTo>
                    <a:pt x="668" y="2690"/>
                  </a:lnTo>
                  <a:lnTo>
                    <a:pt x="635" y="2673"/>
                  </a:lnTo>
                  <a:lnTo>
                    <a:pt x="602" y="2657"/>
                  </a:lnTo>
                  <a:lnTo>
                    <a:pt x="568" y="2640"/>
                  </a:lnTo>
                  <a:lnTo>
                    <a:pt x="543" y="2623"/>
                  </a:lnTo>
                  <a:lnTo>
                    <a:pt x="510" y="2615"/>
                  </a:lnTo>
                  <a:lnTo>
                    <a:pt x="485" y="2598"/>
                  </a:lnTo>
                  <a:lnTo>
                    <a:pt x="451" y="2573"/>
                  </a:lnTo>
                  <a:lnTo>
                    <a:pt x="426" y="2556"/>
                  </a:lnTo>
                  <a:lnTo>
                    <a:pt x="401" y="2540"/>
                  </a:lnTo>
                  <a:lnTo>
                    <a:pt x="376" y="2523"/>
                  </a:lnTo>
                  <a:lnTo>
                    <a:pt x="351" y="2506"/>
                  </a:lnTo>
                  <a:lnTo>
                    <a:pt x="326" y="2490"/>
                  </a:lnTo>
                  <a:lnTo>
                    <a:pt x="301" y="2464"/>
                  </a:lnTo>
                  <a:lnTo>
                    <a:pt x="276" y="2448"/>
                  </a:lnTo>
                  <a:lnTo>
                    <a:pt x="259" y="2431"/>
                  </a:lnTo>
                  <a:lnTo>
                    <a:pt x="234" y="2406"/>
                  </a:lnTo>
                  <a:lnTo>
                    <a:pt x="217" y="2389"/>
                  </a:lnTo>
                  <a:lnTo>
                    <a:pt x="192" y="2364"/>
                  </a:lnTo>
                  <a:lnTo>
                    <a:pt x="176" y="2347"/>
                  </a:lnTo>
                  <a:lnTo>
                    <a:pt x="159" y="2322"/>
                  </a:lnTo>
                  <a:lnTo>
                    <a:pt x="142" y="2297"/>
                  </a:lnTo>
                  <a:lnTo>
                    <a:pt x="125" y="2281"/>
                  </a:lnTo>
                  <a:lnTo>
                    <a:pt x="109" y="2256"/>
                  </a:lnTo>
                  <a:lnTo>
                    <a:pt x="92" y="2231"/>
                  </a:lnTo>
                  <a:lnTo>
                    <a:pt x="84" y="2205"/>
                  </a:lnTo>
                  <a:lnTo>
                    <a:pt x="67" y="2189"/>
                  </a:lnTo>
                  <a:lnTo>
                    <a:pt x="59" y="2164"/>
                  </a:lnTo>
                  <a:lnTo>
                    <a:pt x="59" y="2164"/>
                  </a:lnTo>
                  <a:lnTo>
                    <a:pt x="50" y="2139"/>
                  </a:lnTo>
                  <a:lnTo>
                    <a:pt x="34" y="2114"/>
                  </a:lnTo>
                  <a:lnTo>
                    <a:pt x="25" y="2089"/>
                  </a:lnTo>
                  <a:lnTo>
                    <a:pt x="17" y="2063"/>
                  </a:lnTo>
                  <a:lnTo>
                    <a:pt x="17" y="2038"/>
                  </a:lnTo>
                  <a:lnTo>
                    <a:pt x="8" y="2013"/>
                  </a:lnTo>
                  <a:lnTo>
                    <a:pt x="0" y="1988"/>
                  </a:lnTo>
                  <a:lnTo>
                    <a:pt x="0" y="1963"/>
                  </a:lnTo>
                  <a:lnTo>
                    <a:pt x="0" y="1938"/>
                  </a:lnTo>
                  <a:lnTo>
                    <a:pt x="0" y="1913"/>
                  </a:lnTo>
                  <a:lnTo>
                    <a:pt x="0" y="1813"/>
                  </a:lnTo>
                  <a:lnTo>
                    <a:pt x="0" y="1788"/>
                  </a:lnTo>
                  <a:lnTo>
                    <a:pt x="0" y="1763"/>
                  </a:lnTo>
                  <a:lnTo>
                    <a:pt x="0" y="1738"/>
                  </a:lnTo>
                  <a:lnTo>
                    <a:pt x="0" y="1713"/>
                  </a:lnTo>
                  <a:lnTo>
                    <a:pt x="0" y="1688"/>
                  </a:lnTo>
                  <a:lnTo>
                    <a:pt x="8" y="1662"/>
                  </a:lnTo>
                  <a:lnTo>
                    <a:pt x="17" y="1637"/>
                  </a:lnTo>
                  <a:lnTo>
                    <a:pt x="17" y="1612"/>
                  </a:lnTo>
                  <a:lnTo>
                    <a:pt x="25" y="1587"/>
                  </a:lnTo>
                  <a:lnTo>
                    <a:pt x="34" y="1562"/>
                  </a:lnTo>
                  <a:lnTo>
                    <a:pt x="42" y="1546"/>
                  </a:lnTo>
                  <a:lnTo>
                    <a:pt x="50" y="1520"/>
                  </a:lnTo>
                  <a:lnTo>
                    <a:pt x="59" y="1495"/>
                  </a:lnTo>
                  <a:lnTo>
                    <a:pt x="75" y="1470"/>
                  </a:lnTo>
                  <a:lnTo>
                    <a:pt x="84" y="1454"/>
                  </a:lnTo>
                  <a:lnTo>
                    <a:pt x="92" y="1429"/>
                  </a:lnTo>
                  <a:lnTo>
                    <a:pt x="109" y="1403"/>
                  </a:lnTo>
                  <a:lnTo>
                    <a:pt x="117" y="1387"/>
                  </a:lnTo>
                  <a:lnTo>
                    <a:pt x="134" y="1362"/>
                  </a:lnTo>
                  <a:lnTo>
                    <a:pt x="142" y="1345"/>
                  </a:lnTo>
                  <a:lnTo>
                    <a:pt x="159" y="1320"/>
                  </a:lnTo>
                  <a:lnTo>
                    <a:pt x="176" y="1303"/>
                  </a:lnTo>
                  <a:lnTo>
                    <a:pt x="176" y="1295"/>
                  </a:lnTo>
                  <a:lnTo>
                    <a:pt x="184" y="1278"/>
                  </a:lnTo>
                  <a:lnTo>
                    <a:pt x="201" y="1261"/>
                  </a:lnTo>
                  <a:lnTo>
                    <a:pt x="209" y="1236"/>
                  </a:lnTo>
                  <a:lnTo>
                    <a:pt x="226" y="1220"/>
                  </a:lnTo>
                  <a:lnTo>
                    <a:pt x="242" y="1195"/>
                  </a:lnTo>
                  <a:lnTo>
                    <a:pt x="259" y="1178"/>
                  </a:lnTo>
                  <a:lnTo>
                    <a:pt x="276" y="1153"/>
                  </a:lnTo>
                  <a:lnTo>
                    <a:pt x="292" y="1136"/>
                  </a:lnTo>
                  <a:lnTo>
                    <a:pt x="309" y="1119"/>
                  </a:lnTo>
                  <a:lnTo>
                    <a:pt x="351" y="1078"/>
                  </a:lnTo>
                  <a:lnTo>
                    <a:pt x="384" y="1044"/>
                  </a:lnTo>
                  <a:lnTo>
                    <a:pt x="426" y="1002"/>
                  </a:lnTo>
                  <a:lnTo>
                    <a:pt x="460" y="969"/>
                  </a:lnTo>
                  <a:lnTo>
                    <a:pt x="501" y="936"/>
                  </a:lnTo>
                  <a:lnTo>
                    <a:pt x="543" y="894"/>
                  </a:lnTo>
                  <a:lnTo>
                    <a:pt x="585" y="860"/>
                  </a:lnTo>
                  <a:lnTo>
                    <a:pt x="627" y="827"/>
                  </a:lnTo>
                  <a:lnTo>
                    <a:pt x="668" y="794"/>
                  </a:lnTo>
                  <a:lnTo>
                    <a:pt x="710" y="760"/>
                  </a:lnTo>
                  <a:lnTo>
                    <a:pt x="752" y="727"/>
                  </a:lnTo>
                  <a:lnTo>
                    <a:pt x="794" y="693"/>
                  </a:lnTo>
                  <a:lnTo>
                    <a:pt x="844" y="668"/>
                  </a:lnTo>
                  <a:lnTo>
                    <a:pt x="886" y="635"/>
                  </a:lnTo>
                  <a:lnTo>
                    <a:pt x="927" y="610"/>
                  </a:lnTo>
                  <a:lnTo>
                    <a:pt x="978" y="576"/>
                  </a:lnTo>
                  <a:lnTo>
                    <a:pt x="1019" y="551"/>
                  </a:lnTo>
                  <a:lnTo>
                    <a:pt x="1069" y="518"/>
                  </a:lnTo>
                  <a:lnTo>
                    <a:pt x="1111" y="493"/>
                  </a:lnTo>
                  <a:lnTo>
                    <a:pt x="1153" y="468"/>
                  </a:lnTo>
                  <a:lnTo>
                    <a:pt x="1203" y="443"/>
                  </a:lnTo>
                  <a:lnTo>
                    <a:pt x="1245" y="418"/>
                  </a:lnTo>
                  <a:lnTo>
                    <a:pt x="1287" y="393"/>
                  </a:lnTo>
                  <a:lnTo>
                    <a:pt x="1287" y="393"/>
                  </a:lnTo>
                  <a:lnTo>
                    <a:pt x="1337" y="376"/>
                  </a:lnTo>
                  <a:lnTo>
                    <a:pt x="1379" y="351"/>
                  </a:lnTo>
                  <a:lnTo>
                    <a:pt x="1420" y="334"/>
                  </a:lnTo>
                  <a:lnTo>
                    <a:pt x="1479" y="309"/>
                  </a:lnTo>
                  <a:lnTo>
                    <a:pt x="1537" y="284"/>
                  </a:lnTo>
                  <a:lnTo>
                    <a:pt x="1596" y="259"/>
                  </a:lnTo>
                  <a:lnTo>
                    <a:pt x="1654" y="234"/>
                  </a:lnTo>
                  <a:lnTo>
                    <a:pt x="1713" y="217"/>
                  </a:lnTo>
                  <a:lnTo>
                    <a:pt x="1771" y="192"/>
                  </a:lnTo>
                  <a:lnTo>
                    <a:pt x="1830" y="175"/>
                  </a:lnTo>
                  <a:lnTo>
                    <a:pt x="1896" y="159"/>
                  </a:lnTo>
                  <a:lnTo>
                    <a:pt x="1955" y="142"/>
                  </a:lnTo>
                  <a:lnTo>
                    <a:pt x="1972" y="142"/>
                  </a:lnTo>
                  <a:lnTo>
                    <a:pt x="2013" y="125"/>
                  </a:lnTo>
                  <a:lnTo>
                    <a:pt x="2080" y="109"/>
                  </a:lnTo>
                  <a:lnTo>
                    <a:pt x="2139" y="100"/>
                  </a:lnTo>
                  <a:lnTo>
                    <a:pt x="2206" y="84"/>
                  </a:lnTo>
                  <a:lnTo>
                    <a:pt x="2264" y="75"/>
                  </a:lnTo>
                  <a:lnTo>
                    <a:pt x="2331" y="58"/>
                  </a:lnTo>
                  <a:lnTo>
                    <a:pt x="2389" y="50"/>
                  </a:lnTo>
                  <a:lnTo>
                    <a:pt x="2456" y="42"/>
                  </a:lnTo>
                  <a:lnTo>
                    <a:pt x="2515" y="33"/>
                  </a:lnTo>
                  <a:lnTo>
                    <a:pt x="2581" y="25"/>
                  </a:lnTo>
                  <a:lnTo>
                    <a:pt x="2640" y="17"/>
                  </a:lnTo>
                  <a:lnTo>
                    <a:pt x="2665" y="17"/>
                  </a:lnTo>
                  <a:lnTo>
                    <a:pt x="2707" y="17"/>
                  </a:lnTo>
                  <a:lnTo>
                    <a:pt x="2765" y="17"/>
                  </a:lnTo>
                  <a:lnTo>
                    <a:pt x="2832" y="17"/>
                  </a:lnTo>
                  <a:lnTo>
                    <a:pt x="2899" y="17"/>
                  </a:lnTo>
                  <a:lnTo>
                    <a:pt x="3083" y="1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4"/>
            <p:cNvSpPr/>
            <p:nvPr/>
          </p:nvSpPr>
          <p:spPr>
            <a:xfrm>
              <a:off x="6406988" y="4109221"/>
              <a:ext cx="573679" cy="405916"/>
            </a:xfrm>
            <a:custGeom>
              <a:avLst/>
              <a:gdLst/>
              <a:ahLst/>
              <a:cxnLst/>
              <a:rect l="l" t="t" r="r" b="b"/>
              <a:pathLst>
                <a:path w="11630" h="8229" extrusionOk="0">
                  <a:moveTo>
                    <a:pt x="961" y="5255"/>
                  </a:moveTo>
                  <a:lnTo>
                    <a:pt x="1003" y="5255"/>
                  </a:lnTo>
                  <a:lnTo>
                    <a:pt x="1028" y="5255"/>
                  </a:lnTo>
                  <a:lnTo>
                    <a:pt x="1053" y="5255"/>
                  </a:lnTo>
                  <a:lnTo>
                    <a:pt x="1070" y="5255"/>
                  </a:lnTo>
                  <a:lnTo>
                    <a:pt x="1095" y="5255"/>
                  </a:lnTo>
                  <a:lnTo>
                    <a:pt x="1120" y="5255"/>
                  </a:lnTo>
                  <a:lnTo>
                    <a:pt x="1137" y="5255"/>
                  </a:lnTo>
                  <a:lnTo>
                    <a:pt x="1162" y="5255"/>
                  </a:lnTo>
                  <a:lnTo>
                    <a:pt x="1179" y="5255"/>
                  </a:lnTo>
                  <a:lnTo>
                    <a:pt x="1204" y="5255"/>
                  </a:lnTo>
                  <a:lnTo>
                    <a:pt x="1229" y="5255"/>
                  </a:lnTo>
                  <a:lnTo>
                    <a:pt x="1245" y="5255"/>
                  </a:lnTo>
                  <a:lnTo>
                    <a:pt x="1270" y="5246"/>
                  </a:lnTo>
                  <a:lnTo>
                    <a:pt x="1312" y="5230"/>
                  </a:lnTo>
                  <a:lnTo>
                    <a:pt x="1354" y="5221"/>
                  </a:lnTo>
                  <a:lnTo>
                    <a:pt x="1396" y="5205"/>
                  </a:lnTo>
                  <a:lnTo>
                    <a:pt x="1438" y="5196"/>
                  </a:lnTo>
                  <a:lnTo>
                    <a:pt x="1479" y="5180"/>
                  </a:lnTo>
                  <a:lnTo>
                    <a:pt x="1521" y="5163"/>
                  </a:lnTo>
                  <a:lnTo>
                    <a:pt x="1563" y="5146"/>
                  </a:lnTo>
                  <a:lnTo>
                    <a:pt x="1596" y="5129"/>
                  </a:lnTo>
                  <a:lnTo>
                    <a:pt x="1638" y="5113"/>
                  </a:lnTo>
                  <a:lnTo>
                    <a:pt x="1680" y="5096"/>
                  </a:lnTo>
                  <a:lnTo>
                    <a:pt x="1722" y="5071"/>
                  </a:lnTo>
                  <a:lnTo>
                    <a:pt x="1772" y="5054"/>
                  </a:lnTo>
                  <a:lnTo>
                    <a:pt x="1813" y="5029"/>
                  </a:lnTo>
                  <a:lnTo>
                    <a:pt x="1855" y="5012"/>
                  </a:lnTo>
                  <a:lnTo>
                    <a:pt x="1905" y="4987"/>
                  </a:lnTo>
                  <a:lnTo>
                    <a:pt x="1947" y="4962"/>
                  </a:lnTo>
                  <a:lnTo>
                    <a:pt x="1989" y="4946"/>
                  </a:lnTo>
                  <a:lnTo>
                    <a:pt x="2031" y="4921"/>
                  </a:lnTo>
                  <a:lnTo>
                    <a:pt x="2081" y="4895"/>
                  </a:lnTo>
                  <a:lnTo>
                    <a:pt x="2164" y="4854"/>
                  </a:lnTo>
                  <a:lnTo>
                    <a:pt x="2248" y="4804"/>
                  </a:lnTo>
                  <a:lnTo>
                    <a:pt x="2340" y="4753"/>
                  </a:lnTo>
                  <a:lnTo>
                    <a:pt x="2423" y="4712"/>
                  </a:lnTo>
                  <a:lnTo>
                    <a:pt x="2507" y="4662"/>
                  </a:lnTo>
                  <a:lnTo>
                    <a:pt x="2590" y="4603"/>
                  </a:lnTo>
                  <a:lnTo>
                    <a:pt x="2599" y="4603"/>
                  </a:lnTo>
                  <a:lnTo>
                    <a:pt x="2674" y="4561"/>
                  </a:lnTo>
                  <a:lnTo>
                    <a:pt x="2757" y="4511"/>
                  </a:lnTo>
                  <a:lnTo>
                    <a:pt x="2841" y="4453"/>
                  </a:lnTo>
                  <a:lnTo>
                    <a:pt x="2925" y="4403"/>
                  </a:lnTo>
                  <a:lnTo>
                    <a:pt x="3008" y="4344"/>
                  </a:lnTo>
                  <a:lnTo>
                    <a:pt x="3092" y="4294"/>
                  </a:lnTo>
                  <a:lnTo>
                    <a:pt x="3175" y="4235"/>
                  </a:lnTo>
                  <a:lnTo>
                    <a:pt x="3259" y="4177"/>
                  </a:lnTo>
                  <a:lnTo>
                    <a:pt x="3342" y="4127"/>
                  </a:lnTo>
                  <a:lnTo>
                    <a:pt x="3417" y="4068"/>
                  </a:lnTo>
                  <a:lnTo>
                    <a:pt x="3501" y="4010"/>
                  </a:lnTo>
                  <a:lnTo>
                    <a:pt x="3585" y="3951"/>
                  </a:lnTo>
                  <a:lnTo>
                    <a:pt x="3660" y="3893"/>
                  </a:lnTo>
                  <a:lnTo>
                    <a:pt x="3743" y="3835"/>
                  </a:lnTo>
                  <a:lnTo>
                    <a:pt x="3827" y="3776"/>
                  </a:lnTo>
                  <a:lnTo>
                    <a:pt x="3902" y="3718"/>
                  </a:lnTo>
                  <a:lnTo>
                    <a:pt x="3986" y="3651"/>
                  </a:lnTo>
                  <a:lnTo>
                    <a:pt x="4102" y="3567"/>
                  </a:lnTo>
                  <a:lnTo>
                    <a:pt x="4144" y="3534"/>
                  </a:lnTo>
                  <a:lnTo>
                    <a:pt x="4303" y="3417"/>
                  </a:lnTo>
                  <a:lnTo>
                    <a:pt x="4353" y="3375"/>
                  </a:lnTo>
                  <a:lnTo>
                    <a:pt x="4395" y="3342"/>
                  </a:lnTo>
                  <a:lnTo>
                    <a:pt x="4445" y="3300"/>
                  </a:lnTo>
                  <a:lnTo>
                    <a:pt x="4495" y="3266"/>
                  </a:lnTo>
                  <a:lnTo>
                    <a:pt x="4537" y="3233"/>
                  </a:lnTo>
                  <a:lnTo>
                    <a:pt x="4579" y="3191"/>
                  </a:lnTo>
                  <a:lnTo>
                    <a:pt x="4629" y="3158"/>
                  </a:lnTo>
                  <a:lnTo>
                    <a:pt x="4671" y="3116"/>
                  </a:lnTo>
                  <a:lnTo>
                    <a:pt x="4712" y="3074"/>
                  </a:lnTo>
                  <a:lnTo>
                    <a:pt x="4762" y="3041"/>
                  </a:lnTo>
                  <a:lnTo>
                    <a:pt x="4804" y="2999"/>
                  </a:lnTo>
                  <a:lnTo>
                    <a:pt x="4846" y="2957"/>
                  </a:lnTo>
                  <a:lnTo>
                    <a:pt x="4888" y="2924"/>
                  </a:lnTo>
                  <a:lnTo>
                    <a:pt x="4930" y="2882"/>
                  </a:lnTo>
                  <a:lnTo>
                    <a:pt x="4971" y="2840"/>
                  </a:lnTo>
                  <a:lnTo>
                    <a:pt x="5013" y="2799"/>
                  </a:lnTo>
                  <a:lnTo>
                    <a:pt x="5063" y="2757"/>
                  </a:lnTo>
                  <a:lnTo>
                    <a:pt x="5063" y="2748"/>
                  </a:lnTo>
                  <a:lnTo>
                    <a:pt x="5105" y="2707"/>
                  </a:lnTo>
                  <a:lnTo>
                    <a:pt x="5122" y="2690"/>
                  </a:lnTo>
                  <a:lnTo>
                    <a:pt x="5138" y="2673"/>
                  </a:lnTo>
                  <a:lnTo>
                    <a:pt x="5147" y="2665"/>
                  </a:lnTo>
                  <a:lnTo>
                    <a:pt x="5163" y="2648"/>
                  </a:lnTo>
                  <a:lnTo>
                    <a:pt x="5172" y="2632"/>
                  </a:lnTo>
                  <a:lnTo>
                    <a:pt x="5180" y="2623"/>
                  </a:lnTo>
                  <a:lnTo>
                    <a:pt x="5197" y="2606"/>
                  </a:lnTo>
                  <a:lnTo>
                    <a:pt x="5205" y="2590"/>
                  </a:lnTo>
                  <a:lnTo>
                    <a:pt x="5239" y="2540"/>
                  </a:lnTo>
                  <a:lnTo>
                    <a:pt x="5272" y="2490"/>
                  </a:lnTo>
                  <a:lnTo>
                    <a:pt x="5289" y="2464"/>
                  </a:lnTo>
                  <a:lnTo>
                    <a:pt x="5314" y="2423"/>
                  </a:lnTo>
                  <a:lnTo>
                    <a:pt x="5364" y="2356"/>
                  </a:lnTo>
                  <a:lnTo>
                    <a:pt x="5381" y="2322"/>
                  </a:lnTo>
                  <a:lnTo>
                    <a:pt x="5397" y="2297"/>
                  </a:lnTo>
                  <a:lnTo>
                    <a:pt x="5406" y="2281"/>
                  </a:lnTo>
                  <a:lnTo>
                    <a:pt x="5406" y="2281"/>
                  </a:lnTo>
                  <a:lnTo>
                    <a:pt x="5422" y="2264"/>
                  </a:lnTo>
                  <a:lnTo>
                    <a:pt x="5431" y="2256"/>
                  </a:lnTo>
                  <a:lnTo>
                    <a:pt x="5447" y="2247"/>
                  </a:lnTo>
                  <a:lnTo>
                    <a:pt x="5447" y="2247"/>
                  </a:lnTo>
                  <a:lnTo>
                    <a:pt x="5464" y="2239"/>
                  </a:lnTo>
                  <a:lnTo>
                    <a:pt x="5489" y="2239"/>
                  </a:lnTo>
                  <a:lnTo>
                    <a:pt x="5523" y="2239"/>
                  </a:lnTo>
                  <a:lnTo>
                    <a:pt x="5548" y="2239"/>
                  </a:lnTo>
                  <a:lnTo>
                    <a:pt x="5573" y="2247"/>
                  </a:lnTo>
                  <a:lnTo>
                    <a:pt x="5590" y="2256"/>
                  </a:lnTo>
                  <a:lnTo>
                    <a:pt x="5606" y="2272"/>
                  </a:lnTo>
                  <a:lnTo>
                    <a:pt x="5623" y="2289"/>
                  </a:lnTo>
                  <a:lnTo>
                    <a:pt x="5631" y="2306"/>
                  </a:lnTo>
                  <a:lnTo>
                    <a:pt x="5640" y="2331"/>
                  </a:lnTo>
                  <a:lnTo>
                    <a:pt x="5640" y="2347"/>
                  </a:lnTo>
                  <a:lnTo>
                    <a:pt x="5640" y="2389"/>
                  </a:lnTo>
                  <a:lnTo>
                    <a:pt x="5640" y="2406"/>
                  </a:lnTo>
                  <a:lnTo>
                    <a:pt x="5640" y="2423"/>
                  </a:lnTo>
                  <a:lnTo>
                    <a:pt x="5640" y="2431"/>
                  </a:lnTo>
                  <a:lnTo>
                    <a:pt x="5631" y="2448"/>
                  </a:lnTo>
                  <a:lnTo>
                    <a:pt x="5564" y="2565"/>
                  </a:lnTo>
                  <a:lnTo>
                    <a:pt x="5498" y="2682"/>
                  </a:lnTo>
                  <a:lnTo>
                    <a:pt x="5431" y="2807"/>
                  </a:lnTo>
                  <a:lnTo>
                    <a:pt x="5372" y="2924"/>
                  </a:lnTo>
                  <a:lnTo>
                    <a:pt x="5305" y="3049"/>
                  </a:lnTo>
                  <a:lnTo>
                    <a:pt x="5247" y="3175"/>
                  </a:lnTo>
                  <a:lnTo>
                    <a:pt x="5180" y="3291"/>
                  </a:lnTo>
                  <a:lnTo>
                    <a:pt x="5155" y="3358"/>
                  </a:lnTo>
                  <a:lnTo>
                    <a:pt x="5122" y="3417"/>
                  </a:lnTo>
                  <a:lnTo>
                    <a:pt x="5097" y="3475"/>
                  </a:lnTo>
                  <a:lnTo>
                    <a:pt x="5063" y="3542"/>
                  </a:lnTo>
                  <a:lnTo>
                    <a:pt x="5038" y="3601"/>
                  </a:lnTo>
                  <a:lnTo>
                    <a:pt x="5005" y="3667"/>
                  </a:lnTo>
                  <a:lnTo>
                    <a:pt x="4980" y="3726"/>
                  </a:lnTo>
                  <a:lnTo>
                    <a:pt x="4946" y="3793"/>
                  </a:lnTo>
                  <a:lnTo>
                    <a:pt x="4921" y="3851"/>
                  </a:lnTo>
                  <a:lnTo>
                    <a:pt x="4896" y="3918"/>
                  </a:lnTo>
                  <a:lnTo>
                    <a:pt x="4871" y="3977"/>
                  </a:lnTo>
                  <a:lnTo>
                    <a:pt x="4838" y="4043"/>
                  </a:lnTo>
                  <a:lnTo>
                    <a:pt x="4813" y="4102"/>
                  </a:lnTo>
                  <a:lnTo>
                    <a:pt x="4788" y="4169"/>
                  </a:lnTo>
                  <a:lnTo>
                    <a:pt x="4762" y="4227"/>
                  </a:lnTo>
                  <a:lnTo>
                    <a:pt x="4737" y="4294"/>
                  </a:lnTo>
                  <a:lnTo>
                    <a:pt x="4712" y="4352"/>
                  </a:lnTo>
                  <a:lnTo>
                    <a:pt x="4687" y="4419"/>
                  </a:lnTo>
                  <a:lnTo>
                    <a:pt x="4662" y="4486"/>
                  </a:lnTo>
                  <a:lnTo>
                    <a:pt x="4637" y="4545"/>
                  </a:lnTo>
                  <a:lnTo>
                    <a:pt x="4612" y="4611"/>
                  </a:lnTo>
                  <a:lnTo>
                    <a:pt x="4595" y="4670"/>
                  </a:lnTo>
                  <a:lnTo>
                    <a:pt x="4570" y="4737"/>
                  </a:lnTo>
                  <a:lnTo>
                    <a:pt x="4545" y="4804"/>
                  </a:lnTo>
                  <a:lnTo>
                    <a:pt x="4529" y="4862"/>
                  </a:lnTo>
                  <a:lnTo>
                    <a:pt x="4503" y="4929"/>
                  </a:lnTo>
                  <a:lnTo>
                    <a:pt x="4487" y="4996"/>
                  </a:lnTo>
                  <a:lnTo>
                    <a:pt x="4487" y="5012"/>
                  </a:lnTo>
                  <a:lnTo>
                    <a:pt x="4470" y="5063"/>
                  </a:lnTo>
                  <a:lnTo>
                    <a:pt x="4445" y="5121"/>
                  </a:lnTo>
                  <a:lnTo>
                    <a:pt x="4428" y="5188"/>
                  </a:lnTo>
                  <a:lnTo>
                    <a:pt x="4412" y="5255"/>
                  </a:lnTo>
                  <a:lnTo>
                    <a:pt x="4395" y="5322"/>
                  </a:lnTo>
                  <a:lnTo>
                    <a:pt x="4378" y="5380"/>
                  </a:lnTo>
                  <a:lnTo>
                    <a:pt x="4353" y="5447"/>
                  </a:lnTo>
                  <a:lnTo>
                    <a:pt x="4336" y="5514"/>
                  </a:lnTo>
                  <a:lnTo>
                    <a:pt x="4320" y="5581"/>
                  </a:lnTo>
                  <a:lnTo>
                    <a:pt x="4311" y="5647"/>
                  </a:lnTo>
                  <a:lnTo>
                    <a:pt x="4295" y="5714"/>
                  </a:lnTo>
                  <a:lnTo>
                    <a:pt x="4278" y="5781"/>
                  </a:lnTo>
                  <a:lnTo>
                    <a:pt x="4261" y="5848"/>
                  </a:lnTo>
                  <a:lnTo>
                    <a:pt x="4253" y="5915"/>
                  </a:lnTo>
                  <a:lnTo>
                    <a:pt x="4236" y="5981"/>
                  </a:lnTo>
                  <a:lnTo>
                    <a:pt x="4228" y="6048"/>
                  </a:lnTo>
                  <a:lnTo>
                    <a:pt x="4211" y="6115"/>
                  </a:lnTo>
                  <a:lnTo>
                    <a:pt x="4203" y="6182"/>
                  </a:lnTo>
                  <a:lnTo>
                    <a:pt x="4194" y="6249"/>
                  </a:lnTo>
                  <a:lnTo>
                    <a:pt x="4178" y="6316"/>
                  </a:lnTo>
                  <a:lnTo>
                    <a:pt x="4169" y="6382"/>
                  </a:lnTo>
                  <a:lnTo>
                    <a:pt x="4161" y="6449"/>
                  </a:lnTo>
                  <a:lnTo>
                    <a:pt x="4153" y="6516"/>
                  </a:lnTo>
                  <a:lnTo>
                    <a:pt x="4153" y="6550"/>
                  </a:lnTo>
                  <a:lnTo>
                    <a:pt x="4153" y="6583"/>
                  </a:lnTo>
                  <a:lnTo>
                    <a:pt x="4153" y="6625"/>
                  </a:lnTo>
                  <a:lnTo>
                    <a:pt x="4153" y="6675"/>
                  </a:lnTo>
                  <a:lnTo>
                    <a:pt x="4153" y="6725"/>
                  </a:lnTo>
                  <a:lnTo>
                    <a:pt x="4153" y="6775"/>
                  </a:lnTo>
                  <a:lnTo>
                    <a:pt x="4153" y="6825"/>
                  </a:lnTo>
                  <a:lnTo>
                    <a:pt x="4153" y="6875"/>
                  </a:lnTo>
                  <a:lnTo>
                    <a:pt x="4153" y="6934"/>
                  </a:lnTo>
                  <a:lnTo>
                    <a:pt x="4153" y="7201"/>
                  </a:lnTo>
                  <a:lnTo>
                    <a:pt x="4153" y="7235"/>
                  </a:lnTo>
                  <a:lnTo>
                    <a:pt x="4153" y="7260"/>
                  </a:lnTo>
                  <a:lnTo>
                    <a:pt x="4153" y="7293"/>
                  </a:lnTo>
                  <a:lnTo>
                    <a:pt x="4153" y="7326"/>
                  </a:lnTo>
                  <a:lnTo>
                    <a:pt x="4153" y="7352"/>
                  </a:lnTo>
                  <a:lnTo>
                    <a:pt x="4153" y="7385"/>
                  </a:lnTo>
                  <a:lnTo>
                    <a:pt x="4153" y="7410"/>
                  </a:lnTo>
                  <a:lnTo>
                    <a:pt x="4153" y="7443"/>
                  </a:lnTo>
                  <a:lnTo>
                    <a:pt x="4153" y="7469"/>
                  </a:lnTo>
                  <a:lnTo>
                    <a:pt x="4153" y="7502"/>
                  </a:lnTo>
                  <a:lnTo>
                    <a:pt x="4161" y="7527"/>
                  </a:lnTo>
                  <a:lnTo>
                    <a:pt x="4169" y="7552"/>
                  </a:lnTo>
                  <a:lnTo>
                    <a:pt x="4169" y="7577"/>
                  </a:lnTo>
                  <a:lnTo>
                    <a:pt x="4178" y="7602"/>
                  </a:lnTo>
                  <a:lnTo>
                    <a:pt x="4186" y="7627"/>
                  </a:lnTo>
                  <a:lnTo>
                    <a:pt x="4194" y="7652"/>
                  </a:lnTo>
                  <a:lnTo>
                    <a:pt x="4203" y="7677"/>
                  </a:lnTo>
                  <a:lnTo>
                    <a:pt x="4211" y="7702"/>
                  </a:lnTo>
                  <a:lnTo>
                    <a:pt x="4219" y="7727"/>
                  </a:lnTo>
                  <a:lnTo>
                    <a:pt x="4228" y="7744"/>
                  </a:lnTo>
                  <a:lnTo>
                    <a:pt x="4236" y="7769"/>
                  </a:lnTo>
                  <a:lnTo>
                    <a:pt x="4245" y="7786"/>
                  </a:lnTo>
                  <a:lnTo>
                    <a:pt x="4253" y="7803"/>
                  </a:lnTo>
                  <a:lnTo>
                    <a:pt x="4270" y="7828"/>
                  </a:lnTo>
                  <a:lnTo>
                    <a:pt x="4278" y="7844"/>
                  </a:lnTo>
                  <a:lnTo>
                    <a:pt x="4286" y="7861"/>
                  </a:lnTo>
                  <a:lnTo>
                    <a:pt x="4295" y="7861"/>
                  </a:lnTo>
                  <a:lnTo>
                    <a:pt x="4303" y="7870"/>
                  </a:lnTo>
                  <a:lnTo>
                    <a:pt x="4303" y="7878"/>
                  </a:lnTo>
                  <a:lnTo>
                    <a:pt x="4311" y="7886"/>
                  </a:lnTo>
                  <a:lnTo>
                    <a:pt x="4320" y="7895"/>
                  </a:lnTo>
                  <a:lnTo>
                    <a:pt x="4320" y="7895"/>
                  </a:lnTo>
                  <a:lnTo>
                    <a:pt x="4328" y="7903"/>
                  </a:lnTo>
                  <a:lnTo>
                    <a:pt x="4336" y="7911"/>
                  </a:lnTo>
                  <a:lnTo>
                    <a:pt x="4336" y="7911"/>
                  </a:lnTo>
                  <a:lnTo>
                    <a:pt x="4345" y="7911"/>
                  </a:lnTo>
                  <a:lnTo>
                    <a:pt x="4353" y="7911"/>
                  </a:lnTo>
                  <a:lnTo>
                    <a:pt x="4361" y="7911"/>
                  </a:lnTo>
                  <a:lnTo>
                    <a:pt x="4361" y="7911"/>
                  </a:lnTo>
                  <a:lnTo>
                    <a:pt x="4370" y="7911"/>
                  </a:lnTo>
                  <a:lnTo>
                    <a:pt x="4378" y="7911"/>
                  </a:lnTo>
                  <a:lnTo>
                    <a:pt x="4387" y="7911"/>
                  </a:lnTo>
                  <a:lnTo>
                    <a:pt x="4387" y="7911"/>
                  </a:lnTo>
                  <a:lnTo>
                    <a:pt x="4395" y="7911"/>
                  </a:lnTo>
                  <a:lnTo>
                    <a:pt x="4403" y="7911"/>
                  </a:lnTo>
                  <a:lnTo>
                    <a:pt x="4412" y="7911"/>
                  </a:lnTo>
                  <a:lnTo>
                    <a:pt x="4420" y="7911"/>
                  </a:lnTo>
                  <a:lnTo>
                    <a:pt x="4428" y="7911"/>
                  </a:lnTo>
                  <a:lnTo>
                    <a:pt x="4453" y="7920"/>
                  </a:lnTo>
                  <a:lnTo>
                    <a:pt x="4478" y="7928"/>
                  </a:lnTo>
                  <a:lnTo>
                    <a:pt x="4495" y="7936"/>
                  </a:lnTo>
                  <a:lnTo>
                    <a:pt x="4520" y="7936"/>
                  </a:lnTo>
                  <a:lnTo>
                    <a:pt x="4545" y="7936"/>
                  </a:lnTo>
                  <a:lnTo>
                    <a:pt x="4570" y="7936"/>
                  </a:lnTo>
                  <a:lnTo>
                    <a:pt x="4595" y="7936"/>
                  </a:lnTo>
                  <a:lnTo>
                    <a:pt x="4687" y="7936"/>
                  </a:lnTo>
                  <a:lnTo>
                    <a:pt x="4712" y="7936"/>
                  </a:lnTo>
                  <a:lnTo>
                    <a:pt x="4729" y="7936"/>
                  </a:lnTo>
                  <a:lnTo>
                    <a:pt x="4754" y="7936"/>
                  </a:lnTo>
                  <a:lnTo>
                    <a:pt x="4779" y="7936"/>
                  </a:lnTo>
                  <a:lnTo>
                    <a:pt x="4804" y="7936"/>
                  </a:lnTo>
                  <a:lnTo>
                    <a:pt x="4829" y="7928"/>
                  </a:lnTo>
                  <a:lnTo>
                    <a:pt x="4846" y="7920"/>
                  </a:lnTo>
                  <a:lnTo>
                    <a:pt x="4871" y="7911"/>
                  </a:lnTo>
                  <a:lnTo>
                    <a:pt x="4896" y="7903"/>
                  </a:lnTo>
                  <a:lnTo>
                    <a:pt x="4921" y="7895"/>
                  </a:lnTo>
                  <a:lnTo>
                    <a:pt x="4938" y="7886"/>
                  </a:lnTo>
                  <a:lnTo>
                    <a:pt x="4963" y="7878"/>
                  </a:lnTo>
                  <a:lnTo>
                    <a:pt x="4988" y="7870"/>
                  </a:lnTo>
                  <a:lnTo>
                    <a:pt x="5013" y="7853"/>
                  </a:lnTo>
                  <a:lnTo>
                    <a:pt x="5038" y="7844"/>
                  </a:lnTo>
                  <a:lnTo>
                    <a:pt x="5063" y="7828"/>
                  </a:lnTo>
                  <a:lnTo>
                    <a:pt x="5080" y="7819"/>
                  </a:lnTo>
                  <a:lnTo>
                    <a:pt x="5105" y="7803"/>
                  </a:lnTo>
                  <a:lnTo>
                    <a:pt x="5130" y="7786"/>
                  </a:lnTo>
                  <a:lnTo>
                    <a:pt x="5155" y="7769"/>
                  </a:lnTo>
                  <a:lnTo>
                    <a:pt x="5180" y="7753"/>
                  </a:lnTo>
                  <a:lnTo>
                    <a:pt x="5205" y="7736"/>
                  </a:lnTo>
                  <a:lnTo>
                    <a:pt x="5222" y="7719"/>
                  </a:lnTo>
                  <a:lnTo>
                    <a:pt x="5247" y="7702"/>
                  </a:lnTo>
                  <a:lnTo>
                    <a:pt x="5247" y="7702"/>
                  </a:lnTo>
                  <a:lnTo>
                    <a:pt x="5272" y="7686"/>
                  </a:lnTo>
                  <a:lnTo>
                    <a:pt x="5297" y="7661"/>
                  </a:lnTo>
                  <a:lnTo>
                    <a:pt x="5314" y="7644"/>
                  </a:lnTo>
                  <a:lnTo>
                    <a:pt x="5339" y="7619"/>
                  </a:lnTo>
                  <a:lnTo>
                    <a:pt x="5364" y="7602"/>
                  </a:lnTo>
                  <a:lnTo>
                    <a:pt x="5389" y="7577"/>
                  </a:lnTo>
                  <a:lnTo>
                    <a:pt x="5414" y="7552"/>
                  </a:lnTo>
                  <a:lnTo>
                    <a:pt x="5431" y="7535"/>
                  </a:lnTo>
                  <a:lnTo>
                    <a:pt x="5456" y="7510"/>
                  </a:lnTo>
                  <a:lnTo>
                    <a:pt x="5481" y="7485"/>
                  </a:lnTo>
                  <a:lnTo>
                    <a:pt x="5506" y="7460"/>
                  </a:lnTo>
                  <a:lnTo>
                    <a:pt x="5523" y="7435"/>
                  </a:lnTo>
                  <a:lnTo>
                    <a:pt x="5548" y="7410"/>
                  </a:lnTo>
                  <a:lnTo>
                    <a:pt x="5573" y="7385"/>
                  </a:lnTo>
                  <a:lnTo>
                    <a:pt x="5590" y="7360"/>
                  </a:lnTo>
                  <a:lnTo>
                    <a:pt x="5615" y="7326"/>
                  </a:lnTo>
                  <a:lnTo>
                    <a:pt x="5631" y="7301"/>
                  </a:lnTo>
                  <a:lnTo>
                    <a:pt x="5648" y="7276"/>
                  </a:lnTo>
                  <a:lnTo>
                    <a:pt x="5673" y="7243"/>
                  </a:lnTo>
                  <a:lnTo>
                    <a:pt x="5698" y="7218"/>
                  </a:lnTo>
                  <a:lnTo>
                    <a:pt x="5715" y="7193"/>
                  </a:lnTo>
                  <a:lnTo>
                    <a:pt x="5740" y="7159"/>
                  </a:lnTo>
                  <a:lnTo>
                    <a:pt x="5757" y="7134"/>
                  </a:lnTo>
                  <a:lnTo>
                    <a:pt x="5782" y="7101"/>
                  </a:lnTo>
                  <a:lnTo>
                    <a:pt x="5798" y="7068"/>
                  </a:lnTo>
                  <a:lnTo>
                    <a:pt x="5823" y="7042"/>
                  </a:lnTo>
                  <a:lnTo>
                    <a:pt x="5848" y="7009"/>
                  </a:lnTo>
                  <a:lnTo>
                    <a:pt x="5882" y="6951"/>
                  </a:lnTo>
                  <a:lnTo>
                    <a:pt x="5924" y="6884"/>
                  </a:lnTo>
                  <a:lnTo>
                    <a:pt x="5965" y="6817"/>
                  </a:lnTo>
                  <a:lnTo>
                    <a:pt x="6007" y="6758"/>
                  </a:lnTo>
                  <a:lnTo>
                    <a:pt x="6041" y="6692"/>
                  </a:lnTo>
                  <a:lnTo>
                    <a:pt x="6082" y="6625"/>
                  </a:lnTo>
                  <a:lnTo>
                    <a:pt x="6116" y="6558"/>
                  </a:lnTo>
                  <a:lnTo>
                    <a:pt x="6158" y="6491"/>
                  </a:lnTo>
                  <a:lnTo>
                    <a:pt x="6191" y="6424"/>
                  </a:lnTo>
                  <a:lnTo>
                    <a:pt x="6224" y="6357"/>
                  </a:lnTo>
                  <a:lnTo>
                    <a:pt x="6258" y="6291"/>
                  </a:lnTo>
                  <a:lnTo>
                    <a:pt x="6291" y="6224"/>
                  </a:lnTo>
                  <a:lnTo>
                    <a:pt x="6325" y="6157"/>
                  </a:lnTo>
                  <a:lnTo>
                    <a:pt x="6358" y="6090"/>
                  </a:lnTo>
                  <a:lnTo>
                    <a:pt x="6392" y="6023"/>
                  </a:lnTo>
                  <a:lnTo>
                    <a:pt x="6425" y="5956"/>
                  </a:lnTo>
                  <a:lnTo>
                    <a:pt x="6450" y="5898"/>
                  </a:lnTo>
                  <a:lnTo>
                    <a:pt x="6475" y="5831"/>
                  </a:lnTo>
                  <a:lnTo>
                    <a:pt x="6508" y="5764"/>
                  </a:lnTo>
                  <a:lnTo>
                    <a:pt x="6534" y="5706"/>
                  </a:lnTo>
                  <a:lnTo>
                    <a:pt x="6559" y="5647"/>
                  </a:lnTo>
                  <a:lnTo>
                    <a:pt x="6584" y="5589"/>
                  </a:lnTo>
                  <a:lnTo>
                    <a:pt x="6609" y="5530"/>
                  </a:lnTo>
                  <a:lnTo>
                    <a:pt x="6634" y="5472"/>
                  </a:lnTo>
                  <a:lnTo>
                    <a:pt x="6650" y="5422"/>
                  </a:lnTo>
                  <a:lnTo>
                    <a:pt x="6676" y="5363"/>
                  </a:lnTo>
                  <a:lnTo>
                    <a:pt x="6692" y="5313"/>
                  </a:lnTo>
                  <a:lnTo>
                    <a:pt x="6726" y="5213"/>
                  </a:lnTo>
                  <a:lnTo>
                    <a:pt x="6759" y="5129"/>
                  </a:lnTo>
                  <a:lnTo>
                    <a:pt x="6792" y="5054"/>
                  </a:lnTo>
                  <a:lnTo>
                    <a:pt x="6893" y="4762"/>
                  </a:lnTo>
                  <a:lnTo>
                    <a:pt x="7001" y="4478"/>
                  </a:lnTo>
                  <a:lnTo>
                    <a:pt x="7168" y="3993"/>
                  </a:lnTo>
                  <a:lnTo>
                    <a:pt x="7202" y="3901"/>
                  </a:lnTo>
                  <a:lnTo>
                    <a:pt x="7210" y="3868"/>
                  </a:lnTo>
                  <a:lnTo>
                    <a:pt x="7219" y="3826"/>
                  </a:lnTo>
                  <a:lnTo>
                    <a:pt x="7235" y="3776"/>
                  </a:lnTo>
                  <a:lnTo>
                    <a:pt x="7252" y="3726"/>
                  </a:lnTo>
                  <a:lnTo>
                    <a:pt x="7277" y="3626"/>
                  </a:lnTo>
                  <a:lnTo>
                    <a:pt x="7310" y="3517"/>
                  </a:lnTo>
                  <a:lnTo>
                    <a:pt x="7327" y="3475"/>
                  </a:lnTo>
                  <a:lnTo>
                    <a:pt x="7336" y="3425"/>
                  </a:lnTo>
                  <a:lnTo>
                    <a:pt x="7352" y="3392"/>
                  </a:lnTo>
                  <a:lnTo>
                    <a:pt x="7352" y="3375"/>
                  </a:lnTo>
                  <a:lnTo>
                    <a:pt x="7361" y="3358"/>
                  </a:lnTo>
                  <a:lnTo>
                    <a:pt x="7369" y="3333"/>
                  </a:lnTo>
                  <a:lnTo>
                    <a:pt x="7386" y="3308"/>
                  </a:lnTo>
                  <a:lnTo>
                    <a:pt x="7402" y="3283"/>
                  </a:lnTo>
                  <a:lnTo>
                    <a:pt x="7419" y="3275"/>
                  </a:lnTo>
                  <a:lnTo>
                    <a:pt x="7444" y="3258"/>
                  </a:lnTo>
                  <a:lnTo>
                    <a:pt x="7461" y="3250"/>
                  </a:lnTo>
                  <a:lnTo>
                    <a:pt x="7486" y="3241"/>
                  </a:lnTo>
                  <a:lnTo>
                    <a:pt x="7486" y="3241"/>
                  </a:lnTo>
                  <a:lnTo>
                    <a:pt x="7511" y="3241"/>
                  </a:lnTo>
                  <a:lnTo>
                    <a:pt x="7528" y="3241"/>
                  </a:lnTo>
                  <a:lnTo>
                    <a:pt x="7553" y="3241"/>
                  </a:lnTo>
                  <a:lnTo>
                    <a:pt x="7578" y="3250"/>
                  </a:lnTo>
                  <a:lnTo>
                    <a:pt x="7594" y="3258"/>
                  </a:lnTo>
                  <a:lnTo>
                    <a:pt x="7594" y="3258"/>
                  </a:lnTo>
                  <a:lnTo>
                    <a:pt x="7620" y="3275"/>
                  </a:lnTo>
                  <a:lnTo>
                    <a:pt x="7645" y="3300"/>
                  </a:lnTo>
                  <a:lnTo>
                    <a:pt x="7661" y="3317"/>
                  </a:lnTo>
                  <a:lnTo>
                    <a:pt x="7661" y="3317"/>
                  </a:lnTo>
                  <a:lnTo>
                    <a:pt x="7670" y="3333"/>
                  </a:lnTo>
                  <a:lnTo>
                    <a:pt x="7670" y="3358"/>
                  </a:lnTo>
                  <a:lnTo>
                    <a:pt x="7670" y="3367"/>
                  </a:lnTo>
                  <a:lnTo>
                    <a:pt x="7670" y="3400"/>
                  </a:lnTo>
                  <a:lnTo>
                    <a:pt x="7670" y="3442"/>
                  </a:lnTo>
                  <a:lnTo>
                    <a:pt x="7670" y="3500"/>
                  </a:lnTo>
                  <a:lnTo>
                    <a:pt x="7670" y="3559"/>
                  </a:lnTo>
                  <a:lnTo>
                    <a:pt x="7661" y="3617"/>
                  </a:lnTo>
                  <a:lnTo>
                    <a:pt x="7653" y="3676"/>
                  </a:lnTo>
                  <a:lnTo>
                    <a:pt x="7645" y="3743"/>
                  </a:lnTo>
                  <a:lnTo>
                    <a:pt x="7636" y="3809"/>
                  </a:lnTo>
                  <a:lnTo>
                    <a:pt x="7628" y="3876"/>
                  </a:lnTo>
                  <a:lnTo>
                    <a:pt x="7620" y="3943"/>
                  </a:lnTo>
                  <a:lnTo>
                    <a:pt x="7603" y="4018"/>
                  </a:lnTo>
                  <a:lnTo>
                    <a:pt x="7594" y="4085"/>
                  </a:lnTo>
                  <a:lnTo>
                    <a:pt x="7569" y="4227"/>
                  </a:lnTo>
                  <a:lnTo>
                    <a:pt x="7511" y="4528"/>
                  </a:lnTo>
                  <a:lnTo>
                    <a:pt x="7486" y="4687"/>
                  </a:lnTo>
                  <a:lnTo>
                    <a:pt x="7469" y="4762"/>
                  </a:lnTo>
                  <a:lnTo>
                    <a:pt x="7461" y="4845"/>
                  </a:lnTo>
                  <a:lnTo>
                    <a:pt x="7444" y="4921"/>
                  </a:lnTo>
                  <a:lnTo>
                    <a:pt x="7436" y="5004"/>
                  </a:lnTo>
                  <a:lnTo>
                    <a:pt x="7419" y="5088"/>
                  </a:lnTo>
                  <a:lnTo>
                    <a:pt x="7411" y="5163"/>
                  </a:lnTo>
                  <a:lnTo>
                    <a:pt x="7402" y="5246"/>
                  </a:lnTo>
                  <a:lnTo>
                    <a:pt x="7386" y="5322"/>
                  </a:lnTo>
                  <a:lnTo>
                    <a:pt x="7377" y="5405"/>
                  </a:lnTo>
                  <a:lnTo>
                    <a:pt x="7369" y="5489"/>
                  </a:lnTo>
                  <a:lnTo>
                    <a:pt x="7361" y="5564"/>
                  </a:lnTo>
                  <a:lnTo>
                    <a:pt x="7352" y="5647"/>
                  </a:lnTo>
                  <a:lnTo>
                    <a:pt x="7352" y="5731"/>
                  </a:lnTo>
                  <a:lnTo>
                    <a:pt x="7344" y="5806"/>
                  </a:lnTo>
                  <a:lnTo>
                    <a:pt x="7344" y="5848"/>
                  </a:lnTo>
                  <a:lnTo>
                    <a:pt x="7344" y="5881"/>
                  </a:lnTo>
                  <a:lnTo>
                    <a:pt x="7344" y="6299"/>
                  </a:lnTo>
                  <a:lnTo>
                    <a:pt x="7344" y="6341"/>
                  </a:lnTo>
                  <a:lnTo>
                    <a:pt x="7344" y="6374"/>
                  </a:lnTo>
                  <a:lnTo>
                    <a:pt x="7344" y="6416"/>
                  </a:lnTo>
                  <a:lnTo>
                    <a:pt x="7344" y="6449"/>
                  </a:lnTo>
                  <a:lnTo>
                    <a:pt x="7344" y="6483"/>
                  </a:lnTo>
                  <a:lnTo>
                    <a:pt x="7344" y="6516"/>
                  </a:lnTo>
                  <a:lnTo>
                    <a:pt x="7344" y="6558"/>
                  </a:lnTo>
                  <a:lnTo>
                    <a:pt x="7344" y="6591"/>
                  </a:lnTo>
                  <a:lnTo>
                    <a:pt x="7344" y="6625"/>
                  </a:lnTo>
                  <a:lnTo>
                    <a:pt x="7352" y="6658"/>
                  </a:lnTo>
                  <a:lnTo>
                    <a:pt x="7352" y="6692"/>
                  </a:lnTo>
                  <a:lnTo>
                    <a:pt x="7361" y="6725"/>
                  </a:lnTo>
                  <a:lnTo>
                    <a:pt x="7369" y="6758"/>
                  </a:lnTo>
                  <a:lnTo>
                    <a:pt x="7377" y="6792"/>
                  </a:lnTo>
                  <a:lnTo>
                    <a:pt x="7386" y="6825"/>
                  </a:lnTo>
                  <a:lnTo>
                    <a:pt x="7394" y="6859"/>
                  </a:lnTo>
                  <a:lnTo>
                    <a:pt x="7402" y="6892"/>
                  </a:lnTo>
                  <a:lnTo>
                    <a:pt x="7411" y="6926"/>
                  </a:lnTo>
                  <a:lnTo>
                    <a:pt x="7419" y="6951"/>
                  </a:lnTo>
                  <a:lnTo>
                    <a:pt x="7436" y="6984"/>
                  </a:lnTo>
                  <a:lnTo>
                    <a:pt x="7444" y="7017"/>
                  </a:lnTo>
                  <a:lnTo>
                    <a:pt x="7452" y="7042"/>
                  </a:lnTo>
                  <a:lnTo>
                    <a:pt x="7469" y="7076"/>
                  </a:lnTo>
                  <a:lnTo>
                    <a:pt x="7478" y="7101"/>
                  </a:lnTo>
                  <a:lnTo>
                    <a:pt x="7494" y="7134"/>
                  </a:lnTo>
                  <a:lnTo>
                    <a:pt x="7511" y="7159"/>
                  </a:lnTo>
                  <a:lnTo>
                    <a:pt x="7519" y="7184"/>
                  </a:lnTo>
                  <a:lnTo>
                    <a:pt x="7536" y="7210"/>
                  </a:lnTo>
                  <a:lnTo>
                    <a:pt x="7553" y="7243"/>
                  </a:lnTo>
                  <a:lnTo>
                    <a:pt x="7569" y="7268"/>
                  </a:lnTo>
                  <a:lnTo>
                    <a:pt x="7586" y="7293"/>
                  </a:lnTo>
                  <a:lnTo>
                    <a:pt x="7603" y="7318"/>
                  </a:lnTo>
                  <a:lnTo>
                    <a:pt x="7620" y="7343"/>
                  </a:lnTo>
                  <a:lnTo>
                    <a:pt x="7645" y="7368"/>
                  </a:lnTo>
                  <a:lnTo>
                    <a:pt x="7645" y="7368"/>
                  </a:lnTo>
                  <a:lnTo>
                    <a:pt x="7661" y="7393"/>
                  </a:lnTo>
                  <a:lnTo>
                    <a:pt x="7686" y="7418"/>
                  </a:lnTo>
                  <a:lnTo>
                    <a:pt x="7686" y="7418"/>
                  </a:lnTo>
                  <a:lnTo>
                    <a:pt x="7703" y="7443"/>
                  </a:lnTo>
                  <a:lnTo>
                    <a:pt x="7728" y="7469"/>
                  </a:lnTo>
                  <a:lnTo>
                    <a:pt x="7728" y="7469"/>
                  </a:lnTo>
                  <a:lnTo>
                    <a:pt x="7753" y="7494"/>
                  </a:lnTo>
                  <a:lnTo>
                    <a:pt x="7778" y="7519"/>
                  </a:lnTo>
                  <a:lnTo>
                    <a:pt x="7778" y="7519"/>
                  </a:lnTo>
                  <a:lnTo>
                    <a:pt x="7803" y="7535"/>
                  </a:lnTo>
                  <a:lnTo>
                    <a:pt x="7828" y="7560"/>
                  </a:lnTo>
                  <a:lnTo>
                    <a:pt x="7828" y="7560"/>
                  </a:lnTo>
                  <a:lnTo>
                    <a:pt x="7853" y="7577"/>
                  </a:lnTo>
                  <a:lnTo>
                    <a:pt x="7879" y="7602"/>
                  </a:lnTo>
                  <a:lnTo>
                    <a:pt x="7904" y="7619"/>
                  </a:lnTo>
                  <a:lnTo>
                    <a:pt x="7937" y="7636"/>
                  </a:lnTo>
                  <a:lnTo>
                    <a:pt x="7962" y="7652"/>
                  </a:lnTo>
                  <a:lnTo>
                    <a:pt x="7987" y="7669"/>
                  </a:lnTo>
                  <a:lnTo>
                    <a:pt x="8021" y="7686"/>
                  </a:lnTo>
                  <a:lnTo>
                    <a:pt x="8054" y="7702"/>
                  </a:lnTo>
                  <a:lnTo>
                    <a:pt x="8087" y="7719"/>
                  </a:lnTo>
                  <a:lnTo>
                    <a:pt x="8096" y="7719"/>
                  </a:lnTo>
                  <a:lnTo>
                    <a:pt x="8104" y="7719"/>
                  </a:lnTo>
                  <a:lnTo>
                    <a:pt x="8112" y="7719"/>
                  </a:lnTo>
                  <a:lnTo>
                    <a:pt x="8121" y="7719"/>
                  </a:lnTo>
                  <a:lnTo>
                    <a:pt x="8129" y="7719"/>
                  </a:lnTo>
                  <a:lnTo>
                    <a:pt x="8137" y="7719"/>
                  </a:lnTo>
                  <a:lnTo>
                    <a:pt x="8238" y="7719"/>
                  </a:lnTo>
                  <a:lnTo>
                    <a:pt x="8254" y="7719"/>
                  </a:lnTo>
                  <a:lnTo>
                    <a:pt x="8263" y="7719"/>
                  </a:lnTo>
                  <a:lnTo>
                    <a:pt x="8271" y="7719"/>
                  </a:lnTo>
                  <a:lnTo>
                    <a:pt x="8280" y="7719"/>
                  </a:lnTo>
                  <a:lnTo>
                    <a:pt x="8288" y="7719"/>
                  </a:lnTo>
                  <a:lnTo>
                    <a:pt x="8288" y="7719"/>
                  </a:lnTo>
                  <a:lnTo>
                    <a:pt x="8305" y="7719"/>
                  </a:lnTo>
                  <a:lnTo>
                    <a:pt x="8305" y="7719"/>
                  </a:lnTo>
                  <a:lnTo>
                    <a:pt x="8313" y="7719"/>
                  </a:lnTo>
                  <a:lnTo>
                    <a:pt x="8313" y="7719"/>
                  </a:lnTo>
                  <a:lnTo>
                    <a:pt x="8330" y="7719"/>
                  </a:lnTo>
                  <a:lnTo>
                    <a:pt x="8330" y="7719"/>
                  </a:lnTo>
                  <a:lnTo>
                    <a:pt x="8338" y="7711"/>
                  </a:lnTo>
                  <a:lnTo>
                    <a:pt x="8338" y="7711"/>
                  </a:lnTo>
                  <a:lnTo>
                    <a:pt x="8355" y="7702"/>
                  </a:lnTo>
                  <a:lnTo>
                    <a:pt x="8355" y="7702"/>
                  </a:lnTo>
                  <a:lnTo>
                    <a:pt x="8363" y="7702"/>
                  </a:lnTo>
                  <a:lnTo>
                    <a:pt x="8371" y="7694"/>
                  </a:lnTo>
                  <a:lnTo>
                    <a:pt x="8396" y="7677"/>
                  </a:lnTo>
                  <a:lnTo>
                    <a:pt x="8413" y="7669"/>
                  </a:lnTo>
                  <a:lnTo>
                    <a:pt x="8438" y="7652"/>
                  </a:lnTo>
                  <a:lnTo>
                    <a:pt x="8455" y="7644"/>
                  </a:lnTo>
                  <a:lnTo>
                    <a:pt x="8455" y="7644"/>
                  </a:lnTo>
                  <a:lnTo>
                    <a:pt x="8472" y="7627"/>
                  </a:lnTo>
                  <a:lnTo>
                    <a:pt x="8488" y="7611"/>
                  </a:lnTo>
                  <a:lnTo>
                    <a:pt x="8488" y="7611"/>
                  </a:lnTo>
                  <a:lnTo>
                    <a:pt x="8513" y="7594"/>
                  </a:lnTo>
                  <a:lnTo>
                    <a:pt x="8530" y="7577"/>
                  </a:lnTo>
                  <a:lnTo>
                    <a:pt x="8530" y="7577"/>
                  </a:lnTo>
                  <a:lnTo>
                    <a:pt x="8555" y="7560"/>
                  </a:lnTo>
                  <a:lnTo>
                    <a:pt x="8572" y="7544"/>
                  </a:lnTo>
                  <a:lnTo>
                    <a:pt x="8589" y="7527"/>
                  </a:lnTo>
                  <a:lnTo>
                    <a:pt x="8614" y="7502"/>
                  </a:lnTo>
                  <a:lnTo>
                    <a:pt x="8630" y="7485"/>
                  </a:lnTo>
                  <a:lnTo>
                    <a:pt x="8647" y="7469"/>
                  </a:lnTo>
                  <a:lnTo>
                    <a:pt x="8664" y="7452"/>
                  </a:lnTo>
                  <a:lnTo>
                    <a:pt x="8681" y="7427"/>
                  </a:lnTo>
                  <a:lnTo>
                    <a:pt x="8689" y="7410"/>
                  </a:lnTo>
                  <a:lnTo>
                    <a:pt x="8714" y="7385"/>
                  </a:lnTo>
                  <a:lnTo>
                    <a:pt x="8739" y="7360"/>
                  </a:lnTo>
                  <a:lnTo>
                    <a:pt x="8756" y="7326"/>
                  </a:lnTo>
                  <a:lnTo>
                    <a:pt x="8781" y="7301"/>
                  </a:lnTo>
                  <a:lnTo>
                    <a:pt x="8806" y="7268"/>
                  </a:lnTo>
                  <a:lnTo>
                    <a:pt x="8823" y="7243"/>
                  </a:lnTo>
                  <a:lnTo>
                    <a:pt x="8839" y="7210"/>
                  </a:lnTo>
                  <a:lnTo>
                    <a:pt x="8864" y="7184"/>
                  </a:lnTo>
                  <a:lnTo>
                    <a:pt x="8881" y="7151"/>
                  </a:lnTo>
                  <a:lnTo>
                    <a:pt x="8906" y="7118"/>
                  </a:lnTo>
                  <a:lnTo>
                    <a:pt x="8923" y="7093"/>
                  </a:lnTo>
                  <a:lnTo>
                    <a:pt x="8939" y="7059"/>
                  </a:lnTo>
                  <a:lnTo>
                    <a:pt x="8956" y="7026"/>
                  </a:lnTo>
                  <a:lnTo>
                    <a:pt x="8973" y="6992"/>
                  </a:lnTo>
                  <a:lnTo>
                    <a:pt x="8990" y="6959"/>
                  </a:lnTo>
                  <a:lnTo>
                    <a:pt x="9006" y="6934"/>
                  </a:lnTo>
                  <a:lnTo>
                    <a:pt x="9023" y="6900"/>
                  </a:lnTo>
                  <a:lnTo>
                    <a:pt x="9040" y="6867"/>
                  </a:lnTo>
                  <a:lnTo>
                    <a:pt x="9056" y="6834"/>
                  </a:lnTo>
                  <a:lnTo>
                    <a:pt x="9073" y="6800"/>
                  </a:lnTo>
                  <a:lnTo>
                    <a:pt x="9090" y="6767"/>
                  </a:lnTo>
                  <a:lnTo>
                    <a:pt x="9107" y="6733"/>
                  </a:lnTo>
                  <a:lnTo>
                    <a:pt x="9123" y="6692"/>
                  </a:lnTo>
                  <a:lnTo>
                    <a:pt x="9132" y="6658"/>
                  </a:lnTo>
                  <a:lnTo>
                    <a:pt x="9148" y="6625"/>
                  </a:lnTo>
                  <a:lnTo>
                    <a:pt x="9157" y="6591"/>
                  </a:lnTo>
                  <a:lnTo>
                    <a:pt x="9173" y="6558"/>
                  </a:lnTo>
                  <a:lnTo>
                    <a:pt x="9190" y="6525"/>
                  </a:lnTo>
                  <a:lnTo>
                    <a:pt x="9198" y="6483"/>
                  </a:lnTo>
                  <a:lnTo>
                    <a:pt x="9215" y="6449"/>
                  </a:lnTo>
                  <a:lnTo>
                    <a:pt x="9224" y="6416"/>
                  </a:lnTo>
                  <a:lnTo>
                    <a:pt x="9232" y="6382"/>
                  </a:lnTo>
                  <a:lnTo>
                    <a:pt x="9249" y="6341"/>
                  </a:lnTo>
                  <a:lnTo>
                    <a:pt x="9257" y="6307"/>
                  </a:lnTo>
                  <a:lnTo>
                    <a:pt x="9265" y="6274"/>
                  </a:lnTo>
                  <a:lnTo>
                    <a:pt x="9282" y="6240"/>
                  </a:lnTo>
                  <a:lnTo>
                    <a:pt x="9290" y="6199"/>
                  </a:lnTo>
                  <a:lnTo>
                    <a:pt x="9299" y="6165"/>
                  </a:lnTo>
                  <a:lnTo>
                    <a:pt x="9307" y="6124"/>
                  </a:lnTo>
                  <a:lnTo>
                    <a:pt x="9315" y="6090"/>
                  </a:lnTo>
                  <a:lnTo>
                    <a:pt x="9324" y="6057"/>
                  </a:lnTo>
                  <a:lnTo>
                    <a:pt x="9332" y="6015"/>
                  </a:lnTo>
                  <a:lnTo>
                    <a:pt x="9340" y="5981"/>
                  </a:lnTo>
                  <a:lnTo>
                    <a:pt x="9349" y="5940"/>
                  </a:lnTo>
                  <a:lnTo>
                    <a:pt x="9366" y="5873"/>
                  </a:lnTo>
                  <a:lnTo>
                    <a:pt x="9382" y="5798"/>
                  </a:lnTo>
                  <a:lnTo>
                    <a:pt x="9391" y="5723"/>
                  </a:lnTo>
                  <a:lnTo>
                    <a:pt x="9407" y="5647"/>
                  </a:lnTo>
                  <a:lnTo>
                    <a:pt x="9416" y="5572"/>
                  </a:lnTo>
                  <a:lnTo>
                    <a:pt x="9432" y="5497"/>
                  </a:lnTo>
                  <a:lnTo>
                    <a:pt x="9432" y="5464"/>
                  </a:lnTo>
                  <a:lnTo>
                    <a:pt x="9432" y="5422"/>
                  </a:lnTo>
                  <a:lnTo>
                    <a:pt x="9432" y="5347"/>
                  </a:lnTo>
                  <a:lnTo>
                    <a:pt x="9441" y="5280"/>
                  </a:lnTo>
                  <a:lnTo>
                    <a:pt x="9441" y="5205"/>
                  </a:lnTo>
                  <a:lnTo>
                    <a:pt x="9441" y="5138"/>
                  </a:lnTo>
                  <a:lnTo>
                    <a:pt x="9441" y="5029"/>
                  </a:lnTo>
                  <a:lnTo>
                    <a:pt x="9441" y="4904"/>
                  </a:lnTo>
                  <a:lnTo>
                    <a:pt x="9441" y="4904"/>
                  </a:lnTo>
                  <a:lnTo>
                    <a:pt x="9432" y="4870"/>
                  </a:lnTo>
                  <a:lnTo>
                    <a:pt x="9432" y="4837"/>
                  </a:lnTo>
                  <a:lnTo>
                    <a:pt x="9424" y="4812"/>
                  </a:lnTo>
                  <a:lnTo>
                    <a:pt x="9416" y="4779"/>
                  </a:lnTo>
                  <a:lnTo>
                    <a:pt x="9416" y="4753"/>
                  </a:lnTo>
                  <a:lnTo>
                    <a:pt x="9416" y="4720"/>
                  </a:lnTo>
                  <a:lnTo>
                    <a:pt x="9407" y="4662"/>
                  </a:lnTo>
                  <a:lnTo>
                    <a:pt x="9399" y="4595"/>
                  </a:lnTo>
                  <a:lnTo>
                    <a:pt x="9399" y="4536"/>
                  </a:lnTo>
                  <a:lnTo>
                    <a:pt x="9399" y="4478"/>
                  </a:lnTo>
                  <a:lnTo>
                    <a:pt x="9399" y="4428"/>
                  </a:lnTo>
                  <a:lnTo>
                    <a:pt x="9399" y="4411"/>
                  </a:lnTo>
                  <a:lnTo>
                    <a:pt x="9399" y="4352"/>
                  </a:lnTo>
                  <a:lnTo>
                    <a:pt x="9399" y="4110"/>
                  </a:lnTo>
                  <a:lnTo>
                    <a:pt x="9399" y="4043"/>
                  </a:lnTo>
                  <a:lnTo>
                    <a:pt x="9399" y="3985"/>
                  </a:lnTo>
                  <a:lnTo>
                    <a:pt x="9399" y="3960"/>
                  </a:lnTo>
                  <a:lnTo>
                    <a:pt x="9399" y="3926"/>
                  </a:lnTo>
                  <a:lnTo>
                    <a:pt x="9399" y="3901"/>
                  </a:lnTo>
                  <a:lnTo>
                    <a:pt x="9399" y="3868"/>
                  </a:lnTo>
                  <a:lnTo>
                    <a:pt x="9399" y="3843"/>
                  </a:lnTo>
                  <a:lnTo>
                    <a:pt x="9399" y="3809"/>
                  </a:lnTo>
                  <a:lnTo>
                    <a:pt x="9399" y="3784"/>
                  </a:lnTo>
                  <a:lnTo>
                    <a:pt x="9399" y="3751"/>
                  </a:lnTo>
                  <a:lnTo>
                    <a:pt x="9399" y="3734"/>
                  </a:lnTo>
                  <a:lnTo>
                    <a:pt x="9399" y="3718"/>
                  </a:lnTo>
                  <a:lnTo>
                    <a:pt x="9399" y="3692"/>
                  </a:lnTo>
                  <a:lnTo>
                    <a:pt x="9407" y="3684"/>
                  </a:lnTo>
                  <a:lnTo>
                    <a:pt x="9416" y="3667"/>
                  </a:lnTo>
                  <a:lnTo>
                    <a:pt x="9424" y="3659"/>
                  </a:lnTo>
                  <a:lnTo>
                    <a:pt x="9424" y="3659"/>
                  </a:lnTo>
                  <a:lnTo>
                    <a:pt x="9432" y="3651"/>
                  </a:lnTo>
                  <a:lnTo>
                    <a:pt x="9449" y="3634"/>
                  </a:lnTo>
                  <a:lnTo>
                    <a:pt x="9457" y="3626"/>
                  </a:lnTo>
                  <a:lnTo>
                    <a:pt x="9457" y="3626"/>
                  </a:lnTo>
                  <a:lnTo>
                    <a:pt x="9474" y="3626"/>
                  </a:lnTo>
                  <a:lnTo>
                    <a:pt x="9474" y="3626"/>
                  </a:lnTo>
                  <a:lnTo>
                    <a:pt x="9499" y="3626"/>
                  </a:lnTo>
                  <a:lnTo>
                    <a:pt x="9533" y="3626"/>
                  </a:lnTo>
                  <a:lnTo>
                    <a:pt x="9549" y="3626"/>
                  </a:lnTo>
                  <a:lnTo>
                    <a:pt x="9574" y="3634"/>
                  </a:lnTo>
                  <a:lnTo>
                    <a:pt x="9574" y="3634"/>
                  </a:lnTo>
                  <a:lnTo>
                    <a:pt x="9583" y="3642"/>
                  </a:lnTo>
                  <a:lnTo>
                    <a:pt x="9599" y="3651"/>
                  </a:lnTo>
                  <a:lnTo>
                    <a:pt x="9616" y="3667"/>
                  </a:lnTo>
                  <a:lnTo>
                    <a:pt x="9625" y="3676"/>
                  </a:lnTo>
                  <a:lnTo>
                    <a:pt x="9633" y="3701"/>
                  </a:lnTo>
                  <a:lnTo>
                    <a:pt x="9633" y="3718"/>
                  </a:lnTo>
                  <a:lnTo>
                    <a:pt x="9633" y="3734"/>
                  </a:lnTo>
                  <a:lnTo>
                    <a:pt x="9633" y="3751"/>
                  </a:lnTo>
                  <a:lnTo>
                    <a:pt x="9633" y="3751"/>
                  </a:lnTo>
                  <a:lnTo>
                    <a:pt x="9633" y="3784"/>
                  </a:lnTo>
                  <a:lnTo>
                    <a:pt x="9633" y="3826"/>
                  </a:lnTo>
                  <a:lnTo>
                    <a:pt x="9633" y="4352"/>
                  </a:lnTo>
                  <a:lnTo>
                    <a:pt x="9633" y="4403"/>
                  </a:lnTo>
                  <a:lnTo>
                    <a:pt x="9633" y="4469"/>
                  </a:lnTo>
                  <a:lnTo>
                    <a:pt x="9633" y="4561"/>
                  </a:lnTo>
                  <a:lnTo>
                    <a:pt x="9641" y="4603"/>
                  </a:lnTo>
                  <a:lnTo>
                    <a:pt x="9650" y="4662"/>
                  </a:lnTo>
                  <a:lnTo>
                    <a:pt x="9658" y="4687"/>
                  </a:lnTo>
                  <a:lnTo>
                    <a:pt x="9658" y="4712"/>
                  </a:lnTo>
                  <a:lnTo>
                    <a:pt x="9666" y="4737"/>
                  </a:lnTo>
                  <a:lnTo>
                    <a:pt x="9675" y="4770"/>
                  </a:lnTo>
                  <a:lnTo>
                    <a:pt x="9683" y="4795"/>
                  </a:lnTo>
                  <a:lnTo>
                    <a:pt x="9683" y="4820"/>
                  </a:lnTo>
                  <a:lnTo>
                    <a:pt x="9691" y="4845"/>
                  </a:lnTo>
                  <a:lnTo>
                    <a:pt x="9700" y="4879"/>
                  </a:lnTo>
                  <a:lnTo>
                    <a:pt x="9708" y="4904"/>
                  </a:lnTo>
                  <a:lnTo>
                    <a:pt x="9716" y="4929"/>
                  </a:lnTo>
                  <a:lnTo>
                    <a:pt x="9725" y="4954"/>
                  </a:lnTo>
                  <a:lnTo>
                    <a:pt x="9733" y="4987"/>
                  </a:lnTo>
                  <a:lnTo>
                    <a:pt x="9741" y="5012"/>
                  </a:lnTo>
                  <a:lnTo>
                    <a:pt x="9750" y="5037"/>
                  </a:lnTo>
                  <a:lnTo>
                    <a:pt x="9758" y="5063"/>
                  </a:lnTo>
                  <a:lnTo>
                    <a:pt x="9767" y="5088"/>
                  </a:lnTo>
                  <a:lnTo>
                    <a:pt x="9775" y="5113"/>
                  </a:lnTo>
                  <a:lnTo>
                    <a:pt x="9792" y="5138"/>
                  </a:lnTo>
                  <a:lnTo>
                    <a:pt x="9800" y="5163"/>
                  </a:lnTo>
                  <a:lnTo>
                    <a:pt x="9808" y="5188"/>
                  </a:lnTo>
                  <a:lnTo>
                    <a:pt x="9817" y="5213"/>
                  </a:lnTo>
                  <a:lnTo>
                    <a:pt x="9833" y="5238"/>
                  </a:lnTo>
                  <a:lnTo>
                    <a:pt x="9842" y="5263"/>
                  </a:lnTo>
                  <a:lnTo>
                    <a:pt x="9850" y="5288"/>
                  </a:lnTo>
                  <a:lnTo>
                    <a:pt x="9867" y="5313"/>
                  </a:lnTo>
                  <a:lnTo>
                    <a:pt x="9875" y="5338"/>
                  </a:lnTo>
                  <a:lnTo>
                    <a:pt x="9892" y="5363"/>
                  </a:lnTo>
                  <a:lnTo>
                    <a:pt x="9900" y="5388"/>
                  </a:lnTo>
                  <a:lnTo>
                    <a:pt x="9917" y="5413"/>
                  </a:lnTo>
                  <a:lnTo>
                    <a:pt x="9925" y="5438"/>
                  </a:lnTo>
                  <a:lnTo>
                    <a:pt x="9942" y="5464"/>
                  </a:lnTo>
                  <a:lnTo>
                    <a:pt x="9950" y="5480"/>
                  </a:lnTo>
                  <a:lnTo>
                    <a:pt x="9975" y="5514"/>
                  </a:lnTo>
                  <a:lnTo>
                    <a:pt x="9992" y="5547"/>
                  </a:lnTo>
                  <a:lnTo>
                    <a:pt x="10017" y="5581"/>
                  </a:lnTo>
                  <a:lnTo>
                    <a:pt x="10026" y="5589"/>
                  </a:lnTo>
                  <a:lnTo>
                    <a:pt x="10026" y="5589"/>
                  </a:lnTo>
                  <a:lnTo>
                    <a:pt x="10034" y="5606"/>
                  </a:lnTo>
                  <a:lnTo>
                    <a:pt x="10051" y="5622"/>
                  </a:lnTo>
                  <a:lnTo>
                    <a:pt x="10051" y="5622"/>
                  </a:lnTo>
                  <a:lnTo>
                    <a:pt x="10059" y="5639"/>
                  </a:lnTo>
                  <a:lnTo>
                    <a:pt x="10067" y="5647"/>
                  </a:lnTo>
                  <a:lnTo>
                    <a:pt x="10067" y="5647"/>
                  </a:lnTo>
                  <a:lnTo>
                    <a:pt x="10084" y="5664"/>
                  </a:lnTo>
                  <a:lnTo>
                    <a:pt x="10092" y="5672"/>
                  </a:lnTo>
                  <a:lnTo>
                    <a:pt x="10092" y="5672"/>
                  </a:lnTo>
                  <a:lnTo>
                    <a:pt x="10109" y="5689"/>
                  </a:lnTo>
                  <a:lnTo>
                    <a:pt x="10117" y="5697"/>
                  </a:lnTo>
                  <a:lnTo>
                    <a:pt x="10117" y="5697"/>
                  </a:lnTo>
                  <a:lnTo>
                    <a:pt x="10126" y="5714"/>
                  </a:lnTo>
                  <a:lnTo>
                    <a:pt x="10142" y="5723"/>
                  </a:lnTo>
                  <a:lnTo>
                    <a:pt x="10142" y="5723"/>
                  </a:lnTo>
                  <a:lnTo>
                    <a:pt x="10151" y="5739"/>
                  </a:lnTo>
                  <a:lnTo>
                    <a:pt x="10159" y="5748"/>
                  </a:lnTo>
                  <a:lnTo>
                    <a:pt x="10159" y="5748"/>
                  </a:lnTo>
                  <a:lnTo>
                    <a:pt x="10176" y="5756"/>
                  </a:lnTo>
                  <a:lnTo>
                    <a:pt x="10184" y="5773"/>
                  </a:lnTo>
                  <a:lnTo>
                    <a:pt x="10184" y="5773"/>
                  </a:lnTo>
                  <a:lnTo>
                    <a:pt x="10201" y="5781"/>
                  </a:lnTo>
                  <a:lnTo>
                    <a:pt x="10209" y="5789"/>
                  </a:lnTo>
                  <a:lnTo>
                    <a:pt x="10209" y="5789"/>
                  </a:lnTo>
                  <a:lnTo>
                    <a:pt x="10218" y="5798"/>
                  </a:lnTo>
                  <a:lnTo>
                    <a:pt x="10234" y="5806"/>
                  </a:lnTo>
                  <a:lnTo>
                    <a:pt x="10234" y="5806"/>
                  </a:lnTo>
                  <a:lnTo>
                    <a:pt x="10243" y="5814"/>
                  </a:lnTo>
                  <a:lnTo>
                    <a:pt x="10259" y="5823"/>
                  </a:lnTo>
                  <a:lnTo>
                    <a:pt x="10259" y="5823"/>
                  </a:lnTo>
                  <a:lnTo>
                    <a:pt x="10268" y="5831"/>
                  </a:lnTo>
                  <a:lnTo>
                    <a:pt x="10284" y="5839"/>
                  </a:lnTo>
                  <a:lnTo>
                    <a:pt x="10284" y="5839"/>
                  </a:lnTo>
                  <a:lnTo>
                    <a:pt x="10293" y="5848"/>
                  </a:lnTo>
                  <a:lnTo>
                    <a:pt x="10310" y="5856"/>
                  </a:lnTo>
                  <a:lnTo>
                    <a:pt x="10310" y="5856"/>
                  </a:lnTo>
                  <a:lnTo>
                    <a:pt x="10318" y="5865"/>
                  </a:lnTo>
                  <a:lnTo>
                    <a:pt x="10335" y="5873"/>
                  </a:lnTo>
                  <a:lnTo>
                    <a:pt x="10335" y="5873"/>
                  </a:lnTo>
                  <a:lnTo>
                    <a:pt x="10343" y="5881"/>
                  </a:lnTo>
                  <a:lnTo>
                    <a:pt x="10360" y="5890"/>
                  </a:lnTo>
                  <a:lnTo>
                    <a:pt x="10360" y="5890"/>
                  </a:lnTo>
                  <a:lnTo>
                    <a:pt x="10368" y="5890"/>
                  </a:lnTo>
                  <a:lnTo>
                    <a:pt x="10385" y="5898"/>
                  </a:lnTo>
                  <a:lnTo>
                    <a:pt x="10385" y="5898"/>
                  </a:lnTo>
                  <a:lnTo>
                    <a:pt x="10393" y="5906"/>
                  </a:lnTo>
                  <a:lnTo>
                    <a:pt x="10410" y="5906"/>
                  </a:lnTo>
                  <a:lnTo>
                    <a:pt x="10410" y="5906"/>
                  </a:lnTo>
                  <a:lnTo>
                    <a:pt x="10418" y="5906"/>
                  </a:lnTo>
                  <a:lnTo>
                    <a:pt x="10435" y="5906"/>
                  </a:lnTo>
                  <a:lnTo>
                    <a:pt x="10435" y="5906"/>
                  </a:lnTo>
                  <a:lnTo>
                    <a:pt x="10443" y="5906"/>
                  </a:lnTo>
                  <a:lnTo>
                    <a:pt x="10460" y="5906"/>
                  </a:lnTo>
                  <a:lnTo>
                    <a:pt x="10460" y="5906"/>
                  </a:lnTo>
                  <a:lnTo>
                    <a:pt x="10468" y="5906"/>
                  </a:lnTo>
                  <a:lnTo>
                    <a:pt x="10485" y="5906"/>
                  </a:lnTo>
                  <a:lnTo>
                    <a:pt x="10485" y="5906"/>
                  </a:lnTo>
                  <a:lnTo>
                    <a:pt x="10493" y="5906"/>
                  </a:lnTo>
                  <a:lnTo>
                    <a:pt x="10510" y="5906"/>
                  </a:lnTo>
                  <a:lnTo>
                    <a:pt x="10510" y="5906"/>
                  </a:lnTo>
                  <a:lnTo>
                    <a:pt x="10518" y="5906"/>
                  </a:lnTo>
                  <a:lnTo>
                    <a:pt x="10535" y="5906"/>
                  </a:lnTo>
                  <a:lnTo>
                    <a:pt x="10535" y="5906"/>
                  </a:lnTo>
                  <a:lnTo>
                    <a:pt x="10543" y="5906"/>
                  </a:lnTo>
                  <a:lnTo>
                    <a:pt x="10560" y="5906"/>
                  </a:lnTo>
                  <a:lnTo>
                    <a:pt x="10669" y="5906"/>
                  </a:lnTo>
                  <a:lnTo>
                    <a:pt x="10685" y="5906"/>
                  </a:lnTo>
                  <a:lnTo>
                    <a:pt x="10694" y="5906"/>
                  </a:lnTo>
                  <a:lnTo>
                    <a:pt x="10719" y="5906"/>
                  </a:lnTo>
                  <a:lnTo>
                    <a:pt x="10711" y="5906"/>
                  </a:lnTo>
                  <a:lnTo>
                    <a:pt x="10736" y="5906"/>
                  </a:lnTo>
                  <a:lnTo>
                    <a:pt x="10761" y="5906"/>
                  </a:lnTo>
                  <a:lnTo>
                    <a:pt x="10752" y="5906"/>
                  </a:lnTo>
                  <a:lnTo>
                    <a:pt x="10777" y="5906"/>
                  </a:lnTo>
                  <a:lnTo>
                    <a:pt x="10802" y="5898"/>
                  </a:lnTo>
                  <a:lnTo>
                    <a:pt x="10802" y="5898"/>
                  </a:lnTo>
                  <a:lnTo>
                    <a:pt x="10827" y="5890"/>
                  </a:lnTo>
                  <a:lnTo>
                    <a:pt x="10853" y="5881"/>
                  </a:lnTo>
                  <a:lnTo>
                    <a:pt x="10844" y="5881"/>
                  </a:lnTo>
                  <a:lnTo>
                    <a:pt x="10869" y="5873"/>
                  </a:lnTo>
                  <a:lnTo>
                    <a:pt x="10894" y="5865"/>
                  </a:lnTo>
                  <a:lnTo>
                    <a:pt x="10886" y="5865"/>
                  </a:lnTo>
                  <a:lnTo>
                    <a:pt x="10911" y="5856"/>
                  </a:lnTo>
                  <a:lnTo>
                    <a:pt x="10936" y="5839"/>
                  </a:lnTo>
                  <a:lnTo>
                    <a:pt x="10936" y="5839"/>
                  </a:lnTo>
                  <a:lnTo>
                    <a:pt x="10961" y="5831"/>
                  </a:lnTo>
                  <a:lnTo>
                    <a:pt x="10986" y="5814"/>
                  </a:lnTo>
                  <a:lnTo>
                    <a:pt x="10986" y="5814"/>
                  </a:lnTo>
                  <a:lnTo>
                    <a:pt x="11011" y="5806"/>
                  </a:lnTo>
                  <a:lnTo>
                    <a:pt x="11036" y="5789"/>
                  </a:lnTo>
                  <a:lnTo>
                    <a:pt x="11036" y="5789"/>
                  </a:lnTo>
                  <a:lnTo>
                    <a:pt x="11061" y="5773"/>
                  </a:lnTo>
                  <a:lnTo>
                    <a:pt x="11086" y="5756"/>
                  </a:lnTo>
                  <a:lnTo>
                    <a:pt x="11086" y="5756"/>
                  </a:lnTo>
                  <a:lnTo>
                    <a:pt x="11103" y="5731"/>
                  </a:lnTo>
                  <a:lnTo>
                    <a:pt x="11128" y="5714"/>
                  </a:lnTo>
                  <a:lnTo>
                    <a:pt x="11128" y="5714"/>
                  </a:lnTo>
                  <a:lnTo>
                    <a:pt x="11153" y="5697"/>
                  </a:lnTo>
                  <a:lnTo>
                    <a:pt x="11178" y="5672"/>
                  </a:lnTo>
                  <a:lnTo>
                    <a:pt x="11178" y="5672"/>
                  </a:lnTo>
                  <a:lnTo>
                    <a:pt x="11195" y="5647"/>
                  </a:lnTo>
                  <a:lnTo>
                    <a:pt x="11220" y="5631"/>
                  </a:lnTo>
                  <a:lnTo>
                    <a:pt x="11220" y="5631"/>
                  </a:lnTo>
                  <a:lnTo>
                    <a:pt x="11237" y="5606"/>
                  </a:lnTo>
                  <a:lnTo>
                    <a:pt x="11262" y="5581"/>
                  </a:lnTo>
                  <a:lnTo>
                    <a:pt x="11262" y="5581"/>
                  </a:lnTo>
                  <a:lnTo>
                    <a:pt x="11279" y="5555"/>
                  </a:lnTo>
                  <a:lnTo>
                    <a:pt x="11304" y="5530"/>
                  </a:lnTo>
                  <a:lnTo>
                    <a:pt x="11320" y="5505"/>
                  </a:lnTo>
                  <a:lnTo>
                    <a:pt x="11337" y="5472"/>
                  </a:lnTo>
                  <a:lnTo>
                    <a:pt x="11354" y="5447"/>
                  </a:lnTo>
                  <a:lnTo>
                    <a:pt x="11371" y="5413"/>
                  </a:lnTo>
                  <a:lnTo>
                    <a:pt x="11387" y="5388"/>
                  </a:lnTo>
                  <a:lnTo>
                    <a:pt x="11571" y="5322"/>
                  </a:lnTo>
                  <a:lnTo>
                    <a:pt x="11629" y="5514"/>
                  </a:lnTo>
                  <a:lnTo>
                    <a:pt x="11613" y="5547"/>
                  </a:lnTo>
                  <a:lnTo>
                    <a:pt x="11596" y="5581"/>
                  </a:lnTo>
                  <a:lnTo>
                    <a:pt x="11579" y="5622"/>
                  </a:lnTo>
                  <a:lnTo>
                    <a:pt x="11563" y="5656"/>
                  </a:lnTo>
                  <a:lnTo>
                    <a:pt x="11538" y="5689"/>
                  </a:lnTo>
                  <a:lnTo>
                    <a:pt x="11513" y="5723"/>
                  </a:lnTo>
                  <a:lnTo>
                    <a:pt x="11496" y="5756"/>
                  </a:lnTo>
                  <a:lnTo>
                    <a:pt x="11471" y="5781"/>
                  </a:lnTo>
                  <a:lnTo>
                    <a:pt x="11446" y="5814"/>
                  </a:lnTo>
                  <a:lnTo>
                    <a:pt x="11429" y="5848"/>
                  </a:lnTo>
                  <a:lnTo>
                    <a:pt x="11404" y="5873"/>
                  </a:lnTo>
                  <a:lnTo>
                    <a:pt x="11379" y="5898"/>
                  </a:lnTo>
                  <a:lnTo>
                    <a:pt x="11345" y="5931"/>
                  </a:lnTo>
                  <a:lnTo>
                    <a:pt x="11320" y="5956"/>
                  </a:lnTo>
                  <a:lnTo>
                    <a:pt x="11295" y="5981"/>
                  </a:lnTo>
                  <a:lnTo>
                    <a:pt x="11270" y="6007"/>
                  </a:lnTo>
                  <a:lnTo>
                    <a:pt x="11237" y="6023"/>
                  </a:lnTo>
                  <a:lnTo>
                    <a:pt x="11212" y="6048"/>
                  </a:lnTo>
                  <a:lnTo>
                    <a:pt x="11178" y="6065"/>
                  </a:lnTo>
                  <a:lnTo>
                    <a:pt x="11153" y="6090"/>
                  </a:lnTo>
                  <a:lnTo>
                    <a:pt x="11120" y="6107"/>
                  </a:lnTo>
                  <a:lnTo>
                    <a:pt x="11095" y="6124"/>
                  </a:lnTo>
                  <a:lnTo>
                    <a:pt x="11061" y="6140"/>
                  </a:lnTo>
                  <a:lnTo>
                    <a:pt x="11028" y="6157"/>
                  </a:lnTo>
                  <a:lnTo>
                    <a:pt x="10995" y="6174"/>
                  </a:lnTo>
                  <a:lnTo>
                    <a:pt x="10961" y="6182"/>
                  </a:lnTo>
                  <a:lnTo>
                    <a:pt x="10928" y="6199"/>
                  </a:lnTo>
                  <a:lnTo>
                    <a:pt x="10894" y="6207"/>
                  </a:lnTo>
                  <a:lnTo>
                    <a:pt x="10861" y="6215"/>
                  </a:lnTo>
                  <a:lnTo>
                    <a:pt x="10827" y="6224"/>
                  </a:lnTo>
                  <a:lnTo>
                    <a:pt x="10794" y="6232"/>
                  </a:lnTo>
                  <a:lnTo>
                    <a:pt x="10761" y="6232"/>
                  </a:lnTo>
                  <a:lnTo>
                    <a:pt x="10619" y="6232"/>
                  </a:lnTo>
                  <a:lnTo>
                    <a:pt x="10602" y="6232"/>
                  </a:lnTo>
                  <a:lnTo>
                    <a:pt x="10585" y="6232"/>
                  </a:lnTo>
                  <a:lnTo>
                    <a:pt x="10560" y="6232"/>
                  </a:lnTo>
                  <a:lnTo>
                    <a:pt x="10543" y="6232"/>
                  </a:lnTo>
                  <a:lnTo>
                    <a:pt x="10527" y="6232"/>
                  </a:lnTo>
                  <a:lnTo>
                    <a:pt x="10510" y="6232"/>
                  </a:lnTo>
                  <a:lnTo>
                    <a:pt x="10493" y="6232"/>
                  </a:lnTo>
                  <a:lnTo>
                    <a:pt x="10477" y="6232"/>
                  </a:lnTo>
                  <a:lnTo>
                    <a:pt x="10460" y="6232"/>
                  </a:lnTo>
                  <a:lnTo>
                    <a:pt x="10443" y="6232"/>
                  </a:lnTo>
                  <a:lnTo>
                    <a:pt x="10427" y="6224"/>
                  </a:lnTo>
                  <a:lnTo>
                    <a:pt x="10410" y="6215"/>
                  </a:lnTo>
                  <a:lnTo>
                    <a:pt x="10393" y="6215"/>
                  </a:lnTo>
                  <a:lnTo>
                    <a:pt x="10376" y="6207"/>
                  </a:lnTo>
                  <a:lnTo>
                    <a:pt x="10360" y="6199"/>
                  </a:lnTo>
                  <a:lnTo>
                    <a:pt x="10343" y="6190"/>
                  </a:lnTo>
                  <a:lnTo>
                    <a:pt x="10326" y="6182"/>
                  </a:lnTo>
                  <a:lnTo>
                    <a:pt x="10310" y="6174"/>
                  </a:lnTo>
                  <a:lnTo>
                    <a:pt x="10293" y="6165"/>
                  </a:lnTo>
                  <a:lnTo>
                    <a:pt x="10276" y="6157"/>
                  </a:lnTo>
                  <a:lnTo>
                    <a:pt x="10259" y="6149"/>
                  </a:lnTo>
                  <a:lnTo>
                    <a:pt x="10243" y="6140"/>
                  </a:lnTo>
                  <a:lnTo>
                    <a:pt x="10226" y="6132"/>
                  </a:lnTo>
                  <a:lnTo>
                    <a:pt x="10209" y="6124"/>
                  </a:lnTo>
                  <a:lnTo>
                    <a:pt x="10193" y="6115"/>
                  </a:lnTo>
                  <a:lnTo>
                    <a:pt x="10176" y="6098"/>
                  </a:lnTo>
                  <a:lnTo>
                    <a:pt x="10159" y="6090"/>
                  </a:lnTo>
                  <a:lnTo>
                    <a:pt x="10151" y="6082"/>
                  </a:lnTo>
                  <a:lnTo>
                    <a:pt x="10134" y="6065"/>
                  </a:lnTo>
                  <a:lnTo>
                    <a:pt x="10117" y="6057"/>
                  </a:lnTo>
                  <a:lnTo>
                    <a:pt x="10101" y="6040"/>
                  </a:lnTo>
                  <a:lnTo>
                    <a:pt x="10084" y="6032"/>
                  </a:lnTo>
                  <a:lnTo>
                    <a:pt x="10067" y="6015"/>
                  </a:lnTo>
                  <a:lnTo>
                    <a:pt x="10059" y="6007"/>
                  </a:lnTo>
                  <a:lnTo>
                    <a:pt x="10042" y="5990"/>
                  </a:lnTo>
                  <a:lnTo>
                    <a:pt x="10026" y="5981"/>
                  </a:lnTo>
                  <a:lnTo>
                    <a:pt x="10017" y="5965"/>
                  </a:lnTo>
                  <a:lnTo>
                    <a:pt x="10000" y="5948"/>
                  </a:lnTo>
                  <a:lnTo>
                    <a:pt x="9984" y="5931"/>
                  </a:lnTo>
                  <a:lnTo>
                    <a:pt x="9975" y="5923"/>
                  </a:lnTo>
                  <a:lnTo>
                    <a:pt x="9959" y="5906"/>
                  </a:lnTo>
                  <a:lnTo>
                    <a:pt x="9942" y="5890"/>
                  </a:lnTo>
                  <a:lnTo>
                    <a:pt x="9934" y="5873"/>
                  </a:lnTo>
                  <a:lnTo>
                    <a:pt x="9917" y="5856"/>
                  </a:lnTo>
                  <a:lnTo>
                    <a:pt x="9909" y="5839"/>
                  </a:lnTo>
                  <a:lnTo>
                    <a:pt x="9892" y="5823"/>
                  </a:lnTo>
                  <a:lnTo>
                    <a:pt x="9883" y="5806"/>
                  </a:lnTo>
                  <a:lnTo>
                    <a:pt x="9867" y="5789"/>
                  </a:lnTo>
                  <a:lnTo>
                    <a:pt x="9858" y="5764"/>
                  </a:lnTo>
                  <a:lnTo>
                    <a:pt x="9842" y="5748"/>
                  </a:lnTo>
                  <a:lnTo>
                    <a:pt x="9817" y="5714"/>
                  </a:lnTo>
                  <a:lnTo>
                    <a:pt x="9800" y="5672"/>
                  </a:lnTo>
                  <a:lnTo>
                    <a:pt x="9775" y="5631"/>
                  </a:lnTo>
                  <a:lnTo>
                    <a:pt x="9758" y="5606"/>
                  </a:lnTo>
                  <a:lnTo>
                    <a:pt x="9750" y="5581"/>
                  </a:lnTo>
                  <a:lnTo>
                    <a:pt x="9733" y="5547"/>
                  </a:lnTo>
                  <a:lnTo>
                    <a:pt x="9716" y="5522"/>
                  </a:lnTo>
                  <a:lnTo>
                    <a:pt x="9708" y="5497"/>
                  </a:lnTo>
                  <a:lnTo>
                    <a:pt x="9691" y="5472"/>
                  </a:lnTo>
                  <a:lnTo>
                    <a:pt x="9683" y="5438"/>
                  </a:lnTo>
                  <a:lnTo>
                    <a:pt x="9666" y="5413"/>
                  </a:lnTo>
                  <a:lnTo>
                    <a:pt x="9666" y="5405"/>
                  </a:lnTo>
                  <a:lnTo>
                    <a:pt x="9666" y="5438"/>
                  </a:lnTo>
                  <a:lnTo>
                    <a:pt x="9666" y="5472"/>
                  </a:lnTo>
                  <a:lnTo>
                    <a:pt x="9666" y="5514"/>
                  </a:lnTo>
                  <a:lnTo>
                    <a:pt x="9658" y="5589"/>
                  </a:lnTo>
                  <a:lnTo>
                    <a:pt x="9650" y="5664"/>
                  </a:lnTo>
                  <a:lnTo>
                    <a:pt x="9641" y="5739"/>
                  </a:lnTo>
                  <a:lnTo>
                    <a:pt x="9633" y="5814"/>
                  </a:lnTo>
                  <a:lnTo>
                    <a:pt x="9616" y="5898"/>
                  </a:lnTo>
                  <a:lnTo>
                    <a:pt x="9599" y="5973"/>
                  </a:lnTo>
                  <a:lnTo>
                    <a:pt x="9591" y="6007"/>
                  </a:lnTo>
                  <a:lnTo>
                    <a:pt x="9583" y="6048"/>
                  </a:lnTo>
                  <a:lnTo>
                    <a:pt x="9574" y="6090"/>
                  </a:lnTo>
                  <a:lnTo>
                    <a:pt x="9566" y="6124"/>
                  </a:lnTo>
                  <a:lnTo>
                    <a:pt x="9558" y="6165"/>
                  </a:lnTo>
                  <a:lnTo>
                    <a:pt x="9549" y="6207"/>
                  </a:lnTo>
                  <a:lnTo>
                    <a:pt x="9541" y="6240"/>
                  </a:lnTo>
                  <a:lnTo>
                    <a:pt x="9533" y="6282"/>
                  </a:lnTo>
                  <a:lnTo>
                    <a:pt x="9524" y="6316"/>
                  </a:lnTo>
                  <a:lnTo>
                    <a:pt x="9516" y="6357"/>
                  </a:lnTo>
                  <a:lnTo>
                    <a:pt x="9508" y="6399"/>
                  </a:lnTo>
                  <a:lnTo>
                    <a:pt x="9491" y="6433"/>
                  </a:lnTo>
                  <a:lnTo>
                    <a:pt x="9482" y="6474"/>
                  </a:lnTo>
                  <a:lnTo>
                    <a:pt x="9466" y="6508"/>
                  </a:lnTo>
                  <a:lnTo>
                    <a:pt x="9457" y="6550"/>
                  </a:lnTo>
                  <a:lnTo>
                    <a:pt x="9449" y="6583"/>
                  </a:lnTo>
                  <a:lnTo>
                    <a:pt x="9432" y="6625"/>
                  </a:lnTo>
                  <a:lnTo>
                    <a:pt x="9416" y="6658"/>
                  </a:lnTo>
                  <a:lnTo>
                    <a:pt x="9407" y="6700"/>
                  </a:lnTo>
                  <a:lnTo>
                    <a:pt x="9391" y="6733"/>
                  </a:lnTo>
                  <a:lnTo>
                    <a:pt x="9374" y="6767"/>
                  </a:lnTo>
                  <a:lnTo>
                    <a:pt x="9366" y="6809"/>
                  </a:lnTo>
                  <a:lnTo>
                    <a:pt x="9349" y="6842"/>
                  </a:lnTo>
                  <a:lnTo>
                    <a:pt x="9332" y="6884"/>
                  </a:lnTo>
                  <a:lnTo>
                    <a:pt x="9315" y="6917"/>
                  </a:lnTo>
                  <a:lnTo>
                    <a:pt x="9299" y="6951"/>
                  </a:lnTo>
                  <a:lnTo>
                    <a:pt x="9282" y="6984"/>
                  </a:lnTo>
                  <a:lnTo>
                    <a:pt x="9265" y="7026"/>
                  </a:lnTo>
                  <a:lnTo>
                    <a:pt x="9249" y="7059"/>
                  </a:lnTo>
                  <a:lnTo>
                    <a:pt x="9232" y="7093"/>
                  </a:lnTo>
                  <a:lnTo>
                    <a:pt x="9215" y="7126"/>
                  </a:lnTo>
                  <a:lnTo>
                    <a:pt x="9198" y="7159"/>
                  </a:lnTo>
                  <a:lnTo>
                    <a:pt x="9173" y="7201"/>
                  </a:lnTo>
                  <a:lnTo>
                    <a:pt x="9157" y="7235"/>
                  </a:lnTo>
                  <a:lnTo>
                    <a:pt x="9132" y="7268"/>
                  </a:lnTo>
                  <a:lnTo>
                    <a:pt x="9115" y="7301"/>
                  </a:lnTo>
                  <a:lnTo>
                    <a:pt x="9090" y="7335"/>
                  </a:lnTo>
                  <a:lnTo>
                    <a:pt x="9073" y="7368"/>
                  </a:lnTo>
                  <a:lnTo>
                    <a:pt x="9048" y="7402"/>
                  </a:lnTo>
                  <a:lnTo>
                    <a:pt x="9031" y="7435"/>
                  </a:lnTo>
                  <a:lnTo>
                    <a:pt x="9006" y="7460"/>
                  </a:lnTo>
                  <a:lnTo>
                    <a:pt x="8981" y="7494"/>
                  </a:lnTo>
                  <a:lnTo>
                    <a:pt x="8956" y="7527"/>
                  </a:lnTo>
                  <a:lnTo>
                    <a:pt x="8931" y="7560"/>
                  </a:lnTo>
                  <a:lnTo>
                    <a:pt x="8914" y="7577"/>
                  </a:lnTo>
                  <a:lnTo>
                    <a:pt x="8898" y="7602"/>
                  </a:lnTo>
                  <a:lnTo>
                    <a:pt x="8881" y="7619"/>
                  </a:lnTo>
                  <a:lnTo>
                    <a:pt x="8864" y="7644"/>
                  </a:lnTo>
                  <a:lnTo>
                    <a:pt x="8839" y="7661"/>
                  </a:lnTo>
                  <a:lnTo>
                    <a:pt x="8823" y="7686"/>
                  </a:lnTo>
                  <a:lnTo>
                    <a:pt x="8797" y="7711"/>
                  </a:lnTo>
                  <a:lnTo>
                    <a:pt x="8781" y="7727"/>
                  </a:lnTo>
                  <a:lnTo>
                    <a:pt x="8756" y="7753"/>
                  </a:lnTo>
                  <a:lnTo>
                    <a:pt x="8731" y="7778"/>
                  </a:lnTo>
                  <a:lnTo>
                    <a:pt x="8706" y="7794"/>
                  </a:lnTo>
                  <a:lnTo>
                    <a:pt x="8681" y="7819"/>
                  </a:lnTo>
                  <a:lnTo>
                    <a:pt x="8664" y="7828"/>
                  </a:lnTo>
                  <a:lnTo>
                    <a:pt x="8655" y="7836"/>
                  </a:lnTo>
                  <a:lnTo>
                    <a:pt x="8630" y="7853"/>
                  </a:lnTo>
                  <a:lnTo>
                    <a:pt x="8605" y="7878"/>
                  </a:lnTo>
                  <a:lnTo>
                    <a:pt x="8580" y="7895"/>
                  </a:lnTo>
                  <a:lnTo>
                    <a:pt x="8547" y="7911"/>
                  </a:lnTo>
                  <a:lnTo>
                    <a:pt x="8530" y="7920"/>
                  </a:lnTo>
                  <a:lnTo>
                    <a:pt x="8522" y="7928"/>
                  </a:lnTo>
                  <a:lnTo>
                    <a:pt x="8505" y="7936"/>
                  </a:lnTo>
                  <a:lnTo>
                    <a:pt x="8488" y="7945"/>
                  </a:lnTo>
                  <a:lnTo>
                    <a:pt x="8472" y="7945"/>
                  </a:lnTo>
                  <a:lnTo>
                    <a:pt x="8455" y="7953"/>
                  </a:lnTo>
                  <a:lnTo>
                    <a:pt x="8438" y="7961"/>
                  </a:lnTo>
                  <a:lnTo>
                    <a:pt x="8422" y="7970"/>
                  </a:lnTo>
                  <a:lnTo>
                    <a:pt x="8405" y="7970"/>
                  </a:lnTo>
                  <a:lnTo>
                    <a:pt x="8388" y="7970"/>
                  </a:lnTo>
                  <a:lnTo>
                    <a:pt x="8371" y="7970"/>
                  </a:lnTo>
                  <a:lnTo>
                    <a:pt x="8355" y="7970"/>
                  </a:lnTo>
                  <a:lnTo>
                    <a:pt x="8338" y="7970"/>
                  </a:lnTo>
                  <a:lnTo>
                    <a:pt x="8321" y="7970"/>
                  </a:lnTo>
                  <a:lnTo>
                    <a:pt x="8305" y="7970"/>
                  </a:lnTo>
                  <a:lnTo>
                    <a:pt x="8288" y="7970"/>
                  </a:lnTo>
                  <a:lnTo>
                    <a:pt x="8196" y="7970"/>
                  </a:lnTo>
                  <a:lnTo>
                    <a:pt x="8179" y="7970"/>
                  </a:lnTo>
                  <a:lnTo>
                    <a:pt x="8163" y="7970"/>
                  </a:lnTo>
                  <a:lnTo>
                    <a:pt x="8146" y="7970"/>
                  </a:lnTo>
                  <a:lnTo>
                    <a:pt x="8129" y="7970"/>
                  </a:lnTo>
                  <a:lnTo>
                    <a:pt x="8104" y="7970"/>
                  </a:lnTo>
                  <a:lnTo>
                    <a:pt x="8087" y="7970"/>
                  </a:lnTo>
                  <a:lnTo>
                    <a:pt x="8071" y="7961"/>
                  </a:lnTo>
                  <a:lnTo>
                    <a:pt x="8054" y="7953"/>
                  </a:lnTo>
                  <a:lnTo>
                    <a:pt x="8037" y="7945"/>
                  </a:lnTo>
                  <a:lnTo>
                    <a:pt x="7995" y="7928"/>
                  </a:lnTo>
                  <a:lnTo>
                    <a:pt x="7962" y="7911"/>
                  </a:lnTo>
                  <a:lnTo>
                    <a:pt x="7920" y="7886"/>
                  </a:lnTo>
                  <a:lnTo>
                    <a:pt x="7887" y="7870"/>
                  </a:lnTo>
                  <a:lnTo>
                    <a:pt x="7853" y="7844"/>
                  </a:lnTo>
                  <a:lnTo>
                    <a:pt x="7820" y="7828"/>
                  </a:lnTo>
                  <a:lnTo>
                    <a:pt x="7787" y="7803"/>
                  </a:lnTo>
                  <a:lnTo>
                    <a:pt x="7753" y="7778"/>
                  </a:lnTo>
                  <a:lnTo>
                    <a:pt x="7720" y="7753"/>
                  </a:lnTo>
                  <a:lnTo>
                    <a:pt x="7695" y="7727"/>
                  </a:lnTo>
                  <a:lnTo>
                    <a:pt x="7661" y="7702"/>
                  </a:lnTo>
                  <a:lnTo>
                    <a:pt x="7636" y="7677"/>
                  </a:lnTo>
                  <a:lnTo>
                    <a:pt x="7603" y="7652"/>
                  </a:lnTo>
                  <a:lnTo>
                    <a:pt x="7578" y="7627"/>
                  </a:lnTo>
                  <a:lnTo>
                    <a:pt x="7553" y="7602"/>
                  </a:lnTo>
                  <a:lnTo>
                    <a:pt x="7528" y="7569"/>
                  </a:lnTo>
                  <a:lnTo>
                    <a:pt x="7503" y="7544"/>
                  </a:lnTo>
                  <a:lnTo>
                    <a:pt x="7478" y="7510"/>
                  </a:lnTo>
                  <a:lnTo>
                    <a:pt x="7452" y="7485"/>
                  </a:lnTo>
                  <a:lnTo>
                    <a:pt x="7436" y="7452"/>
                  </a:lnTo>
                  <a:lnTo>
                    <a:pt x="7411" y="7418"/>
                  </a:lnTo>
                  <a:lnTo>
                    <a:pt x="7394" y="7385"/>
                  </a:lnTo>
                  <a:lnTo>
                    <a:pt x="7369" y="7360"/>
                  </a:lnTo>
                  <a:lnTo>
                    <a:pt x="7352" y="7326"/>
                  </a:lnTo>
                  <a:lnTo>
                    <a:pt x="7336" y="7293"/>
                  </a:lnTo>
                  <a:lnTo>
                    <a:pt x="7319" y="7260"/>
                  </a:lnTo>
                  <a:lnTo>
                    <a:pt x="7302" y="7226"/>
                  </a:lnTo>
                  <a:lnTo>
                    <a:pt x="7285" y="7193"/>
                  </a:lnTo>
                  <a:lnTo>
                    <a:pt x="7269" y="7151"/>
                  </a:lnTo>
                  <a:lnTo>
                    <a:pt x="7252" y="7118"/>
                  </a:lnTo>
                  <a:lnTo>
                    <a:pt x="7235" y="7084"/>
                  </a:lnTo>
                  <a:lnTo>
                    <a:pt x="7227" y="7051"/>
                  </a:lnTo>
                  <a:lnTo>
                    <a:pt x="7210" y="7009"/>
                  </a:lnTo>
                  <a:lnTo>
                    <a:pt x="7202" y="6976"/>
                  </a:lnTo>
                  <a:lnTo>
                    <a:pt x="7185" y="6942"/>
                  </a:lnTo>
                  <a:lnTo>
                    <a:pt x="7177" y="6900"/>
                  </a:lnTo>
                  <a:lnTo>
                    <a:pt x="7168" y="6867"/>
                  </a:lnTo>
                  <a:lnTo>
                    <a:pt x="7160" y="6825"/>
                  </a:lnTo>
                  <a:lnTo>
                    <a:pt x="7143" y="6792"/>
                  </a:lnTo>
                  <a:lnTo>
                    <a:pt x="7135" y="6750"/>
                  </a:lnTo>
                  <a:lnTo>
                    <a:pt x="7127" y="6708"/>
                  </a:lnTo>
                  <a:lnTo>
                    <a:pt x="7127" y="6675"/>
                  </a:lnTo>
                  <a:lnTo>
                    <a:pt x="7118" y="6633"/>
                  </a:lnTo>
                  <a:lnTo>
                    <a:pt x="7110" y="6600"/>
                  </a:lnTo>
                  <a:lnTo>
                    <a:pt x="7102" y="6558"/>
                  </a:lnTo>
                  <a:lnTo>
                    <a:pt x="7102" y="6516"/>
                  </a:lnTo>
                  <a:lnTo>
                    <a:pt x="7102" y="6474"/>
                  </a:lnTo>
                  <a:lnTo>
                    <a:pt x="7102" y="6441"/>
                  </a:lnTo>
                  <a:lnTo>
                    <a:pt x="7102" y="6399"/>
                  </a:lnTo>
                  <a:lnTo>
                    <a:pt x="7102" y="6357"/>
                  </a:lnTo>
                  <a:lnTo>
                    <a:pt x="7102" y="6316"/>
                  </a:lnTo>
                  <a:lnTo>
                    <a:pt x="7102" y="6274"/>
                  </a:lnTo>
                  <a:lnTo>
                    <a:pt x="7102" y="6240"/>
                  </a:lnTo>
                  <a:lnTo>
                    <a:pt x="7102" y="6199"/>
                  </a:lnTo>
                  <a:lnTo>
                    <a:pt x="7102" y="5906"/>
                  </a:lnTo>
                  <a:lnTo>
                    <a:pt x="7102" y="5865"/>
                  </a:lnTo>
                  <a:lnTo>
                    <a:pt x="7102" y="5823"/>
                  </a:lnTo>
                  <a:lnTo>
                    <a:pt x="7102" y="5781"/>
                  </a:lnTo>
                  <a:lnTo>
                    <a:pt x="7102" y="5697"/>
                  </a:lnTo>
                  <a:lnTo>
                    <a:pt x="7110" y="5614"/>
                  </a:lnTo>
                  <a:lnTo>
                    <a:pt x="7118" y="5530"/>
                  </a:lnTo>
                  <a:lnTo>
                    <a:pt x="7127" y="5447"/>
                  </a:lnTo>
                  <a:lnTo>
                    <a:pt x="7135" y="5363"/>
                  </a:lnTo>
                  <a:lnTo>
                    <a:pt x="7143" y="5280"/>
                  </a:lnTo>
                  <a:lnTo>
                    <a:pt x="7160" y="5196"/>
                  </a:lnTo>
                  <a:lnTo>
                    <a:pt x="7168" y="5129"/>
                  </a:lnTo>
                  <a:lnTo>
                    <a:pt x="7168" y="5146"/>
                  </a:lnTo>
                  <a:lnTo>
                    <a:pt x="7135" y="5221"/>
                  </a:lnTo>
                  <a:lnTo>
                    <a:pt x="7102" y="5313"/>
                  </a:lnTo>
                  <a:lnTo>
                    <a:pt x="7068" y="5413"/>
                  </a:lnTo>
                  <a:lnTo>
                    <a:pt x="7043" y="5464"/>
                  </a:lnTo>
                  <a:lnTo>
                    <a:pt x="7026" y="5522"/>
                  </a:lnTo>
                  <a:lnTo>
                    <a:pt x="7001" y="5581"/>
                  </a:lnTo>
                  <a:lnTo>
                    <a:pt x="6976" y="5639"/>
                  </a:lnTo>
                  <a:lnTo>
                    <a:pt x="6951" y="5697"/>
                  </a:lnTo>
                  <a:lnTo>
                    <a:pt x="6926" y="5756"/>
                  </a:lnTo>
                  <a:lnTo>
                    <a:pt x="6901" y="5814"/>
                  </a:lnTo>
                  <a:lnTo>
                    <a:pt x="6868" y="5881"/>
                  </a:lnTo>
                  <a:lnTo>
                    <a:pt x="6843" y="5948"/>
                  </a:lnTo>
                  <a:lnTo>
                    <a:pt x="6809" y="6007"/>
                  </a:lnTo>
                  <a:lnTo>
                    <a:pt x="6784" y="6073"/>
                  </a:lnTo>
                  <a:lnTo>
                    <a:pt x="6751" y="6140"/>
                  </a:lnTo>
                  <a:lnTo>
                    <a:pt x="6717" y="6207"/>
                  </a:lnTo>
                  <a:lnTo>
                    <a:pt x="6684" y="6274"/>
                  </a:lnTo>
                  <a:lnTo>
                    <a:pt x="6650" y="6349"/>
                  </a:lnTo>
                  <a:lnTo>
                    <a:pt x="6617" y="6416"/>
                  </a:lnTo>
                  <a:lnTo>
                    <a:pt x="6584" y="6483"/>
                  </a:lnTo>
                  <a:lnTo>
                    <a:pt x="6542" y="6550"/>
                  </a:lnTo>
                  <a:lnTo>
                    <a:pt x="6508" y="6625"/>
                  </a:lnTo>
                  <a:lnTo>
                    <a:pt x="6467" y="6692"/>
                  </a:lnTo>
                  <a:lnTo>
                    <a:pt x="6425" y="6758"/>
                  </a:lnTo>
                  <a:lnTo>
                    <a:pt x="6392" y="6825"/>
                  </a:lnTo>
                  <a:lnTo>
                    <a:pt x="6350" y="6892"/>
                  </a:lnTo>
                  <a:lnTo>
                    <a:pt x="6308" y="6967"/>
                  </a:lnTo>
                  <a:lnTo>
                    <a:pt x="6266" y="7034"/>
                  </a:lnTo>
                  <a:lnTo>
                    <a:pt x="6216" y="7101"/>
                  </a:lnTo>
                  <a:lnTo>
                    <a:pt x="6174" y="7159"/>
                  </a:lnTo>
                  <a:lnTo>
                    <a:pt x="6158" y="7193"/>
                  </a:lnTo>
                  <a:lnTo>
                    <a:pt x="6133" y="7226"/>
                  </a:lnTo>
                  <a:lnTo>
                    <a:pt x="6107" y="7260"/>
                  </a:lnTo>
                  <a:lnTo>
                    <a:pt x="6082" y="7293"/>
                  </a:lnTo>
                  <a:lnTo>
                    <a:pt x="6066" y="7318"/>
                  </a:lnTo>
                  <a:lnTo>
                    <a:pt x="6041" y="7352"/>
                  </a:lnTo>
                  <a:lnTo>
                    <a:pt x="6016" y="7385"/>
                  </a:lnTo>
                  <a:lnTo>
                    <a:pt x="5991" y="7410"/>
                  </a:lnTo>
                  <a:lnTo>
                    <a:pt x="5965" y="7443"/>
                  </a:lnTo>
                  <a:lnTo>
                    <a:pt x="5949" y="7477"/>
                  </a:lnTo>
                  <a:lnTo>
                    <a:pt x="5840" y="7510"/>
                  </a:lnTo>
                  <a:lnTo>
                    <a:pt x="5815" y="7544"/>
                  </a:lnTo>
                  <a:lnTo>
                    <a:pt x="5790" y="7569"/>
                  </a:lnTo>
                  <a:lnTo>
                    <a:pt x="5765" y="7594"/>
                  </a:lnTo>
                  <a:lnTo>
                    <a:pt x="5740" y="7627"/>
                  </a:lnTo>
                  <a:lnTo>
                    <a:pt x="5715" y="7652"/>
                  </a:lnTo>
                  <a:lnTo>
                    <a:pt x="5690" y="7677"/>
                  </a:lnTo>
                  <a:lnTo>
                    <a:pt x="5665" y="7702"/>
                  </a:lnTo>
                  <a:lnTo>
                    <a:pt x="5640" y="7727"/>
                  </a:lnTo>
                  <a:lnTo>
                    <a:pt x="5615" y="7753"/>
                  </a:lnTo>
                  <a:lnTo>
                    <a:pt x="5590" y="7778"/>
                  </a:lnTo>
                  <a:lnTo>
                    <a:pt x="5556" y="7803"/>
                  </a:lnTo>
                  <a:lnTo>
                    <a:pt x="5531" y="7828"/>
                  </a:lnTo>
                  <a:lnTo>
                    <a:pt x="5506" y="7853"/>
                  </a:lnTo>
                  <a:lnTo>
                    <a:pt x="5481" y="7878"/>
                  </a:lnTo>
                  <a:lnTo>
                    <a:pt x="5456" y="7903"/>
                  </a:lnTo>
                  <a:lnTo>
                    <a:pt x="5422" y="7928"/>
                  </a:lnTo>
                  <a:lnTo>
                    <a:pt x="5422" y="7928"/>
                  </a:lnTo>
                  <a:lnTo>
                    <a:pt x="5397" y="7953"/>
                  </a:lnTo>
                  <a:lnTo>
                    <a:pt x="5364" y="7970"/>
                  </a:lnTo>
                  <a:lnTo>
                    <a:pt x="5339" y="7986"/>
                  </a:lnTo>
                  <a:lnTo>
                    <a:pt x="5305" y="8012"/>
                  </a:lnTo>
                  <a:lnTo>
                    <a:pt x="5280" y="8028"/>
                  </a:lnTo>
                  <a:lnTo>
                    <a:pt x="5255" y="8045"/>
                  </a:lnTo>
                  <a:lnTo>
                    <a:pt x="5222" y="8062"/>
                  </a:lnTo>
                  <a:lnTo>
                    <a:pt x="5197" y="8078"/>
                  </a:lnTo>
                  <a:lnTo>
                    <a:pt x="5163" y="8095"/>
                  </a:lnTo>
                  <a:lnTo>
                    <a:pt x="5130" y="8112"/>
                  </a:lnTo>
                  <a:lnTo>
                    <a:pt x="5105" y="8128"/>
                  </a:lnTo>
                  <a:lnTo>
                    <a:pt x="5072" y="8137"/>
                  </a:lnTo>
                  <a:lnTo>
                    <a:pt x="5047" y="8154"/>
                  </a:lnTo>
                  <a:lnTo>
                    <a:pt x="5013" y="8170"/>
                  </a:lnTo>
                  <a:lnTo>
                    <a:pt x="4980" y="8179"/>
                  </a:lnTo>
                  <a:lnTo>
                    <a:pt x="4955" y="8187"/>
                  </a:lnTo>
                  <a:lnTo>
                    <a:pt x="4921" y="8195"/>
                  </a:lnTo>
                  <a:lnTo>
                    <a:pt x="4888" y="8204"/>
                  </a:lnTo>
                  <a:lnTo>
                    <a:pt x="4854" y="8212"/>
                  </a:lnTo>
                  <a:lnTo>
                    <a:pt x="4829" y="8220"/>
                  </a:lnTo>
                  <a:lnTo>
                    <a:pt x="4796" y="8229"/>
                  </a:lnTo>
                  <a:lnTo>
                    <a:pt x="4762" y="8229"/>
                  </a:lnTo>
                  <a:lnTo>
                    <a:pt x="4729" y="8229"/>
                  </a:lnTo>
                  <a:lnTo>
                    <a:pt x="4696" y="8229"/>
                  </a:lnTo>
                  <a:lnTo>
                    <a:pt x="4595" y="8229"/>
                  </a:lnTo>
                  <a:lnTo>
                    <a:pt x="4562" y="8229"/>
                  </a:lnTo>
                  <a:lnTo>
                    <a:pt x="4529" y="8229"/>
                  </a:lnTo>
                  <a:lnTo>
                    <a:pt x="4495" y="8229"/>
                  </a:lnTo>
                  <a:lnTo>
                    <a:pt x="4462" y="8220"/>
                  </a:lnTo>
                  <a:lnTo>
                    <a:pt x="4428" y="8212"/>
                  </a:lnTo>
                  <a:lnTo>
                    <a:pt x="4395" y="8204"/>
                  </a:lnTo>
                  <a:lnTo>
                    <a:pt x="4361" y="8195"/>
                  </a:lnTo>
                  <a:lnTo>
                    <a:pt x="4328" y="8187"/>
                  </a:lnTo>
                  <a:lnTo>
                    <a:pt x="4311" y="8179"/>
                  </a:lnTo>
                  <a:lnTo>
                    <a:pt x="4295" y="8179"/>
                  </a:lnTo>
                  <a:lnTo>
                    <a:pt x="4286" y="8170"/>
                  </a:lnTo>
                  <a:lnTo>
                    <a:pt x="4270" y="8162"/>
                  </a:lnTo>
                  <a:lnTo>
                    <a:pt x="4253" y="8154"/>
                  </a:lnTo>
                  <a:lnTo>
                    <a:pt x="4236" y="8145"/>
                  </a:lnTo>
                  <a:lnTo>
                    <a:pt x="4228" y="8137"/>
                  </a:lnTo>
                  <a:lnTo>
                    <a:pt x="4211" y="8128"/>
                  </a:lnTo>
                  <a:lnTo>
                    <a:pt x="4194" y="8120"/>
                  </a:lnTo>
                  <a:lnTo>
                    <a:pt x="4186" y="8112"/>
                  </a:lnTo>
                  <a:lnTo>
                    <a:pt x="4169" y="8103"/>
                  </a:lnTo>
                  <a:lnTo>
                    <a:pt x="4161" y="8095"/>
                  </a:lnTo>
                  <a:lnTo>
                    <a:pt x="4144" y="8078"/>
                  </a:lnTo>
                  <a:lnTo>
                    <a:pt x="4136" y="8070"/>
                  </a:lnTo>
                  <a:lnTo>
                    <a:pt x="4119" y="8062"/>
                  </a:lnTo>
                  <a:lnTo>
                    <a:pt x="4111" y="8045"/>
                  </a:lnTo>
                  <a:lnTo>
                    <a:pt x="4102" y="8037"/>
                  </a:lnTo>
                  <a:lnTo>
                    <a:pt x="4086" y="8028"/>
                  </a:lnTo>
                  <a:lnTo>
                    <a:pt x="4077" y="8012"/>
                  </a:lnTo>
                  <a:lnTo>
                    <a:pt x="4069" y="8003"/>
                  </a:lnTo>
                  <a:lnTo>
                    <a:pt x="4061" y="7986"/>
                  </a:lnTo>
                  <a:lnTo>
                    <a:pt x="4052" y="7978"/>
                  </a:lnTo>
                  <a:lnTo>
                    <a:pt x="4036" y="7953"/>
                  </a:lnTo>
                  <a:lnTo>
                    <a:pt x="4019" y="7920"/>
                  </a:lnTo>
                  <a:lnTo>
                    <a:pt x="4002" y="7895"/>
                  </a:lnTo>
                  <a:lnTo>
                    <a:pt x="3986" y="7870"/>
                  </a:lnTo>
                  <a:lnTo>
                    <a:pt x="3969" y="7844"/>
                  </a:lnTo>
                  <a:lnTo>
                    <a:pt x="3960" y="7811"/>
                  </a:lnTo>
                  <a:lnTo>
                    <a:pt x="3944" y="7786"/>
                  </a:lnTo>
                  <a:lnTo>
                    <a:pt x="3935" y="7753"/>
                  </a:lnTo>
                  <a:lnTo>
                    <a:pt x="3927" y="7719"/>
                  </a:lnTo>
                  <a:lnTo>
                    <a:pt x="3919" y="7694"/>
                  </a:lnTo>
                  <a:lnTo>
                    <a:pt x="3902" y="7661"/>
                  </a:lnTo>
                  <a:lnTo>
                    <a:pt x="3894" y="7627"/>
                  </a:lnTo>
                  <a:lnTo>
                    <a:pt x="3885" y="7602"/>
                  </a:lnTo>
                  <a:lnTo>
                    <a:pt x="3885" y="7569"/>
                  </a:lnTo>
                  <a:lnTo>
                    <a:pt x="3877" y="7535"/>
                  </a:lnTo>
                  <a:lnTo>
                    <a:pt x="3869" y="7502"/>
                  </a:lnTo>
                  <a:lnTo>
                    <a:pt x="3860" y="7469"/>
                  </a:lnTo>
                  <a:lnTo>
                    <a:pt x="3860" y="7435"/>
                  </a:lnTo>
                  <a:lnTo>
                    <a:pt x="3860" y="7402"/>
                  </a:lnTo>
                  <a:lnTo>
                    <a:pt x="3860" y="7368"/>
                  </a:lnTo>
                  <a:lnTo>
                    <a:pt x="3860" y="7335"/>
                  </a:lnTo>
                  <a:lnTo>
                    <a:pt x="3860" y="7301"/>
                  </a:lnTo>
                  <a:lnTo>
                    <a:pt x="3860" y="7268"/>
                  </a:lnTo>
                  <a:lnTo>
                    <a:pt x="3860" y="7235"/>
                  </a:lnTo>
                  <a:lnTo>
                    <a:pt x="3860" y="7201"/>
                  </a:lnTo>
                  <a:lnTo>
                    <a:pt x="3860" y="6875"/>
                  </a:lnTo>
                  <a:lnTo>
                    <a:pt x="3860" y="6817"/>
                  </a:lnTo>
                  <a:lnTo>
                    <a:pt x="3860" y="6758"/>
                  </a:lnTo>
                  <a:lnTo>
                    <a:pt x="3860" y="6700"/>
                  </a:lnTo>
                  <a:lnTo>
                    <a:pt x="3860" y="6650"/>
                  </a:lnTo>
                  <a:lnTo>
                    <a:pt x="3860" y="6600"/>
                  </a:lnTo>
                  <a:lnTo>
                    <a:pt x="3860" y="6550"/>
                  </a:lnTo>
                  <a:lnTo>
                    <a:pt x="3860" y="6508"/>
                  </a:lnTo>
                  <a:lnTo>
                    <a:pt x="3860" y="6466"/>
                  </a:lnTo>
                  <a:lnTo>
                    <a:pt x="3860" y="6433"/>
                  </a:lnTo>
                  <a:lnTo>
                    <a:pt x="3869" y="6366"/>
                  </a:lnTo>
                  <a:lnTo>
                    <a:pt x="3885" y="6291"/>
                  </a:lnTo>
                  <a:lnTo>
                    <a:pt x="3894" y="6224"/>
                  </a:lnTo>
                  <a:lnTo>
                    <a:pt x="3902" y="6157"/>
                  </a:lnTo>
                  <a:lnTo>
                    <a:pt x="3910" y="6090"/>
                  </a:lnTo>
                  <a:lnTo>
                    <a:pt x="3927" y="6015"/>
                  </a:lnTo>
                  <a:lnTo>
                    <a:pt x="3935" y="5948"/>
                  </a:lnTo>
                  <a:lnTo>
                    <a:pt x="3952" y="5881"/>
                  </a:lnTo>
                  <a:lnTo>
                    <a:pt x="3969" y="5814"/>
                  </a:lnTo>
                  <a:lnTo>
                    <a:pt x="3977" y="5739"/>
                  </a:lnTo>
                  <a:lnTo>
                    <a:pt x="3994" y="5672"/>
                  </a:lnTo>
                  <a:lnTo>
                    <a:pt x="4011" y="5606"/>
                  </a:lnTo>
                  <a:lnTo>
                    <a:pt x="4027" y="5539"/>
                  </a:lnTo>
                  <a:lnTo>
                    <a:pt x="4044" y="5472"/>
                  </a:lnTo>
                  <a:lnTo>
                    <a:pt x="4061" y="5405"/>
                  </a:lnTo>
                  <a:lnTo>
                    <a:pt x="4077" y="5338"/>
                  </a:lnTo>
                  <a:lnTo>
                    <a:pt x="4094" y="5263"/>
                  </a:lnTo>
                  <a:lnTo>
                    <a:pt x="4111" y="5196"/>
                  </a:lnTo>
                  <a:lnTo>
                    <a:pt x="4136" y="5129"/>
                  </a:lnTo>
                  <a:lnTo>
                    <a:pt x="4153" y="5063"/>
                  </a:lnTo>
                  <a:lnTo>
                    <a:pt x="4169" y="4996"/>
                  </a:lnTo>
                  <a:lnTo>
                    <a:pt x="4194" y="4929"/>
                  </a:lnTo>
                  <a:lnTo>
                    <a:pt x="4211" y="4879"/>
                  </a:lnTo>
                  <a:lnTo>
                    <a:pt x="4211" y="4870"/>
                  </a:lnTo>
                  <a:lnTo>
                    <a:pt x="4236" y="4804"/>
                  </a:lnTo>
                  <a:lnTo>
                    <a:pt x="4253" y="4737"/>
                  </a:lnTo>
                  <a:lnTo>
                    <a:pt x="4278" y="4670"/>
                  </a:lnTo>
                  <a:lnTo>
                    <a:pt x="4303" y="4603"/>
                  </a:lnTo>
                  <a:lnTo>
                    <a:pt x="4320" y="4536"/>
                  </a:lnTo>
                  <a:lnTo>
                    <a:pt x="4345" y="4469"/>
                  </a:lnTo>
                  <a:lnTo>
                    <a:pt x="4370" y="4411"/>
                  </a:lnTo>
                  <a:lnTo>
                    <a:pt x="4395" y="4344"/>
                  </a:lnTo>
                  <a:lnTo>
                    <a:pt x="4420" y="4277"/>
                  </a:lnTo>
                  <a:lnTo>
                    <a:pt x="4445" y="4210"/>
                  </a:lnTo>
                  <a:lnTo>
                    <a:pt x="4470" y="4152"/>
                  </a:lnTo>
                  <a:lnTo>
                    <a:pt x="4495" y="4085"/>
                  </a:lnTo>
                  <a:lnTo>
                    <a:pt x="4520" y="4018"/>
                  </a:lnTo>
                  <a:lnTo>
                    <a:pt x="4554" y="3951"/>
                  </a:lnTo>
                  <a:lnTo>
                    <a:pt x="4579" y="3893"/>
                  </a:lnTo>
                  <a:lnTo>
                    <a:pt x="4604" y="3826"/>
                  </a:lnTo>
                  <a:lnTo>
                    <a:pt x="4637" y="3759"/>
                  </a:lnTo>
                  <a:lnTo>
                    <a:pt x="4662" y="3701"/>
                  </a:lnTo>
                  <a:lnTo>
                    <a:pt x="4687" y="3634"/>
                  </a:lnTo>
                  <a:lnTo>
                    <a:pt x="4721" y="3576"/>
                  </a:lnTo>
                  <a:lnTo>
                    <a:pt x="4746" y="3509"/>
                  </a:lnTo>
                  <a:lnTo>
                    <a:pt x="4779" y="3442"/>
                  </a:lnTo>
                  <a:lnTo>
                    <a:pt x="4804" y="3383"/>
                  </a:lnTo>
                  <a:lnTo>
                    <a:pt x="4838" y="3317"/>
                  </a:lnTo>
                  <a:lnTo>
                    <a:pt x="4863" y="3266"/>
                  </a:lnTo>
                  <a:lnTo>
                    <a:pt x="4846" y="3283"/>
                  </a:lnTo>
                  <a:lnTo>
                    <a:pt x="4796" y="3325"/>
                  </a:lnTo>
                  <a:lnTo>
                    <a:pt x="4754" y="3358"/>
                  </a:lnTo>
                  <a:lnTo>
                    <a:pt x="4704" y="3400"/>
                  </a:lnTo>
                  <a:lnTo>
                    <a:pt x="4662" y="3442"/>
                  </a:lnTo>
                  <a:lnTo>
                    <a:pt x="4612" y="3475"/>
                  </a:lnTo>
                  <a:lnTo>
                    <a:pt x="4562" y="3517"/>
                  </a:lnTo>
                  <a:lnTo>
                    <a:pt x="4520" y="3559"/>
                  </a:lnTo>
                  <a:lnTo>
                    <a:pt x="4470" y="3592"/>
                  </a:lnTo>
                  <a:lnTo>
                    <a:pt x="4311" y="3718"/>
                  </a:lnTo>
                  <a:lnTo>
                    <a:pt x="4270" y="3751"/>
                  </a:lnTo>
                  <a:lnTo>
                    <a:pt x="4153" y="3843"/>
                  </a:lnTo>
                  <a:lnTo>
                    <a:pt x="4077" y="3910"/>
                  </a:lnTo>
                  <a:lnTo>
                    <a:pt x="3994" y="3968"/>
                  </a:lnTo>
                  <a:lnTo>
                    <a:pt x="3919" y="4027"/>
                  </a:lnTo>
                  <a:lnTo>
                    <a:pt x="3835" y="4093"/>
                  </a:lnTo>
                  <a:lnTo>
                    <a:pt x="3760" y="4152"/>
                  </a:lnTo>
                  <a:lnTo>
                    <a:pt x="3676" y="4210"/>
                  </a:lnTo>
                  <a:lnTo>
                    <a:pt x="3593" y="4277"/>
                  </a:lnTo>
                  <a:lnTo>
                    <a:pt x="3509" y="4336"/>
                  </a:lnTo>
                  <a:lnTo>
                    <a:pt x="3434" y="4394"/>
                  </a:lnTo>
                  <a:lnTo>
                    <a:pt x="3351" y="4453"/>
                  </a:lnTo>
                  <a:lnTo>
                    <a:pt x="3267" y="4511"/>
                  </a:lnTo>
                  <a:lnTo>
                    <a:pt x="3184" y="4570"/>
                  </a:lnTo>
                  <a:lnTo>
                    <a:pt x="3100" y="4628"/>
                  </a:lnTo>
                  <a:lnTo>
                    <a:pt x="3016" y="4687"/>
                  </a:lnTo>
                  <a:lnTo>
                    <a:pt x="2933" y="4745"/>
                  </a:lnTo>
                  <a:lnTo>
                    <a:pt x="2849" y="4795"/>
                  </a:lnTo>
                  <a:lnTo>
                    <a:pt x="2766" y="4845"/>
                  </a:lnTo>
                  <a:lnTo>
                    <a:pt x="2757" y="4854"/>
                  </a:lnTo>
                  <a:lnTo>
                    <a:pt x="2674" y="4912"/>
                  </a:lnTo>
                  <a:lnTo>
                    <a:pt x="2590" y="4962"/>
                  </a:lnTo>
                  <a:lnTo>
                    <a:pt x="2499" y="5012"/>
                  </a:lnTo>
                  <a:lnTo>
                    <a:pt x="2415" y="5071"/>
                  </a:lnTo>
                  <a:lnTo>
                    <a:pt x="2323" y="5121"/>
                  </a:lnTo>
                  <a:lnTo>
                    <a:pt x="2240" y="5171"/>
                  </a:lnTo>
                  <a:lnTo>
                    <a:pt x="2189" y="5196"/>
                  </a:lnTo>
                  <a:lnTo>
                    <a:pt x="2148" y="5221"/>
                  </a:lnTo>
                  <a:lnTo>
                    <a:pt x="2098" y="5246"/>
                  </a:lnTo>
                  <a:lnTo>
                    <a:pt x="2056" y="5263"/>
                  </a:lnTo>
                  <a:lnTo>
                    <a:pt x="2006" y="5288"/>
                  </a:lnTo>
                  <a:lnTo>
                    <a:pt x="1964" y="5313"/>
                  </a:lnTo>
                  <a:lnTo>
                    <a:pt x="1914" y="5338"/>
                  </a:lnTo>
                  <a:lnTo>
                    <a:pt x="1872" y="5363"/>
                  </a:lnTo>
                  <a:lnTo>
                    <a:pt x="1822" y="5380"/>
                  </a:lnTo>
                  <a:lnTo>
                    <a:pt x="1780" y="5405"/>
                  </a:lnTo>
                  <a:lnTo>
                    <a:pt x="1738" y="5430"/>
                  </a:lnTo>
                  <a:lnTo>
                    <a:pt x="1697" y="5447"/>
                  </a:lnTo>
                  <a:lnTo>
                    <a:pt x="1655" y="5464"/>
                  </a:lnTo>
                  <a:lnTo>
                    <a:pt x="1605" y="5480"/>
                  </a:lnTo>
                  <a:lnTo>
                    <a:pt x="1555" y="5505"/>
                  </a:lnTo>
                  <a:lnTo>
                    <a:pt x="1513" y="5522"/>
                  </a:lnTo>
                  <a:lnTo>
                    <a:pt x="1463" y="5539"/>
                  </a:lnTo>
                  <a:lnTo>
                    <a:pt x="1412" y="5555"/>
                  </a:lnTo>
                  <a:lnTo>
                    <a:pt x="1362" y="5572"/>
                  </a:lnTo>
                  <a:lnTo>
                    <a:pt x="1337" y="5572"/>
                  </a:lnTo>
                  <a:lnTo>
                    <a:pt x="1304" y="5581"/>
                  </a:lnTo>
                  <a:lnTo>
                    <a:pt x="1279" y="5589"/>
                  </a:lnTo>
                  <a:lnTo>
                    <a:pt x="1254" y="5597"/>
                  </a:lnTo>
                  <a:lnTo>
                    <a:pt x="1229" y="5606"/>
                  </a:lnTo>
                  <a:lnTo>
                    <a:pt x="1204" y="5606"/>
                  </a:lnTo>
                  <a:lnTo>
                    <a:pt x="1170" y="5614"/>
                  </a:lnTo>
                  <a:lnTo>
                    <a:pt x="1145" y="5614"/>
                  </a:lnTo>
                  <a:lnTo>
                    <a:pt x="1120" y="5614"/>
                  </a:lnTo>
                  <a:lnTo>
                    <a:pt x="1095" y="5614"/>
                  </a:lnTo>
                  <a:lnTo>
                    <a:pt x="1062" y="5614"/>
                  </a:lnTo>
                  <a:lnTo>
                    <a:pt x="1037" y="5614"/>
                  </a:lnTo>
                  <a:lnTo>
                    <a:pt x="1011" y="5614"/>
                  </a:lnTo>
                  <a:lnTo>
                    <a:pt x="978" y="5614"/>
                  </a:lnTo>
                  <a:lnTo>
                    <a:pt x="953" y="5614"/>
                  </a:lnTo>
                  <a:lnTo>
                    <a:pt x="786" y="5614"/>
                  </a:lnTo>
                  <a:lnTo>
                    <a:pt x="753" y="5614"/>
                  </a:lnTo>
                  <a:lnTo>
                    <a:pt x="727" y="5614"/>
                  </a:lnTo>
                  <a:lnTo>
                    <a:pt x="694" y="5614"/>
                  </a:lnTo>
                  <a:lnTo>
                    <a:pt x="669" y="5614"/>
                  </a:lnTo>
                  <a:lnTo>
                    <a:pt x="644" y="5606"/>
                  </a:lnTo>
                  <a:lnTo>
                    <a:pt x="611" y="5606"/>
                  </a:lnTo>
                  <a:lnTo>
                    <a:pt x="585" y="5597"/>
                  </a:lnTo>
                  <a:lnTo>
                    <a:pt x="552" y="5589"/>
                  </a:lnTo>
                  <a:lnTo>
                    <a:pt x="527" y="5581"/>
                  </a:lnTo>
                  <a:lnTo>
                    <a:pt x="502" y="5572"/>
                  </a:lnTo>
                  <a:lnTo>
                    <a:pt x="468" y="5555"/>
                  </a:lnTo>
                  <a:lnTo>
                    <a:pt x="443" y="5547"/>
                  </a:lnTo>
                  <a:lnTo>
                    <a:pt x="418" y="5530"/>
                  </a:lnTo>
                  <a:lnTo>
                    <a:pt x="418" y="5530"/>
                  </a:lnTo>
                  <a:lnTo>
                    <a:pt x="393" y="5522"/>
                  </a:lnTo>
                  <a:lnTo>
                    <a:pt x="360" y="5505"/>
                  </a:lnTo>
                  <a:lnTo>
                    <a:pt x="335" y="5489"/>
                  </a:lnTo>
                  <a:lnTo>
                    <a:pt x="310" y="5472"/>
                  </a:lnTo>
                  <a:lnTo>
                    <a:pt x="285" y="5455"/>
                  </a:lnTo>
                  <a:lnTo>
                    <a:pt x="260" y="5438"/>
                  </a:lnTo>
                  <a:lnTo>
                    <a:pt x="235" y="5413"/>
                  </a:lnTo>
                  <a:lnTo>
                    <a:pt x="210" y="5397"/>
                  </a:lnTo>
                  <a:lnTo>
                    <a:pt x="193" y="5372"/>
                  </a:lnTo>
                  <a:lnTo>
                    <a:pt x="168" y="5355"/>
                  </a:lnTo>
                  <a:lnTo>
                    <a:pt x="143" y="5330"/>
                  </a:lnTo>
                  <a:lnTo>
                    <a:pt x="126" y="5296"/>
                  </a:lnTo>
                  <a:lnTo>
                    <a:pt x="109" y="5280"/>
                  </a:lnTo>
                  <a:lnTo>
                    <a:pt x="93" y="5255"/>
                  </a:lnTo>
                  <a:lnTo>
                    <a:pt x="76" y="5230"/>
                  </a:lnTo>
                  <a:lnTo>
                    <a:pt x="59" y="5205"/>
                  </a:lnTo>
                  <a:lnTo>
                    <a:pt x="42" y="5171"/>
                  </a:lnTo>
                  <a:lnTo>
                    <a:pt x="34" y="5146"/>
                  </a:lnTo>
                  <a:lnTo>
                    <a:pt x="26" y="5121"/>
                  </a:lnTo>
                  <a:lnTo>
                    <a:pt x="17" y="5096"/>
                  </a:lnTo>
                  <a:lnTo>
                    <a:pt x="9" y="5071"/>
                  </a:lnTo>
                  <a:lnTo>
                    <a:pt x="1" y="5037"/>
                  </a:lnTo>
                  <a:lnTo>
                    <a:pt x="1" y="5012"/>
                  </a:lnTo>
                  <a:lnTo>
                    <a:pt x="1" y="4987"/>
                  </a:lnTo>
                  <a:lnTo>
                    <a:pt x="1" y="4962"/>
                  </a:lnTo>
                  <a:lnTo>
                    <a:pt x="1" y="4929"/>
                  </a:lnTo>
                  <a:lnTo>
                    <a:pt x="1" y="4829"/>
                  </a:lnTo>
                  <a:lnTo>
                    <a:pt x="1" y="4804"/>
                  </a:lnTo>
                  <a:lnTo>
                    <a:pt x="1" y="4779"/>
                  </a:lnTo>
                  <a:lnTo>
                    <a:pt x="1" y="4779"/>
                  </a:lnTo>
                  <a:lnTo>
                    <a:pt x="1" y="4753"/>
                  </a:lnTo>
                  <a:lnTo>
                    <a:pt x="1" y="4728"/>
                  </a:lnTo>
                  <a:lnTo>
                    <a:pt x="9" y="4695"/>
                  </a:lnTo>
                  <a:lnTo>
                    <a:pt x="9" y="4670"/>
                  </a:lnTo>
                  <a:lnTo>
                    <a:pt x="17" y="4645"/>
                  </a:lnTo>
                  <a:lnTo>
                    <a:pt x="26" y="4620"/>
                  </a:lnTo>
                  <a:lnTo>
                    <a:pt x="34" y="4595"/>
                  </a:lnTo>
                  <a:lnTo>
                    <a:pt x="42" y="4570"/>
                  </a:lnTo>
                  <a:lnTo>
                    <a:pt x="51" y="4545"/>
                  </a:lnTo>
                  <a:lnTo>
                    <a:pt x="59" y="4520"/>
                  </a:lnTo>
                  <a:lnTo>
                    <a:pt x="67" y="4494"/>
                  </a:lnTo>
                  <a:lnTo>
                    <a:pt x="76" y="4469"/>
                  </a:lnTo>
                  <a:lnTo>
                    <a:pt x="84" y="4453"/>
                  </a:lnTo>
                  <a:lnTo>
                    <a:pt x="93" y="4428"/>
                  </a:lnTo>
                  <a:lnTo>
                    <a:pt x="118" y="4378"/>
                  </a:lnTo>
                  <a:lnTo>
                    <a:pt x="134" y="4336"/>
                  </a:lnTo>
                  <a:lnTo>
                    <a:pt x="159" y="4286"/>
                  </a:lnTo>
                  <a:lnTo>
                    <a:pt x="176" y="4244"/>
                  </a:lnTo>
                  <a:lnTo>
                    <a:pt x="201" y="4202"/>
                  </a:lnTo>
                  <a:lnTo>
                    <a:pt x="226" y="4160"/>
                  </a:lnTo>
                  <a:lnTo>
                    <a:pt x="251" y="4119"/>
                  </a:lnTo>
                  <a:lnTo>
                    <a:pt x="276" y="4077"/>
                  </a:lnTo>
                  <a:lnTo>
                    <a:pt x="293" y="4035"/>
                  </a:lnTo>
                  <a:lnTo>
                    <a:pt x="318" y="4002"/>
                  </a:lnTo>
                  <a:lnTo>
                    <a:pt x="343" y="3968"/>
                  </a:lnTo>
                  <a:lnTo>
                    <a:pt x="377" y="3901"/>
                  </a:lnTo>
                  <a:lnTo>
                    <a:pt x="418" y="3843"/>
                  </a:lnTo>
                  <a:lnTo>
                    <a:pt x="494" y="3734"/>
                  </a:lnTo>
                  <a:lnTo>
                    <a:pt x="560" y="3617"/>
                  </a:lnTo>
                  <a:lnTo>
                    <a:pt x="636" y="3509"/>
                  </a:lnTo>
                  <a:lnTo>
                    <a:pt x="711" y="3392"/>
                  </a:lnTo>
                  <a:lnTo>
                    <a:pt x="786" y="3275"/>
                  </a:lnTo>
                  <a:lnTo>
                    <a:pt x="869" y="3166"/>
                  </a:lnTo>
                  <a:lnTo>
                    <a:pt x="945" y="3049"/>
                  </a:lnTo>
                  <a:lnTo>
                    <a:pt x="1020" y="2932"/>
                  </a:lnTo>
                  <a:lnTo>
                    <a:pt x="1103" y="2824"/>
                  </a:lnTo>
                  <a:lnTo>
                    <a:pt x="1179" y="2707"/>
                  </a:lnTo>
                  <a:lnTo>
                    <a:pt x="1262" y="2598"/>
                  </a:lnTo>
                  <a:lnTo>
                    <a:pt x="1304" y="2540"/>
                  </a:lnTo>
                  <a:lnTo>
                    <a:pt x="1346" y="2481"/>
                  </a:lnTo>
                  <a:lnTo>
                    <a:pt x="1387" y="2431"/>
                  </a:lnTo>
                  <a:lnTo>
                    <a:pt x="1429" y="2373"/>
                  </a:lnTo>
                  <a:lnTo>
                    <a:pt x="1471" y="2314"/>
                  </a:lnTo>
                  <a:lnTo>
                    <a:pt x="1513" y="2264"/>
                  </a:lnTo>
                  <a:lnTo>
                    <a:pt x="1563" y="2205"/>
                  </a:lnTo>
                  <a:lnTo>
                    <a:pt x="1605" y="2155"/>
                  </a:lnTo>
                  <a:lnTo>
                    <a:pt x="1646" y="2097"/>
                  </a:lnTo>
                  <a:lnTo>
                    <a:pt x="1688" y="2047"/>
                  </a:lnTo>
                  <a:lnTo>
                    <a:pt x="1730" y="1988"/>
                  </a:lnTo>
                  <a:lnTo>
                    <a:pt x="1780" y="1938"/>
                  </a:lnTo>
                  <a:lnTo>
                    <a:pt x="1822" y="1880"/>
                  </a:lnTo>
                  <a:lnTo>
                    <a:pt x="1830" y="1871"/>
                  </a:lnTo>
                  <a:lnTo>
                    <a:pt x="1864" y="1830"/>
                  </a:lnTo>
                  <a:lnTo>
                    <a:pt x="1914" y="1771"/>
                  </a:lnTo>
                  <a:lnTo>
                    <a:pt x="1956" y="1721"/>
                  </a:lnTo>
                  <a:lnTo>
                    <a:pt x="2006" y="1671"/>
                  </a:lnTo>
                  <a:lnTo>
                    <a:pt x="2056" y="1621"/>
                  </a:lnTo>
                  <a:lnTo>
                    <a:pt x="2098" y="1562"/>
                  </a:lnTo>
                  <a:lnTo>
                    <a:pt x="2148" y="1512"/>
                  </a:lnTo>
                  <a:lnTo>
                    <a:pt x="2198" y="1462"/>
                  </a:lnTo>
                  <a:lnTo>
                    <a:pt x="2240" y="1412"/>
                  </a:lnTo>
                  <a:lnTo>
                    <a:pt x="2290" y="1362"/>
                  </a:lnTo>
                  <a:lnTo>
                    <a:pt x="2340" y="1312"/>
                  </a:lnTo>
                  <a:lnTo>
                    <a:pt x="2390" y="1261"/>
                  </a:lnTo>
                  <a:lnTo>
                    <a:pt x="2440" y="1211"/>
                  </a:lnTo>
                  <a:lnTo>
                    <a:pt x="2490" y="1161"/>
                  </a:lnTo>
                  <a:lnTo>
                    <a:pt x="2540" y="1119"/>
                  </a:lnTo>
                  <a:lnTo>
                    <a:pt x="2590" y="1069"/>
                  </a:lnTo>
                  <a:lnTo>
                    <a:pt x="2641" y="1019"/>
                  </a:lnTo>
                  <a:lnTo>
                    <a:pt x="2691" y="977"/>
                  </a:lnTo>
                  <a:lnTo>
                    <a:pt x="2749" y="927"/>
                  </a:lnTo>
                  <a:lnTo>
                    <a:pt x="2799" y="877"/>
                  </a:lnTo>
                  <a:lnTo>
                    <a:pt x="2849" y="835"/>
                  </a:lnTo>
                  <a:lnTo>
                    <a:pt x="2908" y="794"/>
                  </a:lnTo>
                  <a:lnTo>
                    <a:pt x="2958" y="744"/>
                  </a:lnTo>
                  <a:lnTo>
                    <a:pt x="3016" y="702"/>
                  </a:lnTo>
                  <a:lnTo>
                    <a:pt x="3067" y="660"/>
                  </a:lnTo>
                  <a:lnTo>
                    <a:pt x="3125" y="618"/>
                  </a:lnTo>
                  <a:lnTo>
                    <a:pt x="3175" y="576"/>
                  </a:lnTo>
                  <a:lnTo>
                    <a:pt x="3234" y="535"/>
                  </a:lnTo>
                  <a:lnTo>
                    <a:pt x="3292" y="493"/>
                  </a:lnTo>
                  <a:lnTo>
                    <a:pt x="3326" y="468"/>
                  </a:lnTo>
                  <a:lnTo>
                    <a:pt x="3359" y="443"/>
                  </a:lnTo>
                  <a:lnTo>
                    <a:pt x="3401" y="418"/>
                  </a:lnTo>
                  <a:lnTo>
                    <a:pt x="3443" y="393"/>
                  </a:lnTo>
                  <a:lnTo>
                    <a:pt x="3484" y="359"/>
                  </a:lnTo>
                  <a:lnTo>
                    <a:pt x="3526" y="334"/>
                  </a:lnTo>
                  <a:lnTo>
                    <a:pt x="3576" y="309"/>
                  </a:lnTo>
                  <a:lnTo>
                    <a:pt x="3618" y="276"/>
                  </a:lnTo>
                  <a:lnTo>
                    <a:pt x="3668" y="251"/>
                  </a:lnTo>
                  <a:lnTo>
                    <a:pt x="3718" y="217"/>
                  </a:lnTo>
                  <a:lnTo>
                    <a:pt x="3768" y="192"/>
                  </a:lnTo>
                  <a:lnTo>
                    <a:pt x="3793" y="175"/>
                  </a:lnTo>
                  <a:lnTo>
                    <a:pt x="3827" y="167"/>
                  </a:lnTo>
                  <a:lnTo>
                    <a:pt x="3852" y="150"/>
                  </a:lnTo>
                  <a:lnTo>
                    <a:pt x="3877" y="142"/>
                  </a:lnTo>
                  <a:lnTo>
                    <a:pt x="3902" y="125"/>
                  </a:lnTo>
                  <a:lnTo>
                    <a:pt x="3927" y="117"/>
                  </a:lnTo>
                  <a:lnTo>
                    <a:pt x="3960" y="100"/>
                  </a:lnTo>
                  <a:lnTo>
                    <a:pt x="3986" y="92"/>
                  </a:lnTo>
                  <a:lnTo>
                    <a:pt x="4011" y="84"/>
                  </a:lnTo>
                  <a:lnTo>
                    <a:pt x="4036" y="67"/>
                  </a:lnTo>
                  <a:lnTo>
                    <a:pt x="4069" y="58"/>
                  </a:lnTo>
                  <a:lnTo>
                    <a:pt x="4094" y="50"/>
                  </a:lnTo>
                  <a:lnTo>
                    <a:pt x="4128" y="42"/>
                  </a:lnTo>
                  <a:lnTo>
                    <a:pt x="4153" y="25"/>
                  </a:lnTo>
                  <a:lnTo>
                    <a:pt x="4178" y="17"/>
                  </a:lnTo>
                  <a:lnTo>
                    <a:pt x="4211" y="8"/>
                  </a:lnTo>
                  <a:lnTo>
                    <a:pt x="4236" y="0"/>
                  </a:lnTo>
                  <a:lnTo>
                    <a:pt x="4270" y="0"/>
                  </a:lnTo>
                  <a:lnTo>
                    <a:pt x="4278" y="0"/>
                  </a:lnTo>
                  <a:lnTo>
                    <a:pt x="4295" y="0"/>
                  </a:lnTo>
                  <a:lnTo>
                    <a:pt x="4328" y="0"/>
                  </a:lnTo>
                  <a:lnTo>
                    <a:pt x="4353" y="0"/>
                  </a:lnTo>
                  <a:lnTo>
                    <a:pt x="4387" y="0"/>
                  </a:lnTo>
                  <a:lnTo>
                    <a:pt x="4412" y="0"/>
                  </a:lnTo>
                  <a:lnTo>
                    <a:pt x="4529" y="0"/>
                  </a:lnTo>
                  <a:lnTo>
                    <a:pt x="4562" y="0"/>
                  </a:lnTo>
                  <a:lnTo>
                    <a:pt x="4587" y="0"/>
                  </a:lnTo>
                  <a:lnTo>
                    <a:pt x="4620" y="0"/>
                  </a:lnTo>
                  <a:lnTo>
                    <a:pt x="4646" y="0"/>
                  </a:lnTo>
                  <a:lnTo>
                    <a:pt x="4679" y="8"/>
                  </a:lnTo>
                  <a:lnTo>
                    <a:pt x="4704" y="17"/>
                  </a:lnTo>
                  <a:lnTo>
                    <a:pt x="4737" y="25"/>
                  </a:lnTo>
                  <a:lnTo>
                    <a:pt x="4762" y="33"/>
                  </a:lnTo>
                  <a:lnTo>
                    <a:pt x="4796" y="50"/>
                  </a:lnTo>
                  <a:lnTo>
                    <a:pt x="4821" y="58"/>
                  </a:lnTo>
                  <a:lnTo>
                    <a:pt x="4846" y="75"/>
                  </a:lnTo>
                  <a:lnTo>
                    <a:pt x="4871" y="92"/>
                  </a:lnTo>
                  <a:lnTo>
                    <a:pt x="4879" y="109"/>
                  </a:lnTo>
                  <a:lnTo>
                    <a:pt x="4888" y="125"/>
                  </a:lnTo>
                  <a:lnTo>
                    <a:pt x="4896" y="142"/>
                  </a:lnTo>
                  <a:lnTo>
                    <a:pt x="4904" y="159"/>
                  </a:lnTo>
                  <a:lnTo>
                    <a:pt x="4904" y="175"/>
                  </a:lnTo>
                  <a:lnTo>
                    <a:pt x="4913" y="192"/>
                  </a:lnTo>
                  <a:lnTo>
                    <a:pt x="4930" y="284"/>
                  </a:lnTo>
                  <a:lnTo>
                    <a:pt x="4838" y="292"/>
                  </a:lnTo>
                  <a:lnTo>
                    <a:pt x="4796" y="292"/>
                  </a:lnTo>
                  <a:lnTo>
                    <a:pt x="4779" y="292"/>
                  </a:lnTo>
                  <a:lnTo>
                    <a:pt x="4779" y="292"/>
                  </a:lnTo>
                  <a:lnTo>
                    <a:pt x="4762" y="292"/>
                  </a:lnTo>
                  <a:lnTo>
                    <a:pt x="4762" y="292"/>
                  </a:lnTo>
                  <a:lnTo>
                    <a:pt x="4746" y="292"/>
                  </a:lnTo>
                  <a:lnTo>
                    <a:pt x="4746" y="292"/>
                  </a:lnTo>
                  <a:lnTo>
                    <a:pt x="4746" y="292"/>
                  </a:lnTo>
                  <a:lnTo>
                    <a:pt x="4721" y="284"/>
                  </a:lnTo>
                  <a:lnTo>
                    <a:pt x="4729" y="284"/>
                  </a:lnTo>
                  <a:lnTo>
                    <a:pt x="4704" y="276"/>
                  </a:lnTo>
                  <a:lnTo>
                    <a:pt x="4712" y="276"/>
                  </a:lnTo>
                  <a:lnTo>
                    <a:pt x="4687" y="267"/>
                  </a:lnTo>
                  <a:lnTo>
                    <a:pt x="4696" y="267"/>
                  </a:lnTo>
                  <a:lnTo>
                    <a:pt x="4671" y="259"/>
                  </a:lnTo>
                  <a:lnTo>
                    <a:pt x="4671" y="259"/>
                  </a:lnTo>
                  <a:lnTo>
                    <a:pt x="4654" y="251"/>
                  </a:lnTo>
                  <a:lnTo>
                    <a:pt x="4654" y="251"/>
                  </a:lnTo>
                  <a:lnTo>
                    <a:pt x="4629" y="251"/>
                  </a:lnTo>
                  <a:lnTo>
                    <a:pt x="4637" y="251"/>
                  </a:lnTo>
                  <a:lnTo>
                    <a:pt x="4612" y="251"/>
                  </a:lnTo>
                  <a:lnTo>
                    <a:pt x="4620" y="251"/>
                  </a:lnTo>
                  <a:lnTo>
                    <a:pt x="4595" y="251"/>
                  </a:lnTo>
                  <a:lnTo>
                    <a:pt x="4595" y="251"/>
                  </a:lnTo>
                  <a:lnTo>
                    <a:pt x="4579" y="251"/>
                  </a:lnTo>
                  <a:lnTo>
                    <a:pt x="4478" y="251"/>
                  </a:lnTo>
                  <a:lnTo>
                    <a:pt x="4453" y="251"/>
                  </a:lnTo>
                  <a:lnTo>
                    <a:pt x="4453" y="251"/>
                  </a:lnTo>
                  <a:lnTo>
                    <a:pt x="4428" y="251"/>
                  </a:lnTo>
                  <a:lnTo>
                    <a:pt x="4412" y="251"/>
                  </a:lnTo>
                  <a:lnTo>
                    <a:pt x="4412" y="251"/>
                  </a:lnTo>
                  <a:lnTo>
                    <a:pt x="4387" y="251"/>
                  </a:lnTo>
                  <a:lnTo>
                    <a:pt x="4361" y="251"/>
                  </a:lnTo>
                  <a:lnTo>
                    <a:pt x="4361" y="251"/>
                  </a:lnTo>
                  <a:lnTo>
                    <a:pt x="4336" y="251"/>
                  </a:lnTo>
                  <a:lnTo>
                    <a:pt x="4320" y="251"/>
                  </a:lnTo>
                  <a:lnTo>
                    <a:pt x="4320" y="251"/>
                  </a:lnTo>
                  <a:lnTo>
                    <a:pt x="4295" y="259"/>
                  </a:lnTo>
                  <a:lnTo>
                    <a:pt x="4270" y="267"/>
                  </a:lnTo>
                  <a:lnTo>
                    <a:pt x="4270" y="267"/>
                  </a:lnTo>
                  <a:lnTo>
                    <a:pt x="4270" y="309"/>
                  </a:lnTo>
                  <a:lnTo>
                    <a:pt x="4253" y="309"/>
                  </a:lnTo>
                  <a:lnTo>
                    <a:pt x="4228" y="317"/>
                  </a:lnTo>
                  <a:lnTo>
                    <a:pt x="4203" y="326"/>
                  </a:lnTo>
                  <a:lnTo>
                    <a:pt x="4178" y="334"/>
                  </a:lnTo>
                  <a:lnTo>
                    <a:pt x="4153" y="351"/>
                  </a:lnTo>
                  <a:lnTo>
                    <a:pt x="4128" y="359"/>
                  </a:lnTo>
                  <a:lnTo>
                    <a:pt x="4111" y="368"/>
                  </a:lnTo>
                  <a:lnTo>
                    <a:pt x="4086" y="376"/>
                  </a:lnTo>
                  <a:lnTo>
                    <a:pt x="4061" y="393"/>
                  </a:lnTo>
                  <a:lnTo>
                    <a:pt x="4036" y="401"/>
                  </a:lnTo>
                  <a:lnTo>
                    <a:pt x="4011" y="409"/>
                  </a:lnTo>
                  <a:lnTo>
                    <a:pt x="3994" y="426"/>
                  </a:lnTo>
                  <a:lnTo>
                    <a:pt x="3969" y="434"/>
                  </a:lnTo>
                  <a:lnTo>
                    <a:pt x="3944" y="451"/>
                  </a:lnTo>
                  <a:lnTo>
                    <a:pt x="3919" y="459"/>
                  </a:lnTo>
                  <a:lnTo>
                    <a:pt x="3877" y="485"/>
                  </a:lnTo>
                  <a:lnTo>
                    <a:pt x="3827" y="518"/>
                  </a:lnTo>
                  <a:lnTo>
                    <a:pt x="3785" y="543"/>
                  </a:lnTo>
                  <a:lnTo>
                    <a:pt x="3743" y="568"/>
                  </a:lnTo>
                  <a:lnTo>
                    <a:pt x="3701" y="593"/>
                  </a:lnTo>
                  <a:lnTo>
                    <a:pt x="3660" y="627"/>
                  </a:lnTo>
                  <a:lnTo>
                    <a:pt x="3626" y="652"/>
                  </a:lnTo>
                  <a:lnTo>
                    <a:pt x="3585" y="677"/>
                  </a:lnTo>
                  <a:lnTo>
                    <a:pt x="3551" y="702"/>
                  </a:lnTo>
                  <a:lnTo>
                    <a:pt x="3518" y="727"/>
                  </a:lnTo>
                  <a:lnTo>
                    <a:pt x="3484" y="752"/>
                  </a:lnTo>
                  <a:lnTo>
                    <a:pt x="3426" y="794"/>
                  </a:lnTo>
                  <a:lnTo>
                    <a:pt x="3376" y="835"/>
                  </a:lnTo>
                  <a:lnTo>
                    <a:pt x="3326" y="869"/>
                  </a:lnTo>
                  <a:lnTo>
                    <a:pt x="3275" y="911"/>
                  </a:lnTo>
                  <a:lnTo>
                    <a:pt x="3225" y="952"/>
                  </a:lnTo>
                  <a:lnTo>
                    <a:pt x="3175" y="1002"/>
                  </a:lnTo>
                  <a:lnTo>
                    <a:pt x="3125" y="1044"/>
                  </a:lnTo>
                  <a:lnTo>
                    <a:pt x="3075" y="1086"/>
                  </a:lnTo>
                  <a:lnTo>
                    <a:pt x="3025" y="1128"/>
                  </a:lnTo>
                  <a:lnTo>
                    <a:pt x="2975" y="1178"/>
                  </a:lnTo>
                  <a:lnTo>
                    <a:pt x="2925" y="1220"/>
                  </a:lnTo>
                  <a:lnTo>
                    <a:pt x="2874" y="1261"/>
                  </a:lnTo>
                  <a:lnTo>
                    <a:pt x="2824" y="1312"/>
                  </a:lnTo>
                  <a:lnTo>
                    <a:pt x="2783" y="1362"/>
                  </a:lnTo>
                  <a:lnTo>
                    <a:pt x="2732" y="1403"/>
                  </a:lnTo>
                  <a:lnTo>
                    <a:pt x="2682" y="1454"/>
                  </a:lnTo>
                  <a:lnTo>
                    <a:pt x="2641" y="1504"/>
                  </a:lnTo>
                  <a:lnTo>
                    <a:pt x="2590" y="1545"/>
                  </a:lnTo>
                  <a:lnTo>
                    <a:pt x="2549" y="1596"/>
                  </a:lnTo>
                  <a:lnTo>
                    <a:pt x="2499" y="1646"/>
                  </a:lnTo>
                  <a:lnTo>
                    <a:pt x="2457" y="1696"/>
                  </a:lnTo>
                  <a:lnTo>
                    <a:pt x="2407" y="1746"/>
                  </a:lnTo>
                  <a:lnTo>
                    <a:pt x="2365" y="1796"/>
                  </a:lnTo>
                  <a:lnTo>
                    <a:pt x="2323" y="1846"/>
                  </a:lnTo>
                  <a:lnTo>
                    <a:pt x="2273" y="1896"/>
                  </a:lnTo>
                  <a:lnTo>
                    <a:pt x="2231" y="1955"/>
                  </a:lnTo>
                  <a:lnTo>
                    <a:pt x="2189" y="2005"/>
                  </a:lnTo>
                  <a:lnTo>
                    <a:pt x="2148" y="2055"/>
                  </a:lnTo>
                  <a:lnTo>
                    <a:pt x="2114" y="2097"/>
                  </a:lnTo>
                  <a:lnTo>
                    <a:pt x="2106" y="2105"/>
                  </a:lnTo>
                  <a:lnTo>
                    <a:pt x="2064" y="2164"/>
                  </a:lnTo>
                  <a:lnTo>
                    <a:pt x="2014" y="2214"/>
                  </a:lnTo>
                  <a:lnTo>
                    <a:pt x="1972" y="2264"/>
                  </a:lnTo>
                  <a:lnTo>
                    <a:pt x="1930" y="2322"/>
                  </a:lnTo>
                  <a:lnTo>
                    <a:pt x="1889" y="2373"/>
                  </a:lnTo>
                  <a:lnTo>
                    <a:pt x="1855" y="2431"/>
                  </a:lnTo>
                  <a:lnTo>
                    <a:pt x="1813" y="2481"/>
                  </a:lnTo>
                  <a:lnTo>
                    <a:pt x="1772" y="2540"/>
                  </a:lnTo>
                  <a:lnTo>
                    <a:pt x="1730" y="2590"/>
                  </a:lnTo>
                  <a:lnTo>
                    <a:pt x="1688" y="2648"/>
                  </a:lnTo>
                  <a:lnTo>
                    <a:pt x="1646" y="2707"/>
                  </a:lnTo>
                  <a:lnTo>
                    <a:pt x="1613" y="2757"/>
                  </a:lnTo>
                  <a:lnTo>
                    <a:pt x="1571" y="2815"/>
                  </a:lnTo>
                  <a:lnTo>
                    <a:pt x="1496" y="2924"/>
                  </a:lnTo>
                  <a:lnTo>
                    <a:pt x="1412" y="3041"/>
                  </a:lnTo>
                  <a:lnTo>
                    <a:pt x="1337" y="3149"/>
                  </a:lnTo>
                  <a:lnTo>
                    <a:pt x="1262" y="3266"/>
                  </a:lnTo>
                  <a:lnTo>
                    <a:pt x="1187" y="3375"/>
                  </a:lnTo>
                  <a:lnTo>
                    <a:pt x="1112" y="3492"/>
                  </a:lnTo>
                  <a:lnTo>
                    <a:pt x="1045" y="3601"/>
                  </a:lnTo>
                  <a:lnTo>
                    <a:pt x="970" y="3718"/>
                  </a:lnTo>
                  <a:lnTo>
                    <a:pt x="895" y="3835"/>
                  </a:lnTo>
                  <a:lnTo>
                    <a:pt x="828" y="3943"/>
                  </a:lnTo>
                  <a:lnTo>
                    <a:pt x="753" y="4060"/>
                  </a:lnTo>
                  <a:lnTo>
                    <a:pt x="719" y="4119"/>
                  </a:lnTo>
                  <a:lnTo>
                    <a:pt x="686" y="4177"/>
                  </a:lnTo>
                  <a:lnTo>
                    <a:pt x="661" y="4210"/>
                  </a:lnTo>
                  <a:lnTo>
                    <a:pt x="644" y="4244"/>
                  </a:lnTo>
                  <a:lnTo>
                    <a:pt x="627" y="4277"/>
                  </a:lnTo>
                  <a:lnTo>
                    <a:pt x="602" y="4319"/>
                  </a:lnTo>
                  <a:lnTo>
                    <a:pt x="585" y="4352"/>
                  </a:lnTo>
                  <a:lnTo>
                    <a:pt x="560" y="4386"/>
                  </a:lnTo>
                  <a:lnTo>
                    <a:pt x="544" y="4428"/>
                  </a:lnTo>
                  <a:lnTo>
                    <a:pt x="527" y="4469"/>
                  </a:lnTo>
                  <a:lnTo>
                    <a:pt x="510" y="4503"/>
                  </a:lnTo>
                  <a:lnTo>
                    <a:pt x="494" y="4545"/>
                  </a:lnTo>
                  <a:lnTo>
                    <a:pt x="477" y="4578"/>
                  </a:lnTo>
                  <a:lnTo>
                    <a:pt x="468" y="4603"/>
                  </a:lnTo>
                  <a:lnTo>
                    <a:pt x="460" y="4620"/>
                  </a:lnTo>
                  <a:lnTo>
                    <a:pt x="452" y="4636"/>
                  </a:lnTo>
                  <a:lnTo>
                    <a:pt x="443" y="4653"/>
                  </a:lnTo>
                  <a:lnTo>
                    <a:pt x="443" y="4678"/>
                  </a:lnTo>
                  <a:lnTo>
                    <a:pt x="435" y="4695"/>
                  </a:lnTo>
                  <a:lnTo>
                    <a:pt x="435" y="4712"/>
                  </a:lnTo>
                  <a:lnTo>
                    <a:pt x="427" y="4728"/>
                  </a:lnTo>
                  <a:lnTo>
                    <a:pt x="427" y="4745"/>
                  </a:lnTo>
                  <a:lnTo>
                    <a:pt x="427" y="4770"/>
                  </a:lnTo>
                  <a:lnTo>
                    <a:pt x="427" y="4779"/>
                  </a:lnTo>
                  <a:lnTo>
                    <a:pt x="427" y="4804"/>
                  </a:lnTo>
                  <a:lnTo>
                    <a:pt x="427" y="4812"/>
                  </a:lnTo>
                  <a:lnTo>
                    <a:pt x="427" y="4837"/>
                  </a:lnTo>
                  <a:lnTo>
                    <a:pt x="427" y="4837"/>
                  </a:lnTo>
                  <a:lnTo>
                    <a:pt x="427" y="4845"/>
                  </a:lnTo>
                  <a:lnTo>
                    <a:pt x="427" y="4845"/>
                  </a:lnTo>
                  <a:lnTo>
                    <a:pt x="427" y="4862"/>
                  </a:lnTo>
                  <a:lnTo>
                    <a:pt x="427" y="4962"/>
                  </a:lnTo>
                  <a:lnTo>
                    <a:pt x="427" y="4971"/>
                  </a:lnTo>
                  <a:lnTo>
                    <a:pt x="427" y="4979"/>
                  </a:lnTo>
                  <a:lnTo>
                    <a:pt x="427" y="4996"/>
                  </a:lnTo>
                  <a:lnTo>
                    <a:pt x="427" y="5004"/>
                  </a:lnTo>
                  <a:lnTo>
                    <a:pt x="427" y="5012"/>
                  </a:lnTo>
                  <a:lnTo>
                    <a:pt x="427" y="5021"/>
                  </a:lnTo>
                  <a:lnTo>
                    <a:pt x="427" y="5029"/>
                  </a:lnTo>
                  <a:lnTo>
                    <a:pt x="427" y="5037"/>
                  </a:lnTo>
                  <a:lnTo>
                    <a:pt x="435" y="5046"/>
                  </a:lnTo>
                  <a:lnTo>
                    <a:pt x="443" y="5054"/>
                  </a:lnTo>
                  <a:lnTo>
                    <a:pt x="443" y="5063"/>
                  </a:lnTo>
                  <a:lnTo>
                    <a:pt x="460" y="5079"/>
                  </a:lnTo>
                  <a:lnTo>
                    <a:pt x="468" y="5096"/>
                  </a:lnTo>
                  <a:lnTo>
                    <a:pt x="485" y="5104"/>
                  </a:lnTo>
                  <a:lnTo>
                    <a:pt x="494" y="5121"/>
                  </a:lnTo>
                  <a:lnTo>
                    <a:pt x="510" y="5129"/>
                  </a:lnTo>
                  <a:lnTo>
                    <a:pt x="519" y="5138"/>
                  </a:lnTo>
                  <a:lnTo>
                    <a:pt x="535" y="5154"/>
                  </a:lnTo>
                  <a:lnTo>
                    <a:pt x="544" y="5163"/>
                  </a:lnTo>
                  <a:lnTo>
                    <a:pt x="560" y="5171"/>
                  </a:lnTo>
                  <a:lnTo>
                    <a:pt x="569" y="5180"/>
                  </a:lnTo>
                  <a:lnTo>
                    <a:pt x="585" y="5188"/>
                  </a:lnTo>
                  <a:lnTo>
                    <a:pt x="602" y="5196"/>
                  </a:lnTo>
                  <a:lnTo>
                    <a:pt x="619" y="5205"/>
                  </a:lnTo>
                  <a:lnTo>
                    <a:pt x="627" y="5205"/>
                  </a:lnTo>
                  <a:lnTo>
                    <a:pt x="644" y="5213"/>
                  </a:lnTo>
                  <a:lnTo>
                    <a:pt x="661" y="5213"/>
                  </a:lnTo>
                  <a:lnTo>
                    <a:pt x="677" y="5221"/>
                  </a:lnTo>
                  <a:lnTo>
                    <a:pt x="694" y="5221"/>
                  </a:lnTo>
                  <a:lnTo>
                    <a:pt x="711" y="5221"/>
                  </a:lnTo>
                  <a:lnTo>
                    <a:pt x="711" y="5221"/>
                  </a:lnTo>
                  <a:lnTo>
                    <a:pt x="727" y="5221"/>
                  </a:lnTo>
                  <a:lnTo>
                    <a:pt x="753" y="5221"/>
                  </a:lnTo>
                  <a:lnTo>
                    <a:pt x="744" y="5221"/>
                  </a:lnTo>
                  <a:lnTo>
                    <a:pt x="761" y="5221"/>
                  </a:lnTo>
                  <a:lnTo>
                    <a:pt x="786" y="5221"/>
                  </a:lnTo>
                  <a:lnTo>
                    <a:pt x="786" y="5221"/>
                  </a:lnTo>
                  <a:lnTo>
                    <a:pt x="803" y="5221"/>
                  </a:lnTo>
                  <a:lnTo>
                    <a:pt x="828" y="5221"/>
                  </a:lnTo>
                  <a:lnTo>
                    <a:pt x="970" y="5221"/>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4"/>
            <p:cNvSpPr/>
            <p:nvPr/>
          </p:nvSpPr>
          <p:spPr>
            <a:xfrm>
              <a:off x="7203134" y="4107544"/>
              <a:ext cx="208162" cy="177678"/>
            </a:xfrm>
            <a:custGeom>
              <a:avLst/>
              <a:gdLst/>
              <a:ahLst/>
              <a:cxnLst/>
              <a:rect l="l" t="t" r="r" b="b"/>
              <a:pathLst>
                <a:path w="4220" h="3602" extrusionOk="0">
                  <a:moveTo>
                    <a:pt x="235" y="1295"/>
                  </a:moveTo>
                  <a:lnTo>
                    <a:pt x="293" y="1321"/>
                  </a:lnTo>
                  <a:lnTo>
                    <a:pt x="301" y="1321"/>
                  </a:lnTo>
                  <a:lnTo>
                    <a:pt x="318" y="1362"/>
                  </a:lnTo>
                  <a:lnTo>
                    <a:pt x="343" y="1404"/>
                  </a:lnTo>
                  <a:lnTo>
                    <a:pt x="360" y="1446"/>
                  </a:lnTo>
                  <a:lnTo>
                    <a:pt x="385" y="1488"/>
                  </a:lnTo>
                  <a:lnTo>
                    <a:pt x="402" y="1529"/>
                  </a:lnTo>
                  <a:lnTo>
                    <a:pt x="427" y="1571"/>
                  </a:lnTo>
                  <a:lnTo>
                    <a:pt x="452" y="1613"/>
                  </a:lnTo>
                  <a:lnTo>
                    <a:pt x="477" y="1655"/>
                  </a:lnTo>
                  <a:lnTo>
                    <a:pt x="502" y="1696"/>
                  </a:lnTo>
                  <a:lnTo>
                    <a:pt x="527" y="1738"/>
                  </a:lnTo>
                  <a:lnTo>
                    <a:pt x="552" y="1780"/>
                  </a:lnTo>
                  <a:lnTo>
                    <a:pt x="585" y="1822"/>
                  </a:lnTo>
                  <a:lnTo>
                    <a:pt x="611" y="1864"/>
                  </a:lnTo>
                  <a:lnTo>
                    <a:pt x="644" y="1905"/>
                  </a:lnTo>
                  <a:lnTo>
                    <a:pt x="652" y="1922"/>
                  </a:lnTo>
                  <a:lnTo>
                    <a:pt x="669" y="1939"/>
                  </a:lnTo>
                  <a:lnTo>
                    <a:pt x="702" y="1980"/>
                  </a:lnTo>
                  <a:lnTo>
                    <a:pt x="736" y="2022"/>
                  </a:lnTo>
                  <a:lnTo>
                    <a:pt x="769" y="2056"/>
                  </a:lnTo>
                  <a:lnTo>
                    <a:pt x="803" y="2097"/>
                  </a:lnTo>
                  <a:lnTo>
                    <a:pt x="836" y="2131"/>
                  </a:lnTo>
                  <a:lnTo>
                    <a:pt x="869" y="2173"/>
                  </a:lnTo>
                  <a:lnTo>
                    <a:pt x="903" y="2206"/>
                  </a:lnTo>
                  <a:lnTo>
                    <a:pt x="936" y="2248"/>
                  </a:lnTo>
                  <a:lnTo>
                    <a:pt x="978" y="2281"/>
                  </a:lnTo>
                  <a:lnTo>
                    <a:pt x="1012" y="2315"/>
                  </a:lnTo>
                  <a:lnTo>
                    <a:pt x="1053" y="2348"/>
                  </a:lnTo>
                  <a:lnTo>
                    <a:pt x="1087" y="2381"/>
                  </a:lnTo>
                  <a:lnTo>
                    <a:pt x="1128" y="2415"/>
                  </a:lnTo>
                  <a:lnTo>
                    <a:pt x="1162" y="2448"/>
                  </a:lnTo>
                  <a:lnTo>
                    <a:pt x="1204" y="2482"/>
                  </a:lnTo>
                  <a:lnTo>
                    <a:pt x="1245" y="2515"/>
                  </a:lnTo>
                  <a:lnTo>
                    <a:pt x="1287" y="2540"/>
                  </a:lnTo>
                  <a:lnTo>
                    <a:pt x="1329" y="2574"/>
                  </a:lnTo>
                  <a:lnTo>
                    <a:pt x="1371" y="2607"/>
                  </a:lnTo>
                  <a:lnTo>
                    <a:pt x="1371" y="2607"/>
                  </a:lnTo>
                  <a:lnTo>
                    <a:pt x="1413" y="2632"/>
                  </a:lnTo>
                  <a:lnTo>
                    <a:pt x="1454" y="2657"/>
                  </a:lnTo>
                  <a:lnTo>
                    <a:pt x="1496" y="2691"/>
                  </a:lnTo>
                  <a:lnTo>
                    <a:pt x="1538" y="2716"/>
                  </a:lnTo>
                  <a:lnTo>
                    <a:pt x="1580" y="2741"/>
                  </a:lnTo>
                  <a:lnTo>
                    <a:pt x="1621" y="2766"/>
                  </a:lnTo>
                  <a:lnTo>
                    <a:pt x="1663" y="2791"/>
                  </a:lnTo>
                  <a:lnTo>
                    <a:pt x="1705" y="2816"/>
                  </a:lnTo>
                  <a:lnTo>
                    <a:pt x="1747" y="2833"/>
                  </a:lnTo>
                  <a:lnTo>
                    <a:pt x="1797" y="2858"/>
                  </a:lnTo>
                  <a:lnTo>
                    <a:pt x="1839" y="2883"/>
                  </a:lnTo>
                  <a:lnTo>
                    <a:pt x="1880" y="2899"/>
                  </a:lnTo>
                  <a:lnTo>
                    <a:pt x="1922" y="2916"/>
                  </a:lnTo>
                  <a:lnTo>
                    <a:pt x="1972" y="2933"/>
                  </a:lnTo>
                  <a:lnTo>
                    <a:pt x="2014" y="2950"/>
                  </a:lnTo>
                  <a:lnTo>
                    <a:pt x="2056" y="2966"/>
                  </a:lnTo>
                  <a:lnTo>
                    <a:pt x="2106" y="2983"/>
                  </a:lnTo>
                  <a:lnTo>
                    <a:pt x="2148" y="3000"/>
                  </a:lnTo>
                  <a:lnTo>
                    <a:pt x="2189" y="3016"/>
                  </a:lnTo>
                  <a:lnTo>
                    <a:pt x="2240" y="3025"/>
                  </a:lnTo>
                  <a:lnTo>
                    <a:pt x="2281" y="3041"/>
                  </a:lnTo>
                  <a:lnTo>
                    <a:pt x="2323" y="3050"/>
                  </a:lnTo>
                  <a:lnTo>
                    <a:pt x="2331" y="3050"/>
                  </a:lnTo>
                  <a:lnTo>
                    <a:pt x="2373" y="3058"/>
                  </a:lnTo>
                  <a:lnTo>
                    <a:pt x="2415" y="3067"/>
                  </a:lnTo>
                  <a:lnTo>
                    <a:pt x="2457" y="3075"/>
                  </a:lnTo>
                  <a:lnTo>
                    <a:pt x="2482" y="3075"/>
                  </a:lnTo>
                  <a:lnTo>
                    <a:pt x="2507" y="3075"/>
                  </a:lnTo>
                  <a:lnTo>
                    <a:pt x="2524" y="3075"/>
                  </a:lnTo>
                  <a:lnTo>
                    <a:pt x="2549" y="3075"/>
                  </a:lnTo>
                  <a:lnTo>
                    <a:pt x="2574" y="3075"/>
                  </a:lnTo>
                  <a:lnTo>
                    <a:pt x="2590" y="3075"/>
                  </a:lnTo>
                  <a:lnTo>
                    <a:pt x="2624" y="3075"/>
                  </a:lnTo>
                  <a:lnTo>
                    <a:pt x="2649" y="3075"/>
                  </a:lnTo>
                  <a:lnTo>
                    <a:pt x="2858" y="3075"/>
                  </a:lnTo>
                  <a:lnTo>
                    <a:pt x="2883" y="3075"/>
                  </a:lnTo>
                  <a:lnTo>
                    <a:pt x="2908" y="3075"/>
                  </a:lnTo>
                  <a:lnTo>
                    <a:pt x="2933" y="3075"/>
                  </a:lnTo>
                  <a:lnTo>
                    <a:pt x="2958" y="3075"/>
                  </a:lnTo>
                  <a:lnTo>
                    <a:pt x="2975" y="3075"/>
                  </a:lnTo>
                  <a:lnTo>
                    <a:pt x="3000" y="3075"/>
                  </a:lnTo>
                  <a:lnTo>
                    <a:pt x="3025" y="3075"/>
                  </a:lnTo>
                  <a:lnTo>
                    <a:pt x="3042" y="3075"/>
                  </a:lnTo>
                  <a:lnTo>
                    <a:pt x="3067" y="3075"/>
                  </a:lnTo>
                  <a:lnTo>
                    <a:pt x="3083" y="3067"/>
                  </a:lnTo>
                  <a:lnTo>
                    <a:pt x="3100" y="3067"/>
                  </a:lnTo>
                  <a:lnTo>
                    <a:pt x="3125" y="3058"/>
                  </a:lnTo>
                  <a:lnTo>
                    <a:pt x="3142" y="3050"/>
                  </a:lnTo>
                  <a:lnTo>
                    <a:pt x="3158" y="3041"/>
                  </a:lnTo>
                  <a:lnTo>
                    <a:pt x="3184" y="3033"/>
                  </a:lnTo>
                  <a:lnTo>
                    <a:pt x="3200" y="3025"/>
                  </a:lnTo>
                  <a:lnTo>
                    <a:pt x="3217" y="3025"/>
                  </a:lnTo>
                  <a:lnTo>
                    <a:pt x="3225" y="3025"/>
                  </a:lnTo>
                  <a:lnTo>
                    <a:pt x="3234" y="3025"/>
                  </a:lnTo>
                  <a:lnTo>
                    <a:pt x="3250" y="3008"/>
                  </a:lnTo>
                  <a:lnTo>
                    <a:pt x="3250" y="3008"/>
                  </a:lnTo>
                  <a:lnTo>
                    <a:pt x="3267" y="3000"/>
                  </a:lnTo>
                  <a:lnTo>
                    <a:pt x="3284" y="2991"/>
                  </a:lnTo>
                  <a:lnTo>
                    <a:pt x="3284" y="2991"/>
                  </a:lnTo>
                  <a:lnTo>
                    <a:pt x="3309" y="2983"/>
                  </a:lnTo>
                  <a:lnTo>
                    <a:pt x="3326" y="2975"/>
                  </a:lnTo>
                  <a:lnTo>
                    <a:pt x="3326" y="2975"/>
                  </a:lnTo>
                  <a:lnTo>
                    <a:pt x="3342" y="2958"/>
                  </a:lnTo>
                  <a:lnTo>
                    <a:pt x="3359" y="2950"/>
                  </a:lnTo>
                  <a:lnTo>
                    <a:pt x="3359" y="2950"/>
                  </a:lnTo>
                  <a:lnTo>
                    <a:pt x="3376" y="2941"/>
                  </a:lnTo>
                  <a:lnTo>
                    <a:pt x="3392" y="2924"/>
                  </a:lnTo>
                  <a:lnTo>
                    <a:pt x="3392" y="2924"/>
                  </a:lnTo>
                  <a:lnTo>
                    <a:pt x="3409" y="2916"/>
                  </a:lnTo>
                  <a:lnTo>
                    <a:pt x="3426" y="2899"/>
                  </a:lnTo>
                  <a:lnTo>
                    <a:pt x="3426" y="2899"/>
                  </a:lnTo>
                  <a:lnTo>
                    <a:pt x="3443" y="2891"/>
                  </a:lnTo>
                  <a:lnTo>
                    <a:pt x="3459" y="2874"/>
                  </a:lnTo>
                  <a:lnTo>
                    <a:pt x="3459" y="2874"/>
                  </a:lnTo>
                  <a:lnTo>
                    <a:pt x="3476" y="2858"/>
                  </a:lnTo>
                  <a:lnTo>
                    <a:pt x="3493" y="2849"/>
                  </a:lnTo>
                  <a:lnTo>
                    <a:pt x="3493" y="2849"/>
                  </a:lnTo>
                  <a:lnTo>
                    <a:pt x="3501" y="2833"/>
                  </a:lnTo>
                  <a:lnTo>
                    <a:pt x="3518" y="2816"/>
                  </a:lnTo>
                  <a:lnTo>
                    <a:pt x="3518" y="2816"/>
                  </a:lnTo>
                  <a:lnTo>
                    <a:pt x="3534" y="2799"/>
                  </a:lnTo>
                  <a:lnTo>
                    <a:pt x="3543" y="2791"/>
                  </a:lnTo>
                  <a:lnTo>
                    <a:pt x="3543" y="2791"/>
                  </a:lnTo>
                  <a:lnTo>
                    <a:pt x="3559" y="2774"/>
                  </a:lnTo>
                  <a:lnTo>
                    <a:pt x="3576" y="2757"/>
                  </a:lnTo>
                  <a:lnTo>
                    <a:pt x="3576" y="2757"/>
                  </a:lnTo>
                  <a:lnTo>
                    <a:pt x="3585" y="2741"/>
                  </a:lnTo>
                  <a:lnTo>
                    <a:pt x="3585" y="2741"/>
                  </a:lnTo>
                  <a:lnTo>
                    <a:pt x="3593" y="2724"/>
                  </a:lnTo>
                  <a:lnTo>
                    <a:pt x="3593" y="2724"/>
                  </a:lnTo>
                  <a:lnTo>
                    <a:pt x="3610" y="2707"/>
                  </a:lnTo>
                  <a:lnTo>
                    <a:pt x="3618" y="2691"/>
                  </a:lnTo>
                  <a:lnTo>
                    <a:pt x="3618" y="2691"/>
                  </a:lnTo>
                  <a:lnTo>
                    <a:pt x="3635" y="2674"/>
                  </a:lnTo>
                  <a:lnTo>
                    <a:pt x="3643" y="2657"/>
                  </a:lnTo>
                  <a:lnTo>
                    <a:pt x="3643" y="2657"/>
                  </a:lnTo>
                  <a:lnTo>
                    <a:pt x="3660" y="2640"/>
                  </a:lnTo>
                  <a:lnTo>
                    <a:pt x="3668" y="2624"/>
                  </a:lnTo>
                  <a:lnTo>
                    <a:pt x="3668" y="2624"/>
                  </a:lnTo>
                  <a:lnTo>
                    <a:pt x="3676" y="2607"/>
                  </a:lnTo>
                  <a:lnTo>
                    <a:pt x="3693" y="2590"/>
                  </a:lnTo>
                  <a:lnTo>
                    <a:pt x="3693" y="2590"/>
                  </a:lnTo>
                  <a:lnTo>
                    <a:pt x="3702" y="2565"/>
                  </a:lnTo>
                  <a:lnTo>
                    <a:pt x="3710" y="2549"/>
                  </a:lnTo>
                  <a:lnTo>
                    <a:pt x="3710" y="2549"/>
                  </a:lnTo>
                  <a:lnTo>
                    <a:pt x="3718" y="2532"/>
                  </a:lnTo>
                  <a:lnTo>
                    <a:pt x="3727" y="2507"/>
                  </a:lnTo>
                  <a:lnTo>
                    <a:pt x="3727" y="2507"/>
                  </a:lnTo>
                  <a:lnTo>
                    <a:pt x="3735" y="2490"/>
                  </a:lnTo>
                  <a:lnTo>
                    <a:pt x="3743" y="2473"/>
                  </a:lnTo>
                  <a:lnTo>
                    <a:pt x="3752" y="2448"/>
                  </a:lnTo>
                  <a:lnTo>
                    <a:pt x="3760" y="2432"/>
                  </a:lnTo>
                  <a:lnTo>
                    <a:pt x="3768" y="2415"/>
                  </a:lnTo>
                  <a:lnTo>
                    <a:pt x="3768" y="2398"/>
                  </a:lnTo>
                  <a:lnTo>
                    <a:pt x="3777" y="2373"/>
                  </a:lnTo>
                  <a:lnTo>
                    <a:pt x="3785" y="2356"/>
                  </a:lnTo>
                  <a:lnTo>
                    <a:pt x="3793" y="2340"/>
                  </a:lnTo>
                  <a:lnTo>
                    <a:pt x="3793" y="2315"/>
                  </a:lnTo>
                  <a:lnTo>
                    <a:pt x="3802" y="2298"/>
                  </a:lnTo>
                  <a:lnTo>
                    <a:pt x="3802" y="2273"/>
                  </a:lnTo>
                  <a:lnTo>
                    <a:pt x="3802" y="2273"/>
                  </a:lnTo>
                  <a:lnTo>
                    <a:pt x="3802" y="2256"/>
                  </a:lnTo>
                  <a:lnTo>
                    <a:pt x="3802" y="2231"/>
                  </a:lnTo>
                  <a:lnTo>
                    <a:pt x="3802" y="2214"/>
                  </a:lnTo>
                  <a:lnTo>
                    <a:pt x="3802" y="2189"/>
                  </a:lnTo>
                  <a:lnTo>
                    <a:pt x="3802" y="2173"/>
                  </a:lnTo>
                  <a:lnTo>
                    <a:pt x="3802" y="2148"/>
                  </a:lnTo>
                  <a:lnTo>
                    <a:pt x="3802" y="2131"/>
                  </a:lnTo>
                  <a:lnTo>
                    <a:pt x="3802" y="2106"/>
                  </a:lnTo>
                  <a:lnTo>
                    <a:pt x="3802" y="2081"/>
                  </a:lnTo>
                  <a:lnTo>
                    <a:pt x="3802" y="2064"/>
                  </a:lnTo>
                  <a:lnTo>
                    <a:pt x="3802" y="2039"/>
                  </a:lnTo>
                  <a:lnTo>
                    <a:pt x="3802" y="1788"/>
                  </a:lnTo>
                  <a:lnTo>
                    <a:pt x="3802" y="1763"/>
                  </a:lnTo>
                  <a:lnTo>
                    <a:pt x="3802" y="1738"/>
                  </a:lnTo>
                  <a:lnTo>
                    <a:pt x="3802" y="1713"/>
                  </a:lnTo>
                  <a:lnTo>
                    <a:pt x="3802" y="1688"/>
                  </a:lnTo>
                  <a:lnTo>
                    <a:pt x="3802" y="1663"/>
                  </a:lnTo>
                  <a:lnTo>
                    <a:pt x="3802" y="1638"/>
                  </a:lnTo>
                  <a:lnTo>
                    <a:pt x="3802" y="1621"/>
                  </a:lnTo>
                  <a:lnTo>
                    <a:pt x="3802" y="1596"/>
                  </a:lnTo>
                  <a:lnTo>
                    <a:pt x="3802" y="1571"/>
                  </a:lnTo>
                  <a:lnTo>
                    <a:pt x="3802" y="1546"/>
                  </a:lnTo>
                  <a:lnTo>
                    <a:pt x="3802" y="1521"/>
                  </a:lnTo>
                  <a:lnTo>
                    <a:pt x="3793" y="1496"/>
                  </a:lnTo>
                  <a:lnTo>
                    <a:pt x="3793" y="1471"/>
                  </a:lnTo>
                  <a:lnTo>
                    <a:pt x="3785" y="1446"/>
                  </a:lnTo>
                  <a:lnTo>
                    <a:pt x="3777" y="1429"/>
                  </a:lnTo>
                  <a:lnTo>
                    <a:pt x="3768" y="1404"/>
                  </a:lnTo>
                  <a:lnTo>
                    <a:pt x="3760" y="1379"/>
                  </a:lnTo>
                  <a:lnTo>
                    <a:pt x="3760" y="1354"/>
                  </a:lnTo>
                  <a:lnTo>
                    <a:pt x="3752" y="1329"/>
                  </a:lnTo>
                  <a:lnTo>
                    <a:pt x="3743" y="1304"/>
                  </a:lnTo>
                  <a:lnTo>
                    <a:pt x="3735" y="1287"/>
                  </a:lnTo>
                  <a:lnTo>
                    <a:pt x="3727" y="1262"/>
                  </a:lnTo>
                  <a:lnTo>
                    <a:pt x="3718" y="1237"/>
                  </a:lnTo>
                  <a:lnTo>
                    <a:pt x="3710" y="1212"/>
                  </a:lnTo>
                  <a:lnTo>
                    <a:pt x="3702" y="1195"/>
                  </a:lnTo>
                  <a:lnTo>
                    <a:pt x="3702" y="1195"/>
                  </a:lnTo>
                  <a:lnTo>
                    <a:pt x="3685" y="1170"/>
                  </a:lnTo>
                  <a:lnTo>
                    <a:pt x="3676" y="1145"/>
                  </a:lnTo>
                  <a:lnTo>
                    <a:pt x="3668" y="1128"/>
                  </a:lnTo>
                  <a:lnTo>
                    <a:pt x="3660" y="1103"/>
                  </a:lnTo>
                  <a:lnTo>
                    <a:pt x="3643" y="1078"/>
                  </a:lnTo>
                  <a:lnTo>
                    <a:pt x="3635" y="1062"/>
                  </a:lnTo>
                  <a:lnTo>
                    <a:pt x="3618" y="1028"/>
                  </a:lnTo>
                  <a:lnTo>
                    <a:pt x="3601" y="995"/>
                  </a:lnTo>
                  <a:lnTo>
                    <a:pt x="3585" y="961"/>
                  </a:lnTo>
                  <a:lnTo>
                    <a:pt x="3568" y="928"/>
                  </a:lnTo>
                  <a:lnTo>
                    <a:pt x="3551" y="903"/>
                  </a:lnTo>
                  <a:lnTo>
                    <a:pt x="3526" y="869"/>
                  </a:lnTo>
                  <a:lnTo>
                    <a:pt x="3509" y="836"/>
                  </a:lnTo>
                  <a:lnTo>
                    <a:pt x="3493" y="811"/>
                  </a:lnTo>
                  <a:lnTo>
                    <a:pt x="3468" y="778"/>
                  </a:lnTo>
                  <a:lnTo>
                    <a:pt x="3451" y="752"/>
                  </a:lnTo>
                  <a:lnTo>
                    <a:pt x="3426" y="719"/>
                  </a:lnTo>
                  <a:lnTo>
                    <a:pt x="3409" y="694"/>
                  </a:lnTo>
                  <a:lnTo>
                    <a:pt x="3384" y="669"/>
                  </a:lnTo>
                  <a:lnTo>
                    <a:pt x="3359" y="635"/>
                  </a:lnTo>
                  <a:lnTo>
                    <a:pt x="3342" y="610"/>
                  </a:lnTo>
                  <a:lnTo>
                    <a:pt x="3317" y="585"/>
                  </a:lnTo>
                  <a:lnTo>
                    <a:pt x="3292" y="552"/>
                  </a:lnTo>
                  <a:lnTo>
                    <a:pt x="3275" y="527"/>
                  </a:lnTo>
                  <a:lnTo>
                    <a:pt x="3250" y="502"/>
                  </a:lnTo>
                  <a:lnTo>
                    <a:pt x="3225" y="477"/>
                  </a:lnTo>
                  <a:lnTo>
                    <a:pt x="3200" y="443"/>
                  </a:lnTo>
                  <a:lnTo>
                    <a:pt x="3175" y="418"/>
                  </a:lnTo>
                  <a:lnTo>
                    <a:pt x="3150" y="393"/>
                  </a:lnTo>
                  <a:lnTo>
                    <a:pt x="3125" y="368"/>
                  </a:lnTo>
                  <a:lnTo>
                    <a:pt x="3075" y="318"/>
                  </a:lnTo>
                  <a:lnTo>
                    <a:pt x="3016" y="260"/>
                  </a:lnTo>
                  <a:lnTo>
                    <a:pt x="2966" y="209"/>
                  </a:lnTo>
                  <a:lnTo>
                    <a:pt x="2908" y="151"/>
                  </a:lnTo>
                  <a:lnTo>
                    <a:pt x="2900" y="9"/>
                  </a:lnTo>
                  <a:lnTo>
                    <a:pt x="3042" y="1"/>
                  </a:lnTo>
                  <a:lnTo>
                    <a:pt x="3100" y="51"/>
                  </a:lnTo>
                  <a:lnTo>
                    <a:pt x="3167" y="101"/>
                  </a:lnTo>
                  <a:lnTo>
                    <a:pt x="3225" y="151"/>
                  </a:lnTo>
                  <a:lnTo>
                    <a:pt x="3284" y="201"/>
                  </a:lnTo>
                  <a:lnTo>
                    <a:pt x="3309" y="226"/>
                  </a:lnTo>
                  <a:lnTo>
                    <a:pt x="3342" y="251"/>
                  </a:lnTo>
                  <a:lnTo>
                    <a:pt x="3367" y="276"/>
                  </a:lnTo>
                  <a:lnTo>
                    <a:pt x="3401" y="301"/>
                  </a:lnTo>
                  <a:lnTo>
                    <a:pt x="3426" y="326"/>
                  </a:lnTo>
                  <a:lnTo>
                    <a:pt x="3451" y="351"/>
                  </a:lnTo>
                  <a:lnTo>
                    <a:pt x="3484" y="385"/>
                  </a:lnTo>
                  <a:lnTo>
                    <a:pt x="3509" y="410"/>
                  </a:lnTo>
                  <a:lnTo>
                    <a:pt x="3534" y="435"/>
                  </a:lnTo>
                  <a:lnTo>
                    <a:pt x="3559" y="468"/>
                  </a:lnTo>
                  <a:lnTo>
                    <a:pt x="3593" y="493"/>
                  </a:lnTo>
                  <a:lnTo>
                    <a:pt x="3618" y="519"/>
                  </a:lnTo>
                  <a:lnTo>
                    <a:pt x="3643" y="552"/>
                  </a:lnTo>
                  <a:lnTo>
                    <a:pt x="3668" y="577"/>
                  </a:lnTo>
                  <a:lnTo>
                    <a:pt x="3693" y="610"/>
                  </a:lnTo>
                  <a:lnTo>
                    <a:pt x="3718" y="644"/>
                  </a:lnTo>
                  <a:lnTo>
                    <a:pt x="3743" y="669"/>
                  </a:lnTo>
                  <a:lnTo>
                    <a:pt x="3768" y="702"/>
                  </a:lnTo>
                  <a:lnTo>
                    <a:pt x="3793" y="736"/>
                  </a:lnTo>
                  <a:lnTo>
                    <a:pt x="3818" y="769"/>
                  </a:lnTo>
                  <a:lnTo>
                    <a:pt x="3844" y="803"/>
                  </a:lnTo>
                  <a:lnTo>
                    <a:pt x="3860" y="836"/>
                  </a:lnTo>
                  <a:lnTo>
                    <a:pt x="3885" y="869"/>
                  </a:lnTo>
                  <a:lnTo>
                    <a:pt x="3910" y="903"/>
                  </a:lnTo>
                  <a:lnTo>
                    <a:pt x="3927" y="928"/>
                  </a:lnTo>
                  <a:lnTo>
                    <a:pt x="3944" y="953"/>
                  </a:lnTo>
                  <a:lnTo>
                    <a:pt x="3952" y="978"/>
                  </a:lnTo>
                  <a:lnTo>
                    <a:pt x="3969" y="1003"/>
                  </a:lnTo>
                  <a:lnTo>
                    <a:pt x="3986" y="1028"/>
                  </a:lnTo>
                  <a:lnTo>
                    <a:pt x="3994" y="1053"/>
                  </a:lnTo>
                  <a:lnTo>
                    <a:pt x="3994" y="1053"/>
                  </a:lnTo>
                  <a:lnTo>
                    <a:pt x="4011" y="1078"/>
                  </a:lnTo>
                  <a:lnTo>
                    <a:pt x="4019" y="1103"/>
                  </a:lnTo>
                  <a:lnTo>
                    <a:pt x="4036" y="1128"/>
                  </a:lnTo>
                  <a:lnTo>
                    <a:pt x="4044" y="1153"/>
                  </a:lnTo>
                  <a:lnTo>
                    <a:pt x="4061" y="1187"/>
                  </a:lnTo>
                  <a:lnTo>
                    <a:pt x="4069" y="1212"/>
                  </a:lnTo>
                  <a:lnTo>
                    <a:pt x="4086" y="1237"/>
                  </a:lnTo>
                  <a:lnTo>
                    <a:pt x="4094" y="1262"/>
                  </a:lnTo>
                  <a:lnTo>
                    <a:pt x="4103" y="1295"/>
                  </a:lnTo>
                  <a:lnTo>
                    <a:pt x="4111" y="1321"/>
                  </a:lnTo>
                  <a:lnTo>
                    <a:pt x="4128" y="1346"/>
                  </a:lnTo>
                  <a:lnTo>
                    <a:pt x="4136" y="1371"/>
                  </a:lnTo>
                  <a:lnTo>
                    <a:pt x="4144" y="1404"/>
                  </a:lnTo>
                  <a:lnTo>
                    <a:pt x="4153" y="1429"/>
                  </a:lnTo>
                  <a:lnTo>
                    <a:pt x="4161" y="1454"/>
                  </a:lnTo>
                  <a:lnTo>
                    <a:pt x="4169" y="1488"/>
                  </a:lnTo>
                  <a:lnTo>
                    <a:pt x="4178" y="1513"/>
                  </a:lnTo>
                  <a:lnTo>
                    <a:pt x="4186" y="1538"/>
                  </a:lnTo>
                  <a:lnTo>
                    <a:pt x="4194" y="1571"/>
                  </a:lnTo>
                  <a:lnTo>
                    <a:pt x="4194" y="1596"/>
                  </a:lnTo>
                  <a:lnTo>
                    <a:pt x="4203" y="1621"/>
                  </a:lnTo>
                  <a:lnTo>
                    <a:pt x="4211" y="1655"/>
                  </a:lnTo>
                  <a:lnTo>
                    <a:pt x="4219" y="1680"/>
                  </a:lnTo>
                  <a:lnTo>
                    <a:pt x="4219" y="1705"/>
                  </a:lnTo>
                  <a:lnTo>
                    <a:pt x="4219" y="1738"/>
                  </a:lnTo>
                  <a:lnTo>
                    <a:pt x="4219" y="1763"/>
                  </a:lnTo>
                  <a:lnTo>
                    <a:pt x="4219" y="1797"/>
                  </a:lnTo>
                  <a:lnTo>
                    <a:pt x="4219" y="1822"/>
                  </a:lnTo>
                  <a:lnTo>
                    <a:pt x="4219" y="1847"/>
                  </a:lnTo>
                  <a:lnTo>
                    <a:pt x="4219" y="1880"/>
                  </a:lnTo>
                  <a:lnTo>
                    <a:pt x="4219" y="1905"/>
                  </a:lnTo>
                  <a:lnTo>
                    <a:pt x="4219" y="1939"/>
                  </a:lnTo>
                  <a:lnTo>
                    <a:pt x="4219" y="1964"/>
                  </a:lnTo>
                  <a:lnTo>
                    <a:pt x="4219" y="2223"/>
                  </a:lnTo>
                  <a:lnTo>
                    <a:pt x="4219" y="2248"/>
                  </a:lnTo>
                  <a:lnTo>
                    <a:pt x="4219" y="2273"/>
                  </a:lnTo>
                  <a:lnTo>
                    <a:pt x="4219" y="2306"/>
                  </a:lnTo>
                  <a:lnTo>
                    <a:pt x="4219" y="2331"/>
                  </a:lnTo>
                  <a:lnTo>
                    <a:pt x="4219" y="2356"/>
                  </a:lnTo>
                  <a:lnTo>
                    <a:pt x="4219" y="2356"/>
                  </a:lnTo>
                  <a:lnTo>
                    <a:pt x="4219" y="2381"/>
                  </a:lnTo>
                  <a:lnTo>
                    <a:pt x="4219" y="2407"/>
                  </a:lnTo>
                  <a:lnTo>
                    <a:pt x="4219" y="2440"/>
                  </a:lnTo>
                  <a:lnTo>
                    <a:pt x="4211" y="2465"/>
                  </a:lnTo>
                  <a:lnTo>
                    <a:pt x="4203" y="2490"/>
                  </a:lnTo>
                  <a:lnTo>
                    <a:pt x="4194" y="2515"/>
                  </a:lnTo>
                  <a:lnTo>
                    <a:pt x="4194" y="2549"/>
                  </a:lnTo>
                  <a:lnTo>
                    <a:pt x="4186" y="2574"/>
                  </a:lnTo>
                  <a:lnTo>
                    <a:pt x="4178" y="2599"/>
                  </a:lnTo>
                  <a:lnTo>
                    <a:pt x="4169" y="2624"/>
                  </a:lnTo>
                  <a:lnTo>
                    <a:pt x="4161" y="2649"/>
                  </a:lnTo>
                  <a:lnTo>
                    <a:pt x="4111" y="2741"/>
                  </a:lnTo>
                  <a:lnTo>
                    <a:pt x="4103" y="2766"/>
                  </a:lnTo>
                  <a:lnTo>
                    <a:pt x="4086" y="2791"/>
                  </a:lnTo>
                  <a:lnTo>
                    <a:pt x="4077" y="2816"/>
                  </a:lnTo>
                  <a:lnTo>
                    <a:pt x="4069" y="2849"/>
                  </a:lnTo>
                  <a:lnTo>
                    <a:pt x="4052" y="2874"/>
                  </a:lnTo>
                  <a:lnTo>
                    <a:pt x="4044" y="2899"/>
                  </a:lnTo>
                  <a:lnTo>
                    <a:pt x="4027" y="2924"/>
                  </a:lnTo>
                  <a:lnTo>
                    <a:pt x="4019" y="2950"/>
                  </a:lnTo>
                  <a:lnTo>
                    <a:pt x="4002" y="2975"/>
                  </a:lnTo>
                  <a:lnTo>
                    <a:pt x="3986" y="2991"/>
                  </a:lnTo>
                  <a:lnTo>
                    <a:pt x="3977" y="3016"/>
                  </a:lnTo>
                  <a:lnTo>
                    <a:pt x="3960" y="3041"/>
                  </a:lnTo>
                  <a:lnTo>
                    <a:pt x="3944" y="3067"/>
                  </a:lnTo>
                  <a:lnTo>
                    <a:pt x="3944" y="3067"/>
                  </a:lnTo>
                  <a:lnTo>
                    <a:pt x="3927" y="3092"/>
                  </a:lnTo>
                  <a:lnTo>
                    <a:pt x="3910" y="3108"/>
                  </a:lnTo>
                  <a:lnTo>
                    <a:pt x="3894" y="3133"/>
                  </a:lnTo>
                  <a:lnTo>
                    <a:pt x="3877" y="3158"/>
                  </a:lnTo>
                  <a:lnTo>
                    <a:pt x="3860" y="3175"/>
                  </a:lnTo>
                  <a:lnTo>
                    <a:pt x="3835" y="3200"/>
                  </a:lnTo>
                  <a:lnTo>
                    <a:pt x="3818" y="3217"/>
                  </a:lnTo>
                  <a:lnTo>
                    <a:pt x="3793" y="3242"/>
                  </a:lnTo>
                  <a:lnTo>
                    <a:pt x="3777" y="3259"/>
                  </a:lnTo>
                  <a:lnTo>
                    <a:pt x="3752" y="3284"/>
                  </a:lnTo>
                  <a:lnTo>
                    <a:pt x="3735" y="3300"/>
                  </a:lnTo>
                  <a:lnTo>
                    <a:pt x="3710" y="3317"/>
                  </a:lnTo>
                  <a:lnTo>
                    <a:pt x="3685" y="3342"/>
                  </a:lnTo>
                  <a:lnTo>
                    <a:pt x="3660" y="3359"/>
                  </a:lnTo>
                  <a:lnTo>
                    <a:pt x="3643" y="3376"/>
                  </a:lnTo>
                  <a:lnTo>
                    <a:pt x="3618" y="3392"/>
                  </a:lnTo>
                  <a:lnTo>
                    <a:pt x="3593" y="3409"/>
                  </a:lnTo>
                  <a:lnTo>
                    <a:pt x="3568" y="3426"/>
                  </a:lnTo>
                  <a:lnTo>
                    <a:pt x="3543" y="3442"/>
                  </a:lnTo>
                  <a:lnTo>
                    <a:pt x="3509" y="3451"/>
                  </a:lnTo>
                  <a:lnTo>
                    <a:pt x="3484" y="3468"/>
                  </a:lnTo>
                  <a:lnTo>
                    <a:pt x="3459" y="3484"/>
                  </a:lnTo>
                  <a:lnTo>
                    <a:pt x="3451" y="3493"/>
                  </a:lnTo>
                  <a:lnTo>
                    <a:pt x="3434" y="3493"/>
                  </a:lnTo>
                  <a:lnTo>
                    <a:pt x="3401" y="3509"/>
                  </a:lnTo>
                  <a:lnTo>
                    <a:pt x="3376" y="3518"/>
                  </a:lnTo>
                  <a:lnTo>
                    <a:pt x="3342" y="3534"/>
                  </a:lnTo>
                  <a:lnTo>
                    <a:pt x="3317" y="3543"/>
                  </a:lnTo>
                  <a:lnTo>
                    <a:pt x="3284" y="3551"/>
                  </a:lnTo>
                  <a:lnTo>
                    <a:pt x="3259" y="3559"/>
                  </a:lnTo>
                  <a:lnTo>
                    <a:pt x="3225" y="3568"/>
                  </a:lnTo>
                  <a:lnTo>
                    <a:pt x="3192" y="3576"/>
                  </a:lnTo>
                  <a:lnTo>
                    <a:pt x="3167" y="3584"/>
                  </a:lnTo>
                  <a:lnTo>
                    <a:pt x="3133" y="3593"/>
                  </a:lnTo>
                  <a:lnTo>
                    <a:pt x="3100" y="3601"/>
                  </a:lnTo>
                  <a:lnTo>
                    <a:pt x="3067" y="3601"/>
                  </a:lnTo>
                  <a:lnTo>
                    <a:pt x="3033" y="3601"/>
                  </a:lnTo>
                  <a:lnTo>
                    <a:pt x="3000" y="3601"/>
                  </a:lnTo>
                  <a:lnTo>
                    <a:pt x="2966" y="3601"/>
                  </a:lnTo>
                  <a:lnTo>
                    <a:pt x="2933" y="3601"/>
                  </a:lnTo>
                  <a:lnTo>
                    <a:pt x="2900" y="3601"/>
                  </a:lnTo>
                  <a:lnTo>
                    <a:pt x="2866" y="3601"/>
                  </a:lnTo>
                  <a:lnTo>
                    <a:pt x="2691" y="3601"/>
                  </a:lnTo>
                  <a:lnTo>
                    <a:pt x="2649" y="3601"/>
                  </a:lnTo>
                  <a:lnTo>
                    <a:pt x="2615" y="3601"/>
                  </a:lnTo>
                  <a:lnTo>
                    <a:pt x="2574" y="3601"/>
                  </a:lnTo>
                  <a:lnTo>
                    <a:pt x="2540" y="3601"/>
                  </a:lnTo>
                  <a:lnTo>
                    <a:pt x="2507" y="3601"/>
                  </a:lnTo>
                  <a:lnTo>
                    <a:pt x="2482" y="3601"/>
                  </a:lnTo>
                  <a:lnTo>
                    <a:pt x="2457" y="3601"/>
                  </a:lnTo>
                  <a:lnTo>
                    <a:pt x="2432" y="3601"/>
                  </a:lnTo>
                  <a:lnTo>
                    <a:pt x="2398" y="3601"/>
                  </a:lnTo>
                  <a:lnTo>
                    <a:pt x="2373" y="3601"/>
                  </a:lnTo>
                  <a:lnTo>
                    <a:pt x="2315" y="3593"/>
                  </a:lnTo>
                  <a:lnTo>
                    <a:pt x="2265" y="3576"/>
                  </a:lnTo>
                  <a:lnTo>
                    <a:pt x="2214" y="3568"/>
                  </a:lnTo>
                  <a:lnTo>
                    <a:pt x="2206" y="3568"/>
                  </a:lnTo>
                  <a:lnTo>
                    <a:pt x="2156" y="3551"/>
                  </a:lnTo>
                  <a:lnTo>
                    <a:pt x="2098" y="3534"/>
                  </a:lnTo>
                  <a:lnTo>
                    <a:pt x="2047" y="3518"/>
                  </a:lnTo>
                  <a:lnTo>
                    <a:pt x="1989" y="3501"/>
                  </a:lnTo>
                  <a:lnTo>
                    <a:pt x="1939" y="3476"/>
                  </a:lnTo>
                  <a:lnTo>
                    <a:pt x="1889" y="3459"/>
                  </a:lnTo>
                  <a:lnTo>
                    <a:pt x="1830" y="3434"/>
                  </a:lnTo>
                  <a:lnTo>
                    <a:pt x="1780" y="3417"/>
                  </a:lnTo>
                  <a:lnTo>
                    <a:pt x="1730" y="3392"/>
                  </a:lnTo>
                  <a:lnTo>
                    <a:pt x="1680" y="3367"/>
                  </a:lnTo>
                  <a:lnTo>
                    <a:pt x="1630" y="3342"/>
                  </a:lnTo>
                  <a:lnTo>
                    <a:pt x="1580" y="3309"/>
                  </a:lnTo>
                  <a:lnTo>
                    <a:pt x="1529" y="3284"/>
                  </a:lnTo>
                  <a:lnTo>
                    <a:pt x="1479" y="3259"/>
                  </a:lnTo>
                  <a:lnTo>
                    <a:pt x="1429" y="3225"/>
                  </a:lnTo>
                  <a:lnTo>
                    <a:pt x="1379" y="3192"/>
                  </a:lnTo>
                  <a:lnTo>
                    <a:pt x="1329" y="3167"/>
                  </a:lnTo>
                  <a:lnTo>
                    <a:pt x="1279" y="3133"/>
                  </a:lnTo>
                  <a:lnTo>
                    <a:pt x="1237" y="3100"/>
                  </a:lnTo>
                  <a:lnTo>
                    <a:pt x="1187" y="3067"/>
                  </a:lnTo>
                  <a:lnTo>
                    <a:pt x="1137" y="3033"/>
                  </a:lnTo>
                  <a:lnTo>
                    <a:pt x="1095" y="3000"/>
                  </a:lnTo>
                  <a:lnTo>
                    <a:pt x="1095" y="3000"/>
                  </a:lnTo>
                  <a:lnTo>
                    <a:pt x="1053" y="2958"/>
                  </a:lnTo>
                  <a:lnTo>
                    <a:pt x="1003" y="2924"/>
                  </a:lnTo>
                  <a:lnTo>
                    <a:pt x="961" y="2883"/>
                  </a:lnTo>
                  <a:lnTo>
                    <a:pt x="920" y="2849"/>
                  </a:lnTo>
                  <a:lnTo>
                    <a:pt x="878" y="2808"/>
                  </a:lnTo>
                  <a:lnTo>
                    <a:pt x="836" y="2766"/>
                  </a:lnTo>
                  <a:lnTo>
                    <a:pt x="794" y="2724"/>
                  </a:lnTo>
                  <a:lnTo>
                    <a:pt x="753" y="2682"/>
                  </a:lnTo>
                  <a:lnTo>
                    <a:pt x="711" y="2640"/>
                  </a:lnTo>
                  <a:lnTo>
                    <a:pt x="677" y="2599"/>
                  </a:lnTo>
                  <a:lnTo>
                    <a:pt x="636" y="2557"/>
                  </a:lnTo>
                  <a:lnTo>
                    <a:pt x="602" y="2515"/>
                  </a:lnTo>
                  <a:lnTo>
                    <a:pt x="560" y="2473"/>
                  </a:lnTo>
                  <a:lnTo>
                    <a:pt x="527" y="2423"/>
                  </a:lnTo>
                  <a:lnTo>
                    <a:pt x="494" y="2381"/>
                  </a:lnTo>
                  <a:lnTo>
                    <a:pt x="452" y="2340"/>
                  </a:lnTo>
                  <a:lnTo>
                    <a:pt x="418" y="2290"/>
                  </a:lnTo>
                  <a:lnTo>
                    <a:pt x="385" y="2248"/>
                  </a:lnTo>
                  <a:lnTo>
                    <a:pt x="360" y="2198"/>
                  </a:lnTo>
                  <a:lnTo>
                    <a:pt x="335" y="2173"/>
                  </a:lnTo>
                  <a:lnTo>
                    <a:pt x="326" y="2148"/>
                  </a:lnTo>
                  <a:lnTo>
                    <a:pt x="293" y="2097"/>
                  </a:lnTo>
                  <a:lnTo>
                    <a:pt x="268" y="2056"/>
                  </a:lnTo>
                  <a:lnTo>
                    <a:pt x="235" y="2006"/>
                  </a:lnTo>
                  <a:lnTo>
                    <a:pt x="210" y="1955"/>
                  </a:lnTo>
                  <a:lnTo>
                    <a:pt x="184" y="1905"/>
                  </a:lnTo>
                  <a:lnTo>
                    <a:pt x="159" y="1855"/>
                  </a:lnTo>
                  <a:lnTo>
                    <a:pt x="134" y="1805"/>
                  </a:lnTo>
                  <a:lnTo>
                    <a:pt x="109" y="1755"/>
                  </a:lnTo>
                  <a:lnTo>
                    <a:pt x="93" y="1705"/>
                  </a:lnTo>
                  <a:lnTo>
                    <a:pt x="68" y="1655"/>
                  </a:lnTo>
                  <a:lnTo>
                    <a:pt x="51" y="1605"/>
                  </a:lnTo>
                  <a:lnTo>
                    <a:pt x="34" y="1554"/>
                  </a:lnTo>
                  <a:lnTo>
                    <a:pt x="9" y="1504"/>
                  </a:lnTo>
                  <a:lnTo>
                    <a:pt x="1" y="1454"/>
                  </a:lnTo>
                  <a:lnTo>
                    <a:pt x="1" y="1446"/>
                  </a:lnTo>
                  <a:lnTo>
                    <a:pt x="26" y="1379"/>
                  </a:lnTo>
                  <a:lnTo>
                    <a:pt x="51" y="1321"/>
                  </a:lnTo>
                  <a:lnTo>
                    <a:pt x="93" y="1237"/>
                  </a:lnTo>
                  <a:lnTo>
                    <a:pt x="176" y="12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4"/>
            <p:cNvSpPr/>
            <p:nvPr/>
          </p:nvSpPr>
          <p:spPr>
            <a:xfrm>
              <a:off x="5956579" y="4562096"/>
              <a:ext cx="293055" cy="259216"/>
            </a:xfrm>
            <a:custGeom>
              <a:avLst/>
              <a:gdLst/>
              <a:ahLst/>
              <a:cxnLst/>
              <a:rect l="l" t="t" r="r" b="b"/>
              <a:pathLst>
                <a:path w="5941" h="5255" extrusionOk="0">
                  <a:moveTo>
                    <a:pt x="2632" y="0"/>
                  </a:moveTo>
                  <a:lnTo>
                    <a:pt x="2716" y="0"/>
                  </a:lnTo>
                  <a:lnTo>
                    <a:pt x="2774" y="0"/>
                  </a:lnTo>
                  <a:lnTo>
                    <a:pt x="2833" y="0"/>
                  </a:lnTo>
                  <a:lnTo>
                    <a:pt x="2866" y="0"/>
                  </a:lnTo>
                  <a:lnTo>
                    <a:pt x="2916" y="0"/>
                  </a:lnTo>
                  <a:lnTo>
                    <a:pt x="2966" y="0"/>
                  </a:lnTo>
                  <a:lnTo>
                    <a:pt x="3025" y="0"/>
                  </a:lnTo>
                  <a:lnTo>
                    <a:pt x="3075" y="8"/>
                  </a:lnTo>
                  <a:lnTo>
                    <a:pt x="3125" y="8"/>
                  </a:lnTo>
                  <a:lnTo>
                    <a:pt x="3175" y="17"/>
                  </a:lnTo>
                  <a:lnTo>
                    <a:pt x="3225" y="25"/>
                  </a:lnTo>
                  <a:lnTo>
                    <a:pt x="3275" y="34"/>
                  </a:lnTo>
                  <a:lnTo>
                    <a:pt x="3334" y="42"/>
                  </a:lnTo>
                  <a:lnTo>
                    <a:pt x="3384" y="50"/>
                  </a:lnTo>
                  <a:lnTo>
                    <a:pt x="3434" y="59"/>
                  </a:lnTo>
                  <a:lnTo>
                    <a:pt x="3484" y="67"/>
                  </a:lnTo>
                  <a:lnTo>
                    <a:pt x="3534" y="75"/>
                  </a:lnTo>
                  <a:lnTo>
                    <a:pt x="3585" y="92"/>
                  </a:lnTo>
                  <a:lnTo>
                    <a:pt x="3635" y="100"/>
                  </a:lnTo>
                  <a:lnTo>
                    <a:pt x="3685" y="109"/>
                  </a:lnTo>
                  <a:lnTo>
                    <a:pt x="3727" y="125"/>
                  </a:lnTo>
                  <a:lnTo>
                    <a:pt x="3777" y="134"/>
                  </a:lnTo>
                  <a:lnTo>
                    <a:pt x="3827" y="150"/>
                  </a:lnTo>
                  <a:lnTo>
                    <a:pt x="3877" y="159"/>
                  </a:lnTo>
                  <a:lnTo>
                    <a:pt x="3927" y="176"/>
                  </a:lnTo>
                  <a:lnTo>
                    <a:pt x="3977" y="192"/>
                  </a:lnTo>
                  <a:lnTo>
                    <a:pt x="4002" y="201"/>
                  </a:lnTo>
                  <a:lnTo>
                    <a:pt x="4019" y="201"/>
                  </a:lnTo>
                  <a:lnTo>
                    <a:pt x="4069" y="217"/>
                  </a:lnTo>
                  <a:lnTo>
                    <a:pt x="4119" y="234"/>
                  </a:lnTo>
                  <a:lnTo>
                    <a:pt x="4161" y="251"/>
                  </a:lnTo>
                  <a:lnTo>
                    <a:pt x="4211" y="267"/>
                  </a:lnTo>
                  <a:lnTo>
                    <a:pt x="4253" y="292"/>
                  </a:lnTo>
                  <a:lnTo>
                    <a:pt x="4353" y="326"/>
                  </a:lnTo>
                  <a:lnTo>
                    <a:pt x="4445" y="368"/>
                  </a:lnTo>
                  <a:lnTo>
                    <a:pt x="4537" y="401"/>
                  </a:lnTo>
                  <a:lnTo>
                    <a:pt x="4629" y="443"/>
                  </a:lnTo>
                  <a:lnTo>
                    <a:pt x="4721" y="476"/>
                  </a:lnTo>
                  <a:lnTo>
                    <a:pt x="4813" y="518"/>
                  </a:lnTo>
                  <a:lnTo>
                    <a:pt x="4896" y="560"/>
                  </a:lnTo>
                  <a:lnTo>
                    <a:pt x="4988" y="602"/>
                  </a:lnTo>
                  <a:lnTo>
                    <a:pt x="5172" y="677"/>
                  </a:lnTo>
                  <a:lnTo>
                    <a:pt x="5356" y="760"/>
                  </a:lnTo>
                  <a:lnTo>
                    <a:pt x="5531" y="835"/>
                  </a:lnTo>
                  <a:lnTo>
                    <a:pt x="5623" y="877"/>
                  </a:lnTo>
                  <a:lnTo>
                    <a:pt x="5715" y="919"/>
                  </a:lnTo>
                  <a:lnTo>
                    <a:pt x="5807" y="952"/>
                  </a:lnTo>
                  <a:lnTo>
                    <a:pt x="5899" y="994"/>
                  </a:lnTo>
                  <a:lnTo>
                    <a:pt x="5940" y="1078"/>
                  </a:lnTo>
                  <a:lnTo>
                    <a:pt x="5849" y="1120"/>
                  </a:lnTo>
                  <a:lnTo>
                    <a:pt x="5757" y="1086"/>
                  </a:lnTo>
                  <a:lnTo>
                    <a:pt x="5665" y="1053"/>
                  </a:lnTo>
                  <a:lnTo>
                    <a:pt x="5564" y="1028"/>
                  </a:lnTo>
                  <a:lnTo>
                    <a:pt x="5473" y="994"/>
                  </a:lnTo>
                  <a:lnTo>
                    <a:pt x="5289" y="927"/>
                  </a:lnTo>
                  <a:lnTo>
                    <a:pt x="5097" y="869"/>
                  </a:lnTo>
                  <a:lnTo>
                    <a:pt x="4913" y="802"/>
                  </a:lnTo>
                  <a:lnTo>
                    <a:pt x="4813" y="777"/>
                  </a:lnTo>
                  <a:lnTo>
                    <a:pt x="4721" y="744"/>
                  </a:lnTo>
                  <a:lnTo>
                    <a:pt x="4629" y="735"/>
                  </a:lnTo>
                  <a:lnTo>
                    <a:pt x="4537" y="702"/>
                  </a:lnTo>
                  <a:lnTo>
                    <a:pt x="4445" y="677"/>
                  </a:lnTo>
                  <a:lnTo>
                    <a:pt x="4353" y="652"/>
                  </a:lnTo>
                  <a:lnTo>
                    <a:pt x="4253" y="627"/>
                  </a:lnTo>
                  <a:lnTo>
                    <a:pt x="4161" y="602"/>
                  </a:lnTo>
                  <a:lnTo>
                    <a:pt x="4111" y="585"/>
                  </a:lnTo>
                  <a:lnTo>
                    <a:pt x="4069" y="577"/>
                  </a:lnTo>
                  <a:lnTo>
                    <a:pt x="4019" y="568"/>
                  </a:lnTo>
                  <a:lnTo>
                    <a:pt x="3977" y="560"/>
                  </a:lnTo>
                  <a:lnTo>
                    <a:pt x="3927" y="543"/>
                  </a:lnTo>
                  <a:lnTo>
                    <a:pt x="3910" y="543"/>
                  </a:lnTo>
                  <a:lnTo>
                    <a:pt x="3877" y="535"/>
                  </a:lnTo>
                  <a:lnTo>
                    <a:pt x="3835" y="526"/>
                  </a:lnTo>
                  <a:lnTo>
                    <a:pt x="3785" y="510"/>
                  </a:lnTo>
                  <a:lnTo>
                    <a:pt x="3743" y="501"/>
                  </a:lnTo>
                  <a:lnTo>
                    <a:pt x="3693" y="493"/>
                  </a:lnTo>
                  <a:lnTo>
                    <a:pt x="3643" y="476"/>
                  </a:lnTo>
                  <a:lnTo>
                    <a:pt x="3601" y="468"/>
                  </a:lnTo>
                  <a:lnTo>
                    <a:pt x="3551" y="460"/>
                  </a:lnTo>
                  <a:lnTo>
                    <a:pt x="3509" y="451"/>
                  </a:lnTo>
                  <a:lnTo>
                    <a:pt x="3459" y="443"/>
                  </a:lnTo>
                  <a:lnTo>
                    <a:pt x="3409" y="435"/>
                  </a:lnTo>
                  <a:lnTo>
                    <a:pt x="3367" y="426"/>
                  </a:lnTo>
                  <a:lnTo>
                    <a:pt x="3317" y="418"/>
                  </a:lnTo>
                  <a:lnTo>
                    <a:pt x="3275" y="418"/>
                  </a:lnTo>
                  <a:lnTo>
                    <a:pt x="3225" y="409"/>
                  </a:lnTo>
                  <a:lnTo>
                    <a:pt x="3184" y="409"/>
                  </a:lnTo>
                  <a:lnTo>
                    <a:pt x="3133" y="401"/>
                  </a:lnTo>
                  <a:lnTo>
                    <a:pt x="3083" y="401"/>
                  </a:lnTo>
                  <a:lnTo>
                    <a:pt x="3033" y="401"/>
                  </a:lnTo>
                  <a:lnTo>
                    <a:pt x="2991" y="401"/>
                  </a:lnTo>
                  <a:lnTo>
                    <a:pt x="2941" y="401"/>
                  </a:lnTo>
                  <a:lnTo>
                    <a:pt x="2891" y="401"/>
                  </a:lnTo>
                  <a:lnTo>
                    <a:pt x="2841" y="401"/>
                  </a:lnTo>
                  <a:lnTo>
                    <a:pt x="2557" y="401"/>
                  </a:lnTo>
                  <a:lnTo>
                    <a:pt x="2515" y="401"/>
                  </a:lnTo>
                  <a:lnTo>
                    <a:pt x="2473" y="401"/>
                  </a:lnTo>
                  <a:lnTo>
                    <a:pt x="2432" y="401"/>
                  </a:lnTo>
                  <a:lnTo>
                    <a:pt x="2382" y="401"/>
                  </a:lnTo>
                  <a:lnTo>
                    <a:pt x="2340" y="401"/>
                  </a:lnTo>
                  <a:lnTo>
                    <a:pt x="2298" y="401"/>
                  </a:lnTo>
                  <a:lnTo>
                    <a:pt x="2256" y="409"/>
                  </a:lnTo>
                  <a:lnTo>
                    <a:pt x="2215" y="409"/>
                  </a:lnTo>
                  <a:lnTo>
                    <a:pt x="2189" y="409"/>
                  </a:lnTo>
                  <a:lnTo>
                    <a:pt x="2173" y="409"/>
                  </a:lnTo>
                  <a:lnTo>
                    <a:pt x="2156" y="409"/>
                  </a:lnTo>
                  <a:lnTo>
                    <a:pt x="2131" y="409"/>
                  </a:lnTo>
                  <a:lnTo>
                    <a:pt x="2114" y="409"/>
                  </a:lnTo>
                  <a:lnTo>
                    <a:pt x="2114" y="409"/>
                  </a:lnTo>
                  <a:lnTo>
                    <a:pt x="2098" y="409"/>
                  </a:lnTo>
                  <a:lnTo>
                    <a:pt x="2081" y="409"/>
                  </a:lnTo>
                  <a:lnTo>
                    <a:pt x="2081" y="409"/>
                  </a:lnTo>
                  <a:lnTo>
                    <a:pt x="2056" y="418"/>
                  </a:lnTo>
                  <a:lnTo>
                    <a:pt x="2047" y="418"/>
                  </a:lnTo>
                  <a:lnTo>
                    <a:pt x="2047" y="418"/>
                  </a:lnTo>
                  <a:lnTo>
                    <a:pt x="2031" y="418"/>
                  </a:lnTo>
                  <a:lnTo>
                    <a:pt x="2022" y="418"/>
                  </a:lnTo>
                  <a:lnTo>
                    <a:pt x="2006" y="418"/>
                  </a:lnTo>
                  <a:lnTo>
                    <a:pt x="1997" y="418"/>
                  </a:lnTo>
                  <a:lnTo>
                    <a:pt x="1981" y="418"/>
                  </a:lnTo>
                  <a:lnTo>
                    <a:pt x="1981" y="418"/>
                  </a:lnTo>
                  <a:lnTo>
                    <a:pt x="1972" y="418"/>
                  </a:lnTo>
                  <a:lnTo>
                    <a:pt x="1964" y="418"/>
                  </a:lnTo>
                  <a:lnTo>
                    <a:pt x="1964" y="535"/>
                  </a:lnTo>
                  <a:lnTo>
                    <a:pt x="1964" y="551"/>
                  </a:lnTo>
                  <a:lnTo>
                    <a:pt x="1964" y="568"/>
                  </a:lnTo>
                  <a:lnTo>
                    <a:pt x="1964" y="585"/>
                  </a:lnTo>
                  <a:lnTo>
                    <a:pt x="1964" y="602"/>
                  </a:lnTo>
                  <a:lnTo>
                    <a:pt x="1964" y="627"/>
                  </a:lnTo>
                  <a:lnTo>
                    <a:pt x="1964" y="635"/>
                  </a:lnTo>
                  <a:lnTo>
                    <a:pt x="1964" y="660"/>
                  </a:lnTo>
                  <a:lnTo>
                    <a:pt x="1964" y="677"/>
                  </a:lnTo>
                  <a:lnTo>
                    <a:pt x="1972" y="693"/>
                  </a:lnTo>
                  <a:lnTo>
                    <a:pt x="1972" y="710"/>
                  </a:lnTo>
                  <a:lnTo>
                    <a:pt x="1981" y="727"/>
                  </a:lnTo>
                  <a:lnTo>
                    <a:pt x="1989" y="744"/>
                  </a:lnTo>
                  <a:lnTo>
                    <a:pt x="1997" y="760"/>
                  </a:lnTo>
                  <a:lnTo>
                    <a:pt x="2006" y="769"/>
                  </a:lnTo>
                  <a:lnTo>
                    <a:pt x="2014" y="785"/>
                  </a:lnTo>
                  <a:lnTo>
                    <a:pt x="2022" y="802"/>
                  </a:lnTo>
                  <a:lnTo>
                    <a:pt x="2031" y="819"/>
                  </a:lnTo>
                  <a:lnTo>
                    <a:pt x="2039" y="835"/>
                  </a:lnTo>
                  <a:lnTo>
                    <a:pt x="2056" y="852"/>
                  </a:lnTo>
                  <a:lnTo>
                    <a:pt x="2064" y="869"/>
                  </a:lnTo>
                  <a:lnTo>
                    <a:pt x="2072" y="886"/>
                  </a:lnTo>
                  <a:lnTo>
                    <a:pt x="2081" y="902"/>
                  </a:lnTo>
                  <a:lnTo>
                    <a:pt x="2098" y="919"/>
                  </a:lnTo>
                  <a:lnTo>
                    <a:pt x="2106" y="936"/>
                  </a:lnTo>
                  <a:lnTo>
                    <a:pt x="2123" y="952"/>
                  </a:lnTo>
                  <a:lnTo>
                    <a:pt x="2139" y="969"/>
                  </a:lnTo>
                  <a:lnTo>
                    <a:pt x="2156" y="978"/>
                  </a:lnTo>
                  <a:lnTo>
                    <a:pt x="2164" y="994"/>
                  </a:lnTo>
                  <a:lnTo>
                    <a:pt x="2181" y="1011"/>
                  </a:lnTo>
                  <a:lnTo>
                    <a:pt x="2198" y="1028"/>
                  </a:lnTo>
                  <a:lnTo>
                    <a:pt x="2215" y="1044"/>
                  </a:lnTo>
                  <a:lnTo>
                    <a:pt x="2223" y="1061"/>
                  </a:lnTo>
                  <a:lnTo>
                    <a:pt x="2240" y="1069"/>
                  </a:lnTo>
                  <a:lnTo>
                    <a:pt x="2265" y="1086"/>
                  </a:lnTo>
                  <a:lnTo>
                    <a:pt x="2281" y="1103"/>
                  </a:lnTo>
                  <a:lnTo>
                    <a:pt x="2298" y="1120"/>
                  </a:lnTo>
                  <a:lnTo>
                    <a:pt x="2315" y="1128"/>
                  </a:lnTo>
                  <a:lnTo>
                    <a:pt x="2331" y="1145"/>
                  </a:lnTo>
                  <a:lnTo>
                    <a:pt x="2348" y="1161"/>
                  </a:lnTo>
                  <a:lnTo>
                    <a:pt x="2373" y="1170"/>
                  </a:lnTo>
                  <a:lnTo>
                    <a:pt x="2390" y="1186"/>
                  </a:lnTo>
                  <a:lnTo>
                    <a:pt x="2407" y="1203"/>
                  </a:lnTo>
                  <a:lnTo>
                    <a:pt x="2432" y="1211"/>
                  </a:lnTo>
                  <a:lnTo>
                    <a:pt x="2448" y="1228"/>
                  </a:lnTo>
                  <a:lnTo>
                    <a:pt x="2473" y="1236"/>
                  </a:lnTo>
                  <a:lnTo>
                    <a:pt x="2490" y="1253"/>
                  </a:lnTo>
                  <a:lnTo>
                    <a:pt x="2507" y="1270"/>
                  </a:lnTo>
                  <a:lnTo>
                    <a:pt x="2557" y="1295"/>
                  </a:lnTo>
                  <a:lnTo>
                    <a:pt x="2599" y="1320"/>
                  </a:lnTo>
                  <a:lnTo>
                    <a:pt x="2649" y="1345"/>
                  </a:lnTo>
                  <a:lnTo>
                    <a:pt x="2691" y="1370"/>
                  </a:lnTo>
                  <a:lnTo>
                    <a:pt x="2741" y="1387"/>
                  </a:lnTo>
                  <a:lnTo>
                    <a:pt x="2783" y="1412"/>
                  </a:lnTo>
                  <a:lnTo>
                    <a:pt x="2833" y="1437"/>
                  </a:lnTo>
                  <a:lnTo>
                    <a:pt x="2883" y="1462"/>
                  </a:lnTo>
                  <a:lnTo>
                    <a:pt x="2933" y="1479"/>
                  </a:lnTo>
                  <a:lnTo>
                    <a:pt x="2983" y="1504"/>
                  </a:lnTo>
                  <a:lnTo>
                    <a:pt x="3033" y="1521"/>
                  </a:lnTo>
                  <a:lnTo>
                    <a:pt x="3083" y="1546"/>
                  </a:lnTo>
                  <a:lnTo>
                    <a:pt x="3133" y="1562"/>
                  </a:lnTo>
                  <a:lnTo>
                    <a:pt x="3192" y="1579"/>
                  </a:lnTo>
                  <a:lnTo>
                    <a:pt x="3242" y="1604"/>
                  </a:lnTo>
                  <a:lnTo>
                    <a:pt x="3292" y="1621"/>
                  </a:lnTo>
                  <a:lnTo>
                    <a:pt x="3342" y="1637"/>
                  </a:lnTo>
                  <a:lnTo>
                    <a:pt x="3392" y="1654"/>
                  </a:lnTo>
                  <a:lnTo>
                    <a:pt x="3443" y="1671"/>
                  </a:lnTo>
                  <a:lnTo>
                    <a:pt x="3493" y="1688"/>
                  </a:lnTo>
                  <a:lnTo>
                    <a:pt x="3543" y="1704"/>
                  </a:lnTo>
                  <a:lnTo>
                    <a:pt x="3593" y="1721"/>
                  </a:lnTo>
                  <a:lnTo>
                    <a:pt x="3643" y="1729"/>
                  </a:lnTo>
                  <a:lnTo>
                    <a:pt x="3743" y="1763"/>
                  </a:lnTo>
                  <a:lnTo>
                    <a:pt x="3844" y="1788"/>
                  </a:lnTo>
                  <a:lnTo>
                    <a:pt x="3935" y="1813"/>
                  </a:lnTo>
                  <a:lnTo>
                    <a:pt x="4019" y="1838"/>
                  </a:lnTo>
                  <a:lnTo>
                    <a:pt x="4103" y="1855"/>
                  </a:lnTo>
                  <a:lnTo>
                    <a:pt x="4261" y="1896"/>
                  </a:lnTo>
                  <a:lnTo>
                    <a:pt x="4387" y="1930"/>
                  </a:lnTo>
                  <a:lnTo>
                    <a:pt x="4579" y="1980"/>
                  </a:lnTo>
                  <a:lnTo>
                    <a:pt x="4762" y="2022"/>
                  </a:lnTo>
                  <a:lnTo>
                    <a:pt x="4838" y="2038"/>
                  </a:lnTo>
                  <a:lnTo>
                    <a:pt x="4888" y="2055"/>
                  </a:lnTo>
                  <a:lnTo>
                    <a:pt x="4921" y="2055"/>
                  </a:lnTo>
                  <a:lnTo>
                    <a:pt x="4946" y="2064"/>
                  </a:lnTo>
                  <a:lnTo>
                    <a:pt x="4988" y="2072"/>
                  </a:lnTo>
                  <a:lnTo>
                    <a:pt x="5030" y="2080"/>
                  </a:lnTo>
                  <a:lnTo>
                    <a:pt x="5122" y="2089"/>
                  </a:lnTo>
                  <a:lnTo>
                    <a:pt x="5214" y="2105"/>
                  </a:lnTo>
                  <a:lnTo>
                    <a:pt x="5289" y="2114"/>
                  </a:lnTo>
                  <a:lnTo>
                    <a:pt x="5322" y="2122"/>
                  </a:lnTo>
                  <a:lnTo>
                    <a:pt x="5347" y="2130"/>
                  </a:lnTo>
                  <a:lnTo>
                    <a:pt x="5364" y="2130"/>
                  </a:lnTo>
                  <a:lnTo>
                    <a:pt x="5389" y="2139"/>
                  </a:lnTo>
                  <a:lnTo>
                    <a:pt x="5406" y="2147"/>
                  </a:lnTo>
                  <a:lnTo>
                    <a:pt x="5431" y="2155"/>
                  </a:lnTo>
                  <a:lnTo>
                    <a:pt x="5448" y="2172"/>
                  </a:lnTo>
                  <a:lnTo>
                    <a:pt x="5464" y="2197"/>
                  </a:lnTo>
                  <a:lnTo>
                    <a:pt x="5481" y="2214"/>
                  </a:lnTo>
                  <a:lnTo>
                    <a:pt x="5481" y="2214"/>
                  </a:lnTo>
                  <a:lnTo>
                    <a:pt x="5489" y="2239"/>
                  </a:lnTo>
                  <a:lnTo>
                    <a:pt x="5498" y="2272"/>
                  </a:lnTo>
                  <a:lnTo>
                    <a:pt x="5498" y="2297"/>
                  </a:lnTo>
                  <a:lnTo>
                    <a:pt x="5498" y="2323"/>
                  </a:lnTo>
                  <a:lnTo>
                    <a:pt x="5498" y="2348"/>
                  </a:lnTo>
                  <a:lnTo>
                    <a:pt x="5489" y="2373"/>
                  </a:lnTo>
                  <a:lnTo>
                    <a:pt x="5481" y="2398"/>
                  </a:lnTo>
                  <a:lnTo>
                    <a:pt x="5481" y="2398"/>
                  </a:lnTo>
                  <a:lnTo>
                    <a:pt x="5464" y="2423"/>
                  </a:lnTo>
                  <a:lnTo>
                    <a:pt x="5448" y="2439"/>
                  </a:lnTo>
                  <a:lnTo>
                    <a:pt x="5422" y="2456"/>
                  </a:lnTo>
                  <a:lnTo>
                    <a:pt x="5397" y="2465"/>
                  </a:lnTo>
                  <a:lnTo>
                    <a:pt x="5381" y="2473"/>
                  </a:lnTo>
                  <a:lnTo>
                    <a:pt x="5356" y="2481"/>
                  </a:lnTo>
                  <a:lnTo>
                    <a:pt x="5331" y="2481"/>
                  </a:lnTo>
                  <a:lnTo>
                    <a:pt x="5189" y="2481"/>
                  </a:lnTo>
                  <a:lnTo>
                    <a:pt x="5113" y="2481"/>
                  </a:lnTo>
                  <a:lnTo>
                    <a:pt x="5047" y="2481"/>
                  </a:lnTo>
                  <a:lnTo>
                    <a:pt x="4971" y="2481"/>
                  </a:lnTo>
                  <a:lnTo>
                    <a:pt x="4905" y="2481"/>
                  </a:lnTo>
                  <a:lnTo>
                    <a:pt x="4829" y="2481"/>
                  </a:lnTo>
                  <a:lnTo>
                    <a:pt x="4762" y="2481"/>
                  </a:lnTo>
                  <a:lnTo>
                    <a:pt x="4696" y="2490"/>
                  </a:lnTo>
                  <a:lnTo>
                    <a:pt x="4629" y="2498"/>
                  </a:lnTo>
                  <a:lnTo>
                    <a:pt x="4604" y="2498"/>
                  </a:lnTo>
                  <a:lnTo>
                    <a:pt x="4562" y="2498"/>
                  </a:lnTo>
                  <a:lnTo>
                    <a:pt x="4487" y="2506"/>
                  </a:lnTo>
                  <a:lnTo>
                    <a:pt x="4420" y="2615"/>
                  </a:lnTo>
                  <a:lnTo>
                    <a:pt x="4353" y="2623"/>
                  </a:lnTo>
                  <a:lnTo>
                    <a:pt x="4286" y="2632"/>
                  </a:lnTo>
                  <a:lnTo>
                    <a:pt x="4219" y="2640"/>
                  </a:lnTo>
                  <a:lnTo>
                    <a:pt x="4153" y="2648"/>
                  </a:lnTo>
                  <a:lnTo>
                    <a:pt x="4086" y="2657"/>
                  </a:lnTo>
                  <a:lnTo>
                    <a:pt x="4019" y="2673"/>
                  </a:lnTo>
                  <a:lnTo>
                    <a:pt x="3952" y="2682"/>
                  </a:lnTo>
                  <a:lnTo>
                    <a:pt x="3885" y="2698"/>
                  </a:lnTo>
                  <a:lnTo>
                    <a:pt x="3818" y="2707"/>
                  </a:lnTo>
                  <a:lnTo>
                    <a:pt x="3760" y="2724"/>
                  </a:lnTo>
                  <a:lnTo>
                    <a:pt x="3693" y="2740"/>
                  </a:lnTo>
                  <a:lnTo>
                    <a:pt x="3626" y="2757"/>
                  </a:lnTo>
                  <a:lnTo>
                    <a:pt x="3560" y="2774"/>
                  </a:lnTo>
                  <a:lnTo>
                    <a:pt x="3501" y="2790"/>
                  </a:lnTo>
                  <a:lnTo>
                    <a:pt x="3434" y="2807"/>
                  </a:lnTo>
                  <a:lnTo>
                    <a:pt x="3367" y="2824"/>
                  </a:lnTo>
                  <a:lnTo>
                    <a:pt x="3301" y="2840"/>
                  </a:lnTo>
                  <a:lnTo>
                    <a:pt x="3242" y="2857"/>
                  </a:lnTo>
                  <a:lnTo>
                    <a:pt x="3175" y="2874"/>
                  </a:lnTo>
                  <a:lnTo>
                    <a:pt x="3108" y="2891"/>
                  </a:lnTo>
                  <a:lnTo>
                    <a:pt x="3050" y="2916"/>
                  </a:lnTo>
                  <a:lnTo>
                    <a:pt x="2983" y="2932"/>
                  </a:lnTo>
                  <a:lnTo>
                    <a:pt x="2916" y="2957"/>
                  </a:lnTo>
                  <a:lnTo>
                    <a:pt x="2858" y="2982"/>
                  </a:lnTo>
                  <a:lnTo>
                    <a:pt x="2791" y="2999"/>
                  </a:lnTo>
                  <a:lnTo>
                    <a:pt x="2732" y="3024"/>
                  </a:lnTo>
                  <a:lnTo>
                    <a:pt x="2666" y="3049"/>
                  </a:lnTo>
                  <a:lnTo>
                    <a:pt x="2607" y="3074"/>
                  </a:lnTo>
                  <a:lnTo>
                    <a:pt x="2540" y="3091"/>
                  </a:lnTo>
                  <a:lnTo>
                    <a:pt x="2473" y="3116"/>
                  </a:lnTo>
                  <a:lnTo>
                    <a:pt x="2415" y="3141"/>
                  </a:lnTo>
                  <a:lnTo>
                    <a:pt x="2348" y="3175"/>
                  </a:lnTo>
                  <a:lnTo>
                    <a:pt x="2290" y="3200"/>
                  </a:lnTo>
                  <a:lnTo>
                    <a:pt x="2223" y="3225"/>
                  </a:lnTo>
                  <a:lnTo>
                    <a:pt x="2164" y="3250"/>
                  </a:lnTo>
                  <a:lnTo>
                    <a:pt x="2098" y="3275"/>
                  </a:lnTo>
                  <a:lnTo>
                    <a:pt x="2039" y="3308"/>
                  </a:lnTo>
                  <a:lnTo>
                    <a:pt x="1972" y="3333"/>
                  </a:lnTo>
                  <a:lnTo>
                    <a:pt x="1914" y="3367"/>
                  </a:lnTo>
                  <a:lnTo>
                    <a:pt x="1847" y="3392"/>
                  </a:lnTo>
                  <a:lnTo>
                    <a:pt x="1788" y="3425"/>
                  </a:lnTo>
                  <a:lnTo>
                    <a:pt x="1722" y="3450"/>
                  </a:lnTo>
                  <a:lnTo>
                    <a:pt x="1663" y="3484"/>
                  </a:lnTo>
                  <a:lnTo>
                    <a:pt x="1596" y="3517"/>
                  </a:lnTo>
                  <a:lnTo>
                    <a:pt x="1538" y="3551"/>
                  </a:lnTo>
                  <a:lnTo>
                    <a:pt x="1471" y="3576"/>
                  </a:lnTo>
                  <a:lnTo>
                    <a:pt x="1413" y="3609"/>
                  </a:lnTo>
                  <a:lnTo>
                    <a:pt x="1346" y="3642"/>
                  </a:lnTo>
                  <a:lnTo>
                    <a:pt x="1287" y="3676"/>
                  </a:lnTo>
                  <a:lnTo>
                    <a:pt x="1220" y="3718"/>
                  </a:lnTo>
                  <a:lnTo>
                    <a:pt x="1154" y="3751"/>
                  </a:lnTo>
                  <a:lnTo>
                    <a:pt x="1137" y="3759"/>
                  </a:lnTo>
                  <a:lnTo>
                    <a:pt x="1112" y="3776"/>
                  </a:lnTo>
                  <a:lnTo>
                    <a:pt x="1053" y="3801"/>
                  </a:lnTo>
                  <a:lnTo>
                    <a:pt x="936" y="3860"/>
                  </a:lnTo>
                  <a:lnTo>
                    <a:pt x="870" y="3885"/>
                  </a:lnTo>
                  <a:lnTo>
                    <a:pt x="803" y="3926"/>
                  </a:lnTo>
                  <a:lnTo>
                    <a:pt x="769" y="3935"/>
                  </a:lnTo>
                  <a:lnTo>
                    <a:pt x="736" y="3960"/>
                  </a:lnTo>
                  <a:lnTo>
                    <a:pt x="702" y="3977"/>
                  </a:lnTo>
                  <a:lnTo>
                    <a:pt x="677" y="3993"/>
                  </a:lnTo>
                  <a:lnTo>
                    <a:pt x="644" y="4010"/>
                  </a:lnTo>
                  <a:lnTo>
                    <a:pt x="611" y="4027"/>
                  </a:lnTo>
                  <a:lnTo>
                    <a:pt x="577" y="4052"/>
                  </a:lnTo>
                  <a:lnTo>
                    <a:pt x="552" y="4069"/>
                  </a:lnTo>
                  <a:lnTo>
                    <a:pt x="519" y="4085"/>
                  </a:lnTo>
                  <a:lnTo>
                    <a:pt x="494" y="4110"/>
                  </a:lnTo>
                  <a:lnTo>
                    <a:pt x="469" y="4127"/>
                  </a:lnTo>
                  <a:lnTo>
                    <a:pt x="452" y="4135"/>
                  </a:lnTo>
                  <a:lnTo>
                    <a:pt x="443" y="4152"/>
                  </a:lnTo>
                  <a:lnTo>
                    <a:pt x="435" y="4160"/>
                  </a:lnTo>
                  <a:lnTo>
                    <a:pt x="418" y="4169"/>
                  </a:lnTo>
                  <a:lnTo>
                    <a:pt x="410" y="4177"/>
                  </a:lnTo>
                  <a:lnTo>
                    <a:pt x="402" y="4185"/>
                  </a:lnTo>
                  <a:lnTo>
                    <a:pt x="393" y="4194"/>
                  </a:lnTo>
                  <a:lnTo>
                    <a:pt x="385" y="4202"/>
                  </a:lnTo>
                  <a:lnTo>
                    <a:pt x="377" y="4219"/>
                  </a:lnTo>
                  <a:lnTo>
                    <a:pt x="368" y="4227"/>
                  </a:lnTo>
                  <a:lnTo>
                    <a:pt x="360" y="4236"/>
                  </a:lnTo>
                  <a:lnTo>
                    <a:pt x="352" y="4244"/>
                  </a:lnTo>
                  <a:lnTo>
                    <a:pt x="343" y="4252"/>
                  </a:lnTo>
                  <a:lnTo>
                    <a:pt x="343" y="4252"/>
                  </a:lnTo>
                  <a:lnTo>
                    <a:pt x="343" y="4261"/>
                  </a:lnTo>
                  <a:lnTo>
                    <a:pt x="343" y="4269"/>
                  </a:lnTo>
                  <a:lnTo>
                    <a:pt x="343" y="4277"/>
                  </a:lnTo>
                  <a:lnTo>
                    <a:pt x="343" y="4286"/>
                  </a:lnTo>
                  <a:lnTo>
                    <a:pt x="343" y="4302"/>
                  </a:lnTo>
                  <a:lnTo>
                    <a:pt x="335" y="4311"/>
                  </a:lnTo>
                  <a:lnTo>
                    <a:pt x="335" y="4327"/>
                  </a:lnTo>
                  <a:lnTo>
                    <a:pt x="335" y="4344"/>
                  </a:lnTo>
                  <a:lnTo>
                    <a:pt x="335" y="4353"/>
                  </a:lnTo>
                  <a:lnTo>
                    <a:pt x="335" y="4369"/>
                  </a:lnTo>
                  <a:lnTo>
                    <a:pt x="335" y="4378"/>
                  </a:lnTo>
                  <a:lnTo>
                    <a:pt x="335" y="4453"/>
                  </a:lnTo>
                  <a:lnTo>
                    <a:pt x="335" y="4461"/>
                  </a:lnTo>
                  <a:lnTo>
                    <a:pt x="335" y="4470"/>
                  </a:lnTo>
                  <a:lnTo>
                    <a:pt x="335" y="4478"/>
                  </a:lnTo>
                  <a:lnTo>
                    <a:pt x="335" y="4495"/>
                  </a:lnTo>
                  <a:lnTo>
                    <a:pt x="335" y="4503"/>
                  </a:lnTo>
                  <a:lnTo>
                    <a:pt x="335" y="4511"/>
                  </a:lnTo>
                  <a:lnTo>
                    <a:pt x="335" y="4520"/>
                  </a:lnTo>
                  <a:lnTo>
                    <a:pt x="335" y="4528"/>
                  </a:lnTo>
                  <a:lnTo>
                    <a:pt x="335" y="4536"/>
                  </a:lnTo>
                  <a:lnTo>
                    <a:pt x="343" y="4545"/>
                  </a:lnTo>
                  <a:lnTo>
                    <a:pt x="343" y="4553"/>
                  </a:lnTo>
                  <a:lnTo>
                    <a:pt x="352" y="4561"/>
                  </a:lnTo>
                  <a:lnTo>
                    <a:pt x="360" y="4570"/>
                  </a:lnTo>
                  <a:lnTo>
                    <a:pt x="368" y="4586"/>
                  </a:lnTo>
                  <a:lnTo>
                    <a:pt x="377" y="4595"/>
                  </a:lnTo>
                  <a:lnTo>
                    <a:pt x="385" y="4603"/>
                  </a:lnTo>
                  <a:lnTo>
                    <a:pt x="393" y="4612"/>
                  </a:lnTo>
                  <a:lnTo>
                    <a:pt x="402" y="4620"/>
                  </a:lnTo>
                  <a:lnTo>
                    <a:pt x="410" y="4628"/>
                  </a:lnTo>
                  <a:lnTo>
                    <a:pt x="427" y="4637"/>
                  </a:lnTo>
                  <a:lnTo>
                    <a:pt x="435" y="4645"/>
                  </a:lnTo>
                  <a:lnTo>
                    <a:pt x="443" y="4653"/>
                  </a:lnTo>
                  <a:lnTo>
                    <a:pt x="460" y="4662"/>
                  </a:lnTo>
                  <a:lnTo>
                    <a:pt x="469" y="4670"/>
                  </a:lnTo>
                  <a:lnTo>
                    <a:pt x="485" y="4678"/>
                  </a:lnTo>
                  <a:lnTo>
                    <a:pt x="502" y="4695"/>
                  </a:lnTo>
                  <a:lnTo>
                    <a:pt x="510" y="4703"/>
                  </a:lnTo>
                  <a:lnTo>
                    <a:pt x="527" y="4712"/>
                  </a:lnTo>
                  <a:lnTo>
                    <a:pt x="544" y="4720"/>
                  </a:lnTo>
                  <a:lnTo>
                    <a:pt x="560" y="4728"/>
                  </a:lnTo>
                  <a:lnTo>
                    <a:pt x="569" y="4728"/>
                  </a:lnTo>
                  <a:lnTo>
                    <a:pt x="577" y="4728"/>
                  </a:lnTo>
                  <a:lnTo>
                    <a:pt x="594" y="4737"/>
                  </a:lnTo>
                  <a:lnTo>
                    <a:pt x="594" y="4737"/>
                  </a:lnTo>
                  <a:lnTo>
                    <a:pt x="611" y="4745"/>
                  </a:lnTo>
                  <a:lnTo>
                    <a:pt x="627" y="4754"/>
                  </a:lnTo>
                  <a:lnTo>
                    <a:pt x="644" y="4762"/>
                  </a:lnTo>
                  <a:lnTo>
                    <a:pt x="661" y="4770"/>
                  </a:lnTo>
                  <a:lnTo>
                    <a:pt x="661" y="4770"/>
                  </a:lnTo>
                  <a:lnTo>
                    <a:pt x="702" y="4787"/>
                  </a:lnTo>
                  <a:lnTo>
                    <a:pt x="744" y="4795"/>
                  </a:lnTo>
                  <a:lnTo>
                    <a:pt x="778" y="4812"/>
                  </a:lnTo>
                  <a:lnTo>
                    <a:pt x="819" y="4829"/>
                  </a:lnTo>
                  <a:lnTo>
                    <a:pt x="861" y="4837"/>
                  </a:lnTo>
                  <a:lnTo>
                    <a:pt x="903" y="4854"/>
                  </a:lnTo>
                  <a:lnTo>
                    <a:pt x="953" y="4862"/>
                  </a:lnTo>
                  <a:lnTo>
                    <a:pt x="995" y="4879"/>
                  </a:lnTo>
                  <a:lnTo>
                    <a:pt x="1037" y="4887"/>
                  </a:lnTo>
                  <a:lnTo>
                    <a:pt x="1087" y="4896"/>
                  </a:lnTo>
                  <a:lnTo>
                    <a:pt x="1128" y="4912"/>
                  </a:lnTo>
                  <a:lnTo>
                    <a:pt x="1179" y="4921"/>
                  </a:lnTo>
                  <a:lnTo>
                    <a:pt x="1220" y="4929"/>
                  </a:lnTo>
                  <a:lnTo>
                    <a:pt x="1271" y="4937"/>
                  </a:lnTo>
                  <a:lnTo>
                    <a:pt x="1312" y="4946"/>
                  </a:lnTo>
                  <a:lnTo>
                    <a:pt x="1362" y="4946"/>
                  </a:lnTo>
                  <a:lnTo>
                    <a:pt x="1404" y="4954"/>
                  </a:lnTo>
                  <a:lnTo>
                    <a:pt x="1454" y="4962"/>
                  </a:lnTo>
                  <a:lnTo>
                    <a:pt x="1496" y="4971"/>
                  </a:lnTo>
                  <a:lnTo>
                    <a:pt x="1546" y="4971"/>
                  </a:lnTo>
                  <a:lnTo>
                    <a:pt x="1588" y="4971"/>
                  </a:lnTo>
                  <a:lnTo>
                    <a:pt x="1630" y="4971"/>
                  </a:lnTo>
                  <a:lnTo>
                    <a:pt x="1671" y="4971"/>
                  </a:lnTo>
                  <a:lnTo>
                    <a:pt x="1713" y="4971"/>
                  </a:lnTo>
                  <a:lnTo>
                    <a:pt x="1755" y="4971"/>
                  </a:lnTo>
                  <a:lnTo>
                    <a:pt x="1797" y="4971"/>
                  </a:lnTo>
                  <a:lnTo>
                    <a:pt x="1839" y="4971"/>
                  </a:lnTo>
                  <a:lnTo>
                    <a:pt x="1872" y="4971"/>
                  </a:lnTo>
                  <a:lnTo>
                    <a:pt x="2189" y="4971"/>
                  </a:lnTo>
                  <a:lnTo>
                    <a:pt x="2340" y="4962"/>
                  </a:lnTo>
                  <a:lnTo>
                    <a:pt x="2398" y="4954"/>
                  </a:lnTo>
                  <a:lnTo>
                    <a:pt x="2465" y="4954"/>
                  </a:lnTo>
                  <a:lnTo>
                    <a:pt x="2582" y="4937"/>
                  </a:lnTo>
                  <a:lnTo>
                    <a:pt x="2682" y="4929"/>
                  </a:lnTo>
                  <a:lnTo>
                    <a:pt x="2774" y="4921"/>
                  </a:lnTo>
                  <a:lnTo>
                    <a:pt x="2858" y="4912"/>
                  </a:lnTo>
                  <a:lnTo>
                    <a:pt x="2933" y="4904"/>
                  </a:lnTo>
                  <a:lnTo>
                    <a:pt x="3008" y="4896"/>
                  </a:lnTo>
                  <a:lnTo>
                    <a:pt x="3067" y="4912"/>
                  </a:lnTo>
                  <a:lnTo>
                    <a:pt x="3142" y="4896"/>
                  </a:lnTo>
                  <a:lnTo>
                    <a:pt x="3225" y="4879"/>
                  </a:lnTo>
                  <a:lnTo>
                    <a:pt x="3317" y="4862"/>
                  </a:lnTo>
                  <a:lnTo>
                    <a:pt x="3526" y="4829"/>
                  </a:lnTo>
                  <a:lnTo>
                    <a:pt x="3802" y="4779"/>
                  </a:lnTo>
                  <a:lnTo>
                    <a:pt x="3927" y="4854"/>
                  </a:lnTo>
                  <a:lnTo>
                    <a:pt x="3844" y="4971"/>
                  </a:lnTo>
                  <a:lnTo>
                    <a:pt x="3568" y="5029"/>
                  </a:lnTo>
                  <a:lnTo>
                    <a:pt x="3359" y="5079"/>
                  </a:lnTo>
                  <a:lnTo>
                    <a:pt x="3267" y="5096"/>
                  </a:lnTo>
                  <a:lnTo>
                    <a:pt x="3184" y="5113"/>
                  </a:lnTo>
                  <a:lnTo>
                    <a:pt x="3108" y="5129"/>
                  </a:lnTo>
                  <a:lnTo>
                    <a:pt x="3033" y="5138"/>
                  </a:lnTo>
                  <a:lnTo>
                    <a:pt x="2950" y="5155"/>
                  </a:lnTo>
                  <a:lnTo>
                    <a:pt x="2874" y="5171"/>
                  </a:lnTo>
                  <a:lnTo>
                    <a:pt x="2791" y="5180"/>
                  </a:lnTo>
                  <a:lnTo>
                    <a:pt x="2691" y="5196"/>
                  </a:lnTo>
                  <a:lnTo>
                    <a:pt x="2590" y="5205"/>
                  </a:lnTo>
                  <a:lnTo>
                    <a:pt x="2473" y="5221"/>
                  </a:lnTo>
                  <a:lnTo>
                    <a:pt x="2407" y="5230"/>
                  </a:lnTo>
                  <a:lnTo>
                    <a:pt x="2340" y="5230"/>
                  </a:lnTo>
                  <a:lnTo>
                    <a:pt x="2198" y="5255"/>
                  </a:lnTo>
                  <a:lnTo>
                    <a:pt x="2173" y="5255"/>
                  </a:lnTo>
                  <a:lnTo>
                    <a:pt x="2148" y="5255"/>
                  </a:lnTo>
                  <a:lnTo>
                    <a:pt x="1730" y="5255"/>
                  </a:lnTo>
                  <a:lnTo>
                    <a:pt x="1688" y="5255"/>
                  </a:lnTo>
                  <a:lnTo>
                    <a:pt x="1646" y="5255"/>
                  </a:lnTo>
                  <a:lnTo>
                    <a:pt x="1596" y="5255"/>
                  </a:lnTo>
                  <a:lnTo>
                    <a:pt x="1555" y="5255"/>
                  </a:lnTo>
                  <a:lnTo>
                    <a:pt x="1504" y="5255"/>
                  </a:lnTo>
                  <a:lnTo>
                    <a:pt x="1454" y="5255"/>
                  </a:lnTo>
                  <a:lnTo>
                    <a:pt x="1413" y="5255"/>
                  </a:lnTo>
                  <a:lnTo>
                    <a:pt x="1362" y="5246"/>
                  </a:lnTo>
                  <a:lnTo>
                    <a:pt x="1312" y="5238"/>
                  </a:lnTo>
                  <a:lnTo>
                    <a:pt x="1262" y="5238"/>
                  </a:lnTo>
                  <a:lnTo>
                    <a:pt x="1212" y="5230"/>
                  </a:lnTo>
                  <a:lnTo>
                    <a:pt x="1162" y="5221"/>
                  </a:lnTo>
                  <a:lnTo>
                    <a:pt x="1112" y="5213"/>
                  </a:lnTo>
                  <a:lnTo>
                    <a:pt x="1062" y="5205"/>
                  </a:lnTo>
                  <a:lnTo>
                    <a:pt x="1012" y="5196"/>
                  </a:lnTo>
                  <a:lnTo>
                    <a:pt x="961" y="5180"/>
                  </a:lnTo>
                  <a:lnTo>
                    <a:pt x="911" y="5171"/>
                  </a:lnTo>
                  <a:lnTo>
                    <a:pt x="861" y="5163"/>
                  </a:lnTo>
                  <a:lnTo>
                    <a:pt x="819" y="5146"/>
                  </a:lnTo>
                  <a:lnTo>
                    <a:pt x="769" y="5138"/>
                  </a:lnTo>
                  <a:lnTo>
                    <a:pt x="719" y="5121"/>
                  </a:lnTo>
                  <a:lnTo>
                    <a:pt x="677" y="5113"/>
                  </a:lnTo>
                  <a:lnTo>
                    <a:pt x="627" y="5096"/>
                  </a:lnTo>
                  <a:lnTo>
                    <a:pt x="585" y="5079"/>
                  </a:lnTo>
                  <a:lnTo>
                    <a:pt x="544" y="5063"/>
                  </a:lnTo>
                  <a:lnTo>
                    <a:pt x="519" y="5054"/>
                  </a:lnTo>
                  <a:lnTo>
                    <a:pt x="494" y="5046"/>
                  </a:lnTo>
                  <a:lnTo>
                    <a:pt x="477" y="5029"/>
                  </a:lnTo>
                  <a:lnTo>
                    <a:pt x="452" y="5021"/>
                  </a:lnTo>
                  <a:lnTo>
                    <a:pt x="435" y="5013"/>
                  </a:lnTo>
                  <a:lnTo>
                    <a:pt x="427" y="5013"/>
                  </a:lnTo>
                  <a:lnTo>
                    <a:pt x="410" y="5004"/>
                  </a:lnTo>
                  <a:lnTo>
                    <a:pt x="393" y="4996"/>
                  </a:lnTo>
                  <a:lnTo>
                    <a:pt x="368" y="4987"/>
                  </a:lnTo>
                  <a:lnTo>
                    <a:pt x="352" y="4971"/>
                  </a:lnTo>
                  <a:lnTo>
                    <a:pt x="335" y="4962"/>
                  </a:lnTo>
                  <a:lnTo>
                    <a:pt x="310" y="4954"/>
                  </a:lnTo>
                  <a:lnTo>
                    <a:pt x="293" y="4937"/>
                  </a:lnTo>
                  <a:lnTo>
                    <a:pt x="276" y="4929"/>
                  </a:lnTo>
                  <a:lnTo>
                    <a:pt x="260" y="4912"/>
                  </a:lnTo>
                  <a:lnTo>
                    <a:pt x="243" y="4904"/>
                  </a:lnTo>
                  <a:lnTo>
                    <a:pt x="226" y="4887"/>
                  </a:lnTo>
                  <a:lnTo>
                    <a:pt x="201" y="4870"/>
                  </a:lnTo>
                  <a:lnTo>
                    <a:pt x="201" y="4870"/>
                  </a:lnTo>
                  <a:lnTo>
                    <a:pt x="184" y="4862"/>
                  </a:lnTo>
                  <a:lnTo>
                    <a:pt x="176" y="4845"/>
                  </a:lnTo>
                  <a:lnTo>
                    <a:pt x="159" y="4829"/>
                  </a:lnTo>
                  <a:lnTo>
                    <a:pt x="143" y="4812"/>
                  </a:lnTo>
                  <a:lnTo>
                    <a:pt x="126" y="4795"/>
                  </a:lnTo>
                  <a:lnTo>
                    <a:pt x="109" y="4779"/>
                  </a:lnTo>
                  <a:lnTo>
                    <a:pt x="101" y="4762"/>
                  </a:lnTo>
                  <a:lnTo>
                    <a:pt x="84" y="4745"/>
                  </a:lnTo>
                  <a:lnTo>
                    <a:pt x="76" y="4728"/>
                  </a:lnTo>
                  <a:lnTo>
                    <a:pt x="59" y="4703"/>
                  </a:lnTo>
                  <a:lnTo>
                    <a:pt x="51" y="4687"/>
                  </a:lnTo>
                  <a:lnTo>
                    <a:pt x="42" y="4670"/>
                  </a:lnTo>
                  <a:lnTo>
                    <a:pt x="34" y="4645"/>
                  </a:lnTo>
                  <a:lnTo>
                    <a:pt x="26" y="4628"/>
                  </a:lnTo>
                  <a:lnTo>
                    <a:pt x="17" y="4603"/>
                  </a:lnTo>
                  <a:lnTo>
                    <a:pt x="9" y="4586"/>
                  </a:lnTo>
                  <a:lnTo>
                    <a:pt x="1" y="4561"/>
                  </a:lnTo>
                  <a:lnTo>
                    <a:pt x="1" y="4536"/>
                  </a:lnTo>
                  <a:lnTo>
                    <a:pt x="1" y="4520"/>
                  </a:lnTo>
                  <a:lnTo>
                    <a:pt x="1" y="4495"/>
                  </a:lnTo>
                  <a:lnTo>
                    <a:pt x="1" y="4470"/>
                  </a:lnTo>
                  <a:lnTo>
                    <a:pt x="1" y="4403"/>
                  </a:lnTo>
                  <a:lnTo>
                    <a:pt x="1" y="4378"/>
                  </a:lnTo>
                  <a:lnTo>
                    <a:pt x="1" y="4353"/>
                  </a:lnTo>
                  <a:lnTo>
                    <a:pt x="1" y="4327"/>
                  </a:lnTo>
                  <a:lnTo>
                    <a:pt x="1" y="4302"/>
                  </a:lnTo>
                  <a:lnTo>
                    <a:pt x="9" y="4277"/>
                  </a:lnTo>
                  <a:lnTo>
                    <a:pt x="17" y="4252"/>
                  </a:lnTo>
                  <a:lnTo>
                    <a:pt x="26" y="4236"/>
                  </a:lnTo>
                  <a:lnTo>
                    <a:pt x="34" y="4211"/>
                  </a:lnTo>
                  <a:lnTo>
                    <a:pt x="42" y="4185"/>
                  </a:lnTo>
                  <a:lnTo>
                    <a:pt x="51" y="4169"/>
                  </a:lnTo>
                  <a:lnTo>
                    <a:pt x="59" y="4144"/>
                  </a:lnTo>
                  <a:lnTo>
                    <a:pt x="68" y="4127"/>
                  </a:lnTo>
                  <a:lnTo>
                    <a:pt x="76" y="4110"/>
                  </a:lnTo>
                  <a:lnTo>
                    <a:pt x="93" y="4094"/>
                  </a:lnTo>
                  <a:lnTo>
                    <a:pt x="101" y="4077"/>
                  </a:lnTo>
                  <a:lnTo>
                    <a:pt x="109" y="4060"/>
                  </a:lnTo>
                  <a:lnTo>
                    <a:pt x="126" y="4043"/>
                  </a:lnTo>
                  <a:lnTo>
                    <a:pt x="143" y="4027"/>
                  </a:lnTo>
                  <a:lnTo>
                    <a:pt x="151" y="4018"/>
                  </a:lnTo>
                  <a:lnTo>
                    <a:pt x="168" y="4002"/>
                  </a:lnTo>
                  <a:lnTo>
                    <a:pt x="176" y="3985"/>
                  </a:lnTo>
                  <a:lnTo>
                    <a:pt x="193" y="3968"/>
                  </a:lnTo>
                  <a:lnTo>
                    <a:pt x="210" y="3960"/>
                  </a:lnTo>
                  <a:lnTo>
                    <a:pt x="226" y="3943"/>
                  </a:lnTo>
                  <a:lnTo>
                    <a:pt x="243" y="3926"/>
                  </a:lnTo>
                  <a:lnTo>
                    <a:pt x="260" y="3918"/>
                  </a:lnTo>
                  <a:lnTo>
                    <a:pt x="268" y="3901"/>
                  </a:lnTo>
                  <a:lnTo>
                    <a:pt x="301" y="3876"/>
                  </a:lnTo>
                  <a:lnTo>
                    <a:pt x="335" y="3851"/>
                  </a:lnTo>
                  <a:lnTo>
                    <a:pt x="368" y="3826"/>
                  </a:lnTo>
                  <a:lnTo>
                    <a:pt x="402" y="3810"/>
                  </a:lnTo>
                  <a:lnTo>
                    <a:pt x="443" y="3784"/>
                  </a:lnTo>
                  <a:lnTo>
                    <a:pt x="477" y="3759"/>
                  </a:lnTo>
                  <a:lnTo>
                    <a:pt x="510" y="3743"/>
                  </a:lnTo>
                  <a:lnTo>
                    <a:pt x="544" y="3718"/>
                  </a:lnTo>
                  <a:lnTo>
                    <a:pt x="585" y="3701"/>
                  </a:lnTo>
                  <a:lnTo>
                    <a:pt x="619" y="3676"/>
                  </a:lnTo>
                  <a:lnTo>
                    <a:pt x="652" y="3659"/>
                  </a:lnTo>
                  <a:lnTo>
                    <a:pt x="719" y="3626"/>
                  </a:lnTo>
                  <a:lnTo>
                    <a:pt x="786" y="3592"/>
                  </a:lnTo>
                  <a:lnTo>
                    <a:pt x="903" y="3534"/>
                  </a:lnTo>
                  <a:lnTo>
                    <a:pt x="953" y="3509"/>
                  </a:lnTo>
                  <a:lnTo>
                    <a:pt x="978" y="3492"/>
                  </a:lnTo>
                  <a:lnTo>
                    <a:pt x="995" y="3484"/>
                  </a:lnTo>
                  <a:lnTo>
                    <a:pt x="1062" y="3450"/>
                  </a:lnTo>
                  <a:lnTo>
                    <a:pt x="1128" y="3417"/>
                  </a:lnTo>
                  <a:lnTo>
                    <a:pt x="1187" y="3383"/>
                  </a:lnTo>
                  <a:lnTo>
                    <a:pt x="1254" y="3342"/>
                  </a:lnTo>
                  <a:lnTo>
                    <a:pt x="1321" y="3308"/>
                  </a:lnTo>
                  <a:lnTo>
                    <a:pt x="1379" y="3275"/>
                  </a:lnTo>
                  <a:lnTo>
                    <a:pt x="1446" y="3241"/>
                  </a:lnTo>
                  <a:lnTo>
                    <a:pt x="1513" y="3208"/>
                  </a:lnTo>
                  <a:lnTo>
                    <a:pt x="1571" y="3183"/>
                  </a:lnTo>
                  <a:lnTo>
                    <a:pt x="1638" y="3150"/>
                  </a:lnTo>
                  <a:lnTo>
                    <a:pt x="1705" y="3116"/>
                  </a:lnTo>
                  <a:lnTo>
                    <a:pt x="1763" y="3083"/>
                  </a:lnTo>
                  <a:lnTo>
                    <a:pt x="1830" y="3058"/>
                  </a:lnTo>
                  <a:lnTo>
                    <a:pt x="1897" y="3024"/>
                  </a:lnTo>
                  <a:lnTo>
                    <a:pt x="1956" y="2999"/>
                  </a:lnTo>
                  <a:lnTo>
                    <a:pt x="2022" y="2966"/>
                  </a:lnTo>
                  <a:lnTo>
                    <a:pt x="2089" y="2941"/>
                  </a:lnTo>
                  <a:lnTo>
                    <a:pt x="2156" y="2907"/>
                  </a:lnTo>
                  <a:lnTo>
                    <a:pt x="2215" y="2882"/>
                  </a:lnTo>
                  <a:lnTo>
                    <a:pt x="2281" y="2857"/>
                  </a:lnTo>
                  <a:lnTo>
                    <a:pt x="2348" y="2832"/>
                  </a:lnTo>
                  <a:lnTo>
                    <a:pt x="2415" y="2799"/>
                  </a:lnTo>
                  <a:lnTo>
                    <a:pt x="2473" y="2774"/>
                  </a:lnTo>
                  <a:lnTo>
                    <a:pt x="2540" y="2749"/>
                  </a:lnTo>
                  <a:lnTo>
                    <a:pt x="2607" y="2724"/>
                  </a:lnTo>
                  <a:lnTo>
                    <a:pt x="2674" y="2707"/>
                  </a:lnTo>
                  <a:lnTo>
                    <a:pt x="2741" y="2682"/>
                  </a:lnTo>
                  <a:lnTo>
                    <a:pt x="2808" y="2657"/>
                  </a:lnTo>
                  <a:lnTo>
                    <a:pt x="2866" y="2632"/>
                  </a:lnTo>
                  <a:lnTo>
                    <a:pt x="2933" y="2615"/>
                  </a:lnTo>
                  <a:lnTo>
                    <a:pt x="3000" y="2590"/>
                  </a:lnTo>
                  <a:lnTo>
                    <a:pt x="3067" y="2565"/>
                  </a:lnTo>
                  <a:lnTo>
                    <a:pt x="3133" y="2548"/>
                  </a:lnTo>
                  <a:lnTo>
                    <a:pt x="3200" y="2531"/>
                  </a:lnTo>
                  <a:lnTo>
                    <a:pt x="3267" y="2506"/>
                  </a:lnTo>
                  <a:lnTo>
                    <a:pt x="3334" y="2490"/>
                  </a:lnTo>
                  <a:lnTo>
                    <a:pt x="3401" y="2473"/>
                  </a:lnTo>
                  <a:lnTo>
                    <a:pt x="3476" y="2456"/>
                  </a:lnTo>
                  <a:lnTo>
                    <a:pt x="3543" y="2439"/>
                  </a:lnTo>
                  <a:lnTo>
                    <a:pt x="3610" y="2423"/>
                  </a:lnTo>
                  <a:lnTo>
                    <a:pt x="3676" y="2406"/>
                  </a:lnTo>
                  <a:lnTo>
                    <a:pt x="3743" y="2389"/>
                  </a:lnTo>
                  <a:lnTo>
                    <a:pt x="3810" y="2373"/>
                  </a:lnTo>
                  <a:lnTo>
                    <a:pt x="3885" y="2364"/>
                  </a:lnTo>
                  <a:lnTo>
                    <a:pt x="3952" y="2348"/>
                  </a:lnTo>
                  <a:lnTo>
                    <a:pt x="4019" y="2331"/>
                  </a:lnTo>
                  <a:lnTo>
                    <a:pt x="4086" y="2323"/>
                  </a:lnTo>
                  <a:lnTo>
                    <a:pt x="4119" y="2323"/>
                  </a:lnTo>
                  <a:lnTo>
                    <a:pt x="4036" y="2306"/>
                  </a:lnTo>
                  <a:lnTo>
                    <a:pt x="3952" y="2281"/>
                  </a:lnTo>
                  <a:lnTo>
                    <a:pt x="3860" y="2256"/>
                  </a:lnTo>
                  <a:lnTo>
                    <a:pt x="3768" y="2231"/>
                  </a:lnTo>
                  <a:lnTo>
                    <a:pt x="3668" y="2206"/>
                  </a:lnTo>
                  <a:lnTo>
                    <a:pt x="3568" y="2180"/>
                  </a:lnTo>
                  <a:lnTo>
                    <a:pt x="3518" y="2164"/>
                  </a:lnTo>
                  <a:lnTo>
                    <a:pt x="3459" y="2147"/>
                  </a:lnTo>
                  <a:lnTo>
                    <a:pt x="3409" y="2130"/>
                  </a:lnTo>
                  <a:lnTo>
                    <a:pt x="3359" y="2114"/>
                  </a:lnTo>
                  <a:lnTo>
                    <a:pt x="3301" y="2097"/>
                  </a:lnTo>
                  <a:lnTo>
                    <a:pt x="3250" y="2080"/>
                  </a:lnTo>
                  <a:lnTo>
                    <a:pt x="3192" y="2064"/>
                  </a:lnTo>
                  <a:lnTo>
                    <a:pt x="3133" y="2047"/>
                  </a:lnTo>
                  <a:lnTo>
                    <a:pt x="3083" y="2022"/>
                  </a:lnTo>
                  <a:lnTo>
                    <a:pt x="3025" y="2005"/>
                  </a:lnTo>
                  <a:lnTo>
                    <a:pt x="2975" y="1980"/>
                  </a:lnTo>
                  <a:lnTo>
                    <a:pt x="2916" y="1963"/>
                  </a:lnTo>
                  <a:lnTo>
                    <a:pt x="2866" y="1938"/>
                  </a:lnTo>
                  <a:lnTo>
                    <a:pt x="2808" y="1922"/>
                  </a:lnTo>
                  <a:lnTo>
                    <a:pt x="2758" y="1896"/>
                  </a:lnTo>
                  <a:lnTo>
                    <a:pt x="2699" y="1871"/>
                  </a:lnTo>
                  <a:lnTo>
                    <a:pt x="2649" y="1846"/>
                  </a:lnTo>
                  <a:lnTo>
                    <a:pt x="2590" y="1821"/>
                  </a:lnTo>
                  <a:lnTo>
                    <a:pt x="2540" y="1796"/>
                  </a:lnTo>
                  <a:lnTo>
                    <a:pt x="2490" y="1771"/>
                  </a:lnTo>
                  <a:lnTo>
                    <a:pt x="2440" y="1738"/>
                  </a:lnTo>
                  <a:lnTo>
                    <a:pt x="2390" y="1713"/>
                  </a:lnTo>
                  <a:lnTo>
                    <a:pt x="2340" y="1679"/>
                  </a:lnTo>
                  <a:lnTo>
                    <a:pt x="2315" y="1671"/>
                  </a:lnTo>
                  <a:lnTo>
                    <a:pt x="2290" y="1654"/>
                  </a:lnTo>
                  <a:lnTo>
                    <a:pt x="2265" y="1637"/>
                  </a:lnTo>
                  <a:lnTo>
                    <a:pt x="2240" y="1621"/>
                  </a:lnTo>
                  <a:lnTo>
                    <a:pt x="2215" y="1604"/>
                  </a:lnTo>
                  <a:lnTo>
                    <a:pt x="2189" y="1587"/>
                  </a:lnTo>
                  <a:lnTo>
                    <a:pt x="2164" y="1571"/>
                  </a:lnTo>
                  <a:lnTo>
                    <a:pt x="2148" y="1554"/>
                  </a:lnTo>
                  <a:lnTo>
                    <a:pt x="2123" y="1537"/>
                  </a:lnTo>
                  <a:lnTo>
                    <a:pt x="2098" y="1521"/>
                  </a:lnTo>
                  <a:lnTo>
                    <a:pt x="2072" y="1504"/>
                  </a:lnTo>
                  <a:lnTo>
                    <a:pt x="2056" y="1487"/>
                  </a:lnTo>
                  <a:lnTo>
                    <a:pt x="2031" y="1470"/>
                  </a:lnTo>
                  <a:lnTo>
                    <a:pt x="2014" y="1454"/>
                  </a:lnTo>
                  <a:lnTo>
                    <a:pt x="1989" y="1429"/>
                  </a:lnTo>
                  <a:lnTo>
                    <a:pt x="1972" y="1412"/>
                  </a:lnTo>
                  <a:lnTo>
                    <a:pt x="1947" y="1395"/>
                  </a:lnTo>
                  <a:lnTo>
                    <a:pt x="1930" y="1370"/>
                  </a:lnTo>
                  <a:lnTo>
                    <a:pt x="1905" y="1353"/>
                  </a:lnTo>
                  <a:lnTo>
                    <a:pt x="1889" y="1328"/>
                  </a:lnTo>
                  <a:lnTo>
                    <a:pt x="1872" y="1312"/>
                  </a:lnTo>
                  <a:lnTo>
                    <a:pt x="1855" y="1287"/>
                  </a:lnTo>
                  <a:lnTo>
                    <a:pt x="1839" y="1270"/>
                  </a:lnTo>
                  <a:lnTo>
                    <a:pt x="1822" y="1245"/>
                  </a:lnTo>
                  <a:lnTo>
                    <a:pt x="1797" y="1228"/>
                  </a:lnTo>
                  <a:lnTo>
                    <a:pt x="1780" y="1203"/>
                  </a:lnTo>
                  <a:lnTo>
                    <a:pt x="1763" y="1178"/>
                  </a:lnTo>
                  <a:lnTo>
                    <a:pt x="1755" y="1161"/>
                  </a:lnTo>
                  <a:lnTo>
                    <a:pt x="1738" y="1136"/>
                  </a:lnTo>
                  <a:lnTo>
                    <a:pt x="1722" y="1111"/>
                  </a:lnTo>
                  <a:lnTo>
                    <a:pt x="1705" y="1086"/>
                  </a:lnTo>
                  <a:lnTo>
                    <a:pt x="1697" y="1061"/>
                  </a:lnTo>
                  <a:lnTo>
                    <a:pt x="1680" y="1036"/>
                  </a:lnTo>
                  <a:lnTo>
                    <a:pt x="1671" y="1011"/>
                  </a:lnTo>
                  <a:lnTo>
                    <a:pt x="1655" y="986"/>
                  </a:lnTo>
                  <a:lnTo>
                    <a:pt x="1646" y="961"/>
                  </a:lnTo>
                  <a:lnTo>
                    <a:pt x="1638" y="936"/>
                  </a:lnTo>
                  <a:lnTo>
                    <a:pt x="1630" y="911"/>
                  </a:lnTo>
                  <a:lnTo>
                    <a:pt x="1613" y="886"/>
                  </a:lnTo>
                  <a:lnTo>
                    <a:pt x="1613" y="852"/>
                  </a:lnTo>
                  <a:lnTo>
                    <a:pt x="1605" y="827"/>
                  </a:lnTo>
                  <a:lnTo>
                    <a:pt x="1596" y="802"/>
                  </a:lnTo>
                  <a:lnTo>
                    <a:pt x="1588" y="769"/>
                  </a:lnTo>
                  <a:lnTo>
                    <a:pt x="1580" y="744"/>
                  </a:lnTo>
                  <a:lnTo>
                    <a:pt x="1580" y="719"/>
                  </a:lnTo>
                  <a:lnTo>
                    <a:pt x="1580" y="685"/>
                  </a:lnTo>
                  <a:lnTo>
                    <a:pt x="1580" y="660"/>
                  </a:lnTo>
                  <a:lnTo>
                    <a:pt x="1580" y="627"/>
                  </a:lnTo>
                  <a:lnTo>
                    <a:pt x="1580" y="510"/>
                  </a:lnTo>
                  <a:lnTo>
                    <a:pt x="1580" y="476"/>
                  </a:lnTo>
                  <a:lnTo>
                    <a:pt x="1580" y="443"/>
                  </a:lnTo>
                  <a:lnTo>
                    <a:pt x="1580" y="426"/>
                  </a:lnTo>
                  <a:lnTo>
                    <a:pt x="1580" y="409"/>
                  </a:lnTo>
                  <a:lnTo>
                    <a:pt x="1580" y="401"/>
                  </a:lnTo>
                  <a:lnTo>
                    <a:pt x="1580" y="384"/>
                  </a:lnTo>
                  <a:lnTo>
                    <a:pt x="1580" y="368"/>
                  </a:lnTo>
                  <a:lnTo>
                    <a:pt x="1588" y="351"/>
                  </a:lnTo>
                  <a:lnTo>
                    <a:pt x="1596" y="334"/>
                  </a:lnTo>
                  <a:lnTo>
                    <a:pt x="1605" y="326"/>
                  </a:lnTo>
                  <a:lnTo>
                    <a:pt x="1613" y="309"/>
                  </a:lnTo>
                  <a:lnTo>
                    <a:pt x="1621" y="301"/>
                  </a:lnTo>
                  <a:lnTo>
                    <a:pt x="1630" y="284"/>
                  </a:lnTo>
                  <a:lnTo>
                    <a:pt x="1638" y="267"/>
                  </a:lnTo>
                  <a:lnTo>
                    <a:pt x="1655" y="251"/>
                  </a:lnTo>
                  <a:lnTo>
                    <a:pt x="1671" y="226"/>
                  </a:lnTo>
                  <a:lnTo>
                    <a:pt x="1697" y="209"/>
                  </a:lnTo>
                  <a:lnTo>
                    <a:pt x="1713" y="192"/>
                  </a:lnTo>
                  <a:lnTo>
                    <a:pt x="1738" y="176"/>
                  </a:lnTo>
                  <a:lnTo>
                    <a:pt x="1763" y="167"/>
                  </a:lnTo>
                  <a:lnTo>
                    <a:pt x="1780" y="150"/>
                  </a:lnTo>
                  <a:lnTo>
                    <a:pt x="1805" y="142"/>
                  </a:lnTo>
                  <a:lnTo>
                    <a:pt x="1830" y="134"/>
                  </a:lnTo>
                  <a:lnTo>
                    <a:pt x="1847" y="125"/>
                  </a:lnTo>
                  <a:lnTo>
                    <a:pt x="1872" y="109"/>
                  </a:lnTo>
                  <a:lnTo>
                    <a:pt x="1897" y="100"/>
                  </a:lnTo>
                  <a:lnTo>
                    <a:pt x="1922" y="100"/>
                  </a:lnTo>
                  <a:lnTo>
                    <a:pt x="1930" y="100"/>
                  </a:lnTo>
                  <a:lnTo>
                    <a:pt x="1947" y="92"/>
                  </a:lnTo>
                  <a:lnTo>
                    <a:pt x="1972" y="84"/>
                  </a:lnTo>
                  <a:lnTo>
                    <a:pt x="1989" y="75"/>
                  </a:lnTo>
                  <a:lnTo>
                    <a:pt x="2014" y="75"/>
                  </a:lnTo>
                  <a:lnTo>
                    <a:pt x="2039" y="75"/>
                  </a:lnTo>
                  <a:lnTo>
                    <a:pt x="2064" y="75"/>
                  </a:lnTo>
                  <a:lnTo>
                    <a:pt x="2089" y="75"/>
                  </a:lnTo>
                  <a:lnTo>
                    <a:pt x="2114" y="75"/>
                  </a:lnTo>
                  <a:lnTo>
                    <a:pt x="2139" y="75"/>
                  </a:lnTo>
                  <a:lnTo>
                    <a:pt x="2189" y="67"/>
                  </a:lnTo>
                  <a:lnTo>
                    <a:pt x="2240" y="67"/>
                  </a:lnTo>
                  <a:lnTo>
                    <a:pt x="2290" y="67"/>
                  </a:lnTo>
                  <a:lnTo>
                    <a:pt x="2348" y="67"/>
                  </a:lnTo>
                  <a:lnTo>
                    <a:pt x="2390" y="67"/>
                  </a:lnTo>
                  <a:lnTo>
                    <a:pt x="2440" y="67"/>
                  </a:lnTo>
                  <a:lnTo>
                    <a:pt x="2624" y="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6456020" y="4546805"/>
              <a:ext cx="278207" cy="311996"/>
            </a:xfrm>
            <a:custGeom>
              <a:avLst/>
              <a:gdLst/>
              <a:ahLst/>
              <a:cxnLst/>
              <a:rect l="l" t="t" r="r" b="b"/>
              <a:pathLst>
                <a:path w="5640" h="6325" extrusionOk="0">
                  <a:moveTo>
                    <a:pt x="1212" y="1162"/>
                  </a:moveTo>
                  <a:lnTo>
                    <a:pt x="1237" y="1162"/>
                  </a:lnTo>
                  <a:lnTo>
                    <a:pt x="1254" y="1162"/>
                  </a:lnTo>
                  <a:lnTo>
                    <a:pt x="1279" y="1162"/>
                  </a:lnTo>
                  <a:lnTo>
                    <a:pt x="1304" y="1162"/>
                  </a:lnTo>
                  <a:lnTo>
                    <a:pt x="1321" y="1162"/>
                  </a:lnTo>
                  <a:lnTo>
                    <a:pt x="1346" y="1162"/>
                  </a:lnTo>
                  <a:lnTo>
                    <a:pt x="1371" y="1162"/>
                  </a:lnTo>
                  <a:lnTo>
                    <a:pt x="1388" y="1171"/>
                  </a:lnTo>
                  <a:lnTo>
                    <a:pt x="1413" y="1179"/>
                  </a:lnTo>
                  <a:lnTo>
                    <a:pt x="1429" y="1179"/>
                  </a:lnTo>
                  <a:lnTo>
                    <a:pt x="1454" y="1187"/>
                  </a:lnTo>
                  <a:lnTo>
                    <a:pt x="1479" y="1196"/>
                  </a:lnTo>
                  <a:lnTo>
                    <a:pt x="1496" y="1204"/>
                  </a:lnTo>
                  <a:lnTo>
                    <a:pt x="1521" y="1212"/>
                  </a:lnTo>
                  <a:lnTo>
                    <a:pt x="1546" y="1221"/>
                  </a:lnTo>
                  <a:lnTo>
                    <a:pt x="1563" y="1237"/>
                  </a:lnTo>
                  <a:lnTo>
                    <a:pt x="1588" y="1246"/>
                  </a:lnTo>
                  <a:lnTo>
                    <a:pt x="1605" y="1254"/>
                  </a:lnTo>
                  <a:lnTo>
                    <a:pt x="1630" y="1271"/>
                  </a:lnTo>
                  <a:lnTo>
                    <a:pt x="1655" y="1279"/>
                  </a:lnTo>
                  <a:lnTo>
                    <a:pt x="1672" y="1296"/>
                  </a:lnTo>
                  <a:lnTo>
                    <a:pt x="1697" y="1304"/>
                  </a:lnTo>
                  <a:lnTo>
                    <a:pt x="1722" y="1321"/>
                  </a:lnTo>
                  <a:lnTo>
                    <a:pt x="1747" y="1338"/>
                  </a:lnTo>
                  <a:lnTo>
                    <a:pt x="1772" y="1354"/>
                  </a:lnTo>
                  <a:lnTo>
                    <a:pt x="1797" y="1371"/>
                  </a:lnTo>
                  <a:lnTo>
                    <a:pt x="1822" y="1396"/>
                  </a:lnTo>
                  <a:lnTo>
                    <a:pt x="1847" y="1413"/>
                  </a:lnTo>
                  <a:lnTo>
                    <a:pt x="1872" y="1430"/>
                  </a:lnTo>
                  <a:lnTo>
                    <a:pt x="1897" y="1455"/>
                  </a:lnTo>
                  <a:lnTo>
                    <a:pt x="1922" y="1471"/>
                  </a:lnTo>
                  <a:lnTo>
                    <a:pt x="1947" y="1488"/>
                  </a:lnTo>
                  <a:lnTo>
                    <a:pt x="1972" y="1513"/>
                  </a:lnTo>
                  <a:lnTo>
                    <a:pt x="1997" y="1530"/>
                  </a:lnTo>
                  <a:lnTo>
                    <a:pt x="2022" y="1555"/>
                  </a:lnTo>
                  <a:lnTo>
                    <a:pt x="2048" y="1572"/>
                  </a:lnTo>
                  <a:lnTo>
                    <a:pt x="2073" y="1597"/>
                  </a:lnTo>
                  <a:lnTo>
                    <a:pt x="2089" y="1622"/>
                  </a:lnTo>
                  <a:lnTo>
                    <a:pt x="2114" y="1638"/>
                  </a:lnTo>
                  <a:lnTo>
                    <a:pt x="2139" y="1663"/>
                  </a:lnTo>
                  <a:lnTo>
                    <a:pt x="2156" y="1680"/>
                  </a:lnTo>
                  <a:lnTo>
                    <a:pt x="2181" y="1705"/>
                  </a:lnTo>
                  <a:lnTo>
                    <a:pt x="2206" y="1730"/>
                  </a:lnTo>
                  <a:lnTo>
                    <a:pt x="2223" y="1755"/>
                  </a:lnTo>
                  <a:lnTo>
                    <a:pt x="2248" y="1772"/>
                  </a:lnTo>
                  <a:lnTo>
                    <a:pt x="2290" y="1822"/>
                  </a:lnTo>
                  <a:lnTo>
                    <a:pt x="2332" y="1872"/>
                  </a:lnTo>
                  <a:lnTo>
                    <a:pt x="2373" y="1922"/>
                  </a:lnTo>
                  <a:lnTo>
                    <a:pt x="2415" y="1964"/>
                  </a:lnTo>
                  <a:lnTo>
                    <a:pt x="2449" y="2014"/>
                  </a:lnTo>
                  <a:lnTo>
                    <a:pt x="2490" y="2073"/>
                  </a:lnTo>
                  <a:lnTo>
                    <a:pt x="2532" y="2123"/>
                  </a:lnTo>
                  <a:lnTo>
                    <a:pt x="2565" y="2173"/>
                  </a:lnTo>
                  <a:lnTo>
                    <a:pt x="2599" y="2223"/>
                  </a:lnTo>
                  <a:lnTo>
                    <a:pt x="2641" y="2273"/>
                  </a:lnTo>
                  <a:lnTo>
                    <a:pt x="2674" y="2332"/>
                  </a:lnTo>
                  <a:lnTo>
                    <a:pt x="2707" y="2382"/>
                  </a:lnTo>
                  <a:lnTo>
                    <a:pt x="2741" y="2440"/>
                  </a:lnTo>
                  <a:lnTo>
                    <a:pt x="2783" y="2490"/>
                  </a:lnTo>
                  <a:lnTo>
                    <a:pt x="2816" y="2549"/>
                  </a:lnTo>
                  <a:lnTo>
                    <a:pt x="2850" y="2599"/>
                  </a:lnTo>
                  <a:lnTo>
                    <a:pt x="2883" y="2658"/>
                  </a:lnTo>
                  <a:lnTo>
                    <a:pt x="2916" y="2716"/>
                  </a:lnTo>
                  <a:lnTo>
                    <a:pt x="2941" y="2766"/>
                  </a:lnTo>
                  <a:lnTo>
                    <a:pt x="2975" y="2816"/>
                  </a:lnTo>
                  <a:lnTo>
                    <a:pt x="2975" y="2808"/>
                  </a:lnTo>
                  <a:lnTo>
                    <a:pt x="2941" y="2733"/>
                  </a:lnTo>
                  <a:lnTo>
                    <a:pt x="2916" y="2649"/>
                  </a:lnTo>
                  <a:lnTo>
                    <a:pt x="2900" y="2574"/>
                  </a:lnTo>
                  <a:lnTo>
                    <a:pt x="2875" y="2499"/>
                  </a:lnTo>
                  <a:lnTo>
                    <a:pt x="2850" y="2415"/>
                  </a:lnTo>
                  <a:lnTo>
                    <a:pt x="2824" y="2340"/>
                  </a:lnTo>
                  <a:lnTo>
                    <a:pt x="2808" y="2257"/>
                  </a:lnTo>
                  <a:lnTo>
                    <a:pt x="2783" y="2181"/>
                  </a:lnTo>
                  <a:lnTo>
                    <a:pt x="2766" y="2098"/>
                  </a:lnTo>
                  <a:lnTo>
                    <a:pt x="2749" y="2023"/>
                  </a:lnTo>
                  <a:lnTo>
                    <a:pt x="2724" y="1939"/>
                  </a:lnTo>
                  <a:lnTo>
                    <a:pt x="2707" y="1864"/>
                  </a:lnTo>
                  <a:lnTo>
                    <a:pt x="2691" y="1780"/>
                  </a:lnTo>
                  <a:lnTo>
                    <a:pt x="2682" y="1697"/>
                  </a:lnTo>
                  <a:lnTo>
                    <a:pt x="2666" y="1622"/>
                  </a:lnTo>
                  <a:lnTo>
                    <a:pt x="2649" y="1538"/>
                  </a:lnTo>
                  <a:lnTo>
                    <a:pt x="2641" y="1455"/>
                  </a:lnTo>
                  <a:lnTo>
                    <a:pt x="2632" y="1371"/>
                  </a:lnTo>
                  <a:lnTo>
                    <a:pt x="2624" y="1329"/>
                  </a:lnTo>
                  <a:lnTo>
                    <a:pt x="2624" y="1288"/>
                  </a:lnTo>
                  <a:lnTo>
                    <a:pt x="2624" y="1254"/>
                  </a:lnTo>
                  <a:lnTo>
                    <a:pt x="2624" y="1212"/>
                  </a:lnTo>
                  <a:lnTo>
                    <a:pt x="2624" y="1171"/>
                  </a:lnTo>
                  <a:lnTo>
                    <a:pt x="2624" y="1129"/>
                  </a:lnTo>
                  <a:lnTo>
                    <a:pt x="2624" y="1087"/>
                  </a:lnTo>
                  <a:lnTo>
                    <a:pt x="2624" y="845"/>
                  </a:lnTo>
                  <a:lnTo>
                    <a:pt x="2624" y="803"/>
                  </a:lnTo>
                  <a:lnTo>
                    <a:pt x="2624" y="761"/>
                  </a:lnTo>
                  <a:lnTo>
                    <a:pt x="2624" y="711"/>
                  </a:lnTo>
                  <a:lnTo>
                    <a:pt x="2624" y="669"/>
                  </a:lnTo>
                  <a:lnTo>
                    <a:pt x="2632" y="619"/>
                  </a:lnTo>
                  <a:lnTo>
                    <a:pt x="2632" y="577"/>
                  </a:lnTo>
                  <a:lnTo>
                    <a:pt x="2632" y="552"/>
                  </a:lnTo>
                  <a:lnTo>
                    <a:pt x="2632" y="527"/>
                  </a:lnTo>
                  <a:lnTo>
                    <a:pt x="2632" y="502"/>
                  </a:lnTo>
                  <a:lnTo>
                    <a:pt x="2632" y="477"/>
                  </a:lnTo>
                  <a:lnTo>
                    <a:pt x="2641" y="452"/>
                  </a:lnTo>
                  <a:lnTo>
                    <a:pt x="2649" y="435"/>
                  </a:lnTo>
                  <a:lnTo>
                    <a:pt x="2649" y="410"/>
                  </a:lnTo>
                  <a:lnTo>
                    <a:pt x="2657" y="385"/>
                  </a:lnTo>
                  <a:lnTo>
                    <a:pt x="2666" y="360"/>
                  </a:lnTo>
                  <a:lnTo>
                    <a:pt x="2674" y="344"/>
                  </a:lnTo>
                  <a:lnTo>
                    <a:pt x="2682" y="318"/>
                  </a:lnTo>
                  <a:lnTo>
                    <a:pt x="2691" y="293"/>
                  </a:lnTo>
                  <a:lnTo>
                    <a:pt x="2699" y="277"/>
                  </a:lnTo>
                  <a:lnTo>
                    <a:pt x="2707" y="252"/>
                  </a:lnTo>
                  <a:lnTo>
                    <a:pt x="2716" y="227"/>
                  </a:lnTo>
                  <a:lnTo>
                    <a:pt x="2733" y="210"/>
                  </a:lnTo>
                  <a:lnTo>
                    <a:pt x="2741" y="185"/>
                  </a:lnTo>
                  <a:lnTo>
                    <a:pt x="2758" y="168"/>
                  </a:lnTo>
                  <a:lnTo>
                    <a:pt x="2766" y="143"/>
                  </a:lnTo>
                  <a:lnTo>
                    <a:pt x="2783" y="126"/>
                  </a:lnTo>
                  <a:lnTo>
                    <a:pt x="2799" y="110"/>
                  </a:lnTo>
                  <a:lnTo>
                    <a:pt x="2816" y="85"/>
                  </a:lnTo>
                  <a:lnTo>
                    <a:pt x="2833" y="68"/>
                  </a:lnTo>
                  <a:lnTo>
                    <a:pt x="2858" y="51"/>
                  </a:lnTo>
                  <a:lnTo>
                    <a:pt x="2875" y="34"/>
                  </a:lnTo>
                  <a:lnTo>
                    <a:pt x="2900" y="26"/>
                  </a:lnTo>
                  <a:lnTo>
                    <a:pt x="2925" y="9"/>
                  </a:lnTo>
                  <a:lnTo>
                    <a:pt x="2933" y="1"/>
                  </a:lnTo>
                  <a:lnTo>
                    <a:pt x="2950" y="1"/>
                  </a:lnTo>
                  <a:lnTo>
                    <a:pt x="2958" y="1"/>
                  </a:lnTo>
                  <a:lnTo>
                    <a:pt x="2975" y="1"/>
                  </a:lnTo>
                  <a:lnTo>
                    <a:pt x="2992" y="1"/>
                  </a:lnTo>
                  <a:lnTo>
                    <a:pt x="3000" y="1"/>
                  </a:lnTo>
                  <a:lnTo>
                    <a:pt x="3017" y="1"/>
                  </a:lnTo>
                  <a:lnTo>
                    <a:pt x="3033" y="1"/>
                  </a:lnTo>
                  <a:lnTo>
                    <a:pt x="3042" y="1"/>
                  </a:lnTo>
                  <a:lnTo>
                    <a:pt x="3150" y="1"/>
                  </a:lnTo>
                  <a:lnTo>
                    <a:pt x="3167" y="1"/>
                  </a:lnTo>
                  <a:lnTo>
                    <a:pt x="3184" y="1"/>
                  </a:lnTo>
                  <a:lnTo>
                    <a:pt x="3200" y="1"/>
                  </a:lnTo>
                  <a:lnTo>
                    <a:pt x="3217" y="1"/>
                  </a:lnTo>
                  <a:lnTo>
                    <a:pt x="3251" y="1"/>
                  </a:lnTo>
                  <a:lnTo>
                    <a:pt x="3276" y="9"/>
                  </a:lnTo>
                  <a:lnTo>
                    <a:pt x="3309" y="26"/>
                  </a:lnTo>
                  <a:lnTo>
                    <a:pt x="3342" y="34"/>
                  </a:lnTo>
                  <a:lnTo>
                    <a:pt x="3376" y="43"/>
                  </a:lnTo>
                  <a:lnTo>
                    <a:pt x="3401" y="59"/>
                  </a:lnTo>
                  <a:lnTo>
                    <a:pt x="3434" y="76"/>
                  </a:lnTo>
                  <a:lnTo>
                    <a:pt x="3459" y="93"/>
                  </a:lnTo>
                  <a:lnTo>
                    <a:pt x="3493" y="101"/>
                  </a:lnTo>
                  <a:lnTo>
                    <a:pt x="3518" y="118"/>
                  </a:lnTo>
                  <a:lnTo>
                    <a:pt x="3543" y="143"/>
                  </a:lnTo>
                  <a:lnTo>
                    <a:pt x="3576" y="160"/>
                  </a:lnTo>
                  <a:lnTo>
                    <a:pt x="3601" y="176"/>
                  </a:lnTo>
                  <a:lnTo>
                    <a:pt x="3626" y="201"/>
                  </a:lnTo>
                  <a:lnTo>
                    <a:pt x="3652" y="218"/>
                  </a:lnTo>
                  <a:lnTo>
                    <a:pt x="3677" y="243"/>
                  </a:lnTo>
                  <a:lnTo>
                    <a:pt x="3702" y="260"/>
                  </a:lnTo>
                  <a:lnTo>
                    <a:pt x="3727" y="285"/>
                  </a:lnTo>
                  <a:lnTo>
                    <a:pt x="3752" y="310"/>
                  </a:lnTo>
                  <a:lnTo>
                    <a:pt x="3777" y="327"/>
                  </a:lnTo>
                  <a:lnTo>
                    <a:pt x="3802" y="352"/>
                  </a:lnTo>
                  <a:lnTo>
                    <a:pt x="3827" y="377"/>
                  </a:lnTo>
                  <a:lnTo>
                    <a:pt x="3844" y="402"/>
                  </a:lnTo>
                  <a:lnTo>
                    <a:pt x="3869" y="427"/>
                  </a:lnTo>
                  <a:lnTo>
                    <a:pt x="3894" y="452"/>
                  </a:lnTo>
                  <a:lnTo>
                    <a:pt x="3910" y="486"/>
                  </a:lnTo>
                  <a:lnTo>
                    <a:pt x="3936" y="511"/>
                  </a:lnTo>
                  <a:lnTo>
                    <a:pt x="3952" y="536"/>
                  </a:lnTo>
                  <a:lnTo>
                    <a:pt x="3977" y="561"/>
                  </a:lnTo>
                  <a:lnTo>
                    <a:pt x="3994" y="586"/>
                  </a:lnTo>
                  <a:lnTo>
                    <a:pt x="4019" y="619"/>
                  </a:lnTo>
                  <a:lnTo>
                    <a:pt x="4036" y="644"/>
                  </a:lnTo>
                  <a:lnTo>
                    <a:pt x="4061" y="669"/>
                  </a:lnTo>
                  <a:lnTo>
                    <a:pt x="4078" y="694"/>
                  </a:lnTo>
                  <a:lnTo>
                    <a:pt x="4094" y="728"/>
                  </a:lnTo>
                  <a:lnTo>
                    <a:pt x="4119" y="753"/>
                  </a:lnTo>
                  <a:lnTo>
                    <a:pt x="4136" y="778"/>
                  </a:lnTo>
                  <a:lnTo>
                    <a:pt x="4169" y="836"/>
                  </a:lnTo>
                  <a:lnTo>
                    <a:pt x="4203" y="895"/>
                  </a:lnTo>
                  <a:lnTo>
                    <a:pt x="4236" y="945"/>
                  </a:lnTo>
                  <a:lnTo>
                    <a:pt x="4270" y="1003"/>
                  </a:lnTo>
                  <a:lnTo>
                    <a:pt x="4303" y="1054"/>
                  </a:lnTo>
                  <a:lnTo>
                    <a:pt x="4328" y="1104"/>
                  </a:lnTo>
                  <a:lnTo>
                    <a:pt x="4353" y="1162"/>
                  </a:lnTo>
                  <a:lnTo>
                    <a:pt x="4387" y="1204"/>
                  </a:lnTo>
                  <a:lnTo>
                    <a:pt x="4403" y="1254"/>
                  </a:lnTo>
                  <a:lnTo>
                    <a:pt x="4428" y="1296"/>
                  </a:lnTo>
                  <a:lnTo>
                    <a:pt x="4453" y="1346"/>
                  </a:lnTo>
                  <a:lnTo>
                    <a:pt x="4470" y="1379"/>
                  </a:lnTo>
                  <a:lnTo>
                    <a:pt x="4487" y="1421"/>
                  </a:lnTo>
                  <a:lnTo>
                    <a:pt x="4504" y="1455"/>
                  </a:lnTo>
                  <a:lnTo>
                    <a:pt x="4520" y="1496"/>
                  </a:lnTo>
                  <a:lnTo>
                    <a:pt x="4537" y="1530"/>
                  </a:lnTo>
                  <a:lnTo>
                    <a:pt x="4570" y="1605"/>
                  </a:lnTo>
                  <a:lnTo>
                    <a:pt x="4596" y="1680"/>
                  </a:lnTo>
                  <a:lnTo>
                    <a:pt x="4629" y="1764"/>
                  </a:lnTo>
                  <a:lnTo>
                    <a:pt x="4654" y="1839"/>
                  </a:lnTo>
                  <a:lnTo>
                    <a:pt x="4687" y="1914"/>
                  </a:lnTo>
                  <a:lnTo>
                    <a:pt x="4712" y="1989"/>
                  </a:lnTo>
                  <a:lnTo>
                    <a:pt x="4738" y="2064"/>
                  </a:lnTo>
                  <a:lnTo>
                    <a:pt x="4763" y="2140"/>
                  </a:lnTo>
                  <a:lnTo>
                    <a:pt x="4788" y="2215"/>
                  </a:lnTo>
                  <a:lnTo>
                    <a:pt x="4804" y="2298"/>
                  </a:lnTo>
                  <a:lnTo>
                    <a:pt x="4829" y="2374"/>
                  </a:lnTo>
                  <a:lnTo>
                    <a:pt x="4838" y="2399"/>
                  </a:lnTo>
                  <a:lnTo>
                    <a:pt x="4846" y="2449"/>
                  </a:lnTo>
                  <a:lnTo>
                    <a:pt x="4871" y="2524"/>
                  </a:lnTo>
                  <a:lnTo>
                    <a:pt x="4888" y="2599"/>
                  </a:lnTo>
                  <a:lnTo>
                    <a:pt x="4905" y="2683"/>
                  </a:lnTo>
                  <a:lnTo>
                    <a:pt x="4930" y="2758"/>
                  </a:lnTo>
                  <a:lnTo>
                    <a:pt x="4946" y="2833"/>
                  </a:lnTo>
                  <a:lnTo>
                    <a:pt x="4963" y="2908"/>
                  </a:lnTo>
                  <a:lnTo>
                    <a:pt x="4980" y="2992"/>
                  </a:lnTo>
                  <a:lnTo>
                    <a:pt x="4997" y="3067"/>
                  </a:lnTo>
                  <a:lnTo>
                    <a:pt x="5005" y="3142"/>
                  </a:lnTo>
                  <a:lnTo>
                    <a:pt x="5022" y="3217"/>
                  </a:lnTo>
                  <a:lnTo>
                    <a:pt x="5038" y="3301"/>
                  </a:lnTo>
                  <a:lnTo>
                    <a:pt x="5055" y="3376"/>
                  </a:lnTo>
                  <a:lnTo>
                    <a:pt x="5080" y="3526"/>
                  </a:lnTo>
                  <a:lnTo>
                    <a:pt x="5105" y="3685"/>
                  </a:lnTo>
                  <a:lnTo>
                    <a:pt x="5139" y="3835"/>
                  </a:lnTo>
                  <a:lnTo>
                    <a:pt x="5189" y="4136"/>
                  </a:lnTo>
                  <a:lnTo>
                    <a:pt x="5189" y="4136"/>
                  </a:lnTo>
                  <a:lnTo>
                    <a:pt x="5214" y="4295"/>
                  </a:lnTo>
                  <a:lnTo>
                    <a:pt x="5239" y="4445"/>
                  </a:lnTo>
                  <a:lnTo>
                    <a:pt x="5264" y="4596"/>
                  </a:lnTo>
                  <a:lnTo>
                    <a:pt x="5281" y="4671"/>
                  </a:lnTo>
                  <a:lnTo>
                    <a:pt x="5289" y="4746"/>
                  </a:lnTo>
                  <a:lnTo>
                    <a:pt x="5306" y="4821"/>
                  </a:lnTo>
                  <a:lnTo>
                    <a:pt x="5322" y="4896"/>
                  </a:lnTo>
                  <a:lnTo>
                    <a:pt x="5339" y="4972"/>
                  </a:lnTo>
                  <a:lnTo>
                    <a:pt x="5356" y="5047"/>
                  </a:lnTo>
                  <a:lnTo>
                    <a:pt x="5372" y="5122"/>
                  </a:lnTo>
                  <a:lnTo>
                    <a:pt x="5389" y="5197"/>
                  </a:lnTo>
                  <a:lnTo>
                    <a:pt x="5406" y="5272"/>
                  </a:lnTo>
                  <a:lnTo>
                    <a:pt x="5423" y="5348"/>
                  </a:lnTo>
                  <a:lnTo>
                    <a:pt x="5439" y="5423"/>
                  </a:lnTo>
                  <a:lnTo>
                    <a:pt x="5456" y="5498"/>
                  </a:lnTo>
                  <a:lnTo>
                    <a:pt x="5481" y="5565"/>
                  </a:lnTo>
                  <a:lnTo>
                    <a:pt x="5498" y="5640"/>
                  </a:lnTo>
                  <a:lnTo>
                    <a:pt x="5506" y="5673"/>
                  </a:lnTo>
                  <a:lnTo>
                    <a:pt x="5514" y="5715"/>
                  </a:lnTo>
                  <a:lnTo>
                    <a:pt x="5531" y="5790"/>
                  </a:lnTo>
                  <a:lnTo>
                    <a:pt x="5548" y="5866"/>
                  </a:lnTo>
                  <a:lnTo>
                    <a:pt x="5565" y="5941"/>
                  </a:lnTo>
                  <a:lnTo>
                    <a:pt x="5581" y="6016"/>
                  </a:lnTo>
                  <a:lnTo>
                    <a:pt x="5598" y="6091"/>
                  </a:lnTo>
                  <a:lnTo>
                    <a:pt x="5623" y="6166"/>
                  </a:lnTo>
                  <a:lnTo>
                    <a:pt x="5640" y="6233"/>
                  </a:lnTo>
                  <a:lnTo>
                    <a:pt x="5606" y="6325"/>
                  </a:lnTo>
                  <a:lnTo>
                    <a:pt x="5523" y="6283"/>
                  </a:lnTo>
                  <a:lnTo>
                    <a:pt x="5481" y="6216"/>
                  </a:lnTo>
                  <a:lnTo>
                    <a:pt x="5448" y="6141"/>
                  </a:lnTo>
                  <a:lnTo>
                    <a:pt x="5414" y="6074"/>
                  </a:lnTo>
                  <a:lnTo>
                    <a:pt x="5381" y="5999"/>
                  </a:lnTo>
                  <a:lnTo>
                    <a:pt x="5347" y="5932"/>
                  </a:lnTo>
                  <a:lnTo>
                    <a:pt x="5314" y="5857"/>
                  </a:lnTo>
                  <a:lnTo>
                    <a:pt x="5281" y="5782"/>
                  </a:lnTo>
                  <a:lnTo>
                    <a:pt x="5264" y="5740"/>
                  </a:lnTo>
                  <a:lnTo>
                    <a:pt x="5255" y="5715"/>
                  </a:lnTo>
                  <a:lnTo>
                    <a:pt x="5230" y="5640"/>
                  </a:lnTo>
                  <a:lnTo>
                    <a:pt x="5214" y="5565"/>
                  </a:lnTo>
                  <a:lnTo>
                    <a:pt x="5189" y="5490"/>
                  </a:lnTo>
                  <a:lnTo>
                    <a:pt x="5164" y="5406"/>
                  </a:lnTo>
                  <a:lnTo>
                    <a:pt x="5147" y="5331"/>
                  </a:lnTo>
                  <a:lnTo>
                    <a:pt x="5130" y="5256"/>
                  </a:lnTo>
                  <a:lnTo>
                    <a:pt x="5105" y="5180"/>
                  </a:lnTo>
                  <a:lnTo>
                    <a:pt x="5088" y="5105"/>
                  </a:lnTo>
                  <a:lnTo>
                    <a:pt x="5072" y="5030"/>
                  </a:lnTo>
                  <a:lnTo>
                    <a:pt x="5055" y="4955"/>
                  </a:lnTo>
                  <a:lnTo>
                    <a:pt x="5038" y="4880"/>
                  </a:lnTo>
                  <a:lnTo>
                    <a:pt x="5022" y="4796"/>
                  </a:lnTo>
                  <a:lnTo>
                    <a:pt x="5005" y="4721"/>
                  </a:lnTo>
                  <a:lnTo>
                    <a:pt x="4988" y="4646"/>
                  </a:lnTo>
                  <a:lnTo>
                    <a:pt x="4955" y="4495"/>
                  </a:lnTo>
                  <a:lnTo>
                    <a:pt x="4930" y="4345"/>
                  </a:lnTo>
                  <a:lnTo>
                    <a:pt x="4896" y="4186"/>
                  </a:lnTo>
                  <a:lnTo>
                    <a:pt x="4896" y="4186"/>
                  </a:lnTo>
                  <a:lnTo>
                    <a:pt x="4838" y="3886"/>
                  </a:lnTo>
                  <a:lnTo>
                    <a:pt x="4813" y="3735"/>
                  </a:lnTo>
                  <a:lnTo>
                    <a:pt x="4779" y="3577"/>
                  </a:lnTo>
                  <a:lnTo>
                    <a:pt x="4754" y="3426"/>
                  </a:lnTo>
                  <a:lnTo>
                    <a:pt x="4738" y="3351"/>
                  </a:lnTo>
                  <a:lnTo>
                    <a:pt x="4721" y="3276"/>
                  </a:lnTo>
                  <a:lnTo>
                    <a:pt x="4704" y="3201"/>
                  </a:lnTo>
                  <a:lnTo>
                    <a:pt x="4687" y="3125"/>
                  </a:lnTo>
                  <a:lnTo>
                    <a:pt x="4671" y="3050"/>
                  </a:lnTo>
                  <a:lnTo>
                    <a:pt x="4654" y="2975"/>
                  </a:lnTo>
                  <a:lnTo>
                    <a:pt x="4637" y="2900"/>
                  </a:lnTo>
                  <a:lnTo>
                    <a:pt x="4621" y="2825"/>
                  </a:lnTo>
                  <a:lnTo>
                    <a:pt x="4596" y="2749"/>
                  </a:lnTo>
                  <a:lnTo>
                    <a:pt x="4579" y="2674"/>
                  </a:lnTo>
                  <a:lnTo>
                    <a:pt x="4562" y="2599"/>
                  </a:lnTo>
                  <a:lnTo>
                    <a:pt x="4537" y="2532"/>
                  </a:lnTo>
                  <a:lnTo>
                    <a:pt x="4529" y="2482"/>
                  </a:lnTo>
                  <a:lnTo>
                    <a:pt x="4520" y="2457"/>
                  </a:lnTo>
                  <a:lnTo>
                    <a:pt x="4495" y="2382"/>
                  </a:lnTo>
                  <a:lnTo>
                    <a:pt x="4470" y="2307"/>
                  </a:lnTo>
                  <a:lnTo>
                    <a:pt x="4453" y="2240"/>
                  </a:lnTo>
                  <a:lnTo>
                    <a:pt x="4428" y="2165"/>
                  </a:lnTo>
                  <a:lnTo>
                    <a:pt x="4403" y="2090"/>
                  </a:lnTo>
                  <a:lnTo>
                    <a:pt x="4378" y="2014"/>
                  </a:lnTo>
                  <a:lnTo>
                    <a:pt x="4353" y="1947"/>
                  </a:lnTo>
                  <a:lnTo>
                    <a:pt x="4320" y="1872"/>
                  </a:lnTo>
                  <a:lnTo>
                    <a:pt x="4295" y="1797"/>
                  </a:lnTo>
                  <a:lnTo>
                    <a:pt x="4270" y="1730"/>
                  </a:lnTo>
                  <a:lnTo>
                    <a:pt x="4236" y="1655"/>
                  </a:lnTo>
                  <a:lnTo>
                    <a:pt x="4220" y="1622"/>
                  </a:lnTo>
                  <a:lnTo>
                    <a:pt x="4203" y="1588"/>
                  </a:lnTo>
                  <a:lnTo>
                    <a:pt x="4186" y="1555"/>
                  </a:lnTo>
                  <a:lnTo>
                    <a:pt x="4169" y="1513"/>
                  </a:lnTo>
                  <a:lnTo>
                    <a:pt x="4153" y="1480"/>
                  </a:lnTo>
                  <a:lnTo>
                    <a:pt x="4136" y="1438"/>
                  </a:lnTo>
                  <a:lnTo>
                    <a:pt x="4111" y="1396"/>
                  </a:lnTo>
                  <a:lnTo>
                    <a:pt x="4086" y="1354"/>
                  </a:lnTo>
                  <a:lnTo>
                    <a:pt x="4069" y="1304"/>
                  </a:lnTo>
                  <a:lnTo>
                    <a:pt x="4036" y="1262"/>
                  </a:lnTo>
                  <a:lnTo>
                    <a:pt x="4011" y="1212"/>
                  </a:lnTo>
                  <a:lnTo>
                    <a:pt x="3986" y="1162"/>
                  </a:lnTo>
                  <a:lnTo>
                    <a:pt x="3952" y="1112"/>
                  </a:lnTo>
                  <a:lnTo>
                    <a:pt x="3927" y="1062"/>
                  </a:lnTo>
                  <a:lnTo>
                    <a:pt x="3894" y="1003"/>
                  </a:lnTo>
                  <a:lnTo>
                    <a:pt x="3860" y="953"/>
                  </a:lnTo>
                  <a:lnTo>
                    <a:pt x="3844" y="928"/>
                  </a:lnTo>
                  <a:lnTo>
                    <a:pt x="3827" y="903"/>
                  </a:lnTo>
                  <a:lnTo>
                    <a:pt x="3810" y="878"/>
                  </a:lnTo>
                  <a:lnTo>
                    <a:pt x="3794" y="853"/>
                  </a:lnTo>
                  <a:lnTo>
                    <a:pt x="3768" y="828"/>
                  </a:lnTo>
                  <a:lnTo>
                    <a:pt x="3752" y="803"/>
                  </a:lnTo>
                  <a:lnTo>
                    <a:pt x="3735" y="778"/>
                  </a:lnTo>
                  <a:lnTo>
                    <a:pt x="3718" y="761"/>
                  </a:lnTo>
                  <a:lnTo>
                    <a:pt x="3702" y="736"/>
                  </a:lnTo>
                  <a:lnTo>
                    <a:pt x="3677" y="711"/>
                  </a:lnTo>
                  <a:lnTo>
                    <a:pt x="3660" y="686"/>
                  </a:lnTo>
                  <a:lnTo>
                    <a:pt x="3643" y="661"/>
                  </a:lnTo>
                  <a:lnTo>
                    <a:pt x="3618" y="644"/>
                  </a:lnTo>
                  <a:lnTo>
                    <a:pt x="3601" y="619"/>
                  </a:lnTo>
                  <a:lnTo>
                    <a:pt x="3585" y="602"/>
                  </a:lnTo>
                  <a:lnTo>
                    <a:pt x="3560" y="577"/>
                  </a:lnTo>
                  <a:lnTo>
                    <a:pt x="3543" y="561"/>
                  </a:lnTo>
                  <a:lnTo>
                    <a:pt x="3518" y="536"/>
                  </a:lnTo>
                  <a:lnTo>
                    <a:pt x="3501" y="519"/>
                  </a:lnTo>
                  <a:lnTo>
                    <a:pt x="3484" y="502"/>
                  </a:lnTo>
                  <a:lnTo>
                    <a:pt x="3459" y="486"/>
                  </a:lnTo>
                  <a:lnTo>
                    <a:pt x="3443" y="469"/>
                  </a:lnTo>
                  <a:lnTo>
                    <a:pt x="3426" y="452"/>
                  </a:lnTo>
                  <a:lnTo>
                    <a:pt x="3401" y="435"/>
                  </a:lnTo>
                  <a:lnTo>
                    <a:pt x="3384" y="427"/>
                  </a:lnTo>
                  <a:lnTo>
                    <a:pt x="3359" y="410"/>
                  </a:lnTo>
                  <a:lnTo>
                    <a:pt x="3342" y="394"/>
                  </a:lnTo>
                  <a:lnTo>
                    <a:pt x="3326" y="385"/>
                  </a:lnTo>
                  <a:lnTo>
                    <a:pt x="3301" y="369"/>
                  </a:lnTo>
                  <a:lnTo>
                    <a:pt x="3284" y="360"/>
                  </a:lnTo>
                  <a:lnTo>
                    <a:pt x="3267" y="352"/>
                  </a:lnTo>
                  <a:lnTo>
                    <a:pt x="3242" y="344"/>
                  </a:lnTo>
                  <a:lnTo>
                    <a:pt x="3225" y="335"/>
                  </a:lnTo>
                  <a:lnTo>
                    <a:pt x="3209" y="327"/>
                  </a:lnTo>
                  <a:lnTo>
                    <a:pt x="3184" y="327"/>
                  </a:lnTo>
                  <a:lnTo>
                    <a:pt x="3167" y="327"/>
                  </a:lnTo>
                  <a:lnTo>
                    <a:pt x="3150" y="327"/>
                  </a:lnTo>
                  <a:lnTo>
                    <a:pt x="3075" y="327"/>
                  </a:lnTo>
                  <a:lnTo>
                    <a:pt x="3075" y="327"/>
                  </a:lnTo>
                  <a:lnTo>
                    <a:pt x="3075" y="327"/>
                  </a:lnTo>
                  <a:lnTo>
                    <a:pt x="3075" y="327"/>
                  </a:lnTo>
                  <a:lnTo>
                    <a:pt x="3075" y="327"/>
                  </a:lnTo>
                  <a:lnTo>
                    <a:pt x="3075" y="327"/>
                  </a:lnTo>
                  <a:lnTo>
                    <a:pt x="3075" y="327"/>
                  </a:lnTo>
                  <a:lnTo>
                    <a:pt x="3075" y="335"/>
                  </a:lnTo>
                  <a:lnTo>
                    <a:pt x="3067" y="344"/>
                  </a:lnTo>
                  <a:lnTo>
                    <a:pt x="3058" y="352"/>
                  </a:lnTo>
                  <a:lnTo>
                    <a:pt x="3058" y="360"/>
                  </a:lnTo>
                  <a:lnTo>
                    <a:pt x="3050" y="369"/>
                  </a:lnTo>
                  <a:lnTo>
                    <a:pt x="3050" y="385"/>
                  </a:lnTo>
                  <a:lnTo>
                    <a:pt x="3042" y="394"/>
                  </a:lnTo>
                  <a:lnTo>
                    <a:pt x="3033" y="402"/>
                  </a:lnTo>
                  <a:lnTo>
                    <a:pt x="3033" y="419"/>
                  </a:lnTo>
                  <a:lnTo>
                    <a:pt x="3033" y="435"/>
                  </a:lnTo>
                  <a:lnTo>
                    <a:pt x="3025" y="452"/>
                  </a:lnTo>
                  <a:lnTo>
                    <a:pt x="3025" y="460"/>
                  </a:lnTo>
                  <a:lnTo>
                    <a:pt x="3025" y="477"/>
                  </a:lnTo>
                  <a:lnTo>
                    <a:pt x="3025" y="494"/>
                  </a:lnTo>
                  <a:lnTo>
                    <a:pt x="3025" y="519"/>
                  </a:lnTo>
                  <a:lnTo>
                    <a:pt x="3025" y="536"/>
                  </a:lnTo>
                  <a:lnTo>
                    <a:pt x="3025" y="552"/>
                  </a:lnTo>
                  <a:lnTo>
                    <a:pt x="3025" y="569"/>
                  </a:lnTo>
                  <a:lnTo>
                    <a:pt x="3025" y="586"/>
                  </a:lnTo>
                  <a:lnTo>
                    <a:pt x="3025" y="602"/>
                  </a:lnTo>
                  <a:lnTo>
                    <a:pt x="3025" y="628"/>
                  </a:lnTo>
                  <a:lnTo>
                    <a:pt x="3025" y="661"/>
                  </a:lnTo>
                  <a:lnTo>
                    <a:pt x="3025" y="703"/>
                  </a:lnTo>
                  <a:lnTo>
                    <a:pt x="3025" y="745"/>
                  </a:lnTo>
                  <a:lnTo>
                    <a:pt x="3025" y="778"/>
                  </a:lnTo>
                  <a:lnTo>
                    <a:pt x="3025" y="820"/>
                  </a:lnTo>
                  <a:lnTo>
                    <a:pt x="3025" y="1062"/>
                  </a:lnTo>
                  <a:lnTo>
                    <a:pt x="3025" y="1104"/>
                  </a:lnTo>
                  <a:lnTo>
                    <a:pt x="3025" y="1137"/>
                  </a:lnTo>
                  <a:lnTo>
                    <a:pt x="3025" y="1179"/>
                  </a:lnTo>
                  <a:lnTo>
                    <a:pt x="3025" y="1212"/>
                  </a:lnTo>
                  <a:lnTo>
                    <a:pt x="3025" y="1254"/>
                  </a:lnTo>
                  <a:lnTo>
                    <a:pt x="3025" y="1296"/>
                  </a:lnTo>
                  <a:lnTo>
                    <a:pt x="3025" y="1329"/>
                  </a:lnTo>
                  <a:lnTo>
                    <a:pt x="3033" y="1413"/>
                  </a:lnTo>
                  <a:lnTo>
                    <a:pt x="3050" y="1488"/>
                  </a:lnTo>
                  <a:lnTo>
                    <a:pt x="3058" y="1563"/>
                  </a:lnTo>
                  <a:lnTo>
                    <a:pt x="3075" y="1638"/>
                  </a:lnTo>
                  <a:lnTo>
                    <a:pt x="3092" y="1714"/>
                  </a:lnTo>
                  <a:lnTo>
                    <a:pt x="3100" y="1789"/>
                  </a:lnTo>
                  <a:lnTo>
                    <a:pt x="3117" y="1872"/>
                  </a:lnTo>
                  <a:lnTo>
                    <a:pt x="3142" y="1947"/>
                  </a:lnTo>
                  <a:lnTo>
                    <a:pt x="3159" y="2023"/>
                  </a:lnTo>
                  <a:lnTo>
                    <a:pt x="3175" y="2098"/>
                  </a:lnTo>
                  <a:lnTo>
                    <a:pt x="3192" y="2173"/>
                  </a:lnTo>
                  <a:lnTo>
                    <a:pt x="3217" y="2248"/>
                  </a:lnTo>
                  <a:lnTo>
                    <a:pt x="3242" y="2323"/>
                  </a:lnTo>
                  <a:lnTo>
                    <a:pt x="3259" y="2399"/>
                  </a:lnTo>
                  <a:lnTo>
                    <a:pt x="3284" y="2474"/>
                  </a:lnTo>
                  <a:lnTo>
                    <a:pt x="3309" y="2549"/>
                  </a:lnTo>
                  <a:lnTo>
                    <a:pt x="3334" y="2624"/>
                  </a:lnTo>
                  <a:lnTo>
                    <a:pt x="3359" y="2699"/>
                  </a:lnTo>
                  <a:lnTo>
                    <a:pt x="3384" y="2775"/>
                  </a:lnTo>
                  <a:lnTo>
                    <a:pt x="3409" y="2850"/>
                  </a:lnTo>
                  <a:lnTo>
                    <a:pt x="3434" y="2917"/>
                  </a:lnTo>
                  <a:lnTo>
                    <a:pt x="3459" y="2992"/>
                  </a:lnTo>
                  <a:lnTo>
                    <a:pt x="3493" y="3067"/>
                  </a:lnTo>
                  <a:lnTo>
                    <a:pt x="3518" y="3142"/>
                  </a:lnTo>
                  <a:lnTo>
                    <a:pt x="3551" y="3217"/>
                  </a:lnTo>
                  <a:lnTo>
                    <a:pt x="3576" y="3292"/>
                  </a:lnTo>
                  <a:lnTo>
                    <a:pt x="3610" y="3359"/>
                  </a:lnTo>
                  <a:lnTo>
                    <a:pt x="3635" y="3435"/>
                  </a:lnTo>
                  <a:lnTo>
                    <a:pt x="3668" y="3510"/>
                  </a:lnTo>
                  <a:lnTo>
                    <a:pt x="3685" y="3551"/>
                  </a:lnTo>
                  <a:lnTo>
                    <a:pt x="3702" y="3593"/>
                  </a:lnTo>
                  <a:lnTo>
                    <a:pt x="3718" y="3635"/>
                  </a:lnTo>
                  <a:lnTo>
                    <a:pt x="3743" y="3677"/>
                  </a:lnTo>
                  <a:lnTo>
                    <a:pt x="3760" y="3719"/>
                  </a:lnTo>
                  <a:lnTo>
                    <a:pt x="3777" y="3760"/>
                  </a:lnTo>
                  <a:lnTo>
                    <a:pt x="3802" y="3802"/>
                  </a:lnTo>
                  <a:lnTo>
                    <a:pt x="3819" y="3844"/>
                  </a:lnTo>
                  <a:lnTo>
                    <a:pt x="3860" y="3927"/>
                  </a:lnTo>
                  <a:lnTo>
                    <a:pt x="3910" y="4011"/>
                  </a:lnTo>
                  <a:lnTo>
                    <a:pt x="3994" y="4178"/>
                  </a:lnTo>
                  <a:lnTo>
                    <a:pt x="4011" y="4203"/>
                  </a:lnTo>
                  <a:lnTo>
                    <a:pt x="4019" y="4228"/>
                  </a:lnTo>
                  <a:lnTo>
                    <a:pt x="4061" y="4295"/>
                  </a:lnTo>
                  <a:lnTo>
                    <a:pt x="4103" y="4362"/>
                  </a:lnTo>
                  <a:lnTo>
                    <a:pt x="4119" y="4404"/>
                  </a:lnTo>
                  <a:lnTo>
                    <a:pt x="4136" y="4437"/>
                  </a:lnTo>
                  <a:lnTo>
                    <a:pt x="4153" y="4470"/>
                  </a:lnTo>
                  <a:lnTo>
                    <a:pt x="4169" y="4504"/>
                  </a:lnTo>
                  <a:lnTo>
                    <a:pt x="4186" y="4529"/>
                  </a:lnTo>
                  <a:lnTo>
                    <a:pt x="4195" y="4546"/>
                  </a:lnTo>
                  <a:lnTo>
                    <a:pt x="4203" y="4562"/>
                  </a:lnTo>
                  <a:lnTo>
                    <a:pt x="4203" y="4587"/>
                  </a:lnTo>
                  <a:lnTo>
                    <a:pt x="4211" y="4621"/>
                  </a:lnTo>
                  <a:lnTo>
                    <a:pt x="4211" y="4637"/>
                  </a:lnTo>
                  <a:lnTo>
                    <a:pt x="4211" y="4663"/>
                  </a:lnTo>
                  <a:lnTo>
                    <a:pt x="4211" y="4679"/>
                  </a:lnTo>
                  <a:lnTo>
                    <a:pt x="4211" y="4679"/>
                  </a:lnTo>
                  <a:lnTo>
                    <a:pt x="4203" y="4704"/>
                  </a:lnTo>
                  <a:lnTo>
                    <a:pt x="4195" y="4721"/>
                  </a:lnTo>
                  <a:lnTo>
                    <a:pt x="4178" y="4746"/>
                  </a:lnTo>
                  <a:lnTo>
                    <a:pt x="4178" y="4746"/>
                  </a:lnTo>
                  <a:lnTo>
                    <a:pt x="4161" y="4763"/>
                  </a:lnTo>
                  <a:lnTo>
                    <a:pt x="4144" y="4780"/>
                  </a:lnTo>
                  <a:lnTo>
                    <a:pt x="4128" y="4788"/>
                  </a:lnTo>
                  <a:lnTo>
                    <a:pt x="4103" y="4796"/>
                  </a:lnTo>
                  <a:lnTo>
                    <a:pt x="4103" y="4796"/>
                  </a:lnTo>
                  <a:lnTo>
                    <a:pt x="4078" y="4805"/>
                  </a:lnTo>
                  <a:lnTo>
                    <a:pt x="4053" y="4805"/>
                  </a:lnTo>
                  <a:lnTo>
                    <a:pt x="4027" y="4805"/>
                  </a:lnTo>
                  <a:lnTo>
                    <a:pt x="4002" y="4805"/>
                  </a:lnTo>
                  <a:lnTo>
                    <a:pt x="3977" y="4796"/>
                  </a:lnTo>
                  <a:lnTo>
                    <a:pt x="3961" y="4796"/>
                  </a:lnTo>
                  <a:lnTo>
                    <a:pt x="3927" y="4771"/>
                  </a:lnTo>
                  <a:lnTo>
                    <a:pt x="3910" y="4754"/>
                  </a:lnTo>
                  <a:lnTo>
                    <a:pt x="3894" y="4746"/>
                  </a:lnTo>
                  <a:lnTo>
                    <a:pt x="3869" y="4721"/>
                  </a:lnTo>
                  <a:lnTo>
                    <a:pt x="3852" y="4696"/>
                  </a:lnTo>
                  <a:lnTo>
                    <a:pt x="3810" y="4646"/>
                  </a:lnTo>
                  <a:lnTo>
                    <a:pt x="3768" y="4604"/>
                  </a:lnTo>
                  <a:lnTo>
                    <a:pt x="3727" y="4554"/>
                  </a:lnTo>
                  <a:lnTo>
                    <a:pt x="3685" y="4504"/>
                  </a:lnTo>
                  <a:lnTo>
                    <a:pt x="3643" y="4462"/>
                  </a:lnTo>
                  <a:lnTo>
                    <a:pt x="3643" y="4462"/>
                  </a:lnTo>
                  <a:lnTo>
                    <a:pt x="3610" y="4412"/>
                  </a:lnTo>
                  <a:lnTo>
                    <a:pt x="3568" y="4362"/>
                  </a:lnTo>
                  <a:lnTo>
                    <a:pt x="3535" y="4312"/>
                  </a:lnTo>
                  <a:lnTo>
                    <a:pt x="3493" y="4253"/>
                  </a:lnTo>
                  <a:lnTo>
                    <a:pt x="3459" y="4203"/>
                  </a:lnTo>
                  <a:lnTo>
                    <a:pt x="3426" y="4153"/>
                  </a:lnTo>
                  <a:lnTo>
                    <a:pt x="3393" y="4103"/>
                  </a:lnTo>
                  <a:lnTo>
                    <a:pt x="3351" y="4044"/>
                  </a:lnTo>
                  <a:lnTo>
                    <a:pt x="3317" y="3994"/>
                  </a:lnTo>
                  <a:lnTo>
                    <a:pt x="3284" y="3936"/>
                  </a:lnTo>
                  <a:lnTo>
                    <a:pt x="3251" y="3886"/>
                  </a:lnTo>
                  <a:lnTo>
                    <a:pt x="3217" y="3827"/>
                  </a:lnTo>
                  <a:lnTo>
                    <a:pt x="3184" y="3777"/>
                  </a:lnTo>
                  <a:lnTo>
                    <a:pt x="3150" y="3719"/>
                  </a:lnTo>
                  <a:lnTo>
                    <a:pt x="3092" y="3610"/>
                  </a:lnTo>
                  <a:lnTo>
                    <a:pt x="3025" y="3501"/>
                  </a:lnTo>
                  <a:lnTo>
                    <a:pt x="2958" y="3384"/>
                  </a:lnTo>
                  <a:lnTo>
                    <a:pt x="2900" y="3276"/>
                  </a:lnTo>
                  <a:lnTo>
                    <a:pt x="2833" y="3167"/>
                  </a:lnTo>
                  <a:lnTo>
                    <a:pt x="2774" y="3059"/>
                  </a:lnTo>
                  <a:lnTo>
                    <a:pt x="2707" y="2950"/>
                  </a:lnTo>
                  <a:lnTo>
                    <a:pt x="2674" y="2900"/>
                  </a:lnTo>
                  <a:lnTo>
                    <a:pt x="2649" y="2841"/>
                  </a:lnTo>
                  <a:lnTo>
                    <a:pt x="2616" y="2791"/>
                  </a:lnTo>
                  <a:lnTo>
                    <a:pt x="2582" y="2741"/>
                  </a:lnTo>
                  <a:lnTo>
                    <a:pt x="2549" y="2683"/>
                  </a:lnTo>
                  <a:lnTo>
                    <a:pt x="2515" y="2633"/>
                  </a:lnTo>
                  <a:lnTo>
                    <a:pt x="2482" y="2582"/>
                  </a:lnTo>
                  <a:lnTo>
                    <a:pt x="2449" y="2532"/>
                  </a:lnTo>
                  <a:lnTo>
                    <a:pt x="2415" y="2482"/>
                  </a:lnTo>
                  <a:lnTo>
                    <a:pt x="2382" y="2432"/>
                  </a:lnTo>
                  <a:lnTo>
                    <a:pt x="2348" y="2382"/>
                  </a:lnTo>
                  <a:lnTo>
                    <a:pt x="2315" y="2332"/>
                  </a:lnTo>
                  <a:lnTo>
                    <a:pt x="2273" y="2290"/>
                  </a:lnTo>
                  <a:lnTo>
                    <a:pt x="2240" y="2240"/>
                  </a:lnTo>
                  <a:lnTo>
                    <a:pt x="2206" y="2198"/>
                  </a:lnTo>
                  <a:lnTo>
                    <a:pt x="2173" y="2148"/>
                  </a:lnTo>
                  <a:lnTo>
                    <a:pt x="2131" y="2106"/>
                  </a:lnTo>
                  <a:lnTo>
                    <a:pt x="2022" y="2090"/>
                  </a:lnTo>
                  <a:lnTo>
                    <a:pt x="1989" y="2039"/>
                  </a:lnTo>
                  <a:lnTo>
                    <a:pt x="1964" y="2023"/>
                  </a:lnTo>
                  <a:lnTo>
                    <a:pt x="1947" y="1998"/>
                  </a:lnTo>
                  <a:lnTo>
                    <a:pt x="1931" y="1981"/>
                  </a:lnTo>
                  <a:lnTo>
                    <a:pt x="1906" y="1956"/>
                  </a:lnTo>
                  <a:lnTo>
                    <a:pt x="1889" y="1939"/>
                  </a:lnTo>
                  <a:lnTo>
                    <a:pt x="1864" y="1922"/>
                  </a:lnTo>
                  <a:lnTo>
                    <a:pt x="1847" y="1897"/>
                  </a:lnTo>
                  <a:lnTo>
                    <a:pt x="1830" y="1881"/>
                  </a:lnTo>
                  <a:lnTo>
                    <a:pt x="1805" y="1864"/>
                  </a:lnTo>
                  <a:lnTo>
                    <a:pt x="1789" y="1847"/>
                  </a:lnTo>
                  <a:lnTo>
                    <a:pt x="1763" y="1831"/>
                  </a:lnTo>
                  <a:lnTo>
                    <a:pt x="1747" y="1805"/>
                  </a:lnTo>
                  <a:lnTo>
                    <a:pt x="1722" y="1789"/>
                  </a:lnTo>
                  <a:lnTo>
                    <a:pt x="1713" y="1772"/>
                  </a:lnTo>
                  <a:lnTo>
                    <a:pt x="1688" y="1755"/>
                  </a:lnTo>
                  <a:lnTo>
                    <a:pt x="1672" y="1739"/>
                  </a:lnTo>
                  <a:lnTo>
                    <a:pt x="1647" y="1722"/>
                  </a:lnTo>
                  <a:lnTo>
                    <a:pt x="1621" y="1705"/>
                  </a:lnTo>
                  <a:lnTo>
                    <a:pt x="1605" y="1689"/>
                  </a:lnTo>
                  <a:lnTo>
                    <a:pt x="1580" y="1672"/>
                  </a:lnTo>
                  <a:lnTo>
                    <a:pt x="1555" y="1655"/>
                  </a:lnTo>
                  <a:lnTo>
                    <a:pt x="1538" y="1647"/>
                  </a:lnTo>
                  <a:lnTo>
                    <a:pt x="1521" y="1630"/>
                  </a:lnTo>
                  <a:lnTo>
                    <a:pt x="1505" y="1622"/>
                  </a:lnTo>
                  <a:lnTo>
                    <a:pt x="1488" y="1613"/>
                  </a:lnTo>
                  <a:lnTo>
                    <a:pt x="1471" y="1605"/>
                  </a:lnTo>
                  <a:lnTo>
                    <a:pt x="1454" y="1597"/>
                  </a:lnTo>
                  <a:lnTo>
                    <a:pt x="1438" y="1588"/>
                  </a:lnTo>
                  <a:lnTo>
                    <a:pt x="1421" y="1580"/>
                  </a:lnTo>
                  <a:lnTo>
                    <a:pt x="1404" y="1572"/>
                  </a:lnTo>
                  <a:lnTo>
                    <a:pt x="1388" y="1572"/>
                  </a:lnTo>
                  <a:lnTo>
                    <a:pt x="1379" y="1563"/>
                  </a:lnTo>
                  <a:lnTo>
                    <a:pt x="1362" y="1555"/>
                  </a:lnTo>
                  <a:lnTo>
                    <a:pt x="1346" y="1555"/>
                  </a:lnTo>
                  <a:lnTo>
                    <a:pt x="1329" y="1555"/>
                  </a:lnTo>
                  <a:lnTo>
                    <a:pt x="1321" y="1555"/>
                  </a:lnTo>
                  <a:lnTo>
                    <a:pt x="1304" y="1555"/>
                  </a:lnTo>
                  <a:lnTo>
                    <a:pt x="1287" y="1555"/>
                  </a:lnTo>
                  <a:lnTo>
                    <a:pt x="1279" y="1555"/>
                  </a:lnTo>
                  <a:lnTo>
                    <a:pt x="1262" y="1555"/>
                  </a:lnTo>
                  <a:lnTo>
                    <a:pt x="1246" y="1555"/>
                  </a:lnTo>
                  <a:lnTo>
                    <a:pt x="1237" y="1555"/>
                  </a:lnTo>
                  <a:lnTo>
                    <a:pt x="1220" y="1555"/>
                  </a:lnTo>
                  <a:lnTo>
                    <a:pt x="1095" y="1555"/>
                  </a:lnTo>
                  <a:lnTo>
                    <a:pt x="1087" y="1555"/>
                  </a:lnTo>
                  <a:lnTo>
                    <a:pt x="1070" y="1555"/>
                  </a:lnTo>
                  <a:lnTo>
                    <a:pt x="1062" y="1555"/>
                  </a:lnTo>
                  <a:lnTo>
                    <a:pt x="1045" y="1555"/>
                  </a:lnTo>
                  <a:lnTo>
                    <a:pt x="1037" y="1555"/>
                  </a:lnTo>
                  <a:lnTo>
                    <a:pt x="1028" y="1555"/>
                  </a:lnTo>
                  <a:lnTo>
                    <a:pt x="1012" y="1555"/>
                  </a:lnTo>
                  <a:lnTo>
                    <a:pt x="1003" y="1555"/>
                  </a:lnTo>
                  <a:lnTo>
                    <a:pt x="987" y="1555"/>
                  </a:lnTo>
                  <a:lnTo>
                    <a:pt x="978" y="1555"/>
                  </a:lnTo>
                  <a:lnTo>
                    <a:pt x="970" y="1555"/>
                  </a:lnTo>
                  <a:lnTo>
                    <a:pt x="953" y="1555"/>
                  </a:lnTo>
                  <a:lnTo>
                    <a:pt x="945" y="1563"/>
                  </a:lnTo>
                  <a:lnTo>
                    <a:pt x="936" y="1572"/>
                  </a:lnTo>
                  <a:lnTo>
                    <a:pt x="920" y="1572"/>
                  </a:lnTo>
                  <a:lnTo>
                    <a:pt x="911" y="1580"/>
                  </a:lnTo>
                  <a:lnTo>
                    <a:pt x="895" y="1588"/>
                  </a:lnTo>
                  <a:lnTo>
                    <a:pt x="886" y="1588"/>
                  </a:lnTo>
                  <a:lnTo>
                    <a:pt x="878" y="1597"/>
                  </a:lnTo>
                  <a:lnTo>
                    <a:pt x="861" y="1605"/>
                  </a:lnTo>
                  <a:lnTo>
                    <a:pt x="853" y="1613"/>
                  </a:lnTo>
                  <a:lnTo>
                    <a:pt x="836" y="1622"/>
                  </a:lnTo>
                  <a:lnTo>
                    <a:pt x="828" y="1630"/>
                  </a:lnTo>
                  <a:lnTo>
                    <a:pt x="819" y="1638"/>
                  </a:lnTo>
                  <a:lnTo>
                    <a:pt x="803" y="1647"/>
                  </a:lnTo>
                  <a:lnTo>
                    <a:pt x="794" y="1655"/>
                  </a:lnTo>
                  <a:lnTo>
                    <a:pt x="786" y="1663"/>
                  </a:lnTo>
                  <a:lnTo>
                    <a:pt x="778" y="1672"/>
                  </a:lnTo>
                  <a:lnTo>
                    <a:pt x="761" y="1689"/>
                  </a:lnTo>
                  <a:lnTo>
                    <a:pt x="744" y="1705"/>
                  </a:lnTo>
                  <a:lnTo>
                    <a:pt x="719" y="1730"/>
                  </a:lnTo>
                  <a:lnTo>
                    <a:pt x="703" y="1747"/>
                  </a:lnTo>
                  <a:lnTo>
                    <a:pt x="677" y="1772"/>
                  </a:lnTo>
                  <a:lnTo>
                    <a:pt x="661" y="1797"/>
                  </a:lnTo>
                  <a:lnTo>
                    <a:pt x="644" y="1822"/>
                  </a:lnTo>
                  <a:lnTo>
                    <a:pt x="619" y="1847"/>
                  </a:lnTo>
                  <a:lnTo>
                    <a:pt x="602" y="1872"/>
                  </a:lnTo>
                  <a:lnTo>
                    <a:pt x="586" y="1897"/>
                  </a:lnTo>
                  <a:lnTo>
                    <a:pt x="569" y="1922"/>
                  </a:lnTo>
                  <a:lnTo>
                    <a:pt x="552" y="1956"/>
                  </a:lnTo>
                  <a:lnTo>
                    <a:pt x="535" y="1981"/>
                  </a:lnTo>
                  <a:lnTo>
                    <a:pt x="519" y="2014"/>
                  </a:lnTo>
                  <a:lnTo>
                    <a:pt x="502" y="2039"/>
                  </a:lnTo>
                  <a:lnTo>
                    <a:pt x="485" y="2073"/>
                  </a:lnTo>
                  <a:lnTo>
                    <a:pt x="477" y="2106"/>
                  </a:lnTo>
                  <a:lnTo>
                    <a:pt x="460" y="2140"/>
                  </a:lnTo>
                  <a:lnTo>
                    <a:pt x="452" y="2165"/>
                  </a:lnTo>
                  <a:lnTo>
                    <a:pt x="435" y="2198"/>
                  </a:lnTo>
                  <a:lnTo>
                    <a:pt x="427" y="2232"/>
                  </a:lnTo>
                  <a:lnTo>
                    <a:pt x="418" y="2265"/>
                  </a:lnTo>
                  <a:lnTo>
                    <a:pt x="410" y="2298"/>
                  </a:lnTo>
                  <a:lnTo>
                    <a:pt x="402" y="2323"/>
                  </a:lnTo>
                  <a:lnTo>
                    <a:pt x="393" y="2357"/>
                  </a:lnTo>
                  <a:lnTo>
                    <a:pt x="385" y="2390"/>
                  </a:lnTo>
                  <a:lnTo>
                    <a:pt x="377" y="2424"/>
                  </a:lnTo>
                  <a:lnTo>
                    <a:pt x="368" y="2457"/>
                  </a:lnTo>
                  <a:lnTo>
                    <a:pt x="368" y="2490"/>
                  </a:lnTo>
                  <a:lnTo>
                    <a:pt x="368" y="2524"/>
                  </a:lnTo>
                  <a:lnTo>
                    <a:pt x="368" y="2549"/>
                  </a:lnTo>
                  <a:lnTo>
                    <a:pt x="368" y="2582"/>
                  </a:lnTo>
                  <a:lnTo>
                    <a:pt x="368" y="2616"/>
                  </a:lnTo>
                  <a:lnTo>
                    <a:pt x="368" y="2758"/>
                  </a:lnTo>
                  <a:lnTo>
                    <a:pt x="368" y="2808"/>
                  </a:lnTo>
                  <a:lnTo>
                    <a:pt x="368" y="2850"/>
                  </a:lnTo>
                  <a:lnTo>
                    <a:pt x="368" y="2891"/>
                  </a:lnTo>
                  <a:lnTo>
                    <a:pt x="368" y="2933"/>
                  </a:lnTo>
                  <a:lnTo>
                    <a:pt x="368" y="2975"/>
                  </a:lnTo>
                  <a:lnTo>
                    <a:pt x="377" y="3017"/>
                  </a:lnTo>
                  <a:lnTo>
                    <a:pt x="385" y="3059"/>
                  </a:lnTo>
                  <a:lnTo>
                    <a:pt x="393" y="3100"/>
                  </a:lnTo>
                  <a:lnTo>
                    <a:pt x="402" y="3150"/>
                  </a:lnTo>
                  <a:lnTo>
                    <a:pt x="410" y="3192"/>
                  </a:lnTo>
                  <a:lnTo>
                    <a:pt x="427" y="3234"/>
                  </a:lnTo>
                  <a:lnTo>
                    <a:pt x="435" y="3276"/>
                  </a:lnTo>
                  <a:lnTo>
                    <a:pt x="452" y="3318"/>
                  </a:lnTo>
                  <a:lnTo>
                    <a:pt x="460" y="3359"/>
                  </a:lnTo>
                  <a:lnTo>
                    <a:pt x="477" y="3401"/>
                  </a:lnTo>
                  <a:lnTo>
                    <a:pt x="494" y="3443"/>
                  </a:lnTo>
                  <a:lnTo>
                    <a:pt x="502" y="3493"/>
                  </a:lnTo>
                  <a:lnTo>
                    <a:pt x="519" y="3535"/>
                  </a:lnTo>
                  <a:lnTo>
                    <a:pt x="535" y="3577"/>
                  </a:lnTo>
                  <a:lnTo>
                    <a:pt x="552" y="3618"/>
                  </a:lnTo>
                  <a:lnTo>
                    <a:pt x="577" y="3660"/>
                  </a:lnTo>
                  <a:lnTo>
                    <a:pt x="594" y="3702"/>
                  </a:lnTo>
                  <a:lnTo>
                    <a:pt x="611" y="3744"/>
                  </a:lnTo>
                  <a:lnTo>
                    <a:pt x="627" y="3785"/>
                  </a:lnTo>
                  <a:lnTo>
                    <a:pt x="652" y="3835"/>
                  </a:lnTo>
                  <a:lnTo>
                    <a:pt x="669" y="3877"/>
                  </a:lnTo>
                  <a:lnTo>
                    <a:pt x="694" y="3919"/>
                  </a:lnTo>
                  <a:lnTo>
                    <a:pt x="711" y="3961"/>
                  </a:lnTo>
                  <a:lnTo>
                    <a:pt x="736" y="4003"/>
                  </a:lnTo>
                  <a:lnTo>
                    <a:pt x="753" y="4044"/>
                  </a:lnTo>
                  <a:lnTo>
                    <a:pt x="778" y="4086"/>
                  </a:lnTo>
                  <a:lnTo>
                    <a:pt x="803" y="4128"/>
                  </a:lnTo>
                  <a:lnTo>
                    <a:pt x="828" y="4170"/>
                  </a:lnTo>
                  <a:lnTo>
                    <a:pt x="845" y="4220"/>
                  </a:lnTo>
                  <a:lnTo>
                    <a:pt x="895" y="4303"/>
                  </a:lnTo>
                  <a:lnTo>
                    <a:pt x="945" y="4387"/>
                  </a:lnTo>
                  <a:lnTo>
                    <a:pt x="970" y="4429"/>
                  </a:lnTo>
                  <a:lnTo>
                    <a:pt x="995" y="4470"/>
                  </a:lnTo>
                  <a:lnTo>
                    <a:pt x="1037" y="4554"/>
                  </a:lnTo>
                  <a:lnTo>
                    <a:pt x="1129" y="4729"/>
                  </a:lnTo>
                  <a:lnTo>
                    <a:pt x="1220" y="4896"/>
                  </a:lnTo>
                  <a:lnTo>
                    <a:pt x="1271" y="4980"/>
                  </a:lnTo>
                  <a:lnTo>
                    <a:pt x="1312" y="5064"/>
                  </a:lnTo>
                  <a:lnTo>
                    <a:pt x="1362" y="5155"/>
                  </a:lnTo>
                  <a:lnTo>
                    <a:pt x="1404" y="5239"/>
                  </a:lnTo>
                  <a:lnTo>
                    <a:pt x="1446" y="5323"/>
                  </a:lnTo>
                  <a:lnTo>
                    <a:pt x="1471" y="5364"/>
                  </a:lnTo>
                  <a:lnTo>
                    <a:pt x="1488" y="5406"/>
                  </a:lnTo>
                  <a:lnTo>
                    <a:pt x="1429" y="5598"/>
                  </a:lnTo>
                  <a:lnTo>
                    <a:pt x="1246" y="5531"/>
                  </a:lnTo>
                  <a:lnTo>
                    <a:pt x="1220" y="5498"/>
                  </a:lnTo>
                  <a:lnTo>
                    <a:pt x="1195" y="5456"/>
                  </a:lnTo>
                  <a:lnTo>
                    <a:pt x="1154" y="5381"/>
                  </a:lnTo>
                  <a:lnTo>
                    <a:pt x="1104" y="5306"/>
                  </a:lnTo>
                  <a:lnTo>
                    <a:pt x="1053" y="5222"/>
                  </a:lnTo>
                  <a:lnTo>
                    <a:pt x="1003" y="5147"/>
                  </a:lnTo>
                  <a:lnTo>
                    <a:pt x="953" y="5064"/>
                  </a:lnTo>
                  <a:lnTo>
                    <a:pt x="845" y="4905"/>
                  </a:lnTo>
                  <a:lnTo>
                    <a:pt x="744" y="4738"/>
                  </a:lnTo>
                  <a:lnTo>
                    <a:pt x="686" y="4654"/>
                  </a:lnTo>
                  <a:lnTo>
                    <a:pt x="661" y="4612"/>
                  </a:lnTo>
                  <a:lnTo>
                    <a:pt x="636" y="4571"/>
                  </a:lnTo>
                  <a:lnTo>
                    <a:pt x="586" y="4479"/>
                  </a:lnTo>
                  <a:lnTo>
                    <a:pt x="535" y="4395"/>
                  </a:lnTo>
                  <a:lnTo>
                    <a:pt x="510" y="4353"/>
                  </a:lnTo>
                  <a:lnTo>
                    <a:pt x="485" y="4303"/>
                  </a:lnTo>
                  <a:lnTo>
                    <a:pt x="460" y="4262"/>
                  </a:lnTo>
                  <a:lnTo>
                    <a:pt x="435" y="4220"/>
                  </a:lnTo>
                  <a:lnTo>
                    <a:pt x="410" y="4170"/>
                  </a:lnTo>
                  <a:lnTo>
                    <a:pt x="393" y="4128"/>
                  </a:lnTo>
                  <a:lnTo>
                    <a:pt x="368" y="4086"/>
                  </a:lnTo>
                  <a:lnTo>
                    <a:pt x="343" y="4036"/>
                  </a:lnTo>
                  <a:lnTo>
                    <a:pt x="327" y="3994"/>
                  </a:lnTo>
                  <a:lnTo>
                    <a:pt x="302" y="3944"/>
                  </a:lnTo>
                  <a:lnTo>
                    <a:pt x="285" y="3902"/>
                  </a:lnTo>
                  <a:lnTo>
                    <a:pt x="260" y="3852"/>
                  </a:lnTo>
                  <a:lnTo>
                    <a:pt x="243" y="3810"/>
                  </a:lnTo>
                  <a:lnTo>
                    <a:pt x="218" y="3760"/>
                  </a:lnTo>
                  <a:lnTo>
                    <a:pt x="201" y="3710"/>
                  </a:lnTo>
                  <a:lnTo>
                    <a:pt x="185" y="3668"/>
                  </a:lnTo>
                  <a:lnTo>
                    <a:pt x="168" y="3618"/>
                  </a:lnTo>
                  <a:lnTo>
                    <a:pt x="151" y="3568"/>
                  </a:lnTo>
                  <a:lnTo>
                    <a:pt x="134" y="3526"/>
                  </a:lnTo>
                  <a:lnTo>
                    <a:pt x="118" y="3476"/>
                  </a:lnTo>
                  <a:lnTo>
                    <a:pt x="101" y="3426"/>
                  </a:lnTo>
                  <a:lnTo>
                    <a:pt x="93" y="3376"/>
                  </a:lnTo>
                  <a:lnTo>
                    <a:pt x="76" y="3334"/>
                  </a:lnTo>
                  <a:lnTo>
                    <a:pt x="59" y="3284"/>
                  </a:lnTo>
                  <a:lnTo>
                    <a:pt x="51" y="3234"/>
                  </a:lnTo>
                  <a:lnTo>
                    <a:pt x="43" y="3184"/>
                  </a:lnTo>
                  <a:lnTo>
                    <a:pt x="34" y="3134"/>
                  </a:lnTo>
                  <a:lnTo>
                    <a:pt x="26" y="3084"/>
                  </a:lnTo>
                  <a:lnTo>
                    <a:pt x="17" y="3034"/>
                  </a:lnTo>
                  <a:lnTo>
                    <a:pt x="9" y="2983"/>
                  </a:lnTo>
                  <a:lnTo>
                    <a:pt x="1" y="2933"/>
                  </a:lnTo>
                  <a:lnTo>
                    <a:pt x="1" y="2883"/>
                  </a:lnTo>
                  <a:lnTo>
                    <a:pt x="1" y="2833"/>
                  </a:lnTo>
                  <a:lnTo>
                    <a:pt x="1" y="2783"/>
                  </a:lnTo>
                  <a:lnTo>
                    <a:pt x="1" y="2641"/>
                  </a:lnTo>
                  <a:lnTo>
                    <a:pt x="1" y="2599"/>
                  </a:lnTo>
                  <a:lnTo>
                    <a:pt x="1" y="2557"/>
                  </a:lnTo>
                  <a:lnTo>
                    <a:pt x="1" y="2524"/>
                  </a:lnTo>
                  <a:lnTo>
                    <a:pt x="1" y="2482"/>
                  </a:lnTo>
                  <a:lnTo>
                    <a:pt x="9" y="2440"/>
                  </a:lnTo>
                  <a:lnTo>
                    <a:pt x="17" y="2399"/>
                  </a:lnTo>
                  <a:lnTo>
                    <a:pt x="26" y="2365"/>
                  </a:lnTo>
                  <a:lnTo>
                    <a:pt x="34" y="2323"/>
                  </a:lnTo>
                  <a:lnTo>
                    <a:pt x="43" y="2282"/>
                  </a:lnTo>
                  <a:lnTo>
                    <a:pt x="51" y="2240"/>
                  </a:lnTo>
                  <a:lnTo>
                    <a:pt x="59" y="2206"/>
                  </a:lnTo>
                  <a:lnTo>
                    <a:pt x="76" y="2165"/>
                  </a:lnTo>
                  <a:lnTo>
                    <a:pt x="84" y="2123"/>
                  </a:lnTo>
                  <a:lnTo>
                    <a:pt x="101" y="2081"/>
                  </a:lnTo>
                  <a:lnTo>
                    <a:pt x="118" y="2048"/>
                  </a:lnTo>
                  <a:lnTo>
                    <a:pt x="134" y="2006"/>
                  </a:lnTo>
                  <a:lnTo>
                    <a:pt x="151" y="1973"/>
                  </a:lnTo>
                  <a:lnTo>
                    <a:pt x="168" y="1931"/>
                  </a:lnTo>
                  <a:lnTo>
                    <a:pt x="185" y="1889"/>
                  </a:lnTo>
                  <a:lnTo>
                    <a:pt x="201" y="1856"/>
                  </a:lnTo>
                  <a:lnTo>
                    <a:pt x="218" y="1822"/>
                  </a:lnTo>
                  <a:lnTo>
                    <a:pt x="243" y="1780"/>
                  </a:lnTo>
                  <a:lnTo>
                    <a:pt x="260" y="1747"/>
                  </a:lnTo>
                  <a:lnTo>
                    <a:pt x="285" y="1714"/>
                  </a:lnTo>
                  <a:lnTo>
                    <a:pt x="310" y="1680"/>
                  </a:lnTo>
                  <a:lnTo>
                    <a:pt x="327" y="1647"/>
                  </a:lnTo>
                  <a:lnTo>
                    <a:pt x="352" y="1613"/>
                  </a:lnTo>
                  <a:lnTo>
                    <a:pt x="377" y="1580"/>
                  </a:lnTo>
                  <a:lnTo>
                    <a:pt x="402" y="1546"/>
                  </a:lnTo>
                  <a:lnTo>
                    <a:pt x="435" y="1513"/>
                  </a:lnTo>
                  <a:lnTo>
                    <a:pt x="460" y="1488"/>
                  </a:lnTo>
                  <a:lnTo>
                    <a:pt x="485" y="1455"/>
                  </a:lnTo>
                  <a:lnTo>
                    <a:pt x="519" y="1430"/>
                  </a:lnTo>
                  <a:lnTo>
                    <a:pt x="535" y="1413"/>
                  </a:lnTo>
                  <a:lnTo>
                    <a:pt x="552" y="1404"/>
                  </a:lnTo>
                  <a:lnTo>
                    <a:pt x="569" y="1388"/>
                  </a:lnTo>
                  <a:lnTo>
                    <a:pt x="577" y="1379"/>
                  </a:lnTo>
                  <a:lnTo>
                    <a:pt x="594" y="1363"/>
                  </a:lnTo>
                  <a:lnTo>
                    <a:pt x="611" y="1354"/>
                  </a:lnTo>
                  <a:lnTo>
                    <a:pt x="627" y="1338"/>
                  </a:lnTo>
                  <a:lnTo>
                    <a:pt x="644" y="1329"/>
                  </a:lnTo>
                  <a:lnTo>
                    <a:pt x="661" y="1313"/>
                  </a:lnTo>
                  <a:lnTo>
                    <a:pt x="677" y="1304"/>
                  </a:lnTo>
                  <a:lnTo>
                    <a:pt x="694" y="1296"/>
                  </a:lnTo>
                  <a:lnTo>
                    <a:pt x="711" y="1288"/>
                  </a:lnTo>
                  <a:lnTo>
                    <a:pt x="728" y="1271"/>
                  </a:lnTo>
                  <a:lnTo>
                    <a:pt x="753" y="1262"/>
                  </a:lnTo>
                  <a:lnTo>
                    <a:pt x="769" y="1254"/>
                  </a:lnTo>
                  <a:lnTo>
                    <a:pt x="786" y="1246"/>
                  </a:lnTo>
                  <a:lnTo>
                    <a:pt x="803" y="1237"/>
                  </a:lnTo>
                  <a:lnTo>
                    <a:pt x="819" y="1229"/>
                  </a:lnTo>
                  <a:lnTo>
                    <a:pt x="845" y="1221"/>
                  </a:lnTo>
                  <a:lnTo>
                    <a:pt x="861" y="1212"/>
                  </a:lnTo>
                  <a:lnTo>
                    <a:pt x="878" y="1204"/>
                  </a:lnTo>
                  <a:lnTo>
                    <a:pt x="903" y="1196"/>
                  </a:lnTo>
                  <a:lnTo>
                    <a:pt x="920" y="1196"/>
                  </a:lnTo>
                  <a:lnTo>
                    <a:pt x="936" y="1187"/>
                  </a:lnTo>
                  <a:lnTo>
                    <a:pt x="962" y="1179"/>
                  </a:lnTo>
                  <a:lnTo>
                    <a:pt x="978" y="1179"/>
                  </a:lnTo>
                  <a:lnTo>
                    <a:pt x="1003" y="1179"/>
                  </a:lnTo>
                  <a:lnTo>
                    <a:pt x="1020" y="1179"/>
                  </a:lnTo>
                  <a:lnTo>
                    <a:pt x="1020" y="1179"/>
                  </a:lnTo>
                  <a:lnTo>
                    <a:pt x="1045" y="1179"/>
                  </a:lnTo>
                  <a:lnTo>
                    <a:pt x="1062" y="1179"/>
                  </a:lnTo>
                  <a:lnTo>
                    <a:pt x="1062" y="1179"/>
                  </a:lnTo>
                  <a:lnTo>
                    <a:pt x="1087" y="1179"/>
                  </a:lnTo>
                  <a:lnTo>
                    <a:pt x="1104" y="1179"/>
                  </a:lnTo>
                  <a:lnTo>
                    <a:pt x="1212" y="11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4"/>
            <p:cNvSpPr/>
            <p:nvPr/>
          </p:nvSpPr>
          <p:spPr>
            <a:xfrm>
              <a:off x="6729245" y="4861662"/>
              <a:ext cx="300848" cy="292216"/>
            </a:xfrm>
            <a:custGeom>
              <a:avLst/>
              <a:gdLst/>
              <a:ahLst/>
              <a:cxnLst/>
              <a:rect l="l" t="t" r="r" b="b"/>
              <a:pathLst>
                <a:path w="6099" h="5924" extrusionOk="0">
                  <a:moveTo>
                    <a:pt x="3459" y="1671"/>
                  </a:moveTo>
                  <a:lnTo>
                    <a:pt x="3518" y="1671"/>
                  </a:lnTo>
                  <a:lnTo>
                    <a:pt x="3576" y="1671"/>
                  </a:lnTo>
                  <a:lnTo>
                    <a:pt x="3593" y="1671"/>
                  </a:lnTo>
                  <a:lnTo>
                    <a:pt x="3618" y="1671"/>
                  </a:lnTo>
                  <a:lnTo>
                    <a:pt x="3635" y="1671"/>
                  </a:lnTo>
                  <a:lnTo>
                    <a:pt x="3660" y="1680"/>
                  </a:lnTo>
                  <a:lnTo>
                    <a:pt x="3676" y="1688"/>
                  </a:lnTo>
                  <a:lnTo>
                    <a:pt x="3693" y="1696"/>
                  </a:lnTo>
                  <a:lnTo>
                    <a:pt x="3710" y="1713"/>
                  </a:lnTo>
                  <a:lnTo>
                    <a:pt x="3710" y="1713"/>
                  </a:lnTo>
                  <a:lnTo>
                    <a:pt x="3726" y="1730"/>
                  </a:lnTo>
                  <a:lnTo>
                    <a:pt x="3743" y="1746"/>
                  </a:lnTo>
                  <a:lnTo>
                    <a:pt x="3760" y="1772"/>
                  </a:lnTo>
                  <a:lnTo>
                    <a:pt x="3760" y="1772"/>
                  </a:lnTo>
                  <a:lnTo>
                    <a:pt x="3768" y="1797"/>
                  </a:lnTo>
                  <a:lnTo>
                    <a:pt x="3768" y="1822"/>
                  </a:lnTo>
                  <a:lnTo>
                    <a:pt x="3768" y="1863"/>
                  </a:lnTo>
                  <a:lnTo>
                    <a:pt x="3768" y="1888"/>
                  </a:lnTo>
                  <a:lnTo>
                    <a:pt x="3768" y="1888"/>
                  </a:lnTo>
                  <a:lnTo>
                    <a:pt x="3760" y="1914"/>
                  </a:lnTo>
                  <a:lnTo>
                    <a:pt x="3751" y="1930"/>
                  </a:lnTo>
                  <a:lnTo>
                    <a:pt x="3735" y="1955"/>
                  </a:lnTo>
                  <a:lnTo>
                    <a:pt x="3735" y="1955"/>
                  </a:lnTo>
                  <a:lnTo>
                    <a:pt x="3718" y="1972"/>
                  </a:lnTo>
                  <a:lnTo>
                    <a:pt x="3710" y="1980"/>
                  </a:lnTo>
                  <a:lnTo>
                    <a:pt x="3693" y="1989"/>
                  </a:lnTo>
                  <a:lnTo>
                    <a:pt x="3676" y="2005"/>
                  </a:lnTo>
                  <a:lnTo>
                    <a:pt x="3660" y="2005"/>
                  </a:lnTo>
                  <a:lnTo>
                    <a:pt x="3643" y="2014"/>
                  </a:lnTo>
                  <a:lnTo>
                    <a:pt x="3626" y="2022"/>
                  </a:lnTo>
                  <a:lnTo>
                    <a:pt x="3601" y="2031"/>
                  </a:lnTo>
                  <a:lnTo>
                    <a:pt x="3601" y="2031"/>
                  </a:lnTo>
                  <a:lnTo>
                    <a:pt x="3584" y="2031"/>
                  </a:lnTo>
                  <a:lnTo>
                    <a:pt x="3559" y="2039"/>
                  </a:lnTo>
                  <a:lnTo>
                    <a:pt x="3518" y="2047"/>
                  </a:lnTo>
                  <a:lnTo>
                    <a:pt x="3467" y="2056"/>
                  </a:lnTo>
                  <a:lnTo>
                    <a:pt x="3367" y="2081"/>
                  </a:lnTo>
                  <a:lnTo>
                    <a:pt x="3309" y="2097"/>
                  </a:lnTo>
                  <a:lnTo>
                    <a:pt x="3259" y="2106"/>
                  </a:lnTo>
                  <a:lnTo>
                    <a:pt x="3208" y="2122"/>
                  </a:lnTo>
                  <a:lnTo>
                    <a:pt x="3158" y="2131"/>
                  </a:lnTo>
                  <a:lnTo>
                    <a:pt x="3142" y="2139"/>
                  </a:lnTo>
                  <a:lnTo>
                    <a:pt x="3125" y="2147"/>
                  </a:lnTo>
                  <a:lnTo>
                    <a:pt x="3108" y="2147"/>
                  </a:lnTo>
                  <a:lnTo>
                    <a:pt x="3108" y="2147"/>
                  </a:lnTo>
                  <a:lnTo>
                    <a:pt x="3092" y="2156"/>
                  </a:lnTo>
                  <a:lnTo>
                    <a:pt x="3041" y="2173"/>
                  </a:lnTo>
                  <a:lnTo>
                    <a:pt x="2983" y="2189"/>
                  </a:lnTo>
                  <a:lnTo>
                    <a:pt x="2933" y="2214"/>
                  </a:lnTo>
                  <a:lnTo>
                    <a:pt x="2883" y="2231"/>
                  </a:lnTo>
                  <a:lnTo>
                    <a:pt x="2824" y="2256"/>
                  </a:lnTo>
                  <a:lnTo>
                    <a:pt x="2774" y="2273"/>
                  </a:lnTo>
                  <a:lnTo>
                    <a:pt x="2724" y="2289"/>
                  </a:lnTo>
                  <a:lnTo>
                    <a:pt x="2674" y="2315"/>
                  </a:lnTo>
                  <a:lnTo>
                    <a:pt x="2624" y="2340"/>
                  </a:lnTo>
                  <a:lnTo>
                    <a:pt x="2574" y="2356"/>
                  </a:lnTo>
                  <a:lnTo>
                    <a:pt x="2523" y="2381"/>
                  </a:lnTo>
                  <a:lnTo>
                    <a:pt x="2498" y="2390"/>
                  </a:lnTo>
                  <a:lnTo>
                    <a:pt x="2473" y="2406"/>
                  </a:lnTo>
                  <a:lnTo>
                    <a:pt x="2423" y="2432"/>
                  </a:lnTo>
                  <a:lnTo>
                    <a:pt x="2373" y="2457"/>
                  </a:lnTo>
                  <a:lnTo>
                    <a:pt x="2331" y="2490"/>
                  </a:lnTo>
                  <a:lnTo>
                    <a:pt x="2281" y="2515"/>
                  </a:lnTo>
                  <a:lnTo>
                    <a:pt x="2248" y="2540"/>
                  </a:lnTo>
                  <a:lnTo>
                    <a:pt x="2214" y="2557"/>
                  </a:lnTo>
                  <a:lnTo>
                    <a:pt x="2181" y="2574"/>
                  </a:lnTo>
                  <a:lnTo>
                    <a:pt x="2148" y="2599"/>
                  </a:lnTo>
                  <a:lnTo>
                    <a:pt x="2114" y="2615"/>
                  </a:lnTo>
                  <a:lnTo>
                    <a:pt x="2081" y="2632"/>
                  </a:lnTo>
                  <a:lnTo>
                    <a:pt x="2047" y="2657"/>
                  </a:lnTo>
                  <a:lnTo>
                    <a:pt x="2014" y="2682"/>
                  </a:lnTo>
                  <a:lnTo>
                    <a:pt x="1980" y="2699"/>
                  </a:lnTo>
                  <a:lnTo>
                    <a:pt x="1947" y="2724"/>
                  </a:lnTo>
                  <a:lnTo>
                    <a:pt x="1914" y="2749"/>
                  </a:lnTo>
                  <a:lnTo>
                    <a:pt x="1880" y="2766"/>
                  </a:lnTo>
                  <a:lnTo>
                    <a:pt x="1847" y="2791"/>
                  </a:lnTo>
                  <a:lnTo>
                    <a:pt x="1813" y="2816"/>
                  </a:lnTo>
                  <a:lnTo>
                    <a:pt x="1780" y="2841"/>
                  </a:lnTo>
                  <a:lnTo>
                    <a:pt x="1747" y="2866"/>
                  </a:lnTo>
                  <a:lnTo>
                    <a:pt x="1713" y="2891"/>
                  </a:lnTo>
                  <a:lnTo>
                    <a:pt x="1680" y="2916"/>
                  </a:lnTo>
                  <a:lnTo>
                    <a:pt x="1646" y="2941"/>
                  </a:lnTo>
                  <a:lnTo>
                    <a:pt x="1613" y="2966"/>
                  </a:lnTo>
                  <a:lnTo>
                    <a:pt x="1579" y="2991"/>
                  </a:lnTo>
                  <a:lnTo>
                    <a:pt x="1546" y="3016"/>
                  </a:lnTo>
                  <a:lnTo>
                    <a:pt x="1513" y="3041"/>
                  </a:lnTo>
                  <a:lnTo>
                    <a:pt x="1479" y="3066"/>
                  </a:lnTo>
                  <a:lnTo>
                    <a:pt x="1446" y="3100"/>
                  </a:lnTo>
                  <a:lnTo>
                    <a:pt x="1412" y="3125"/>
                  </a:lnTo>
                  <a:lnTo>
                    <a:pt x="1412" y="3125"/>
                  </a:lnTo>
                  <a:lnTo>
                    <a:pt x="1387" y="3150"/>
                  </a:lnTo>
                  <a:lnTo>
                    <a:pt x="1354" y="3175"/>
                  </a:lnTo>
                  <a:lnTo>
                    <a:pt x="1320" y="3208"/>
                  </a:lnTo>
                  <a:lnTo>
                    <a:pt x="1295" y="3233"/>
                  </a:lnTo>
                  <a:lnTo>
                    <a:pt x="1262" y="3267"/>
                  </a:lnTo>
                  <a:lnTo>
                    <a:pt x="1229" y="3292"/>
                  </a:lnTo>
                  <a:lnTo>
                    <a:pt x="1204" y="3325"/>
                  </a:lnTo>
                  <a:lnTo>
                    <a:pt x="1170" y="3359"/>
                  </a:lnTo>
                  <a:lnTo>
                    <a:pt x="1145" y="3384"/>
                  </a:lnTo>
                  <a:lnTo>
                    <a:pt x="1120" y="3417"/>
                  </a:lnTo>
                  <a:lnTo>
                    <a:pt x="1087" y="3442"/>
                  </a:lnTo>
                  <a:lnTo>
                    <a:pt x="1061" y="3476"/>
                  </a:lnTo>
                  <a:lnTo>
                    <a:pt x="1036" y="3509"/>
                  </a:lnTo>
                  <a:lnTo>
                    <a:pt x="1011" y="3543"/>
                  </a:lnTo>
                  <a:lnTo>
                    <a:pt x="986" y="3568"/>
                  </a:lnTo>
                  <a:lnTo>
                    <a:pt x="953" y="3601"/>
                  </a:lnTo>
                  <a:lnTo>
                    <a:pt x="928" y="3634"/>
                  </a:lnTo>
                  <a:lnTo>
                    <a:pt x="903" y="3668"/>
                  </a:lnTo>
                  <a:lnTo>
                    <a:pt x="886" y="3701"/>
                  </a:lnTo>
                  <a:lnTo>
                    <a:pt x="861" y="3726"/>
                  </a:lnTo>
                  <a:lnTo>
                    <a:pt x="836" y="3760"/>
                  </a:lnTo>
                  <a:lnTo>
                    <a:pt x="811" y="3793"/>
                  </a:lnTo>
                  <a:lnTo>
                    <a:pt x="794" y="3827"/>
                  </a:lnTo>
                  <a:lnTo>
                    <a:pt x="769" y="3860"/>
                  </a:lnTo>
                  <a:lnTo>
                    <a:pt x="752" y="3893"/>
                  </a:lnTo>
                  <a:lnTo>
                    <a:pt x="727" y="3927"/>
                  </a:lnTo>
                  <a:lnTo>
                    <a:pt x="711" y="3960"/>
                  </a:lnTo>
                  <a:lnTo>
                    <a:pt x="694" y="3994"/>
                  </a:lnTo>
                  <a:lnTo>
                    <a:pt x="677" y="4035"/>
                  </a:lnTo>
                  <a:lnTo>
                    <a:pt x="660" y="4069"/>
                  </a:lnTo>
                  <a:lnTo>
                    <a:pt x="652" y="4086"/>
                  </a:lnTo>
                  <a:lnTo>
                    <a:pt x="644" y="4102"/>
                  </a:lnTo>
                  <a:lnTo>
                    <a:pt x="627" y="4136"/>
                  </a:lnTo>
                  <a:lnTo>
                    <a:pt x="610" y="4169"/>
                  </a:lnTo>
                  <a:lnTo>
                    <a:pt x="594" y="4203"/>
                  </a:lnTo>
                  <a:lnTo>
                    <a:pt x="577" y="4236"/>
                  </a:lnTo>
                  <a:lnTo>
                    <a:pt x="560" y="4269"/>
                  </a:lnTo>
                  <a:lnTo>
                    <a:pt x="544" y="4303"/>
                  </a:lnTo>
                  <a:lnTo>
                    <a:pt x="535" y="4336"/>
                  </a:lnTo>
                  <a:lnTo>
                    <a:pt x="518" y="4370"/>
                  </a:lnTo>
                  <a:lnTo>
                    <a:pt x="510" y="4403"/>
                  </a:lnTo>
                  <a:lnTo>
                    <a:pt x="502" y="4445"/>
                  </a:lnTo>
                  <a:lnTo>
                    <a:pt x="493" y="4478"/>
                  </a:lnTo>
                  <a:lnTo>
                    <a:pt x="485" y="4512"/>
                  </a:lnTo>
                  <a:lnTo>
                    <a:pt x="477" y="4537"/>
                  </a:lnTo>
                  <a:lnTo>
                    <a:pt x="477" y="4570"/>
                  </a:lnTo>
                  <a:lnTo>
                    <a:pt x="477" y="4604"/>
                  </a:lnTo>
                  <a:lnTo>
                    <a:pt x="477" y="4629"/>
                  </a:lnTo>
                  <a:lnTo>
                    <a:pt x="477" y="4654"/>
                  </a:lnTo>
                  <a:lnTo>
                    <a:pt x="477" y="4687"/>
                  </a:lnTo>
                  <a:lnTo>
                    <a:pt x="477" y="4812"/>
                  </a:lnTo>
                  <a:lnTo>
                    <a:pt x="477" y="4837"/>
                  </a:lnTo>
                  <a:lnTo>
                    <a:pt x="477" y="4854"/>
                  </a:lnTo>
                  <a:lnTo>
                    <a:pt x="477" y="4879"/>
                  </a:lnTo>
                  <a:lnTo>
                    <a:pt x="477" y="4896"/>
                  </a:lnTo>
                  <a:lnTo>
                    <a:pt x="477" y="4913"/>
                  </a:lnTo>
                  <a:lnTo>
                    <a:pt x="477" y="4921"/>
                  </a:lnTo>
                  <a:lnTo>
                    <a:pt x="477" y="4946"/>
                  </a:lnTo>
                  <a:lnTo>
                    <a:pt x="477" y="4938"/>
                  </a:lnTo>
                  <a:lnTo>
                    <a:pt x="485" y="4963"/>
                  </a:lnTo>
                  <a:lnTo>
                    <a:pt x="493" y="4979"/>
                  </a:lnTo>
                  <a:lnTo>
                    <a:pt x="493" y="4971"/>
                  </a:lnTo>
                  <a:lnTo>
                    <a:pt x="502" y="4996"/>
                  </a:lnTo>
                  <a:lnTo>
                    <a:pt x="510" y="5013"/>
                  </a:lnTo>
                  <a:lnTo>
                    <a:pt x="510" y="5005"/>
                  </a:lnTo>
                  <a:lnTo>
                    <a:pt x="518" y="5030"/>
                  </a:lnTo>
                  <a:lnTo>
                    <a:pt x="527" y="5046"/>
                  </a:lnTo>
                  <a:lnTo>
                    <a:pt x="527" y="5046"/>
                  </a:lnTo>
                  <a:lnTo>
                    <a:pt x="544" y="5063"/>
                  </a:lnTo>
                  <a:lnTo>
                    <a:pt x="552" y="5080"/>
                  </a:lnTo>
                  <a:lnTo>
                    <a:pt x="552" y="5071"/>
                  </a:lnTo>
                  <a:lnTo>
                    <a:pt x="560" y="5096"/>
                  </a:lnTo>
                  <a:lnTo>
                    <a:pt x="577" y="5113"/>
                  </a:lnTo>
                  <a:lnTo>
                    <a:pt x="577" y="5105"/>
                  </a:lnTo>
                  <a:lnTo>
                    <a:pt x="585" y="5130"/>
                  </a:lnTo>
                  <a:lnTo>
                    <a:pt x="602" y="5147"/>
                  </a:lnTo>
                  <a:lnTo>
                    <a:pt x="602" y="5138"/>
                  </a:lnTo>
                  <a:lnTo>
                    <a:pt x="619" y="5155"/>
                  </a:lnTo>
                  <a:lnTo>
                    <a:pt x="635" y="5172"/>
                  </a:lnTo>
                  <a:lnTo>
                    <a:pt x="627" y="5172"/>
                  </a:lnTo>
                  <a:lnTo>
                    <a:pt x="644" y="5188"/>
                  </a:lnTo>
                  <a:lnTo>
                    <a:pt x="660" y="5205"/>
                  </a:lnTo>
                  <a:lnTo>
                    <a:pt x="660" y="5205"/>
                  </a:lnTo>
                  <a:lnTo>
                    <a:pt x="677" y="5222"/>
                  </a:lnTo>
                  <a:lnTo>
                    <a:pt x="694" y="5238"/>
                  </a:lnTo>
                  <a:lnTo>
                    <a:pt x="694" y="5238"/>
                  </a:lnTo>
                  <a:lnTo>
                    <a:pt x="719" y="5247"/>
                  </a:lnTo>
                  <a:lnTo>
                    <a:pt x="736" y="5264"/>
                  </a:lnTo>
                  <a:lnTo>
                    <a:pt x="736" y="5264"/>
                  </a:lnTo>
                  <a:lnTo>
                    <a:pt x="752" y="5280"/>
                  </a:lnTo>
                  <a:lnTo>
                    <a:pt x="777" y="5297"/>
                  </a:lnTo>
                  <a:lnTo>
                    <a:pt x="777" y="5297"/>
                  </a:lnTo>
                  <a:lnTo>
                    <a:pt x="794" y="5305"/>
                  </a:lnTo>
                  <a:lnTo>
                    <a:pt x="819" y="5322"/>
                  </a:lnTo>
                  <a:lnTo>
                    <a:pt x="819" y="5322"/>
                  </a:lnTo>
                  <a:lnTo>
                    <a:pt x="836" y="5339"/>
                  </a:lnTo>
                  <a:lnTo>
                    <a:pt x="861" y="5347"/>
                  </a:lnTo>
                  <a:lnTo>
                    <a:pt x="861" y="5347"/>
                  </a:lnTo>
                  <a:lnTo>
                    <a:pt x="886" y="5364"/>
                  </a:lnTo>
                  <a:lnTo>
                    <a:pt x="894" y="5364"/>
                  </a:lnTo>
                  <a:lnTo>
                    <a:pt x="911" y="5372"/>
                  </a:lnTo>
                  <a:lnTo>
                    <a:pt x="928" y="5380"/>
                  </a:lnTo>
                  <a:lnTo>
                    <a:pt x="953" y="5389"/>
                  </a:lnTo>
                  <a:lnTo>
                    <a:pt x="978" y="5406"/>
                  </a:lnTo>
                  <a:lnTo>
                    <a:pt x="1003" y="5414"/>
                  </a:lnTo>
                  <a:lnTo>
                    <a:pt x="1028" y="5422"/>
                  </a:lnTo>
                  <a:lnTo>
                    <a:pt x="1053" y="5431"/>
                  </a:lnTo>
                  <a:lnTo>
                    <a:pt x="1078" y="5439"/>
                  </a:lnTo>
                  <a:lnTo>
                    <a:pt x="1103" y="5447"/>
                  </a:lnTo>
                  <a:lnTo>
                    <a:pt x="1128" y="5456"/>
                  </a:lnTo>
                  <a:lnTo>
                    <a:pt x="1153" y="5464"/>
                  </a:lnTo>
                  <a:lnTo>
                    <a:pt x="1178" y="5472"/>
                  </a:lnTo>
                  <a:lnTo>
                    <a:pt x="1212" y="5481"/>
                  </a:lnTo>
                  <a:lnTo>
                    <a:pt x="1237" y="5489"/>
                  </a:lnTo>
                  <a:lnTo>
                    <a:pt x="1262" y="5497"/>
                  </a:lnTo>
                  <a:lnTo>
                    <a:pt x="1295" y="5506"/>
                  </a:lnTo>
                  <a:lnTo>
                    <a:pt x="1320" y="5514"/>
                  </a:lnTo>
                  <a:lnTo>
                    <a:pt x="1354" y="5523"/>
                  </a:lnTo>
                  <a:lnTo>
                    <a:pt x="1387" y="5523"/>
                  </a:lnTo>
                  <a:lnTo>
                    <a:pt x="1412" y="5531"/>
                  </a:lnTo>
                  <a:lnTo>
                    <a:pt x="1446" y="5539"/>
                  </a:lnTo>
                  <a:lnTo>
                    <a:pt x="1471" y="5539"/>
                  </a:lnTo>
                  <a:lnTo>
                    <a:pt x="1504" y="5539"/>
                  </a:lnTo>
                  <a:lnTo>
                    <a:pt x="1538" y="5539"/>
                  </a:lnTo>
                  <a:lnTo>
                    <a:pt x="1571" y="5539"/>
                  </a:lnTo>
                  <a:lnTo>
                    <a:pt x="1596" y="5539"/>
                  </a:lnTo>
                  <a:lnTo>
                    <a:pt x="1630" y="5539"/>
                  </a:lnTo>
                  <a:lnTo>
                    <a:pt x="1663" y="5539"/>
                  </a:lnTo>
                  <a:lnTo>
                    <a:pt x="1696" y="5539"/>
                  </a:lnTo>
                  <a:lnTo>
                    <a:pt x="1730" y="5539"/>
                  </a:lnTo>
                  <a:lnTo>
                    <a:pt x="1763" y="5539"/>
                  </a:lnTo>
                  <a:lnTo>
                    <a:pt x="1797" y="5539"/>
                  </a:lnTo>
                  <a:lnTo>
                    <a:pt x="2156" y="5539"/>
                  </a:lnTo>
                  <a:lnTo>
                    <a:pt x="2223" y="5539"/>
                  </a:lnTo>
                  <a:lnTo>
                    <a:pt x="2281" y="5539"/>
                  </a:lnTo>
                  <a:lnTo>
                    <a:pt x="2348" y="5539"/>
                  </a:lnTo>
                  <a:lnTo>
                    <a:pt x="2415" y="5539"/>
                  </a:lnTo>
                  <a:lnTo>
                    <a:pt x="2473" y="5531"/>
                  </a:lnTo>
                  <a:lnTo>
                    <a:pt x="2540" y="5523"/>
                  </a:lnTo>
                  <a:lnTo>
                    <a:pt x="2599" y="5514"/>
                  </a:lnTo>
                  <a:lnTo>
                    <a:pt x="2657" y="5506"/>
                  </a:lnTo>
                  <a:lnTo>
                    <a:pt x="2716" y="5497"/>
                  </a:lnTo>
                  <a:lnTo>
                    <a:pt x="2774" y="5489"/>
                  </a:lnTo>
                  <a:lnTo>
                    <a:pt x="2824" y="5481"/>
                  </a:lnTo>
                  <a:lnTo>
                    <a:pt x="2883" y="5472"/>
                  </a:lnTo>
                  <a:lnTo>
                    <a:pt x="2933" y="5464"/>
                  </a:lnTo>
                  <a:lnTo>
                    <a:pt x="2983" y="5447"/>
                  </a:lnTo>
                  <a:lnTo>
                    <a:pt x="3033" y="5439"/>
                  </a:lnTo>
                  <a:lnTo>
                    <a:pt x="3075" y="5422"/>
                  </a:lnTo>
                  <a:lnTo>
                    <a:pt x="3117" y="5414"/>
                  </a:lnTo>
                  <a:lnTo>
                    <a:pt x="3158" y="5397"/>
                  </a:lnTo>
                  <a:lnTo>
                    <a:pt x="3342" y="5489"/>
                  </a:lnTo>
                  <a:lnTo>
                    <a:pt x="3250" y="5665"/>
                  </a:lnTo>
                  <a:lnTo>
                    <a:pt x="3208" y="5681"/>
                  </a:lnTo>
                  <a:lnTo>
                    <a:pt x="3158" y="5698"/>
                  </a:lnTo>
                  <a:lnTo>
                    <a:pt x="3066" y="5731"/>
                  </a:lnTo>
                  <a:lnTo>
                    <a:pt x="3016" y="5740"/>
                  </a:lnTo>
                  <a:lnTo>
                    <a:pt x="2958" y="5756"/>
                  </a:lnTo>
                  <a:lnTo>
                    <a:pt x="2908" y="5773"/>
                  </a:lnTo>
                  <a:lnTo>
                    <a:pt x="2849" y="5790"/>
                  </a:lnTo>
                  <a:lnTo>
                    <a:pt x="2791" y="5807"/>
                  </a:lnTo>
                  <a:lnTo>
                    <a:pt x="2724" y="5815"/>
                  </a:lnTo>
                  <a:lnTo>
                    <a:pt x="2665" y="5832"/>
                  </a:lnTo>
                  <a:lnTo>
                    <a:pt x="2599" y="5840"/>
                  </a:lnTo>
                  <a:lnTo>
                    <a:pt x="2540" y="5857"/>
                  </a:lnTo>
                  <a:lnTo>
                    <a:pt x="2473" y="5865"/>
                  </a:lnTo>
                  <a:lnTo>
                    <a:pt x="2406" y="5882"/>
                  </a:lnTo>
                  <a:lnTo>
                    <a:pt x="2340" y="5890"/>
                  </a:lnTo>
                  <a:lnTo>
                    <a:pt x="2264" y="5898"/>
                  </a:lnTo>
                  <a:lnTo>
                    <a:pt x="2198" y="5907"/>
                  </a:lnTo>
                  <a:lnTo>
                    <a:pt x="2131" y="5915"/>
                  </a:lnTo>
                  <a:lnTo>
                    <a:pt x="2056" y="5915"/>
                  </a:lnTo>
                  <a:lnTo>
                    <a:pt x="1989" y="5923"/>
                  </a:lnTo>
                  <a:lnTo>
                    <a:pt x="1914" y="5923"/>
                  </a:lnTo>
                  <a:lnTo>
                    <a:pt x="1847" y="5923"/>
                  </a:lnTo>
                  <a:lnTo>
                    <a:pt x="1521" y="5923"/>
                  </a:lnTo>
                  <a:lnTo>
                    <a:pt x="1488" y="5923"/>
                  </a:lnTo>
                  <a:lnTo>
                    <a:pt x="1454" y="5923"/>
                  </a:lnTo>
                  <a:lnTo>
                    <a:pt x="1412" y="5923"/>
                  </a:lnTo>
                  <a:lnTo>
                    <a:pt x="1379" y="5923"/>
                  </a:lnTo>
                  <a:lnTo>
                    <a:pt x="1346" y="5923"/>
                  </a:lnTo>
                  <a:lnTo>
                    <a:pt x="1312" y="5923"/>
                  </a:lnTo>
                  <a:lnTo>
                    <a:pt x="1270" y="5923"/>
                  </a:lnTo>
                  <a:lnTo>
                    <a:pt x="1237" y="5923"/>
                  </a:lnTo>
                  <a:lnTo>
                    <a:pt x="1204" y="5923"/>
                  </a:lnTo>
                  <a:lnTo>
                    <a:pt x="1170" y="5915"/>
                  </a:lnTo>
                  <a:lnTo>
                    <a:pt x="1137" y="5915"/>
                  </a:lnTo>
                  <a:lnTo>
                    <a:pt x="1095" y="5907"/>
                  </a:lnTo>
                  <a:lnTo>
                    <a:pt x="1061" y="5898"/>
                  </a:lnTo>
                  <a:lnTo>
                    <a:pt x="1028" y="5890"/>
                  </a:lnTo>
                  <a:lnTo>
                    <a:pt x="995" y="5882"/>
                  </a:lnTo>
                  <a:lnTo>
                    <a:pt x="961" y="5873"/>
                  </a:lnTo>
                  <a:lnTo>
                    <a:pt x="928" y="5865"/>
                  </a:lnTo>
                  <a:lnTo>
                    <a:pt x="894" y="5857"/>
                  </a:lnTo>
                  <a:lnTo>
                    <a:pt x="861" y="5848"/>
                  </a:lnTo>
                  <a:lnTo>
                    <a:pt x="828" y="5840"/>
                  </a:lnTo>
                  <a:lnTo>
                    <a:pt x="794" y="5832"/>
                  </a:lnTo>
                  <a:lnTo>
                    <a:pt x="761" y="5815"/>
                  </a:lnTo>
                  <a:lnTo>
                    <a:pt x="736" y="5807"/>
                  </a:lnTo>
                  <a:lnTo>
                    <a:pt x="702" y="5790"/>
                  </a:lnTo>
                  <a:lnTo>
                    <a:pt x="669" y="5781"/>
                  </a:lnTo>
                  <a:lnTo>
                    <a:pt x="644" y="5765"/>
                  </a:lnTo>
                  <a:lnTo>
                    <a:pt x="644" y="5765"/>
                  </a:lnTo>
                  <a:lnTo>
                    <a:pt x="610" y="5756"/>
                  </a:lnTo>
                  <a:lnTo>
                    <a:pt x="577" y="5740"/>
                  </a:lnTo>
                  <a:lnTo>
                    <a:pt x="552" y="5723"/>
                  </a:lnTo>
                  <a:lnTo>
                    <a:pt x="518" y="5706"/>
                  </a:lnTo>
                  <a:lnTo>
                    <a:pt x="493" y="5690"/>
                  </a:lnTo>
                  <a:lnTo>
                    <a:pt x="460" y="5673"/>
                  </a:lnTo>
                  <a:lnTo>
                    <a:pt x="435" y="5648"/>
                  </a:lnTo>
                  <a:lnTo>
                    <a:pt x="410" y="5631"/>
                  </a:lnTo>
                  <a:lnTo>
                    <a:pt x="385" y="5606"/>
                  </a:lnTo>
                  <a:lnTo>
                    <a:pt x="360" y="5589"/>
                  </a:lnTo>
                  <a:lnTo>
                    <a:pt x="326" y="5564"/>
                  </a:lnTo>
                  <a:lnTo>
                    <a:pt x="310" y="5539"/>
                  </a:lnTo>
                  <a:lnTo>
                    <a:pt x="276" y="5523"/>
                  </a:lnTo>
                  <a:lnTo>
                    <a:pt x="259" y="5497"/>
                  </a:lnTo>
                  <a:lnTo>
                    <a:pt x="234" y="5472"/>
                  </a:lnTo>
                  <a:lnTo>
                    <a:pt x="209" y="5447"/>
                  </a:lnTo>
                  <a:lnTo>
                    <a:pt x="193" y="5414"/>
                  </a:lnTo>
                  <a:lnTo>
                    <a:pt x="168" y="5389"/>
                  </a:lnTo>
                  <a:lnTo>
                    <a:pt x="151" y="5364"/>
                  </a:lnTo>
                  <a:lnTo>
                    <a:pt x="134" y="5330"/>
                  </a:lnTo>
                  <a:lnTo>
                    <a:pt x="109" y="5297"/>
                  </a:lnTo>
                  <a:lnTo>
                    <a:pt x="92" y="5272"/>
                  </a:lnTo>
                  <a:lnTo>
                    <a:pt x="84" y="5238"/>
                  </a:lnTo>
                  <a:lnTo>
                    <a:pt x="67" y="5205"/>
                  </a:lnTo>
                  <a:lnTo>
                    <a:pt x="51" y="5172"/>
                  </a:lnTo>
                  <a:lnTo>
                    <a:pt x="42" y="5138"/>
                  </a:lnTo>
                  <a:lnTo>
                    <a:pt x="26" y="5105"/>
                  </a:lnTo>
                  <a:lnTo>
                    <a:pt x="17" y="5071"/>
                  </a:lnTo>
                  <a:lnTo>
                    <a:pt x="17" y="5055"/>
                  </a:lnTo>
                  <a:lnTo>
                    <a:pt x="9" y="5030"/>
                  </a:lnTo>
                  <a:lnTo>
                    <a:pt x="1" y="4996"/>
                  </a:lnTo>
                  <a:lnTo>
                    <a:pt x="1" y="4963"/>
                  </a:lnTo>
                  <a:lnTo>
                    <a:pt x="1" y="4921"/>
                  </a:lnTo>
                  <a:lnTo>
                    <a:pt x="1" y="4879"/>
                  </a:lnTo>
                  <a:lnTo>
                    <a:pt x="1" y="4846"/>
                  </a:lnTo>
                  <a:lnTo>
                    <a:pt x="1" y="4729"/>
                  </a:lnTo>
                  <a:lnTo>
                    <a:pt x="1" y="4687"/>
                  </a:lnTo>
                  <a:lnTo>
                    <a:pt x="1" y="4645"/>
                  </a:lnTo>
                  <a:lnTo>
                    <a:pt x="1" y="4604"/>
                  </a:lnTo>
                  <a:lnTo>
                    <a:pt x="1" y="4562"/>
                  </a:lnTo>
                  <a:lnTo>
                    <a:pt x="9" y="4520"/>
                  </a:lnTo>
                  <a:lnTo>
                    <a:pt x="17" y="4478"/>
                  </a:lnTo>
                  <a:lnTo>
                    <a:pt x="26" y="4436"/>
                  </a:lnTo>
                  <a:lnTo>
                    <a:pt x="42" y="4386"/>
                  </a:lnTo>
                  <a:lnTo>
                    <a:pt x="51" y="4345"/>
                  </a:lnTo>
                  <a:lnTo>
                    <a:pt x="67" y="4303"/>
                  </a:lnTo>
                  <a:lnTo>
                    <a:pt x="76" y="4261"/>
                  </a:lnTo>
                  <a:lnTo>
                    <a:pt x="92" y="4211"/>
                  </a:lnTo>
                  <a:lnTo>
                    <a:pt x="109" y="4169"/>
                  </a:lnTo>
                  <a:lnTo>
                    <a:pt x="126" y="4127"/>
                  </a:lnTo>
                  <a:lnTo>
                    <a:pt x="143" y="4086"/>
                  </a:lnTo>
                  <a:lnTo>
                    <a:pt x="159" y="4044"/>
                  </a:lnTo>
                  <a:lnTo>
                    <a:pt x="184" y="4002"/>
                  </a:lnTo>
                  <a:lnTo>
                    <a:pt x="201" y="3960"/>
                  </a:lnTo>
                  <a:lnTo>
                    <a:pt x="226" y="3919"/>
                  </a:lnTo>
                  <a:lnTo>
                    <a:pt x="234" y="3893"/>
                  </a:lnTo>
                  <a:lnTo>
                    <a:pt x="243" y="3877"/>
                  </a:lnTo>
                  <a:lnTo>
                    <a:pt x="268" y="3835"/>
                  </a:lnTo>
                  <a:lnTo>
                    <a:pt x="293" y="3793"/>
                  </a:lnTo>
                  <a:lnTo>
                    <a:pt x="318" y="3760"/>
                  </a:lnTo>
                  <a:lnTo>
                    <a:pt x="343" y="3718"/>
                  </a:lnTo>
                  <a:lnTo>
                    <a:pt x="368" y="3676"/>
                  </a:lnTo>
                  <a:lnTo>
                    <a:pt x="393" y="3643"/>
                  </a:lnTo>
                  <a:lnTo>
                    <a:pt x="418" y="3601"/>
                  </a:lnTo>
                  <a:lnTo>
                    <a:pt x="443" y="3568"/>
                  </a:lnTo>
                  <a:lnTo>
                    <a:pt x="468" y="3526"/>
                  </a:lnTo>
                  <a:lnTo>
                    <a:pt x="493" y="3492"/>
                  </a:lnTo>
                  <a:lnTo>
                    <a:pt x="527" y="3451"/>
                  </a:lnTo>
                  <a:lnTo>
                    <a:pt x="552" y="3417"/>
                  </a:lnTo>
                  <a:lnTo>
                    <a:pt x="585" y="3384"/>
                  </a:lnTo>
                  <a:lnTo>
                    <a:pt x="610" y="3342"/>
                  </a:lnTo>
                  <a:lnTo>
                    <a:pt x="644" y="3309"/>
                  </a:lnTo>
                  <a:lnTo>
                    <a:pt x="677" y="3275"/>
                  </a:lnTo>
                  <a:lnTo>
                    <a:pt x="702" y="3242"/>
                  </a:lnTo>
                  <a:lnTo>
                    <a:pt x="736" y="3208"/>
                  </a:lnTo>
                  <a:lnTo>
                    <a:pt x="769" y="3175"/>
                  </a:lnTo>
                  <a:lnTo>
                    <a:pt x="803" y="3142"/>
                  </a:lnTo>
                  <a:lnTo>
                    <a:pt x="836" y="3108"/>
                  </a:lnTo>
                  <a:lnTo>
                    <a:pt x="869" y="3075"/>
                  </a:lnTo>
                  <a:lnTo>
                    <a:pt x="903" y="3041"/>
                  </a:lnTo>
                  <a:lnTo>
                    <a:pt x="936" y="3008"/>
                  </a:lnTo>
                  <a:lnTo>
                    <a:pt x="970" y="2983"/>
                  </a:lnTo>
                  <a:lnTo>
                    <a:pt x="1003" y="2949"/>
                  </a:lnTo>
                  <a:lnTo>
                    <a:pt x="1036" y="2916"/>
                  </a:lnTo>
                  <a:lnTo>
                    <a:pt x="1070" y="2891"/>
                  </a:lnTo>
                  <a:lnTo>
                    <a:pt x="1112" y="2858"/>
                  </a:lnTo>
                  <a:lnTo>
                    <a:pt x="1145" y="2832"/>
                  </a:lnTo>
                  <a:lnTo>
                    <a:pt x="1145" y="2832"/>
                  </a:lnTo>
                  <a:lnTo>
                    <a:pt x="1178" y="2807"/>
                  </a:lnTo>
                  <a:lnTo>
                    <a:pt x="1212" y="2774"/>
                  </a:lnTo>
                  <a:lnTo>
                    <a:pt x="1254" y="2749"/>
                  </a:lnTo>
                  <a:lnTo>
                    <a:pt x="1287" y="2724"/>
                  </a:lnTo>
                  <a:lnTo>
                    <a:pt x="1320" y="2690"/>
                  </a:lnTo>
                  <a:lnTo>
                    <a:pt x="1362" y="2665"/>
                  </a:lnTo>
                  <a:lnTo>
                    <a:pt x="1396" y="2640"/>
                  </a:lnTo>
                  <a:lnTo>
                    <a:pt x="1437" y="2615"/>
                  </a:lnTo>
                  <a:lnTo>
                    <a:pt x="1471" y="2590"/>
                  </a:lnTo>
                  <a:lnTo>
                    <a:pt x="1513" y="2565"/>
                  </a:lnTo>
                  <a:lnTo>
                    <a:pt x="1546" y="2540"/>
                  </a:lnTo>
                  <a:lnTo>
                    <a:pt x="1588" y="2515"/>
                  </a:lnTo>
                  <a:lnTo>
                    <a:pt x="1621" y="2490"/>
                  </a:lnTo>
                  <a:lnTo>
                    <a:pt x="1663" y="2465"/>
                  </a:lnTo>
                  <a:lnTo>
                    <a:pt x="1696" y="2440"/>
                  </a:lnTo>
                  <a:lnTo>
                    <a:pt x="1738" y="2415"/>
                  </a:lnTo>
                  <a:lnTo>
                    <a:pt x="1772" y="2398"/>
                  </a:lnTo>
                  <a:lnTo>
                    <a:pt x="1813" y="2373"/>
                  </a:lnTo>
                  <a:lnTo>
                    <a:pt x="1847" y="2348"/>
                  </a:lnTo>
                  <a:lnTo>
                    <a:pt x="1889" y="2331"/>
                  </a:lnTo>
                  <a:lnTo>
                    <a:pt x="1922" y="2306"/>
                  </a:lnTo>
                  <a:lnTo>
                    <a:pt x="1964" y="2289"/>
                  </a:lnTo>
                  <a:lnTo>
                    <a:pt x="1997" y="2264"/>
                  </a:lnTo>
                  <a:lnTo>
                    <a:pt x="2031" y="2248"/>
                  </a:lnTo>
                  <a:lnTo>
                    <a:pt x="2072" y="2231"/>
                  </a:lnTo>
                  <a:lnTo>
                    <a:pt x="2106" y="2206"/>
                  </a:lnTo>
                  <a:lnTo>
                    <a:pt x="2164" y="2181"/>
                  </a:lnTo>
                  <a:lnTo>
                    <a:pt x="2214" y="2156"/>
                  </a:lnTo>
                  <a:lnTo>
                    <a:pt x="2273" y="2131"/>
                  </a:lnTo>
                  <a:lnTo>
                    <a:pt x="2323" y="2106"/>
                  </a:lnTo>
                  <a:lnTo>
                    <a:pt x="2356" y="2089"/>
                  </a:lnTo>
                  <a:lnTo>
                    <a:pt x="2381" y="2081"/>
                  </a:lnTo>
                  <a:lnTo>
                    <a:pt x="2406" y="2072"/>
                  </a:lnTo>
                  <a:lnTo>
                    <a:pt x="2081" y="2072"/>
                  </a:lnTo>
                  <a:lnTo>
                    <a:pt x="2022" y="2072"/>
                  </a:lnTo>
                  <a:lnTo>
                    <a:pt x="1964" y="2072"/>
                  </a:lnTo>
                  <a:lnTo>
                    <a:pt x="1914" y="2072"/>
                  </a:lnTo>
                  <a:lnTo>
                    <a:pt x="1855" y="2072"/>
                  </a:lnTo>
                  <a:lnTo>
                    <a:pt x="1805" y="2072"/>
                  </a:lnTo>
                  <a:lnTo>
                    <a:pt x="1755" y="2064"/>
                  </a:lnTo>
                  <a:lnTo>
                    <a:pt x="1705" y="2056"/>
                  </a:lnTo>
                  <a:lnTo>
                    <a:pt x="1646" y="2047"/>
                  </a:lnTo>
                  <a:lnTo>
                    <a:pt x="1596" y="2039"/>
                  </a:lnTo>
                  <a:lnTo>
                    <a:pt x="1571" y="2039"/>
                  </a:lnTo>
                  <a:lnTo>
                    <a:pt x="1546" y="2039"/>
                  </a:lnTo>
                  <a:lnTo>
                    <a:pt x="1488" y="2031"/>
                  </a:lnTo>
                  <a:lnTo>
                    <a:pt x="1437" y="2022"/>
                  </a:lnTo>
                  <a:lnTo>
                    <a:pt x="1387" y="2014"/>
                  </a:lnTo>
                  <a:lnTo>
                    <a:pt x="1329" y="1997"/>
                  </a:lnTo>
                  <a:lnTo>
                    <a:pt x="1279" y="1989"/>
                  </a:lnTo>
                  <a:lnTo>
                    <a:pt x="1237" y="1980"/>
                  </a:lnTo>
                  <a:lnTo>
                    <a:pt x="1145" y="1955"/>
                  </a:lnTo>
                  <a:lnTo>
                    <a:pt x="1070" y="1939"/>
                  </a:lnTo>
                  <a:lnTo>
                    <a:pt x="1028" y="1930"/>
                  </a:lnTo>
                  <a:lnTo>
                    <a:pt x="995" y="1922"/>
                  </a:lnTo>
                  <a:lnTo>
                    <a:pt x="961" y="1914"/>
                  </a:lnTo>
                  <a:lnTo>
                    <a:pt x="919" y="1905"/>
                  </a:lnTo>
                  <a:lnTo>
                    <a:pt x="886" y="1888"/>
                  </a:lnTo>
                  <a:lnTo>
                    <a:pt x="861" y="1880"/>
                  </a:lnTo>
                  <a:lnTo>
                    <a:pt x="828" y="1872"/>
                  </a:lnTo>
                  <a:lnTo>
                    <a:pt x="794" y="1855"/>
                  </a:lnTo>
                  <a:lnTo>
                    <a:pt x="761" y="1847"/>
                  </a:lnTo>
                  <a:lnTo>
                    <a:pt x="736" y="1830"/>
                  </a:lnTo>
                  <a:lnTo>
                    <a:pt x="702" y="1822"/>
                  </a:lnTo>
                  <a:lnTo>
                    <a:pt x="677" y="1805"/>
                  </a:lnTo>
                  <a:lnTo>
                    <a:pt x="644" y="1788"/>
                  </a:lnTo>
                  <a:lnTo>
                    <a:pt x="610" y="1772"/>
                  </a:lnTo>
                  <a:lnTo>
                    <a:pt x="585" y="1755"/>
                  </a:lnTo>
                  <a:lnTo>
                    <a:pt x="552" y="1738"/>
                  </a:lnTo>
                  <a:lnTo>
                    <a:pt x="518" y="1713"/>
                  </a:lnTo>
                  <a:lnTo>
                    <a:pt x="485" y="1696"/>
                  </a:lnTo>
                  <a:lnTo>
                    <a:pt x="452" y="1680"/>
                  </a:lnTo>
                  <a:lnTo>
                    <a:pt x="427" y="1655"/>
                  </a:lnTo>
                  <a:lnTo>
                    <a:pt x="393" y="1638"/>
                  </a:lnTo>
                  <a:lnTo>
                    <a:pt x="368" y="1621"/>
                  </a:lnTo>
                  <a:lnTo>
                    <a:pt x="343" y="1596"/>
                  </a:lnTo>
                  <a:lnTo>
                    <a:pt x="318" y="1579"/>
                  </a:lnTo>
                  <a:lnTo>
                    <a:pt x="293" y="1554"/>
                  </a:lnTo>
                  <a:lnTo>
                    <a:pt x="268" y="1538"/>
                  </a:lnTo>
                  <a:lnTo>
                    <a:pt x="243" y="1513"/>
                  </a:lnTo>
                  <a:lnTo>
                    <a:pt x="226" y="1496"/>
                  </a:lnTo>
                  <a:lnTo>
                    <a:pt x="209" y="1471"/>
                  </a:lnTo>
                  <a:lnTo>
                    <a:pt x="184" y="1446"/>
                  </a:lnTo>
                  <a:lnTo>
                    <a:pt x="168" y="1429"/>
                  </a:lnTo>
                  <a:lnTo>
                    <a:pt x="151" y="1404"/>
                  </a:lnTo>
                  <a:lnTo>
                    <a:pt x="143" y="1379"/>
                  </a:lnTo>
                  <a:lnTo>
                    <a:pt x="126" y="1354"/>
                  </a:lnTo>
                  <a:lnTo>
                    <a:pt x="109" y="1329"/>
                  </a:lnTo>
                  <a:lnTo>
                    <a:pt x="101" y="1304"/>
                  </a:lnTo>
                  <a:lnTo>
                    <a:pt x="92" y="1279"/>
                  </a:lnTo>
                  <a:lnTo>
                    <a:pt x="84" y="1254"/>
                  </a:lnTo>
                  <a:lnTo>
                    <a:pt x="76" y="1229"/>
                  </a:lnTo>
                  <a:lnTo>
                    <a:pt x="67" y="1203"/>
                  </a:lnTo>
                  <a:lnTo>
                    <a:pt x="67" y="1178"/>
                  </a:lnTo>
                  <a:lnTo>
                    <a:pt x="67" y="1153"/>
                  </a:lnTo>
                  <a:lnTo>
                    <a:pt x="67" y="1103"/>
                  </a:lnTo>
                  <a:lnTo>
                    <a:pt x="67" y="1070"/>
                  </a:lnTo>
                  <a:lnTo>
                    <a:pt x="67" y="1045"/>
                  </a:lnTo>
                  <a:lnTo>
                    <a:pt x="76" y="1020"/>
                  </a:lnTo>
                  <a:lnTo>
                    <a:pt x="84" y="995"/>
                  </a:lnTo>
                  <a:lnTo>
                    <a:pt x="92" y="978"/>
                  </a:lnTo>
                  <a:lnTo>
                    <a:pt x="101" y="953"/>
                  </a:lnTo>
                  <a:lnTo>
                    <a:pt x="109" y="928"/>
                  </a:lnTo>
                  <a:lnTo>
                    <a:pt x="117" y="903"/>
                  </a:lnTo>
                  <a:lnTo>
                    <a:pt x="134" y="886"/>
                  </a:lnTo>
                  <a:lnTo>
                    <a:pt x="143" y="861"/>
                  </a:lnTo>
                  <a:lnTo>
                    <a:pt x="159" y="844"/>
                  </a:lnTo>
                  <a:lnTo>
                    <a:pt x="176" y="819"/>
                  </a:lnTo>
                  <a:lnTo>
                    <a:pt x="184" y="802"/>
                  </a:lnTo>
                  <a:lnTo>
                    <a:pt x="201" y="786"/>
                  </a:lnTo>
                  <a:lnTo>
                    <a:pt x="218" y="761"/>
                  </a:lnTo>
                  <a:lnTo>
                    <a:pt x="234" y="744"/>
                  </a:lnTo>
                  <a:lnTo>
                    <a:pt x="251" y="727"/>
                  </a:lnTo>
                  <a:lnTo>
                    <a:pt x="276" y="711"/>
                  </a:lnTo>
                  <a:lnTo>
                    <a:pt x="293" y="694"/>
                  </a:lnTo>
                  <a:lnTo>
                    <a:pt x="310" y="677"/>
                  </a:lnTo>
                  <a:lnTo>
                    <a:pt x="335" y="660"/>
                  </a:lnTo>
                  <a:lnTo>
                    <a:pt x="351" y="644"/>
                  </a:lnTo>
                  <a:lnTo>
                    <a:pt x="376" y="627"/>
                  </a:lnTo>
                  <a:lnTo>
                    <a:pt x="393" y="610"/>
                  </a:lnTo>
                  <a:lnTo>
                    <a:pt x="418" y="594"/>
                  </a:lnTo>
                  <a:lnTo>
                    <a:pt x="435" y="577"/>
                  </a:lnTo>
                  <a:lnTo>
                    <a:pt x="460" y="569"/>
                  </a:lnTo>
                  <a:lnTo>
                    <a:pt x="485" y="552"/>
                  </a:lnTo>
                  <a:lnTo>
                    <a:pt x="510" y="535"/>
                  </a:lnTo>
                  <a:lnTo>
                    <a:pt x="535" y="518"/>
                  </a:lnTo>
                  <a:lnTo>
                    <a:pt x="552" y="510"/>
                  </a:lnTo>
                  <a:lnTo>
                    <a:pt x="577" y="493"/>
                  </a:lnTo>
                  <a:lnTo>
                    <a:pt x="602" y="477"/>
                  </a:lnTo>
                  <a:lnTo>
                    <a:pt x="627" y="468"/>
                  </a:lnTo>
                  <a:lnTo>
                    <a:pt x="660" y="452"/>
                  </a:lnTo>
                  <a:lnTo>
                    <a:pt x="686" y="443"/>
                  </a:lnTo>
                  <a:lnTo>
                    <a:pt x="711" y="427"/>
                  </a:lnTo>
                  <a:lnTo>
                    <a:pt x="736" y="418"/>
                  </a:lnTo>
                  <a:lnTo>
                    <a:pt x="786" y="393"/>
                  </a:lnTo>
                  <a:lnTo>
                    <a:pt x="844" y="368"/>
                  </a:lnTo>
                  <a:lnTo>
                    <a:pt x="903" y="343"/>
                  </a:lnTo>
                  <a:lnTo>
                    <a:pt x="961" y="318"/>
                  </a:lnTo>
                  <a:lnTo>
                    <a:pt x="1020" y="293"/>
                  </a:lnTo>
                  <a:lnTo>
                    <a:pt x="1078" y="276"/>
                  </a:lnTo>
                  <a:lnTo>
                    <a:pt x="1137" y="251"/>
                  </a:lnTo>
                  <a:lnTo>
                    <a:pt x="1195" y="234"/>
                  </a:lnTo>
                  <a:lnTo>
                    <a:pt x="1254" y="218"/>
                  </a:lnTo>
                  <a:lnTo>
                    <a:pt x="1312" y="193"/>
                  </a:lnTo>
                  <a:lnTo>
                    <a:pt x="1371" y="176"/>
                  </a:lnTo>
                  <a:lnTo>
                    <a:pt x="1429" y="159"/>
                  </a:lnTo>
                  <a:lnTo>
                    <a:pt x="1488" y="142"/>
                  </a:lnTo>
                  <a:lnTo>
                    <a:pt x="1546" y="126"/>
                  </a:lnTo>
                  <a:lnTo>
                    <a:pt x="1604" y="117"/>
                  </a:lnTo>
                  <a:lnTo>
                    <a:pt x="1663" y="101"/>
                  </a:lnTo>
                  <a:lnTo>
                    <a:pt x="1721" y="84"/>
                  </a:lnTo>
                  <a:lnTo>
                    <a:pt x="1780" y="76"/>
                  </a:lnTo>
                  <a:lnTo>
                    <a:pt x="1838" y="59"/>
                  </a:lnTo>
                  <a:lnTo>
                    <a:pt x="1889" y="51"/>
                  </a:lnTo>
                  <a:lnTo>
                    <a:pt x="1947" y="42"/>
                  </a:lnTo>
                  <a:lnTo>
                    <a:pt x="1997" y="34"/>
                  </a:lnTo>
                  <a:lnTo>
                    <a:pt x="2047" y="26"/>
                  </a:lnTo>
                  <a:lnTo>
                    <a:pt x="2097" y="17"/>
                  </a:lnTo>
                  <a:lnTo>
                    <a:pt x="2148" y="9"/>
                  </a:lnTo>
                  <a:lnTo>
                    <a:pt x="2189" y="0"/>
                  </a:lnTo>
                  <a:lnTo>
                    <a:pt x="2239" y="0"/>
                  </a:lnTo>
                  <a:lnTo>
                    <a:pt x="2281" y="0"/>
                  </a:lnTo>
                  <a:lnTo>
                    <a:pt x="2323" y="0"/>
                  </a:lnTo>
                  <a:lnTo>
                    <a:pt x="2356" y="0"/>
                  </a:lnTo>
                  <a:lnTo>
                    <a:pt x="2607" y="0"/>
                  </a:lnTo>
                  <a:lnTo>
                    <a:pt x="2640" y="0"/>
                  </a:lnTo>
                  <a:lnTo>
                    <a:pt x="2674" y="0"/>
                  </a:lnTo>
                  <a:lnTo>
                    <a:pt x="2707" y="0"/>
                  </a:lnTo>
                  <a:lnTo>
                    <a:pt x="2732" y="0"/>
                  </a:lnTo>
                  <a:lnTo>
                    <a:pt x="2766" y="0"/>
                  </a:lnTo>
                  <a:lnTo>
                    <a:pt x="2833" y="9"/>
                  </a:lnTo>
                  <a:lnTo>
                    <a:pt x="2891" y="17"/>
                  </a:lnTo>
                  <a:lnTo>
                    <a:pt x="2958" y="26"/>
                  </a:lnTo>
                  <a:lnTo>
                    <a:pt x="3016" y="34"/>
                  </a:lnTo>
                  <a:lnTo>
                    <a:pt x="3083" y="51"/>
                  </a:lnTo>
                  <a:lnTo>
                    <a:pt x="3142" y="59"/>
                  </a:lnTo>
                  <a:lnTo>
                    <a:pt x="3208" y="76"/>
                  </a:lnTo>
                  <a:lnTo>
                    <a:pt x="3275" y="92"/>
                  </a:lnTo>
                  <a:lnTo>
                    <a:pt x="3334" y="109"/>
                  </a:lnTo>
                  <a:lnTo>
                    <a:pt x="3401" y="126"/>
                  </a:lnTo>
                  <a:lnTo>
                    <a:pt x="3467" y="142"/>
                  </a:lnTo>
                  <a:lnTo>
                    <a:pt x="3526" y="159"/>
                  </a:lnTo>
                  <a:lnTo>
                    <a:pt x="3593" y="184"/>
                  </a:lnTo>
                  <a:lnTo>
                    <a:pt x="3651" y="201"/>
                  </a:lnTo>
                  <a:lnTo>
                    <a:pt x="3718" y="226"/>
                  </a:lnTo>
                  <a:lnTo>
                    <a:pt x="3785" y="243"/>
                  </a:lnTo>
                  <a:lnTo>
                    <a:pt x="3843" y="268"/>
                  </a:lnTo>
                  <a:lnTo>
                    <a:pt x="3910" y="293"/>
                  </a:lnTo>
                  <a:lnTo>
                    <a:pt x="3977" y="318"/>
                  </a:lnTo>
                  <a:lnTo>
                    <a:pt x="4036" y="343"/>
                  </a:lnTo>
                  <a:lnTo>
                    <a:pt x="4102" y="368"/>
                  </a:lnTo>
                  <a:lnTo>
                    <a:pt x="4161" y="401"/>
                  </a:lnTo>
                  <a:lnTo>
                    <a:pt x="4228" y="427"/>
                  </a:lnTo>
                  <a:lnTo>
                    <a:pt x="4286" y="452"/>
                  </a:lnTo>
                  <a:lnTo>
                    <a:pt x="4353" y="485"/>
                  </a:lnTo>
                  <a:lnTo>
                    <a:pt x="4411" y="510"/>
                  </a:lnTo>
                  <a:lnTo>
                    <a:pt x="4478" y="543"/>
                  </a:lnTo>
                  <a:lnTo>
                    <a:pt x="4537" y="569"/>
                  </a:lnTo>
                  <a:lnTo>
                    <a:pt x="4604" y="602"/>
                  </a:lnTo>
                  <a:lnTo>
                    <a:pt x="4662" y="635"/>
                  </a:lnTo>
                  <a:lnTo>
                    <a:pt x="4721" y="669"/>
                  </a:lnTo>
                  <a:lnTo>
                    <a:pt x="4754" y="686"/>
                  </a:lnTo>
                  <a:lnTo>
                    <a:pt x="4779" y="702"/>
                  </a:lnTo>
                  <a:lnTo>
                    <a:pt x="4838" y="736"/>
                  </a:lnTo>
                  <a:lnTo>
                    <a:pt x="4896" y="769"/>
                  </a:lnTo>
                  <a:lnTo>
                    <a:pt x="4954" y="802"/>
                  </a:lnTo>
                  <a:lnTo>
                    <a:pt x="5013" y="844"/>
                  </a:lnTo>
                  <a:lnTo>
                    <a:pt x="5071" y="878"/>
                  </a:lnTo>
                  <a:lnTo>
                    <a:pt x="5130" y="911"/>
                  </a:lnTo>
                  <a:lnTo>
                    <a:pt x="5188" y="953"/>
                  </a:lnTo>
                  <a:lnTo>
                    <a:pt x="5239" y="986"/>
                  </a:lnTo>
                  <a:lnTo>
                    <a:pt x="5297" y="1028"/>
                  </a:lnTo>
                  <a:lnTo>
                    <a:pt x="5347" y="1061"/>
                  </a:lnTo>
                  <a:lnTo>
                    <a:pt x="5406" y="1103"/>
                  </a:lnTo>
                  <a:lnTo>
                    <a:pt x="5456" y="1145"/>
                  </a:lnTo>
                  <a:lnTo>
                    <a:pt x="5514" y="1178"/>
                  </a:lnTo>
                  <a:lnTo>
                    <a:pt x="5564" y="1220"/>
                  </a:lnTo>
                  <a:lnTo>
                    <a:pt x="5614" y="1254"/>
                  </a:lnTo>
                  <a:lnTo>
                    <a:pt x="5665" y="1295"/>
                  </a:lnTo>
                  <a:lnTo>
                    <a:pt x="5715" y="1337"/>
                  </a:lnTo>
                  <a:lnTo>
                    <a:pt x="5765" y="1371"/>
                  </a:lnTo>
                  <a:lnTo>
                    <a:pt x="5815" y="1412"/>
                  </a:lnTo>
                  <a:lnTo>
                    <a:pt x="5857" y="1454"/>
                  </a:lnTo>
                  <a:lnTo>
                    <a:pt x="5882" y="1471"/>
                  </a:lnTo>
                  <a:lnTo>
                    <a:pt x="5907" y="1487"/>
                  </a:lnTo>
                  <a:lnTo>
                    <a:pt x="5949" y="1529"/>
                  </a:lnTo>
                  <a:lnTo>
                    <a:pt x="5990" y="1571"/>
                  </a:lnTo>
                  <a:lnTo>
                    <a:pt x="6032" y="1613"/>
                  </a:lnTo>
                  <a:lnTo>
                    <a:pt x="6074" y="1655"/>
                  </a:lnTo>
                  <a:lnTo>
                    <a:pt x="6091" y="1663"/>
                  </a:lnTo>
                  <a:lnTo>
                    <a:pt x="6091" y="1721"/>
                  </a:lnTo>
                  <a:lnTo>
                    <a:pt x="6099" y="1813"/>
                  </a:lnTo>
                  <a:lnTo>
                    <a:pt x="6007" y="1822"/>
                  </a:lnTo>
                  <a:lnTo>
                    <a:pt x="5949" y="1822"/>
                  </a:lnTo>
                  <a:lnTo>
                    <a:pt x="5940" y="1813"/>
                  </a:lnTo>
                  <a:lnTo>
                    <a:pt x="5890" y="1780"/>
                  </a:lnTo>
                  <a:lnTo>
                    <a:pt x="5848" y="1746"/>
                  </a:lnTo>
                  <a:lnTo>
                    <a:pt x="5798" y="1713"/>
                  </a:lnTo>
                  <a:lnTo>
                    <a:pt x="5748" y="1680"/>
                  </a:lnTo>
                  <a:lnTo>
                    <a:pt x="5731" y="1663"/>
                  </a:lnTo>
                  <a:lnTo>
                    <a:pt x="5706" y="1646"/>
                  </a:lnTo>
                  <a:lnTo>
                    <a:pt x="5656" y="1613"/>
                  </a:lnTo>
                  <a:lnTo>
                    <a:pt x="5606" y="1579"/>
                  </a:lnTo>
                  <a:lnTo>
                    <a:pt x="5556" y="1538"/>
                  </a:lnTo>
                  <a:lnTo>
                    <a:pt x="5506" y="1504"/>
                  </a:lnTo>
                  <a:lnTo>
                    <a:pt x="5456" y="1471"/>
                  </a:lnTo>
                  <a:lnTo>
                    <a:pt x="5406" y="1437"/>
                  </a:lnTo>
                  <a:lnTo>
                    <a:pt x="5355" y="1404"/>
                  </a:lnTo>
                  <a:lnTo>
                    <a:pt x="5297" y="1371"/>
                  </a:lnTo>
                  <a:lnTo>
                    <a:pt x="5247" y="1337"/>
                  </a:lnTo>
                  <a:lnTo>
                    <a:pt x="5188" y="1304"/>
                  </a:lnTo>
                  <a:lnTo>
                    <a:pt x="5138" y="1270"/>
                  </a:lnTo>
                  <a:lnTo>
                    <a:pt x="5080" y="1237"/>
                  </a:lnTo>
                  <a:lnTo>
                    <a:pt x="5030" y="1203"/>
                  </a:lnTo>
                  <a:lnTo>
                    <a:pt x="4971" y="1170"/>
                  </a:lnTo>
                  <a:lnTo>
                    <a:pt x="4913" y="1137"/>
                  </a:lnTo>
                  <a:lnTo>
                    <a:pt x="4854" y="1103"/>
                  </a:lnTo>
                  <a:lnTo>
                    <a:pt x="4796" y="1070"/>
                  </a:lnTo>
                  <a:lnTo>
                    <a:pt x="4746" y="1045"/>
                  </a:lnTo>
                  <a:lnTo>
                    <a:pt x="4687" y="1011"/>
                  </a:lnTo>
                  <a:lnTo>
                    <a:pt x="4629" y="986"/>
                  </a:lnTo>
                  <a:lnTo>
                    <a:pt x="4595" y="970"/>
                  </a:lnTo>
                  <a:lnTo>
                    <a:pt x="4570" y="953"/>
                  </a:lnTo>
                  <a:lnTo>
                    <a:pt x="4512" y="919"/>
                  </a:lnTo>
                  <a:lnTo>
                    <a:pt x="4453" y="894"/>
                  </a:lnTo>
                  <a:lnTo>
                    <a:pt x="4395" y="861"/>
                  </a:lnTo>
                  <a:lnTo>
                    <a:pt x="4328" y="828"/>
                  </a:lnTo>
                  <a:lnTo>
                    <a:pt x="4269" y="802"/>
                  </a:lnTo>
                  <a:lnTo>
                    <a:pt x="4211" y="777"/>
                  </a:lnTo>
                  <a:lnTo>
                    <a:pt x="4152" y="744"/>
                  </a:lnTo>
                  <a:lnTo>
                    <a:pt x="4094" y="719"/>
                  </a:lnTo>
                  <a:lnTo>
                    <a:pt x="4036" y="694"/>
                  </a:lnTo>
                  <a:lnTo>
                    <a:pt x="3977" y="669"/>
                  </a:lnTo>
                  <a:lnTo>
                    <a:pt x="3910" y="644"/>
                  </a:lnTo>
                  <a:lnTo>
                    <a:pt x="3852" y="619"/>
                  </a:lnTo>
                  <a:lnTo>
                    <a:pt x="3793" y="594"/>
                  </a:lnTo>
                  <a:lnTo>
                    <a:pt x="3735" y="577"/>
                  </a:lnTo>
                  <a:lnTo>
                    <a:pt x="3676" y="552"/>
                  </a:lnTo>
                  <a:lnTo>
                    <a:pt x="3609" y="527"/>
                  </a:lnTo>
                  <a:lnTo>
                    <a:pt x="3551" y="510"/>
                  </a:lnTo>
                  <a:lnTo>
                    <a:pt x="3493" y="493"/>
                  </a:lnTo>
                  <a:lnTo>
                    <a:pt x="3434" y="468"/>
                  </a:lnTo>
                  <a:lnTo>
                    <a:pt x="3376" y="452"/>
                  </a:lnTo>
                  <a:lnTo>
                    <a:pt x="3317" y="435"/>
                  </a:lnTo>
                  <a:lnTo>
                    <a:pt x="3250" y="418"/>
                  </a:lnTo>
                  <a:lnTo>
                    <a:pt x="3192" y="401"/>
                  </a:lnTo>
                  <a:lnTo>
                    <a:pt x="3133" y="393"/>
                  </a:lnTo>
                  <a:lnTo>
                    <a:pt x="3075" y="376"/>
                  </a:lnTo>
                  <a:lnTo>
                    <a:pt x="3016" y="368"/>
                  </a:lnTo>
                  <a:lnTo>
                    <a:pt x="2958" y="360"/>
                  </a:lnTo>
                  <a:lnTo>
                    <a:pt x="2899" y="343"/>
                  </a:lnTo>
                  <a:lnTo>
                    <a:pt x="2849" y="335"/>
                  </a:lnTo>
                  <a:lnTo>
                    <a:pt x="2791" y="326"/>
                  </a:lnTo>
                  <a:lnTo>
                    <a:pt x="2732" y="326"/>
                  </a:lnTo>
                  <a:lnTo>
                    <a:pt x="2707" y="326"/>
                  </a:lnTo>
                  <a:lnTo>
                    <a:pt x="2682" y="326"/>
                  </a:lnTo>
                  <a:lnTo>
                    <a:pt x="2649" y="326"/>
                  </a:lnTo>
                  <a:lnTo>
                    <a:pt x="2624" y="326"/>
                  </a:lnTo>
                  <a:lnTo>
                    <a:pt x="2599" y="326"/>
                  </a:lnTo>
                  <a:lnTo>
                    <a:pt x="2348" y="326"/>
                  </a:lnTo>
                  <a:lnTo>
                    <a:pt x="2315" y="326"/>
                  </a:lnTo>
                  <a:lnTo>
                    <a:pt x="2273" y="326"/>
                  </a:lnTo>
                  <a:lnTo>
                    <a:pt x="2239" y="326"/>
                  </a:lnTo>
                  <a:lnTo>
                    <a:pt x="2198" y="326"/>
                  </a:lnTo>
                  <a:lnTo>
                    <a:pt x="2148" y="335"/>
                  </a:lnTo>
                  <a:lnTo>
                    <a:pt x="2106" y="343"/>
                  </a:lnTo>
                  <a:lnTo>
                    <a:pt x="2056" y="351"/>
                  </a:lnTo>
                  <a:lnTo>
                    <a:pt x="2005" y="360"/>
                  </a:lnTo>
                  <a:lnTo>
                    <a:pt x="1955" y="368"/>
                  </a:lnTo>
                  <a:lnTo>
                    <a:pt x="1905" y="376"/>
                  </a:lnTo>
                  <a:lnTo>
                    <a:pt x="1855" y="393"/>
                  </a:lnTo>
                  <a:lnTo>
                    <a:pt x="1805" y="401"/>
                  </a:lnTo>
                  <a:lnTo>
                    <a:pt x="1747" y="410"/>
                  </a:lnTo>
                  <a:lnTo>
                    <a:pt x="1696" y="427"/>
                  </a:lnTo>
                  <a:lnTo>
                    <a:pt x="1638" y="443"/>
                  </a:lnTo>
                  <a:lnTo>
                    <a:pt x="1579" y="452"/>
                  </a:lnTo>
                  <a:lnTo>
                    <a:pt x="1529" y="468"/>
                  </a:lnTo>
                  <a:lnTo>
                    <a:pt x="1471" y="485"/>
                  </a:lnTo>
                  <a:lnTo>
                    <a:pt x="1412" y="502"/>
                  </a:lnTo>
                  <a:lnTo>
                    <a:pt x="1354" y="518"/>
                  </a:lnTo>
                  <a:lnTo>
                    <a:pt x="1304" y="535"/>
                  </a:lnTo>
                  <a:lnTo>
                    <a:pt x="1245" y="560"/>
                  </a:lnTo>
                  <a:lnTo>
                    <a:pt x="1195" y="577"/>
                  </a:lnTo>
                  <a:lnTo>
                    <a:pt x="1137" y="594"/>
                  </a:lnTo>
                  <a:lnTo>
                    <a:pt x="1087" y="619"/>
                  </a:lnTo>
                  <a:lnTo>
                    <a:pt x="1036" y="635"/>
                  </a:lnTo>
                  <a:lnTo>
                    <a:pt x="978" y="660"/>
                  </a:lnTo>
                  <a:lnTo>
                    <a:pt x="928" y="677"/>
                  </a:lnTo>
                  <a:lnTo>
                    <a:pt x="886" y="702"/>
                  </a:lnTo>
                  <a:lnTo>
                    <a:pt x="861" y="719"/>
                  </a:lnTo>
                  <a:lnTo>
                    <a:pt x="836" y="727"/>
                  </a:lnTo>
                  <a:lnTo>
                    <a:pt x="811" y="736"/>
                  </a:lnTo>
                  <a:lnTo>
                    <a:pt x="794" y="752"/>
                  </a:lnTo>
                  <a:lnTo>
                    <a:pt x="769" y="761"/>
                  </a:lnTo>
                  <a:lnTo>
                    <a:pt x="752" y="769"/>
                  </a:lnTo>
                  <a:lnTo>
                    <a:pt x="727" y="786"/>
                  </a:lnTo>
                  <a:lnTo>
                    <a:pt x="711" y="794"/>
                  </a:lnTo>
                  <a:lnTo>
                    <a:pt x="686" y="811"/>
                  </a:lnTo>
                  <a:lnTo>
                    <a:pt x="669" y="819"/>
                  </a:lnTo>
                  <a:lnTo>
                    <a:pt x="652" y="828"/>
                  </a:lnTo>
                  <a:lnTo>
                    <a:pt x="627" y="844"/>
                  </a:lnTo>
                  <a:lnTo>
                    <a:pt x="610" y="853"/>
                  </a:lnTo>
                  <a:lnTo>
                    <a:pt x="594" y="869"/>
                  </a:lnTo>
                  <a:lnTo>
                    <a:pt x="577" y="878"/>
                  </a:lnTo>
                  <a:lnTo>
                    <a:pt x="560" y="894"/>
                  </a:lnTo>
                  <a:lnTo>
                    <a:pt x="552" y="903"/>
                  </a:lnTo>
                  <a:lnTo>
                    <a:pt x="535" y="919"/>
                  </a:lnTo>
                  <a:lnTo>
                    <a:pt x="518" y="928"/>
                  </a:lnTo>
                  <a:lnTo>
                    <a:pt x="510" y="936"/>
                  </a:lnTo>
                  <a:lnTo>
                    <a:pt x="493" y="953"/>
                  </a:lnTo>
                  <a:lnTo>
                    <a:pt x="485" y="961"/>
                  </a:lnTo>
                  <a:lnTo>
                    <a:pt x="477" y="970"/>
                  </a:lnTo>
                  <a:lnTo>
                    <a:pt x="468" y="986"/>
                  </a:lnTo>
                  <a:lnTo>
                    <a:pt x="452" y="995"/>
                  </a:lnTo>
                  <a:lnTo>
                    <a:pt x="443" y="1003"/>
                  </a:lnTo>
                  <a:lnTo>
                    <a:pt x="443" y="1020"/>
                  </a:lnTo>
                  <a:lnTo>
                    <a:pt x="435" y="1028"/>
                  </a:lnTo>
                  <a:lnTo>
                    <a:pt x="427" y="1036"/>
                  </a:lnTo>
                  <a:lnTo>
                    <a:pt x="427" y="1045"/>
                  </a:lnTo>
                  <a:lnTo>
                    <a:pt x="427" y="1053"/>
                  </a:lnTo>
                  <a:lnTo>
                    <a:pt x="427" y="1061"/>
                  </a:lnTo>
                  <a:lnTo>
                    <a:pt x="427" y="1070"/>
                  </a:lnTo>
                  <a:lnTo>
                    <a:pt x="427" y="1078"/>
                  </a:lnTo>
                  <a:lnTo>
                    <a:pt x="427" y="1087"/>
                  </a:lnTo>
                  <a:lnTo>
                    <a:pt x="427" y="1137"/>
                  </a:lnTo>
                  <a:lnTo>
                    <a:pt x="427" y="1145"/>
                  </a:lnTo>
                  <a:lnTo>
                    <a:pt x="427" y="1153"/>
                  </a:lnTo>
                  <a:lnTo>
                    <a:pt x="427" y="1162"/>
                  </a:lnTo>
                  <a:lnTo>
                    <a:pt x="427" y="1170"/>
                  </a:lnTo>
                  <a:lnTo>
                    <a:pt x="427" y="1178"/>
                  </a:lnTo>
                  <a:lnTo>
                    <a:pt x="435" y="1195"/>
                  </a:lnTo>
                  <a:lnTo>
                    <a:pt x="443" y="1203"/>
                  </a:lnTo>
                  <a:lnTo>
                    <a:pt x="443" y="1212"/>
                  </a:lnTo>
                  <a:lnTo>
                    <a:pt x="460" y="1229"/>
                  </a:lnTo>
                  <a:lnTo>
                    <a:pt x="468" y="1237"/>
                  </a:lnTo>
                  <a:lnTo>
                    <a:pt x="477" y="1254"/>
                  </a:lnTo>
                  <a:lnTo>
                    <a:pt x="493" y="1262"/>
                  </a:lnTo>
                  <a:lnTo>
                    <a:pt x="502" y="1279"/>
                  </a:lnTo>
                  <a:lnTo>
                    <a:pt x="518" y="1287"/>
                  </a:lnTo>
                  <a:lnTo>
                    <a:pt x="535" y="1304"/>
                  </a:lnTo>
                  <a:lnTo>
                    <a:pt x="552" y="1320"/>
                  </a:lnTo>
                  <a:lnTo>
                    <a:pt x="577" y="1337"/>
                  </a:lnTo>
                  <a:lnTo>
                    <a:pt x="594" y="1354"/>
                  </a:lnTo>
                  <a:lnTo>
                    <a:pt x="619" y="1371"/>
                  </a:lnTo>
                  <a:lnTo>
                    <a:pt x="644" y="1379"/>
                  </a:lnTo>
                  <a:lnTo>
                    <a:pt x="669" y="1396"/>
                  </a:lnTo>
                  <a:lnTo>
                    <a:pt x="694" y="1412"/>
                  </a:lnTo>
                  <a:lnTo>
                    <a:pt x="719" y="1429"/>
                  </a:lnTo>
                  <a:lnTo>
                    <a:pt x="752" y="1446"/>
                  </a:lnTo>
                  <a:lnTo>
                    <a:pt x="777" y="1462"/>
                  </a:lnTo>
                  <a:lnTo>
                    <a:pt x="803" y="1479"/>
                  </a:lnTo>
                  <a:lnTo>
                    <a:pt x="828" y="1487"/>
                  </a:lnTo>
                  <a:lnTo>
                    <a:pt x="853" y="1504"/>
                  </a:lnTo>
                  <a:lnTo>
                    <a:pt x="878" y="1513"/>
                  </a:lnTo>
                  <a:lnTo>
                    <a:pt x="903" y="1521"/>
                  </a:lnTo>
                  <a:lnTo>
                    <a:pt x="919" y="1529"/>
                  </a:lnTo>
                  <a:lnTo>
                    <a:pt x="945" y="1538"/>
                  </a:lnTo>
                  <a:lnTo>
                    <a:pt x="970" y="1546"/>
                  </a:lnTo>
                  <a:lnTo>
                    <a:pt x="995" y="1554"/>
                  </a:lnTo>
                  <a:lnTo>
                    <a:pt x="1028" y="1563"/>
                  </a:lnTo>
                  <a:lnTo>
                    <a:pt x="1053" y="1571"/>
                  </a:lnTo>
                  <a:lnTo>
                    <a:pt x="1087" y="1579"/>
                  </a:lnTo>
                  <a:lnTo>
                    <a:pt x="1120" y="1596"/>
                  </a:lnTo>
                  <a:lnTo>
                    <a:pt x="1162" y="1604"/>
                  </a:lnTo>
                  <a:lnTo>
                    <a:pt x="1229" y="1621"/>
                  </a:lnTo>
                  <a:lnTo>
                    <a:pt x="1312" y="1638"/>
                  </a:lnTo>
                  <a:lnTo>
                    <a:pt x="1362" y="1646"/>
                  </a:lnTo>
                  <a:lnTo>
                    <a:pt x="1404" y="1663"/>
                  </a:lnTo>
                  <a:lnTo>
                    <a:pt x="1454" y="1671"/>
                  </a:lnTo>
                  <a:lnTo>
                    <a:pt x="1504" y="1680"/>
                  </a:lnTo>
                  <a:lnTo>
                    <a:pt x="1554" y="1688"/>
                  </a:lnTo>
                  <a:lnTo>
                    <a:pt x="1604" y="1696"/>
                  </a:lnTo>
                  <a:lnTo>
                    <a:pt x="1630" y="1696"/>
                  </a:lnTo>
                  <a:lnTo>
                    <a:pt x="1655" y="1696"/>
                  </a:lnTo>
                  <a:lnTo>
                    <a:pt x="1705" y="1705"/>
                  </a:lnTo>
                  <a:lnTo>
                    <a:pt x="1755" y="1713"/>
                  </a:lnTo>
                  <a:lnTo>
                    <a:pt x="1797" y="1721"/>
                  </a:lnTo>
                  <a:lnTo>
                    <a:pt x="1847" y="1721"/>
                  </a:lnTo>
                  <a:lnTo>
                    <a:pt x="1889" y="1721"/>
                  </a:lnTo>
                  <a:lnTo>
                    <a:pt x="1939" y="1721"/>
                  </a:lnTo>
                  <a:lnTo>
                    <a:pt x="1989" y="1721"/>
                  </a:lnTo>
                  <a:lnTo>
                    <a:pt x="2039" y="1721"/>
                  </a:lnTo>
                  <a:lnTo>
                    <a:pt x="2398" y="1721"/>
                  </a:lnTo>
                  <a:lnTo>
                    <a:pt x="2457" y="1721"/>
                  </a:lnTo>
                  <a:lnTo>
                    <a:pt x="2507" y="1721"/>
                  </a:lnTo>
                  <a:lnTo>
                    <a:pt x="2607" y="1721"/>
                  </a:lnTo>
                  <a:lnTo>
                    <a:pt x="2716" y="1713"/>
                  </a:lnTo>
                  <a:lnTo>
                    <a:pt x="2924" y="1705"/>
                  </a:lnTo>
                  <a:lnTo>
                    <a:pt x="3025" y="1705"/>
                  </a:lnTo>
                  <a:lnTo>
                    <a:pt x="3133" y="1705"/>
                  </a:lnTo>
                  <a:lnTo>
                    <a:pt x="3459" y="1705"/>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4"/>
            <p:cNvSpPr/>
            <p:nvPr/>
          </p:nvSpPr>
          <p:spPr>
            <a:xfrm>
              <a:off x="6987622" y="4477993"/>
              <a:ext cx="204462" cy="210628"/>
            </a:xfrm>
            <a:custGeom>
              <a:avLst/>
              <a:gdLst/>
              <a:ahLst/>
              <a:cxnLst/>
              <a:rect l="l" t="t" r="r" b="b"/>
              <a:pathLst>
                <a:path w="4145" h="4270" extrusionOk="0">
                  <a:moveTo>
                    <a:pt x="903" y="251"/>
                  </a:moveTo>
                  <a:lnTo>
                    <a:pt x="903" y="251"/>
                  </a:lnTo>
                  <a:lnTo>
                    <a:pt x="886" y="251"/>
                  </a:lnTo>
                  <a:lnTo>
                    <a:pt x="869" y="260"/>
                  </a:lnTo>
                  <a:lnTo>
                    <a:pt x="869" y="260"/>
                  </a:lnTo>
                  <a:lnTo>
                    <a:pt x="853" y="268"/>
                  </a:lnTo>
                  <a:lnTo>
                    <a:pt x="836" y="277"/>
                  </a:lnTo>
                  <a:lnTo>
                    <a:pt x="836" y="277"/>
                  </a:lnTo>
                  <a:lnTo>
                    <a:pt x="819" y="277"/>
                  </a:lnTo>
                  <a:lnTo>
                    <a:pt x="802" y="285"/>
                  </a:lnTo>
                  <a:lnTo>
                    <a:pt x="802" y="285"/>
                  </a:lnTo>
                  <a:lnTo>
                    <a:pt x="794" y="293"/>
                  </a:lnTo>
                  <a:lnTo>
                    <a:pt x="777" y="302"/>
                  </a:lnTo>
                  <a:lnTo>
                    <a:pt x="777" y="302"/>
                  </a:lnTo>
                  <a:lnTo>
                    <a:pt x="761" y="310"/>
                  </a:lnTo>
                  <a:lnTo>
                    <a:pt x="744" y="318"/>
                  </a:lnTo>
                  <a:lnTo>
                    <a:pt x="744" y="318"/>
                  </a:lnTo>
                  <a:lnTo>
                    <a:pt x="727" y="335"/>
                  </a:lnTo>
                  <a:lnTo>
                    <a:pt x="711" y="343"/>
                  </a:lnTo>
                  <a:lnTo>
                    <a:pt x="711" y="343"/>
                  </a:lnTo>
                  <a:lnTo>
                    <a:pt x="702" y="352"/>
                  </a:lnTo>
                  <a:lnTo>
                    <a:pt x="686" y="360"/>
                  </a:lnTo>
                  <a:lnTo>
                    <a:pt x="686" y="360"/>
                  </a:lnTo>
                  <a:lnTo>
                    <a:pt x="669" y="368"/>
                  </a:lnTo>
                  <a:lnTo>
                    <a:pt x="660" y="385"/>
                  </a:lnTo>
                  <a:lnTo>
                    <a:pt x="660" y="385"/>
                  </a:lnTo>
                  <a:lnTo>
                    <a:pt x="644" y="394"/>
                  </a:lnTo>
                  <a:lnTo>
                    <a:pt x="635" y="410"/>
                  </a:lnTo>
                  <a:lnTo>
                    <a:pt x="635" y="410"/>
                  </a:lnTo>
                  <a:lnTo>
                    <a:pt x="619" y="419"/>
                  </a:lnTo>
                  <a:lnTo>
                    <a:pt x="602" y="435"/>
                  </a:lnTo>
                  <a:lnTo>
                    <a:pt x="602" y="435"/>
                  </a:lnTo>
                  <a:lnTo>
                    <a:pt x="594" y="444"/>
                  </a:lnTo>
                  <a:lnTo>
                    <a:pt x="585" y="452"/>
                  </a:lnTo>
                  <a:lnTo>
                    <a:pt x="577" y="460"/>
                  </a:lnTo>
                  <a:lnTo>
                    <a:pt x="577" y="460"/>
                  </a:lnTo>
                  <a:lnTo>
                    <a:pt x="569" y="469"/>
                  </a:lnTo>
                  <a:lnTo>
                    <a:pt x="552" y="485"/>
                  </a:lnTo>
                  <a:lnTo>
                    <a:pt x="552" y="485"/>
                  </a:lnTo>
                  <a:lnTo>
                    <a:pt x="544" y="502"/>
                  </a:lnTo>
                  <a:lnTo>
                    <a:pt x="535" y="510"/>
                  </a:lnTo>
                  <a:lnTo>
                    <a:pt x="535" y="510"/>
                  </a:lnTo>
                  <a:lnTo>
                    <a:pt x="518" y="527"/>
                  </a:lnTo>
                  <a:lnTo>
                    <a:pt x="510" y="544"/>
                  </a:lnTo>
                  <a:lnTo>
                    <a:pt x="510" y="544"/>
                  </a:lnTo>
                  <a:lnTo>
                    <a:pt x="493" y="561"/>
                  </a:lnTo>
                  <a:lnTo>
                    <a:pt x="485" y="577"/>
                  </a:lnTo>
                  <a:lnTo>
                    <a:pt x="485" y="577"/>
                  </a:lnTo>
                  <a:lnTo>
                    <a:pt x="477" y="594"/>
                  </a:lnTo>
                  <a:lnTo>
                    <a:pt x="468" y="611"/>
                  </a:lnTo>
                  <a:lnTo>
                    <a:pt x="468" y="611"/>
                  </a:lnTo>
                  <a:lnTo>
                    <a:pt x="460" y="627"/>
                  </a:lnTo>
                  <a:lnTo>
                    <a:pt x="443" y="644"/>
                  </a:lnTo>
                  <a:lnTo>
                    <a:pt x="443" y="644"/>
                  </a:lnTo>
                  <a:lnTo>
                    <a:pt x="435" y="669"/>
                  </a:lnTo>
                  <a:lnTo>
                    <a:pt x="427" y="686"/>
                  </a:lnTo>
                  <a:lnTo>
                    <a:pt x="427" y="686"/>
                  </a:lnTo>
                  <a:lnTo>
                    <a:pt x="418" y="703"/>
                  </a:lnTo>
                  <a:lnTo>
                    <a:pt x="410" y="728"/>
                  </a:lnTo>
                  <a:lnTo>
                    <a:pt x="410" y="728"/>
                  </a:lnTo>
                  <a:lnTo>
                    <a:pt x="401" y="744"/>
                  </a:lnTo>
                  <a:lnTo>
                    <a:pt x="393" y="761"/>
                  </a:lnTo>
                  <a:lnTo>
                    <a:pt x="393" y="761"/>
                  </a:lnTo>
                  <a:lnTo>
                    <a:pt x="385" y="786"/>
                  </a:lnTo>
                  <a:lnTo>
                    <a:pt x="376" y="803"/>
                  </a:lnTo>
                  <a:lnTo>
                    <a:pt x="376" y="803"/>
                  </a:lnTo>
                  <a:lnTo>
                    <a:pt x="368" y="828"/>
                  </a:lnTo>
                  <a:lnTo>
                    <a:pt x="368" y="845"/>
                  </a:lnTo>
                  <a:lnTo>
                    <a:pt x="360" y="870"/>
                  </a:lnTo>
                  <a:lnTo>
                    <a:pt x="351" y="886"/>
                  </a:lnTo>
                  <a:lnTo>
                    <a:pt x="351" y="911"/>
                  </a:lnTo>
                  <a:lnTo>
                    <a:pt x="343" y="937"/>
                  </a:lnTo>
                  <a:lnTo>
                    <a:pt x="343" y="953"/>
                  </a:lnTo>
                  <a:lnTo>
                    <a:pt x="343" y="978"/>
                  </a:lnTo>
                  <a:lnTo>
                    <a:pt x="343" y="1003"/>
                  </a:lnTo>
                  <a:lnTo>
                    <a:pt x="343" y="1028"/>
                  </a:lnTo>
                  <a:lnTo>
                    <a:pt x="343" y="1053"/>
                  </a:lnTo>
                  <a:lnTo>
                    <a:pt x="343" y="1070"/>
                  </a:lnTo>
                  <a:lnTo>
                    <a:pt x="343" y="1095"/>
                  </a:lnTo>
                  <a:lnTo>
                    <a:pt x="343" y="1120"/>
                  </a:lnTo>
                  <a:lnTo>
                    <a:pt x="343" y="1145"/>
                  </a:lnTo>
                  <a:lnTo>
                    <a:pt x="343" y="1179"/>
                  </a:lnTo>
                  <a:lnTo>
                    <a:pt x="343" y="1396"/>
                  </a:lnTo>
                  <a:lnTo>
                    <a:pt x="343" y="1446"/>
                  </a:lnTo>
                  <a:lnTo>
                    <a:pt x="343" y="1496"/>
                  </a:lnTo>
                  <a:lnTo>
                    <a:pt x="343" y="1546"/>
                  </a:lnTo>
                  <a:lnTo>
                    <a:pt x="351" y="1596"/>
                  </a:lnTo>
                  <a:lnTo>
                    <a:pt x="351" y="1647"/>
                  </a:lnTo>
                  <a:lnTo>
                    <a:pt x="360" y="1697"/>
                  </a:lnTo>
                  <a:lnTo>
                    <a:pt x="368" y="1747"/>
                  </a:lnTo>
                  <a:lnTo>
                    <a:pt x="376" y="1797"/>
                  </a:lnTo>
                  <a:lnTo>
                    <a:pt x="385" y="1847"/>
                  </a:lnTo>
                  <a:lnTo>
                    <a:pt x="401" y="1889"/>
                  </a:lnTo>
                  <a:lnTo>
                    <a:pt x="401" y="1889"/>
                  </a:lnTo>
                  <a:lnTo>
                    <a:pt x="410" y="1931"/>
                  </a:lnTo>
                  <a:lnTo>
                    <a:pt x="418" y="1981"/>
                  </a:lnTo>
                  <a:lnTo>
                    <a:pt x="435" y="2031"/>
                  </a:lnTo>
                  <a:lnTo>
                    <a:pt x="443" y="2073"/>
                  </a:lnTo>
                  <a:lnTo>
                    <a:pt x="460" y="2123"/>
                  </a:lnTo>
                  <a:lnTo>
                    <a:pt x="468" y="2165"/>
                  </a:lnTo>
                  <a:lnTo>
                    <a:pt x="485" y="2206"/>
                  </a:lnTo>
                  <a:lnTo>
                    <a:pt x="502" y="2256"/>
                  </a:lnTo>
                  <a:lnTo>
                    <a:pt x="518" y="2298"/>
                  </a:lnTo>
                  <a:lnTo>
                    <a:pt x="535" y="2340"/>
                  </a:lnTo>
                  <a:lnTo>
                    <a:pt x="552" y="2382"/>
                  </a:lnTo>
                  <a:lnTo>
                    <a:pt x="569" y="2432"/>
                  </a:lnTo>
                  <a:lnTo>
                    <a:pt x="585" y="2474"/>
                  </a:lnTo>
                  <a:lnTo>
                    <a:pt x="610" y="2515"/>
                  </a:lnTo>
                  <a:lnTo>
                    <a:pt x="627" y="2549"/>
                  </a:lnTo>
                  <a:lnTo>
                    <a:pt x="627" y="2557"/>
                  </a:lnTo>
                  <a:lnTo>
                    <a:pt x="644" y="2599"/>
                  </a:lnTo>
                  <a:lnTo>
                    <a:pt x="669" y="2641"/>
                  </a:lnTo>
                  <a:lnTo>
                    <a:pt x="694" y="2683"/>
                  </a:lnTo>
                  <a:lnTo>
                    <a:pt x="711" y="2724"/>
                  </a:lnTo>
                  <a:lnTo>
                    <a:pt x="736" y="2766"/>
                  </a:lnTo>
                  <a:lnTo>
                    <a:pt x="761" y="2808"/>
                  </a:lnTo>
                  <a:lnTo>
                    <a:pt x="786" y="2841"/>
                  </a:lnTo>
                  <a:lnTo>
                    <a:pt x="811" y="2883"/>
                  </a:lnTo>
                  <a:lnTo>
                    <a:pt x="836" y="2925"/>
                  </a:lnTo>
                  <a:lnTo>
                    <a:pt x="861" y="2967"/>
                  </a:lnTo>
                  <a:lnTo>
                    <a:pt x="894" y="3000"/>
                  </a:lnTo>
                  <a:lnTo>
                    <a:pt x="919" y="3042"/>
                  </a:lnTo>
                  <a:lnTo>
                    <a:pt x="945" y="3075"/>
                  </a:lnTo>
                  <a:lnTo>
                    <a:pt x="978" y="3117"/>
                  </a:lnTo>
                  <a:lnTo>
                    <a:pt x="1011" y="3150"/>
                  </a:lnTo>
                  <a:lnTo>
                    <a:pt x="1036" y="3192"/>
                  </a:lnTo>
                  <a:lnTo>
                    <a:pt x="1070" y="3226"/>
                  </a:lnTo>
                  <a:lnTo>
                    <a:pt x="1103" y="3267"/>
                  </a:lnTo>
                  <a:lnTo>
                    <a:pt x="1103" y="3267"/>
                  </a:lnTo>
                  <a:lnTo>
                    <a:pt x="1128" y="3301"/>
                  </a:lnTo>
                  <a:lnTo>
                    <a:pt x="1162" y="3334"/>
                  </a:lnTo>
                  <a:lnTo>
                    <a:pt x="1195" y="3376"/>
                  </a:lnTo>
                  <a:lnTo>
                    <a:pt x="1229" y="3409"/>
                  </a:lnTo>
                  <a:lnTo>
                    <a:pt x="1262" y="3443"/>
                  </a:lnTo>
                  <a:lnTo>
                    <a:pt x="1304" y="3476"/>
                  </a:lnTo>
                  <a:lnTo>
                    <a:pt x="1337" y="3518"/>
                  </a:lnTo>
                  <a:lnTo>
                    <a:pt x="1371" y="3551"/>
                  </a:lnTo>
                  <a:lnTo>
                    <a:pt x="1404" y="3585"/>
                  </a:lnTo>
                  <a:lnTo>
                    <a:pt x="1446" y="3618"/>
                  </a:lnTo>
                  <a:lnTo>
                    <a:pt x="1479" y="3652"/>
                  </a:lnTo>
                  <a:lnTo>
                    <a:pt x="1521" y="3685"/>
                  </a:lnTo>
                  <a:lnTo>
                    <a:pt x="1554" y="3718"/>
                  </a:lnTo>
                  <a:lnTo>
                    <a:pt x="1596" y="3752"/>
                  </a:lnTo>
                  <a:lnTo>
                    <a:pt x="1638" y="3785"/>
                  </a:lnTo>
                  <a:lnTo>
                    <a:pt x="1671" y="3819"/>
                  </a:lnTo>
                  <a:lnTo>
                    <a:pt x="1713" y="3852"/>
                  </a:lnTo>
                  <a:lnTo>
                    <a:pt x="1755" y="3885"/>
                  </a:lnTo>
                  <a:lnTo>
                    <a:pt x="1797" y="3919"/>
                  </a:lnTo>
                  <a:lnTo>
                    <a:pt x="1838" y="3952"/>
                  </a:lnTo>
                  <a:lnTo>
                    <a:pt x="1880" y="3977"/>
                  </a:lnTo>
                  <a:lnTo>
                    <a:pt x="1905" y="4144"/>
                  </a:lnTo>
                  <a:lnTo>
                    <a:pt x="1746" y="4170"/>
                  </a:lnTo>
                  <a:lnTo>
                    <a:pt x="1696" y="4136"/>
                  </a:lnTo>
                  <a:lnTo>
                    <a:pt x="1655" y="4111"/>
                  </a:lnTo>
                  <a:lnTo>
                    <a:pt x="1613" y="4078"/>
                  </a:lnTo>
                  <a:lnTo>
                    <a:pt x="1571" y="4044"/>
                  </a:lnTo>
                  <a:lnTo>
                    <a:pt x="1521" y="4019"/>
                  </a:lnTo>
                  <a:lnTo>
                    <a:pt x="1479" y="3986"/>
                  </a:lnTo>
                  <a:lnTo>
                    <a:pt x="1437" y="3952"/>
                  </a:lnTo>
                  <a:lnTo>
                    <a:pt x="1396" y="3919"/>
                  </a:lnTo>
                  <a:lnTo>
                    <a:pt x="1354" y="3885"/>
                  </a:lnTo>
                  <a:lnTo>
                    <a:pt x="1312" y="3852"/>
                  </a:lnTo>
                  <a:lnTo>
                    <a:pt x="1270" y="3819"/>
                  </a:lnTo>
                  <a:lnTo>
                    <a:pt x="1229" y="3785"/>
                  </a:lnTo>
                  <a:lnTo>
                    <a:pt x="1187" y="3752"/>
                  </a:lnTo>
                  <a:lnTo>
                    <a:pt x="1145" y="3718"/>
                  </a:lnTo>
                  <a:lnTo>
                    <a:pt x="1112" y="3677"/>
                  </a:lnTo>
                  <a:lnTo>
                    <a:pt x="1070" y="3643"/>
                  </a:lnTo>
                  <a:lnTo>
                    <a:pt x="1028" y="3610"/>
                  </a:lnTo>
                  <a:lnTo>
                    <a:pt x="995" y="3576"/>
                  </a:lnTo>
                  <a:lnTo>
                    <a:pt x="953" y="3535"/>
                  </a:lnTo>
                  <a:lnTo>
                    <a:pt x="919" y="3501"/>
                  </a:lnTo>
                  <a:lnTo>
                    <a:pt x="886" y="3459"/>
                  </a:lnTo>
                  <a:lnTo>
                    <a:pt x="886" y="3459"/>
                  </a:lnTo>
                  <a:lnTo>
                    <a:pt x="844" y="3426"/>
                  </a:lnTo>
                  <a:lnTo>
                    <a:pt x="811" y="3384"/>
                  </a:lnTo>
                  <a:lnTo>
                    <a:pt x="777" y="3351"/>
                  </a:lnTo>
                  <a:lnTo>
                    <a:pt x="744" y="3309"/>
                  </a:lnTo>
                  <a:lnTo>
                    <a:pt x="711" y="3267"/>
                  </a:lnTo>
                  <a:lnTo>
                    <a:pt x="677" y="3226"/>
                  </a:lnTo>
                  <a:lnTo>
                    <a:pt x="644" y="3192"/>
                  </a:lnTo>
                  <a:lnTo>
                    <a:pt x="610" y="3150"/>
                  </a:lnTo>
                  <a:lnTo>
                    <a:pt x="577" y="3109"/>
                  </a:lnTo>
                  <a:lnTo>
                    <a:pt x="552" y="3067"/>
                  </a:lnTo>
                  <a:lnTo>
                    <a:pt x="518" y="3025"/>
                  </a:lnTo>
                  <a:lnTo>
                    <a:pt x="493" y="2975"/>
                  </a:lnTo>
                  <a:lnTo>
                    <a:pt x="460" y="2933"/>
                  </a:lnTo>
                  <a:lnTo>
                    <a:pt x="435" y="2891"/>
                  </a:lnTo>
                  <a:lnTo>
                    <a:pt x="410" y="2850"/>
                  </a:lnTo>
                  <a:lnTo>
                    <a:pt x="376" y="2799"/>
                  </a:lnTo>
                  <a:lnTo>
                    <a:pt x="351" y="2758"/>
                  </a:lnTo>
                  <a:lnTo>
                    <a:pt x="326" y="2708"/>
                  </a:lnTo>
                  <a:lnTo>
                    <a:pt x="326" y="2708"/>
                  </a:lnTo>
                  <a:lnTo>
                    <a:pt x="310" y="2666"/>
                  </a:lnTo>
                  <a:lnTo>
                    <a:pt x="285" y="2616"/>
                  </a:lnTo>
                  <a:lnTo>
                    <a:pt x="259" y="2574"/>
                  </a:lnTo>
                  <a:lnTo>
                    <a:pt x="243" y="2524"/>
                  </a:lnTo>
                  <a:lnTo>
                    <a:pt x="218" y="2474"/>
                  </a:lnTo>
                  <a:lnTo>
                    <a:pt x="201" y="2424"/>
                  </a:lnTo>
                  <a:lnTo>
                    <a:pt x="176" y="2373"/>
                  </a:lnTo>
                  <a:lnTo>
                    <a:pt x="159" y="2323"/>
                  </a:lnTo>
                  <a:lnTo>
                    <a:pt x="143" y="2273"/>
                  </a:lnTo>
                  <a:lnTo>
                    <a:pt x="126" y="2223"/>
                  </a:lnTo>
                  <a:lnTo>
                    <a:pt x="109" y="2173"/>
                  </a:lnTo>
                  <a:lnTo>
                    <a:pt x="92" y="2123"/>
                  </a:lnTo>
                  <a:lnTo>
                    <a:pt x="76" y="2073"/>
                  </a:lnTo>
                  <a:lnTo>
                    <a:pt x="67" y="2014"/>
                  </a:lnTo>
                  <a:lnTo>
                    <a:pt x="51" y="1964"/>
                  </a:lnTo>
                  <a:lnTo>
                    <a:pt x="51" y="1964"/>
                  </a:lnTo>
                  <a:lnTo>
                    <a:pt x="42" y="1914"/>
                  </a:lnTo>
                  <a:lnTo>
                    <a:pt x="34" y="1855"/>
                  </a:lnTo>
                  <a:lnTo>
                    <a:pt x="26" y="1805"/>
                  </a:lnTo>
                  <a:lnTo>
                    <a:pt x="17" y="1747"/>
                  </a:lnTo>
                  <a:lnTo>
                    <a:pt x="9" y="1688"/>
                  </a:lnTo>
                  <a:lnTo>
                    <a:pt x="1" y="1638"/>
                  </a:lnTo>
                  <a:lnTo>
                    <a:pt x="1" y="1580"/>
                  </a:lnTo>
                  <a:lnTo>
                    <a:pt x="1" y="1521"/>
                  </a:lnTo>
                  <a:lnTo>
                    <a:pt x="1" y="1463"/>
                  </a:lnTo>
                  <a:lnTo>
                    <a:pt x="1" y="1404"/>
                  </a:lnTo>
                  <a:lnTo>
                    <a:pt x="1" y="1212"/>
                  </a:lnTo>
                  <a:lnTo>
                    <a:pt x="1" y="1179"/>
                  </a:lnTo>
                  <a:lnTo>
                    <a:pt x="1" y="1145"/>
                  </a:lnTo>
                  <a:lnTo>
                    <a:pt x="1" y="1120"/>
                  </a:lnTo>
                  <a:lnTo>
                    <a:pt x="1" y="1087"/>
                  </a:lnTo>
                  <a:lnTo>
                    <a:pt x="1" y="1053"/>
                  </a:lnTo>
                  <a:lnTo>
                    <a:pt x="1" y="1028"/>
                  </a:lnTo>
                  <a:lnTo>
                    <a:pt x="1" y="995"/>
                  </a:lnTo>
                  <a:lnTo>
                    <a:pt x="9" y="970"/>
                  </a:lnTo>
                  <a:lnTo>
                    <a:pt x="17" y="945"/>
                  </a:lnTo>
                  <a:lnTo>
                    <a:pt x="17" y="911"/>
                  </a:lnTo>
                  <a:lnTo>
                    <a:pt x="26" y="886"/>
                  </a:lnTo>
                  <a:lnTo>
                    <a:pt x="34" y="861"/>
                  </a:lnTo>
                  <a:lnTo>
                    <a:pt x="42" y="828"/>
                  </a:lnTo>
                  <a:lnTo>
                    <a:pt x="51" y="803"/>
                  </a:lnTo>
                  <a:lnTo>
                    <a:pt x="59" y="778"/>
                  </a:lnTo>
                  <a:lnTo>
                    <a:pt x="67" y="753"/>
                  </a:lnTo>
                  <a:lnTo>
                    <a:pt x="76" y="728"/>
                  </a:lnTo>
                  <a:lnTo>
                    <a:pt x="84" y="703"/>
                  </a:lnTo>
                  <a:lnTo>
                    <a:pt x="92" y="678"/>
                  </a:lnTo>
                  <a:lnTo>
                    <a:pt x="101" y="652"/>
                  </a:lnTo>
                  <a:lnTo>
                    <a:pt x="109" y="627"/>
                  </a:lnTo>
                  <a:lnTo>
                    <a:pt x="126" y="602"/>
                  </a:lnTo>
                  <a:lnTo>
                    <a:pt x="134" y="577"/>
                  </a:lnTo>
                  <a:lnTo>
                    <a:pt x="143" y="552"/>
                  </a:lnTo>
                  <a:lnTo>
                    <a:pt x="159" y="536"/>
                  </a:lnTo>
                  <a:lnTo>
                    <a:pt x="168" y="510"/>
                  </a:lnTo>
                  <a:lnTo>
                    <a:pt x="184" y="485"/>
                  </a:lnTo>
                  <a:lnTo>
                    <a:pt x="193" y="469"/>
                  </a:lnTo>
                  <a:lnTo>
                    <a:pt x="209" y="444"/>
                  </a:lnTo>
                  <a:lnTo>
                    <a:pt x="226" y="427"/>
                  </a:lnTo>
                  <a:lnTo>
                    <a:pt x="234" y="402"/>
                  </a:lnTo>
                  <a:lnTo>
                    <a:pt x="251" y="385"/>
                  </a:lnTo>
                  <a:lnTo>
                    <a:pt x="268" y="360"/>
                  </a:lnTo>
                  <a:lnTo>
                    <a:pt x="276" y="343"/>
                  </a:lnTo>
                  <a:lnTo>
                    <a:pt x="293" y="327"/>
                  </a:lnTo>
                  <a:lnTo>
                    <a:pt x="310" y="310"/>
                  </a:lnTo>
                  <a:lnTo>
                    <a:pt x="326" y="293"/>
                  </a:lnTo>
                  <a:lnTo>
                    <a:pt x="343" y="268"/>
                  </a:lnTo>
                  <a:lnTo>
                    <a:pt x="351" y="268"/>
                  </a:lnTo>
                  <a:lnTo>
                    <a:pt x="360" y="251"/>
                  </a:lnTo>
                  <a:lnTo>
                    <a:pt x="376" y="235"/>
                  </a:lnTo>
                  <a:lnTo>
                    <a:pt x="393" y="226"/>
                  </a:lnTo>
                  <a:lnTo>
                    <a:pt x="410" y="210"/>
                  </a:lnTo>
                  <a:lnTo>
                    <a:pt x="435" y="193"/>
                  </a:lnTo>
                  <a:lnTo>
                    <a:pt x="452" y="176"/>
                  </a:lnTo>
                  <a:lnTo>
                    <a:pt x="468" y="160"/>
                  </a:lnTo>
                  <a:lnTo>
                    <a:pt x="485" y="151"/>
                  </a:lnTo>
                  <a:lnTo>
                    <a:pt x="502" y="135"/>
                  </a:lnTo>
                  <a:lnTo>
                    <a:pt x="527" y="126"/>
                  </a:lnTo>
                  <a:lnTo>
                    <a:pt x="544" y="109"/>
                  </a:lnTo>
                  <a:lnTo>
                    <a:pt x="569" y="101"/>
                  </a:lnTo>
                  <a:lnTo>
                    <a:pt x="585" y="84"/>
                  </a:lnTo>
                  <a:lnTo>
                    <a:pt x="602" y="76"/>
                  </a:lnTo>
                  <a:lnTo>
                    <a:pt x="627" y="68"/>
                  </a:lnTo>
                  <a:lnTo>
                    <a:pt x="644" y="59"/>
                  </a:lnTo>
                  <a:lnTo>
                    <a:pt x="669" y="51"/>
                  </a:lnTo>
                  <a:lnTo>
                    <a:pt x="686" y="43"/>
                  </a:lnTo>
                  <a:lnTo>
                    <a:pt x="711" y="34"/>
                  </a:lnTo>
                  <a:lnTo>
                    <a:pt x="727" y="26"/>
                  </a:lnTo>
                  <a:lnTo>
                    <a:pt x="752" y="18"/>
                  </a:lnTo>
                  <a:lnTo>
                    <a:pt x="777" y="9"/>
                  </a:lnTo>
                  <a:lnTo>
                    <a:pt x="794" y="1"/>
                  </a:lnTo>
                  <a:lnTo>
                    <a:pt x="819" y="1"/>
                  </a:lnTo>
                  <a:lnTo>
                    <a:pt x="844" y="1"/>
                  </a:lnTo>
                  <a:lnTo>
                    <a:pt x="861" y="1"/>
                  </a:lnTo>
                  <a:lnTo>
                    <a:pt x="886" y="1"/>
                  </a:lnTo>
                  <a:lnTo>
                    <a:pt x="911" y="1"/>
                  </a:lnTo>
                  <a:lnTo>
                    <a:pt x="928" y="1"/>
                  </a:lnTo>
                  <a:lnTo>
                    <a:pt x="953" y="1"/>
                  </a:lnTo>
                  <a:lnTo>
                    <a:pt x="978" y="1"/>
                  </a:lnTo>
                  <a:lnTo>
                    <a:pt x="1120" y="1"/>
                  </a:lnTo>
                  <a:lnTo>
                    <a:pt x="1145" y="1"/>
                  </a:lnTo>
                  <a:lnTo>
                    <a:pt x="1162" y="1"/>
                  </a:lnTo>
                  <a:lnTo>
                    <a:pt x="1187" y="1"/>
                  </a:lnTo>
                  <a:lnTo>
                    <a:pt x="1212" y="1"/>
                  </a:lnTo>
                  <a:lnTo>
                    <a:pt x="1237" y="1"/>
                  </a:lnTo>
                  <a:lnTo>
                    <a:pt x="1262" y="1"/>
                  </a:lnTo>
                  <a:lnTo>
                    <a:pt x="1287" y="1"/>
                  </a:lnTo>
                  <a:lnTo>
                    <a:pt x="1312" y="1"/>
                  </a:lnTo>
                  <a:lnTo>
                    <a:pt x="1337" y="9"/>
                  </a:lnTo>
                  <a:lnTo>
                    <a:pt x="1354" y="18"/>
                  </a:lnTo>
                  <a:lnTo>
                    <a:pt x="1379" y="26"/>
                  </a:lnTo>
                  <a:lnTo>
                    <a:pt x="1404" y="34"/>
                  </a:lnTo>
                  <a:lnTo>
                    <a:pt x="1429" y="43"/>
                  </a:lnTo>
                  <a:lnTo>
                    <a:pt x="1454" y="51"/>
                  </a:lnTo>
                  <a:lnTo>
                    <a:pt x="1479" y="59"/>
                  </a:lnTo>
                  <a:lnTo>
                    <a:pt x="1504" y="68"/>
                  </a:lnTo>
                  <a:lnTo>
                    <a:pt x="1529" y="76"/>
                  </a:lnTo>
                  <a:lnTo>
                    <a:pt x="1546" y="84"/>
                  </a:lnTo>
                  <a:lnTo>
                    <a:pt x="1571" y="93"/>
                  </a:lnTo>
                  <a:lnTo>
                    <a:pt x="1596" y="109"/>
                  </a:lnTo>
                  <a:lnTo>
                    <a:pt x="1621" y="118"/>
                  </a:lnTo>
                  <a:lnTo>
                    <a:pt x="1646" y="135"/>
                  </a:lnTo>
                  <a:lnTo>
                    <a:pt x="1671" y="143"/>
                  </a:lnTo>
                  <a:lnTo>
                    <a:pt x="1696" y="160"/>
                  </a:lnTo>
                  <a:lnTo>
                    <a:pt x="1721" y="168"/>
                  </a:lnTo>
                  <a:lnTo>
                    <a:pt x="1738" y="185"/>
                  </a:lnTo>
                  <a:lnTo>
                    <a:pt x="1763" y="201"/>
                  </a:lnTo>
                  <a:lnTo>
                    <a:pt x="1788" y="218"/>
                  </a:lnTo>
                  <a:lnTo>
                    <a:pt x="1813" y="235"/>
                  </a:lnTo>
                  <a:lnTo>
                    <a:pt x="1838" y="251"/>
                  </a:lnTo>
                  <a:lnTo>
                    <a:pt x="1863" y="268"/>
                  </a:lnTo>
                  <a:lnTo>
                    <a:pt x="1880" y="285"/>
                  </a:lnTo>
                  <a:lnTo>
                    <a:pt x="1905" y="302"/>
                  </a:lnTo>
                  <a:lnTo>
                    <a:pt x="1930" y="318"/>
                  </a:lnTo>
                  <a:lnTo>
                    <a:pt x="1955" y="335"/>
                  </a:lnTo>
                  <a:lnTo>
                    <a:pt x="1972" y="360"/>
                  </a:lnTo>
                  <a:lnTo>
                    <a:pt x="1997" y="377"/>
                  </a:lnTo>
                  <a:lnTo>
                    <a:pt x="2022" y="394"/>
                  </a:lnTo>
                  <a:lnTo>
                    <a:pt x="2047" y="419"/>
                  </a:lnTo>
                  <a:lnTo>
                    <a:pt x="2064" y="435"/>
                  </a:lnTo>
                  <a:lnTo>
                    <a:pt x="2089" y="460"/>
                  </a:lnTo>
                  <a:lnTo>
                    <a:pt x="2114" y="485"/>
                  </a:lnTo>
                  <a:lnTo>
                    <a:pt x="2131" y="502"/>
                  </a:lnTo>
                  <a:lnTo>
                    <a:pt x="2156" y="527"/>
                  </a:lnTo>
                  <a:lnTo>
                    <a:pt x="2173" y="552"/>
                  </a:lnTo>
                  <a:lnTo>
                    <a:pt x="2198" y="577"/>
                  </a:lnTo>
                  <a:lnTo>
                    <a:pt x="2223" y="602"/>
                  </a:lnTo>
                  <a:lnTo>
                    <a:pt x="2281" y="669"/>
                  </a:lnTo>
                  <a:lnTo>
                    <a:pt x="2331" y="728"/>
                  </a:lnTo>
                  <a:lnTo>
                    <a:pt x="2340" y="744"/>
                  </a:lnTo>
                  <a:lnTo>
                    <a:pt x="2398" y="820"/>
                  </a:lnTo>
                  <a:lnTo>
                    <a:pt x="2465" y="886"/>
                  </a:lnTo>
                  <a:lnTo>
                    <a:pt x="2523" y="962"/>
                  </a:lnTo>
                  <a:lnTo>
                    <a:pt x="2574" y="1037"/>
                  </a:lnTo>
                  <a:lnTo>
                    <a:pt x="2632" y="1112"/>
                  </a:lnTo>
                  <a:lnTo>
                    <a:pt x="2691" y="1187"/>
                  </a:lnTo>
                  <a:lnTo>
                    <a:pt x="2741" y="1254"/>
                  </a:lnTo>
                  <a:lnTo>
                    <a:pt x="2799" y="1329"/>
                  </a:lnTo>
                  <a:lnTo>
                    <a:pt x="2849" y="1413"/>
                  </a:lnTo>
                  <a:lnTo>
                    <a:pt x="2908" y="1488"/>
                  </a:lnTo>
                  <a:lnTo>
                    <a:pt x="2958" y="1563"/>
                  </a:lnTo>
                  <a:lnTo>
                    <a:pt x="3008" y="1638"/>
                  </a:lnTo>
                  <a:lnTo>
                    <a:pt x="3058" y="1722"/>
                  </a:lnTo>
                  <a:lnTo>
                    <a:pt x="3108" y="1797"/>
                  </a:lnTo>
                  <a:lnTo>
                    <a:pt x="3150" y="1872"/>
                  </a:lnTo>
                  <a:lnTo>
                    <a:pt x="3192" y="1947"/>
                  </a:lnTo>
                  <a:lnTo>
                    <a:pt x="3234" y="2014"/>
                  </a:lnTo>
                  <a:lnTo>
                    <a:pt x="3275" y="2089"/>
                  </a:lnTo>
                  <a:lnTo>
                    <a:pt x="3317" y="2156"/>
                  </a:lnTo>
                  <a:lnTo>
                    <a:pt x="3359" y="2231"/>
                  </a:lnTo>
                  <a:lnTo>
                    <a:pt x="3392" y="2307"/>
                  </a:lnTo>
                  <a:lnTo>
                    <a:pt x="3434" y="2382"/>
                  </a:lnTo>
                  <a:lnTo>
                    <a:pt x="3467" y="2449"/>
                  </a:lnTo>
                  <a:lnTo>
                    <a:pt x="3501" y="2524"/>
                  </a:lnTo>
                  <a:lnTo>
                    <a:pt x="3534" y="2599"/>
                  </a:lnTo>
                  <a:lnTo>
                    <a:pt x="3568" y="2674"/>
                  </a:lnTo>
                  <a:lnTo>
                    <a:pt x="3601" y="2749"/>
                  </a:lnTo>
                  <a:lnTo>
                    <a:pt x="3635" y="2816"/>
                  </a:lnTo>
                  <a:lnTo>
                    <a:pt x="3668" y="2891"/>
                  </a:lnTo>
                  <a:lnTo>
                    <a:pt x="3701" y="2967"/>
                  </a:lnTo>
                  <a:lnTo>
                    <a:pt x="3726" y="3042"/>
                  </a:lnTo>
                  <a:lnTo>
                    <a:pt x="3760" y="3117"/>
                  </a:lnTo>
                  <a:lnTo>
                    <a:pt x="3785" y="3192"/>
                  </a:lnTo>
                  <a:lnTo>
                    <a:pt x="3818" y="3267"/>
                  </a:lnTo>
                  <a:lnTo>
                    <a:pt x="3843" y="3342"/>
                  </a:lnTo>
                  <a:lnTo>
                    <a:pt x="3877" y="3418"/>
                  </a:lnTo>
                  <a:lnTo>
                    <a:pt x="3902" y="3493"/>
                  </a:lnTo>
                  <a:lnTo>
                    <a:pt x="3927" y="3568"/>
                  </a:lnTo>
                  <a:lnTo>
                    <a:pt x="3960" y="3652"/>
                  </a:lnTo>
                  <a:lnTo>
                    <a:pt x="3985" y="3727"/>
                  </a:lnTo>
                  <a:lnTo>
                    <a:pt x="4036" y="3877"/>
                  </a:lnTo>
                  <a:lnTo>
                    <a:pt x="4094" y="4036"/>
                  </a:lnTo>
                  <a:lnTo>
                    <a:pt x="4127" y="4136"/>
                  </a:lnTo>
                  <a:lnTo>
                    <a:pt x="4144" y="4186"/>
                  </a:lnTo>
                  <a:lnTo>
                    <a:pt x="4102" y="4270"/>
                  </a:lnTo>
                  <a:lnTo>
                    <a:pt x="4019" y="4228"/>
                  </a:lnTo>
                  <a:lnTo>
                    <a:pt x="4002" y="4186"/>
                  </a:lnTo>
                  <a:lnTo>
                    <a:pt x="3960" y="4078"/>
                  </a:lnTo>
                  <a:lnTo>
                    <a:pt x="3902" y="3927"/>
                  </a:lnTo>
                  <a:lnTo>
                    <a:pt x="3843" y="3777"/>
                  </a:lnTo>
                  <a:lnTo>
                    <a:pt x="3818" y="3702"/>
                  </a:lnTo>
                  <a:lnTo>
                    <a:pt x="3785" y="3627"/>
                  </a:lnTo>
                  <a:lnTo>
                    <a:pt x="3760" y="3551"/>
                  </a:lnTo>
                  <a:lnTo>
                    <a:pt x="3726" y="3476"/>
                  </a:lnTo>
                  <a:lnTo>
                    <a:pt x="3701" y="3401"/>
                  </a:lnTo>
                  <a:lnTo>
                    <a:pt x="3668" y="3326"/>
                  </a:lnTo>
                  <a:lnTo>
                    <a:pt x="3643" y="3251"/>
                  </a:lnTo>
                  <a:lnTo>
                    <a:pt x="3609" y="3184"/>
                  </a:lnTo>
                  <a:lnTo>
                    <a:pt x="3576" y="3109"/>
                  </a:lnTo>
                  <a:lnTo>
                    <a:pt x="3543" y="3033"/>
                  </a:lnTo>
                  <a:lnTo>
                    <a:pt x="3509" y="2967"/>
                  </a:lnTo>
                  <a:lnTo>
                    <a:pt x="3476" y="2891"/>
                  </a:lnTo>
                  <a:lnTo>
                    <a:pt x="3442" y="2816"/>
                  </a:lnTo>
                  <a:lnTo>
                    <a:pt x="3409" y="2749"/>
                  </a:lnTo>
                  <a:lnTo>
                    <a:pt x="3376" y="2674"/>
                  </a:lnTo>
                  <a:lnTo>
                    <a:pt x="3342" y="2607"/>
                  </a:lnTo>
                  <a:lnTo>
                    <a:pt x="3300" y="2532"/>
                  </a:lnTo>
                  <a:lnTo>
                    <a:pt x="3267" y="2465"/>
                  </a:lnTo>
                  <a:lnTo>
                    <a:pt x="3225" y="2390"/>
                  </a:lnTo>
                  <a:lnTo>
                    <a:pt x="3192" y="2323"/>
                  </a:lnTo>
                  <a:lnTo>
                    <a:pt x="3150" y="2256"/>
                  </a:lnTo>
                  <a:lnTo>
                    <a:pt x="3108" y="2190"/>
                  </a:lnTo>
                  <a:lnTo>
                    <a:pt x="3066" y="2114"/>
                  </a:lnTo>
                  <a:lnTo>
                    <a:pt x="3025" y="2048"/>
                  </a:lnTo>
                  <a:lnTo>
                    <a:pt x="2983" y="1981"/>
                  </a:lnTo>
                  <a:lnTo>
                    <a:pt x="2933" y="1914"/>
                  </a:lnTo>
                  <a:lnTo>
                    <a:pt x="2883" y="1839"/>
                  </a:lnTo>
                  <a:lnTo>
                    <a:pt x="2833" y="1764"/>
                  </a:lnTo>
                  <a:lnTo>
                    <a:pt x="2782" y="1688"/>
                  </a:lnTo>
                  <a:lnTo>
                    <a:pt x="2724" y="1613"/>
                  </a:lnTo>
                  <a:lnTo>
                    <a:pt x="2674" y="1538"/>
                  </a:lnTo>
                  <a:lnTo>
                    <a:pt x="2615" y="1471"/>
                  </a:lnTo>
                  <a:lnTo>
                    <a:pt x="2565" y="1396"/>
                  </a:lnTo>
                  <a:lnTo>
                    <a:pt x="2507" y="1329"/>
                  </a:lnTo>
                  <a:lnTo>
                    <a:pt x="2448" y="1254"/>
                  </a:lnTo>
                  <a:lnTo>
                    <a:pt x="2390" y="1187"/>
                  </a:lnTo>
                  <a:lnTo>
                    <a:pt x="2331" y="1112"/>
                  </a:lnTo>
                  <a:lnTo>
                    <a:pt x="2273" y="1045"/>
                  </a:lnTo>
                  <a:lnTo>
                    <a:pt x="2214" y="978"/>
                  </a:lnTo>
                  <a:lnTo>
                    <a:pt x="2156" y="911"/>
                  </a:lnTo>
                  <a:lnTo>
                    <a:pt x="2147" y="895"/>
                  </a:lnTo>
                  <a:lnTo>
                    <a:pt x="2097" y="845"/>
                  </a:lnTo>
                  <a:lnTo>
                    <a:pt x="2031" y="769"/>
                  </a:lnTo>
                  <a:lnTo>
                    <a:pt x="2014" y="753"/>
                  </a:lnTo>
                  <a:lnTo>
                    <a:pt x="1989" y="728"/>
                  </a:lnTo>
                  <a:lnTo>
                    <a:pt x="1972" y="711"/>
                  </a:lnTo>
                  <a:lnTo>
                    <a:pt x="1947" y="686"/>
                  </a:lnTo>
                  <a:lnTo>
                    <a:pt x="1930" y="669"/>
                  </a:lnTo>
                  <a:lnTo>
                    <a:pt x="1905" y="652"/>
                  </a:lnTo>
                  <a:lnTo>
                    <a:pt x="1889" y="636"/>
                  </a:lnTo>
                  <a:lnTo>
                    <a:pt x="1863" y="611"/>
                  </a:lnTo>
                  <a:lnTo>
                    <a:pt x="1847" y="594"/>
                  </a:lnTo>
                  <a:lnTo>
                    <a:pt x="1822" y="577"/>
                  </a:lnTo>
                  <a:lnTo>
                    <a:pt x="1805" y="561"/>
                  </a:lnTo>
                  <a:lnTo>
                    <a:pt x="1780" y="544"/>
                  </a:lnTo>
                  <a:lnTo>
                    <a:pt x="1763" y="527"/>
                  </a:lnTo>
                  <a:lnTo>
                    <a:pt x="1738" y="519"/>
                  </a:lnTo>
                  <a:lnTo>
                    <a:pt x="1721" y="502"/>
                  </a:lnTo>
                  <a:lnTo>
                    <a:pt x="1696" y="485"/>
                  </a:lnTo>
                  <a:lnTo>
                    <a:pt x="1680" y="477"/>
                  </a:lnTo>
                  <a:lnTo>
                    <a:pt x="1655" y="460"/>
                  </a:lnTo>
                  <a:lnTo>
                    <a:pt x="1638" y="444"/>
                  </a:lnTo>
                  <a:lnTo>
                    <a:pt x="1613" y="435"/>
                  </a:lnTo>
                  <a:lnTo>
                    <a:pt x="1596" y="427"/>
                  </a:lnTo>
                  <a:lnTo>
                    <a:pt x="1579" y="410"/>
                  </a:lnTo>
                  <a:lnTo>
                    <a:pt x="1554" y="402"/>
                  </a:lnTo>
                  <a:lnTo>
                    <a:pt x="1538" y="394"/>
                  </a:lnTo>
                  <a:lnTo>
                    <a:pt x="1513" y="377"/>
                  </a:lnTo>
                  <a:lnTo>
                    <a:pt x="1496" y="368"/>
                  </a:lnTo>
                  <a:lnTo>
                    <a:pt x="1479" y="360"/>
                  </a:lnTo>
                  <a:lnTo>
                    <a:pt x="1454" y="352"/>
                  </a:lnTo>
                  <a:lnTo>
                    <a:pt x="1437" y="343"/>
                  </a:lnTo>
                  <a:lnTo>
                    <a:pt x="1412" y="335"/>
                  </a:lnTo>
                  <a:lnTo>
                    <a:pt x="1412" y="335"/>
                  </a:lnTo>
                  <a:lnTo>
                    <a:pt x="1396" y="327"/>
                  </a:lnTo>
                  <a:lnTo>
                    <a:pt x="1371" y="318"/>
                  </a:lnTo>
                  <a:lnTo>
                    <a:pt x="1371" y="318"/>
                  </a:lnTo>
                  <a:lnTo>
                    <a:pt x="1354" y="318"/>
                  </a:lnTo>
                  <a:lnTo>
                    <a:pt x="1329" y="310"/>
                  </a:lnTo>
                  <a:lnTo>
                    <a:pt x="1329" y="310"/>
                  </a:lnTo>
                  <a:lnTo>
                    <a:pt x="1312" y="302"/>
                  </a:lnTo>
                  <a:lnTo>
                    <a:pt x="1295" y="293"/>
                  </a:lnTo>
                  <a:lnTo>
                    <a:pt x="1295" y="293"/>
                  </a:lnTo>
                  <a:lnTo>
                    <a:pt x="1270" y="293"/>
                  </a:lnTo>
                  <a:lnTo>
                    <a:pt x="1254" y="293"/>
                  </a:lnTo>
                  <a:lnTo>
                    <a:pt x="1254" y="293"/>
                  </a:lnTo>
                  <a:lnTo>
                    <a:pt x="1229" y="293"/>
                  </a:lnTo>
                  <a:lnTo>
                    <a:pt x="1212" y="293"/>
                  </a:lnTo>
                  <a:lnTo>
                    <a:pt x="1212" y="293"/>
                  </a:lnTo>
                  <a:lnTo>
                    <a:pt x="1195" y="293"/>
                  </a:lnTo>
                  <a:lnTo>
                    <a:pt x="1170" y="293"/>
                  </a:lnTo>
                  <a:lnTo>
                    <a:pt x="1170" y="293"/>
                  </a:lnTo>
                  <a:lnTo>
                    <a:pt x="1153" y="293"/>
                  </a:lnTo>
                  <a:lnTo>
                    <a:pt x="1137" y="293"/>
                  </a:lnTo>
                  <a:lnTo>
                    <a:pt x="1137" y="293"/>
                  </a:lnTo>
                  <a:lnTo>
                    <a:pt x="1112" y="293"/>
                  </a:lnTo>
                  <a:lnTo>
                    <a:pt x="978" y="293"/>
                  </a:lnTo>
                  <a:lnTo>
                    <a:pt x="961" y="293"/>
                  </a:lnTo>
                  <a:lnTo>
                    <a:pt x="961" y="293"/>
                  </a:lnTo>
                  <a:lnTo>
                    <a:pt x="945" y="293"/>
                  </a:lnTo>
                  <a:lnTo>
                    <a:pt x="919" y="293"/>
                  </a:lnTo>
                  <a:lnTo>
                    <a:pt x="919" y="293"/>
                  </a:lnTo>
                  <a:lnTo>
                    <a:pt x="903" y="293"/>
                  </a:lnTo>
                  <a:lnTo>
                    <a:pt x="886" y="293"/>
                  </a:lnTo>
                  <a:lnTo>
                    <a:pt x="886" y="293"/>
                  </a:lnTo>
                  <a:lnTo>
                    <a:pt x="869" y="293"/>
                  </a:lnTo>
                  <a:lnTo>
                    <a:pt x="853" y="293"/>
                  </a:lnTo>
                  <a:lnTo>
                    <a:pt x="853" y="293"/>
                  </a:lnTo>
                  <a:lnTo>
                    <a:pt x="836" y="293"/>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7513848" y="4417024"/>
              <a:ext cx="300898" cy="251817"/>
            </a:xfrm>
            <a:custGeom>
              <a:avLst/>
              <a:gdLst/>
              <a:ahLst/>
              <a:cxnLst/>
              <a:rect l="l" t="t" r="r" b="b"/>
              <a:pathLst>
                <a:path w="6100" h="5105" extrusionOk="0">
                  <a:moveTo>
                    <a:pt x="3626" y="4829"/>
                  </a:moveTo>
                  <a:lnTo>
                    <a:pt x="3610" y="4829"/>
                  </a:lnTo>
                  <a:lnTo>
                    <a:pt x="3568" y="4846"/>
                  </a:lnTo>
                  <a:lnTo>
                    <a:pt x="3468" y="4888"/>
                  </a:lnTo>
                  <a:lnTo>
                    <a:pt x="3401" y="4913"/>
                  </a:lnTo>
                  <a:lnTo>
                    <a:pt x="3326" y="4938"/>
                  </a:lnTo>
                  <a:lnTo>
                    <a:pt x="3242" y="4963"/>
                  </a:lnTo>
                  <a:lnTo>
                    <a:pt x="3167" y="4988"/>
                  </a:lnTo>
                  <a:lnTo>
                    <a:pt x="3125" y="5005"/>
                  </a:lnTo>
                  <a:lnTo>
                    <a:pt x="3083" y="5021"/>
                  </a:lnTo>
                  <a:lnTo>
                    <a:pt x="3041" y="5030"/>
                  </a:lnTo>
                  <a:lnTo>
                    <a:pt x="3000" y="5038"/>
                  </a:lnTo>
                  <a:lnTo>
                    <a:pt x="2958" y="5055"/>
                  </a:lnTo>
                  <a:lnTo>
                    <a:pt x="2916" y="5063"/>
                  </a:lnTo>
                  <a:lnTo>
                    <a:pt x="2883" y="5080"/>
                  </a:lnTo>
                  <a:lnTo>
                    <a:pt x="2841" y="5088"/>
                  </a:lnTo>
                  <a:lnTo>
                    <a:pt x="2808" y="5096"/>
                  </a:lnTo>
                  <a:lnTo>
                    <a:pt x="2774" y="5105"/>
                  </a:lnTo>
                  <a:lnTo>
                    <a:pt x="2741" y="5105"/>
                  </a:lnTo>
                  <a:lnTo>
                    <a:pt x="2724" y="5105"/>
                  </a:lnTo>
                  <a:lnTo>
                    <a:pt x="2716" y="5105"/>
                  </a:lnTo>
                  <a:lnTo>
                    <a:pt x="2699" y="5105"/>
                  </a:lnTo>
                  <a:lnTo>
                    <a:pt x="2682" y="5105"/>
                  </a:lnTo>
                  <a:lnTo>
                    <a:pt x="2666" y="5105"/>
                  </a:lnTo>
                  <a:lnTo>
                    <a:pt x="2657" y="5105"/>
                  </a:lnTo>
                  <a:lnTo>
                    <a:pt x="2615" y="5105"/>
                  </a:lnTo>
                  <a:lnTo>
                    <a:pt x="2599" y="5105"/>
                  </a:lnTo>
                  <a:lnTo>
                    <a:pt x="2582" y="5105"/>
                  </a:lnTo>
                  <a:lnTo>
                    <a:pt x="2565" y="5105"/>
                  </a:lnTo>
                  <a:lnTo>
                    <a:pt x="2549" y="5105"/>
                  </a:lnTo>
                  <a:lnTo>
                    <a:pt x="2532" y="5096"/>
                  </a:lnTo>
                  <a:lnTo>
                    <a:pt x="2515" y="5088"/>
                  </a:lnTo>
                  <a:lnTo>
                    <a:pt x="2498" y="5080"/>
                  </a:lnTo>
                  <a:lnTo>
                    <a:pt x="2482" y="5063"/>
                  </a:lnTo>
                  <a:lnTo>
                    <a:pt x="2465" y="5038"/>
                  </a:lnTo>
                  <a:lnTo>
                    <a:pt x="2448" y="5005"/>
                  </a:lnTo>
                  <a:lnTo>
                    <a:pt x="2448" y="4979"/>
                  </a:lnTo>
                  <a:lnTo>
                    <a:pt x="2448" y="4946"/>
                  </a:lnTo>
                  <a:lnTo>
                    <a:pt x="2448" y="4929"/>
                  </a:lnTo>
                  <a:lnTo>
                    <a:pt x="2448" y="4921"/>
                  </a:lnTo>
                  <a:lnTo>
                    <a:pt x="2457" y="4896"/>
                  </a:lnTo>
                  <a:lnTo>
                    <a:pt x="2465" y="4871"/>
                  </a:lnTo>
                  <a:lnTo>
                    <a:pt x="2482" y="4863"/>
                  </a:lnTo>
                  <a:lnTo>
                    <a:pt x="2490" y="4846"/>
                  </a:lnTo>
                  <a:lnTo>
                    <a:pt x="2507" y="4837"/>
                  </a:lnTo>
                  <a:lnTo>
                    <a:pt x="2515" y="4829"/>
                  </a:lnTo>
                  <a:lnTo>
                    <a:pt x="2532" y="4821"/>
                  </a:lnTo>
                  <a:lnTo>
                    <a:pt x="2540" y="4812"/>
                  </a:lnTo>
                  <a:lnTo>
                    <a:pt x="2549" y="4804"/>
                  </a:lnTo>
                  <a:lnTo>
                    <a:pt x="2574" y="4787"/>
                  </a:lnTo>
                  <a:lnTo>
                    <a:pt x="2599" y="4779"/>
                  </a:lnTo>
                  <a:lnTo>
                    <a:pt x="2624" y="4762"/>
                  </a:lnTo>
                  <a:lnTo>
                    <a:pt x="2649" y="4754"/>
                  </a:lnTo>
                  <a:lnTo>
                    <a:pt x="2674" y="4737"/>
                  </a:lnTo>
                  <a:lnTo>
                    <a:pt x="2707" y="4729"/>
                  </a:lnTo>
                  <a:lnTo>
                    <a:pt x="2732" y="4721"/>
                  </a:lnTo>
                  <a:lnTo>
                    <a:pt x="2766" y="4712"/>
                  </a:lnTo>
                  <a:lnTo>
                    <a:pt x="2824" y="4687"/>
                  </a:lnTo>
                  <a:lnTo>
                    <a:pt x="2941" y="4654"/>
                  </a:lnTo>
                  <a:lnTo>
                    <a:pt x="3000" y="4629"/>
                  </a:lnTo>
                  <a:lnTo>
                    <a:pt x="3025" y="4620"/>
                  </a:lnTo>
                  <a:lnTo>
                    <a:pt x="3050" y="4612"/>
                  </a:lnTo>
                  <a:lnTo>
                    <a:pt x="3075" y="4604"/>
                  </a:lnTo>
                  <a:lnTo>
                    <a:pt x="3092" y="4595"/>
                  </a:lnTo>
                  <a:lnTo>
                    <a:pt x="3108" y="4587"/>
                  </a:lnTo>
                  <a:lnTo>
                    <a:pt x="3125" y="4578"/>
                  </a:lnTo>
                  <a:lnTo>
                    <a:pt x="3309" y="4487"/>
                  </a:lnTo>
                  <a:lnTo>
                    <a:pt x="3484" y="4386"/>
                  </a:lnTo>
                  <a:lnTo>
                    <a:pt x="3576" y="4336"/>
                  </a:lnTo>
                  <a:lnTo>
                    <a:pt x="3668" y="4294"/>
                  </a:lnTo>
                  <a:lnTo>
                    <a:pt x="3760" y="4244"/>
                  </a:lnTo>
                  <a:lnTo>
                    <a:pt x="3852" y="4194"/>
                  </a:lnTo>
                  <a:lnTo>
                    <a:pt x="3919" y="4152"/>
                  </a:lnTo>
                  <a:lnTo>
                    <a:pt x="3994" y="4111"/>
                  </a:lnTo>
                  <a:lnTo>
                    <a:pt x="4069" y="4069"/>
                  </a:lnTo>
                  <a:lnTo>
                    <a:pt x="4153" y="4019"/>
                  </a:lnTo>
                  <a:lnTo>
                    <a:pt x="4244" y="3969"/>
                  </a:lnTo>
                  <a:lnTo>
                    <a:pt x="4286" y="3944"/>
                  </a:lnTo>
                  <a:lnTo>
                    <a:pt x="4328" y="3919"/>
                  </a:lnTo>
                  <a:lnTo>
                    <a:pt x="4361" y="3893"/>
                  </a:lnTo>
                  <a:lnTo>
                    <a:pt x="4370" y="3885"/>
                  </a:lnTo>
                  <a:lnTo>
                    <a:pt x="4420" y="3860"/>
                  </a:lnTo>
                  <a:lnTo>
                    <a:pt x="4462" y="3827"/>
                  </a:lnTo>
                  <a:lnTo>
                    <a:pt x="4512" y="3802"/>
                  </a:lnTo>
                  <a:lnTo>
                    <a:pt x="4562" y="3768"/>
                  </a:lnTo>
                  <a:lnTo>
                    <a:pt x="4604" y="3735"/>
                  </a:lnTo>
                  <a:lnTo>
                    <a:pt x="4654" y="3710"/>
                  </a:lnTo>
                  <a:lnTo>
                    <a:pt x="4696" y="3676"/>
                  </a:lnTo>
                  <a:lnTo>
                    <a:pt x="4746" y="3643"/>
                  </a:lnTo>
                  <a:lnTo>
                    <a:pt x="4796" y="3609"/>
                  </a:lnTo>
                  <a:lnTo>
                    <a:pt x="4838" y="3576"/>
                  </a:lnTo>
                  <a:lnTo>
                    <a:pt x="4888" y="3534"/>
                  </a:lnTo>
                  <a:lnTo>
                    <a:pt x="4930" y="3501"/>
                  </a:lnTo>
                  <a:lnTo>
                    <a:pt x="4980" y="3467"/>
                  </a:lnTo>
                  <a:lnTo>
                    <a:pt x="5021" y="3434"/>
                  </a:lnTo>
                  <a:lnTo>
                    <a:pt x="5072" y="3392"/>
                  </a:lnTo>
                  <a:lnTo>
                    <a:pt x="5113" y="3359"/>
                  </a:lnTo>
                  <a:lnTo>
                    <a:pt x="5155" y="3317"/>
                  </a:lnTo>
                  <a:lnTo>
                    <a:pt x="5205" y="3284"/>
                  </a:lnTo>
                  <a:lnTo>
                    <a:pt x="5247" y="3242"/>
                  </a:lnTo>
                  <a:lnTo>
                    <a:pt x="5289" y="3200"/>
                  </a:lnTo>
                  <a:lnTo>
                    <a:pt x="5330" y="3167"/>
                  </a:lnTo>
                  <a:lnTo>
                    <a:pt x="5364" y="3125"/>
                  </a:lnTo>
                  <a:lnTo>
                    <a:pt x="5406" y="3083"/>
                  </a:lnTo>
                  <a:lnTo>
                    <a:pt x="5439" y="3050"/>
                  </a:lnTo>
                  <a:lnTo>
                    <a:pt x="5447" y="3041"/>
                  </a:lnTo>
                  <a:lnTo>
                    <a:pt x="5481" y="3000"/>
                  </a:lnTo>
                  <a:lnTo>
                    <a:pt x="5498" y="2983"/>
                  </a:lnTo>
                  <a:lnTo>
                    <a:pt x="5514" y="2958"/>
                  </a:lnTo>
                  <a:lnTo>
                    <a:pt x="5539" y="2941"/>
                  </a:lnTo>
                  <a:lnTo>
                    <a:pt x="5556" y="2916"/>
                  </a:lnTo>
                  <a:lnTo>
                    <a:pt x="5573" y="2899"/>
                  </a:lnTo>
                  <a:lnTo>
                    <a:pt x="5589" y="2874"/>
                  </a:lnTo>
                  <a:lnTo>
                    <a:pt x="5598" y="2858"/>
                  </a:lnTo>
                  <a:lnTo>
                    <a:pt x="5615" y="2832"/>
                  </a:lnTo>
                  <a:lnTo>
                    <a:pt x="5631" y="2816"/>
                  </a:lnTo>
                  <a:lnTo>
                    <a:pt x="5648" y="2791"/>
                  </a:lnTo>
                  <a:lnTo>
                    <a:pt x="5665" y="2774"/>
                  </a:lnTo>
                  <a:lnTo>
                    <a:pt x="5681" y="2749"/>
                  </a:lnTo>
                  <a:lnTo>
                    <a:pt x="5690" y="2732"/>
                  </a:lnTo>
                  <a:lnTo>
                    <a:pt x="5706" y="2707"/>
                  </a:lnTo>
                  <a:lnTo>
                    <a:pt x="5715" y="2690"/>
                  </a:lnTo>
                  <a:lnTo>
                    <a:pt x="5731" y="2665"/>
                  </a:lnTo>
                  <a:lnTo>
                    <a:pt x="5740" y="2649"/>
                  </a:lnTo>
                  <a:lnTo>
                    <a:pt x="5757" y="2624"/>
                  </a:lnTo>
                  <a:lnTo>
                    <a:pt x="5765" y="2607"/>
                  </a:lnTo>
                  <a:lnTo>
                    <a:pt x="5773" y="2582"/>
                  </a:lnTo>
                  <a:lnTo>
                    <a:pt x="5790" y="2565"/>
                  </a:lnTo>
                  <a:lnTo>
                    <a:pt x="5798" y="2540"/>
                  </a:lnTo>
                  <a:lnTo>
                    <a:pt x="5807" y="2523"/>
                  </a:lnTo>
                  <a:lnTo>
                    <a:pt x="5815" y="2498"/>
                  </a:lnTo>
                  <a:lnTo>
                    <a:pt x="5823" y="2473"/>
                  </a:lnTo>
                  <a:lnTo>
                    <a:pt x="5832" y="2457"/>
                  </a:lnTo>
                  <a:lnTo>
                    <a:pt x="5840" y="2431"/>
                  </a:lnTo>
                  <a:lnTo>
                    <a:pt x="5848" y="2423"/>
                  </a:lnTo>
                  <a:lnTo>
                    <a:pt x="5857" y="2398"/>
                  </a:lnTo>
                  <a:lnTo>
                    <a:pt x="5865" y="2373"/>
                  </a:lnTo>
                  <a:lnTo>
                    <a:pt x="5865" y="2356"/>
                  </a:lnTo>
                  <a:lnTo>
                    <a:pt x="5874" y="2331"/>
                  </a:lnTo>
                  <a:lnTo>
                    <a:pt x="5874" y="2315"/>
                  </a:lnTo>
                  <a:lnTo>
                    <a:pt x="5874" y="2289"/>
                  </a:lnTo>
                  <a:lnTo>
                    <a:pt x="5874" y="2273"/>
                  </a:lnTo>
                  <a:lnTo>
                    <a:pt x="5874" y="2248"/>
                  </a:lnTo>
                  <a:lnTo>
                    <a:pt x="5874" y="2223"/>
                  </a:lnTo>
                  <a:lnTo>
                    <a:pt x="5874" y="2081"/>
                  </a:lnTo>
                  <a:lnTo>
                    <a:pt x="5874" y="2056"/>
                  </a:lnTo>
                  <a:lnTo>
                    <a:pt x="5874" y="2039"/>
                  </a:lnTo>
                  <a:lnTo>
                    <a:pt x="5874" y="2014"/>
                  </a:lnTo>
                  <a:lnTo>
                    <a:pt x="5874" y="1997"/>
                  </a:lnTo>
                  <a:lnTo>
                    <a:pt x="5874" y="1972"/>
                  </a:lnTo>
                  <a:lnTo>
                    <a:pt x="5874" y="1955"/>
                  </a:lnTo>
                  <a:lnTo>
                    <a:pt x="5865" y="1930"/>
                  </a:lnTo>
                  <a:lnTo>
                    <a:pt x="5865" y="1914"/>
                  </a:lnTo>
                  <a:lnTo>
                    <a:pt x="5865" y="1914"/>
                  </a:lnTo>
                  <a:lnTo>
                    <a:pt x="5848" y="1914"/>
                  </a:lnTo>
                  <a:lnTo>
                    <a:pt x="5840" y="1914"/>
                  </a:lnTo>
                  <a:lnTo>
                    <a:pt x="5832" y="1914"/>
                  </a:lnTo>
                  <a:lnTo>
                    <a:pt x="5823" y="1914"/>
                  </a:lnTo>
                  <a:lnTo>
                    <a:pt x="5815" y="1914"/>
                  </a:lnTo>
                  <a:lnTo>
                    <a:pt x="5807" y="1914"/>
                  </a:lnTo>
                  <a:lnTo>
                    <a:pt x="5798" y="1914"/>
                  </a:lnTo>
                  <a:lnTo>
                    <a:pt x="5782" y="1914"/>
                  </a:lnTo>
                  <a:lnTo>
                    <a:pt x="5773" y="1914"/>
                  </a:lnTo>
                  <a:lnTo>
                    <a:pt x="5640" y="1914"/>
                  </a:lnTo>
                  <a:lnTo>
                    <a:pt x="5623" y="1914"/>
                  </a:lnTo>
                  <a:lnTo>
                    <a:pt x="5623" y="1914"/>
                  </a:lnTo>
                  <a:lnTo>
                    <a:pt x="5598" y="1914"/>
                  </a:lnTo>
                  <a:lnTo>
                    <a:pt x="5581" y="1914"/>
                  </a:lnTo>
                  <a:lnTo>
                    <a:pt x="5556" y="1914"/>
                  </a:lnTo>
                  <a:lnTo>
                    <a:pt x="5539" y="1914"/>
                  </a:lnTo>
                  <a:lnTo>
                    <a:pt x="5514" y="1914"/>
                  </a:lnTo>
                  <a:lnTo>
                    <a:pt x="5489" y="1914"/>
                  </a:lnTo>
                  <a:lnTo>
                    <a:pt x="5447" y="1922"/>
                  </a:lnTo>
                  <a:lnTo>
                    <a:pt x="5406" y="1930"/>
                  </a:lnTo>
                  <a:lnTo>
                    <a:pt x="5364" y="1947"/>
                  </a:lnTo>
                  <a:lnTo>
                    <a:pt x="5314" y="1955"/>
                  </a:lnTo>
                  <a:lnTo>
                    <a:pt x="5272" y="1964"/>
                  </a:lnTo>
                  <a:lnTo>
                    <a:pt x="5230" y="1980"/>
                  </a:lnTo>
                  <a:lnTo>
                    <a:pt x="5205" y="1989"/>
                  </a:lnTo>
                  <a:lnTo>
                    <a:pt x="5188" y="1989"/>
                  </a:lnTo>
                  <a:lnTo>
                    <a:pt x="5147" y="1997"/>
                  </a:lnTo>
                  <a:lnTo>
                    <a:pt x="5113" y="2014"/>
                  </a:lnTo>
                  <a:lnTo>
                    <a:pt x="5072" y="2031"/>
                  </a:lnTo>
                  <a:lnTo>
                    <a:pt x="5038" y="2039"/>
                  </a:lnTo>
                  <a:lnTo>
                    <a:pt x="4980" y="2064"/>
                  </a:lnTo>
                  <a:lnTo>
                    <a:pt x="4938" y="2081"/>
                  </a:lnTo>
                  <a:lnTo>
                    <a:pt x="4904" y="2089"/>
                  </a:lnTo>
                  <a:lnTo>
                    <a:pt x="4863" y="2106"/>
                  </a:lnTo>
                  <a:lnTo>
                    <a:pt x="4821" y="2131"/>
                  </a:lnTo>
                  <a:lnTo>
                    <a:pt x="4779" y="2147"/>
                  </a:lnTo>
                  <a:lnTo>
                    <a:pt x="4737" y="2164"/>
                  </a:lnTo>
                  <a:lnTo>
                    <a:pt x="4696" y="2181"/>
                  </a:lnTo>
                  <a:lnTo>
                    <a:pt x="4654" y="2206"/>
                  </a:lnTo>
                  <a:lnTo>
                    <a:pt x="4612" y="2223"/>
                  </a:lnTo>
                  <a:lnTo>
                    <a:pt x="4579" y="2248"/>
                  </a:lnTo>
                  <a:lnTo>
                    <a:pt x="4537" y="2264"/>
                  </a:lnTo>
                  <a:lnTo>
                    <a:pt x="4495" y="2289"/>
                  </a:lnTo>
                  <a:lnTo>
                    <a:pt x="4462" y="2306"/>
                  </a:lnTo>
                  <a:lnTo>
                    <a:pt x="4420" y="2331"/>
                  </a:lnTo>
                  <a:lnTo>
                    <a:pt x="4378" y="2348"/>
                  </a:lnTo>
                  <a:lnTo>
                    <a:pt x="4345" y="2373"/>
                  </a:lnTo>
                  <a:lnTo>
                    <a:pt x="4303" y="2398"/>
                  </a:lnTo>
                  <a:lnTo>
                    <a:pt x="4270" y="2423"/>
                  </a:lnTo>
                  <a:lnTo>
                    <a:pt x="4228" y="2448"/>
                  </a:lnTo>
                  <a:lnTo>
                    <a:pt x="4194" y="2465"/>
                  </a:lnTo>
                  <a:lnTo>
                    <a:pt x="4153" y="2490"/>
                  </a:lnTo>
                  <a:lnTo>
                    <a:pt x="4119" y="2515"/>
                  </a:lnTo>
                  <a:lnTo>
                    <a:pt x="4077" y="2540"/>
                  </a:lnTo>
                  <a:lnTo>
                    <a:pt x="4044" y="2565"/>
                  </a:lnTo>
                  <a:lnTo>
                    <a:pt x="4011" y="2590"/>
                  </a:lnTo>
                  <a:lnTo>
                    <a:pt x="3969" y="2624"/>
                  </a:lnTo>
                  <a:lnTo>
                    <a:pt x="3935" y="2649"/>
                  </a:lnTo>
                  <a:lnTo>
                    <a:pt x="3910" y="2665"/>
                  </a:lnTo>
                  <a:lnTo>
                    <a:pt x="3902" y="2674"/>
                  </a:lnTo>
                  <a:lnTo>
                    <a:pt x="3860" y="2699"/>
                  </a:lnTo>
                  <a:lnTo>
                    <a:pt x="3827" y="2724"/>
                  </a:lnTo>
                  <a:lnTo>
                    <a:pt x="3793" y="2757"/>
                  </a:lnTo>
                  <a:lnTo>
                    <a:pt x="3760" y="2782"/>
                  </a:lnTo>
                  <a:lnTo>
                    <a:pt x="3685" y="2841"/>
                  </a:lnTo>
                  <a:lnTo>
                    <a:pt x="3618" y="2891"/>
                  </a:lnTo>
                  <a:lnTo>
                    <a:pt x="3551" y="2949"/>
                  </a:lnTo>
                  <a:lnTo>
                    <a:pt x="3476" y="3008"/>
                  </a:lnTo>
                  <a:lnTo>
                    <a:pt x="3409" y="3066"/>
                  </a:lnTo>
                  <a:lnTo>
                    <a:pt x="3342" y="3125"/>
                  </a:lnTo>
                  <a:lnTo>
                    <a:pt x="3275" y="3183"/>
                  </a:lnTo>
                  <a:lnTo>
                    <a:pt x="3209" y="3250"/>
                  </a:lnTo>
                  <a:lnTo>
                    <a:pt x="3142" y="3309"/>
                  </a:lnTo>
                  <a:lnTo>
                    <a:pt x="3075" y="3376"/>
                  </a:lnTo>
                  <a:lnTo>
                    <a:pt x="3008" y="3434"/>
                  </a:lnTo>
                  <a:lnTo>
                    <a:pt x="2941" y="3501"/>
                  </a:lnTo>
                  <a:lnTo>
                    <a:pt x="2874" y="3559"/>
                  </a:lnTo>
                  <a:lnTo>
                    <a:pt x="2749" y="3676"/>
                  </a:lnTo>
                  <a:lnTo>
                    <a:pt x="2741" y="3685"/>
                  </a:lnTo>
                  <a:lnTo>
                    <a:pt x="2615" y="3785"/>
                  </a:lnTo>
                  <a:lnTo>
                    <a:pt x="2590" y="3810"/>
                  </a:lnTo>
                  <a:lnTo>
                    <a:pt x="2557" y="3843"/>
                  </a:lnTo>
                  <a:lnTo>
                    <a:pt x="2465" y="3935"/>
                  </a:lnTo>
                  <a:lnTo>
                    <a:pt x="2407" y="3994"/>
                  </a:lnTo>
                  <a:lnTo>
                    <a:pt x="2348" y="4052"/>
                  </a:lnTo>
                  <a:lnTo>
                    <a:pt x="2281" y="4119"/>
                  </a:lnTo>
                  <a:lnTo>
                    <a:pt x="2248" y="4144"/>
                  </a:lnTo>
                  <a:lnTo>
                    <a:pt x="2214" y="4177"/>
                  </a:lnTo>
                  <a:lnTo>
                    <a:pt x="2181" y="4211"/>
                  </a:lnTo>
                  <a:lnTo>
                    <a:pt x="2148" y="4244"/>
                  </a:lnTo>
                  <a:lnTo>
                    <a:pt x="2114" y="4269"/>
                  </a:lnTo>
                  <a:lnTo>
                    <a:pt x="2081" y="4303"/>
                  </a:lnTo>
                  <a:lnTo>
                    <a:pt x="2047" y="4328"/>
                  </a:lnTo>
                  <a:lnTo>
                    <a:pt x="2014" y="4361"/>
                  </a:lnTo>
                  <a:lnTo>
                    <a:pt x="1981" y="4386"/>
                  </a:lnTo>
                  <a:lnTo>
                    <a:pt x="1947" y="4411"/>
                  </a:lnTo>
                  <a:lnTo>
                    <a:pt x="1914" y="4436"/>
                  </a:lnTo>
                  <a:lnTo>
                    <a:pt x="1880" y="4453"/>
                  </a:lnTo>
                  <a:lnTo>
                    <a:pt x="1864" y="4470"/>
                  </a:lnTo>
                  <a:lnTo>
                    <a:pt x="1847" y="4478"/>
                  </a:lnTo>
                  <a:lnTo>
                    <a:pt x="1830" y="4487"/>
                  </a:lnTo>
                  <a:lnTo>
                    <a:pt x="1813" y="4495"/>
                  </a:lnTo>
                  <a:lnTo>
                    <a:pt x="1797" y="4503"/>
                  </a:lnTo>
                  <a:lnTo>
                    <a:pt x="1780" y="4512"/>
                  </a:lnTo>
                  <a:lnTo>
                    <a:pt x="1763" y="4520"/>
                  </a:lnTo>
                  <a:lnTo>
                    <a:pt x="1738" y="4528"/>
                  </a:lnTo>
                  <a:lnTo>
                    <a:pt x="1722" y="4537"/>
                  </a:lnTo>
                  <a:lnTo>
                    <a:pt x="1696" y="4545"/>
                  </a:lnTo>
                  <a:lnTo>
                    <a:pt x="1671" y="4545"/>
                  </a:lnTo>
                  <a:lnTo>
                    <a:pt x="1646" y="4545"/>
                  </a:lnTo>
                  <a:lnTo>
                    <a:pt x="1621" y="4545"/>
                  </a:lnTo>
                  <a:lnTo>
                    <a:pt x="1596" y="4545"/>
                  </a:lnTo>
                  <a:lnTo>
                    <a:pt x="1580" y="4537"/>
                  </a:lnTo>
                  <a:lnTo>
                    <a:pt x="1554" y="4528"/>
                  </a:lnTo>
                  <a:lnTo>
                    <a:pt x="1529" y="4512"/>
                  </a:lnTo>
                  <a:lnTo>
                    <a:pt x="1496" y="4495"/>
                  </a:lnTo>
                  <a:lnTo>
                    <a:pt x="1471" y="4470"/>
                  </a:lnTo>
                  <a:lnTo>
                    <a:pt x="1454" y="4436"/>
                  </a:lnTo>
                  <a:lnTo>
                    <a:pt x="1438" y="4403"/>
                  </a:lnTo>
                  <a:lnTo>
                    <a:pt x="1438" y="4370"/>
                  </a:lnTo>
                  <a:lnTo>
                    <a:pt x="1438" y="4336"/>
                  </a:lnTo>
                  <a:lnTo>
                    <a:pt x="1438" y="4294"/>
                  </a:lnTo>
                  <a:lnTo>
                    <a:pt x="1446" y="4261"/>
                  </a:lnTo>
                  <a:lnTo>
                    <a:pt x="1446" y="4261"/>
                  </a:lnTo>
                  <a:lnTo>
                    <a:pt x="1454" y="4244"/>
                  </a:lnTo>
                  <a:lnTo>
                    <a:pt x="1463" y="4219"/>
                  </a:lnTo>
                  <a:lnTo>
                    <a:pt x="1479" y="4203"/>
                  </a:lnTo>
                  <a:lnTo>
                    <a:pt x="1488" y="4194"/>
                  </a:lnTo>
                  <a:lnTo>
                    <a:pt x="1496" y="4177"/>
                  </a:lnTo>
                  <a:lnTo>
                    <a:pt x="1504" y="4169"/>
                  </a:lnTo>
                  <a:lnTo>
                    <a:pt x="1529" y="4144"/>
                  </a:lnTo>
                  <a:lnTo>
                    <a:pt x="1546" y="4127"/>
                  </a:lnTo>
                  <a:lnTo>
                    <a:pt x="1563" y="4102"/>
                  </a:lnTo>
                  <a:lnTo>
                    <a:pt x="1605" y="4069"/>
                  </a:lnTo>
                  <a:lnTo>
                    <a:pt x="1621" y="4052"/>
                  </a:lnTo>
                  <a:lnTo>
                    <a:pt x="1630" y="4035"/>
                  </a:lnTo>
                  <a:lnTo>
                    <a:pt x="1638" y="4027"/>
                  </a:lnTo>
                  <a:lnTo>
                    <a:pt x="1638" y="4027"/>
                  </a:lnTo>
                  <a:lnTo>
                    <a:pt x="1638" y="4027"/>
                  </a:lnTo>
                  <a:lnTo>
                    <a:pt x="1705" y="3935"/>
                  </a:lnTo>
                  <a:lnTo>
                    <a:pt x="1763" y="3843"/>
                  </a:lnTo>
                  <a:lnTo>
                    <a:pt x="1830" y="3751"/>
                  </a:lnTo>
                  <a:lnTo>
                    <a:pt x="1864" y="3710"/>
                  </a:lnTo>
                  <a:lnTo>
                    <a:pt x="1889" y="3660"/>
                  </a:lnTo>
                  <a:lnTo>
                    <a:pt x="1922" y="3618"/>
                  </a:lnTo>
                  <a:lnTo>
                    <a:pt x="1947" y="3568"/>
                  </a:lnTo>
                  <a:lnTo>
                    <a:pt x="1981" y="3526"/>
                  </a:lnTo>
                  <a:lnTo>
                    <a:pt x="2006" y="3476"/>
                  </a:lnTo>
                  <a:lnTo>
                    <a:pt x="2039" y="3434"/>
                  </a:lnTo>
                  <a:lnTo>
                    <a:pt x="2064" y="3384"/>
                  </a:lnTo>
                  <a:lnTo>
                    <a:pt x="2097" y="3334"/>
                  </a:lnTo>
                  <a:lnTo>
                    <a:pt x="2123" y="3292"/>
                  </a:lnTo>
                  <a:lnTo>
                    <a:pt x="2164" y="3217"/>
                  </a:lnTo>
                  <a:lnTo>
                    <a:pt x="2206" y="3142"/>
                  </a:lnTo>
                  <a:lnTo>
                    <a:pt x="2298" y="2991"/>
                  </a:lnTo>
                  <a:lnTo>
                    <a:pt x="2340" y="2916"/>
                  </a:lnTo>
                  <a:lnTo>
                    <a:pt x="2382" y="2841"/>
                  </a:lnTo>
                  <a:lnTo>
                    <a:pt x="2398" y="2807"/>
                  </a:lnTo>
                  <a:lnTo>
                    <a:pt x="2423" y="2774"/>
                  </a:lnTo>
                  <a:lnTo>
                    <a:pt x="2440" y="2732"/>
                  </a:lnTo>
                  <a:lnTo>
                    <a:pt x="2465" y="2699"/>
                  </a:lnTo>
                  <a:lnTo>
                    <a:pt x="2482" y="2657"/>
                  </a:lnTo>
                  <a:lnTo>
                    <a:pt x="2507" y="2607"/>
                  </a:lnTo>
                  <a:lnTo>
                    <a:pt x="2532" y="2548"/>
                  </a:lnTo>
                  <a:lnTo>
                    <a:pt x="2565" y="2490"/>
                  </a:lnTo>
                  <a:lnTo>
                    <a:pt x="2599" y="2423"/>
                  </a:lnTo>
                  <a:lnTo>
                    <a:pt x="2632" y="2348"/>
                  </a:lnTo>
                  <a:lnTo>
                    <a:pt x="2666" y="2273"/>
                  </a:lnTo>
                  <a:lnTo>
                    <a:pt x="2682" y="2248"/>
                  </a:lnTo>
                  <a:lnTo>
                    <a:pt x="2707" y="2189"/>
                  </a:lnTo>
                  <a:lnTo>
                    <a:pt x="2724" y="2147"/>
                  </a:lnTo>
                  <a:lnTo>
                    <a:pt x="2741" y="2106"/>
                  </a:lnTo>
                  <a:lnTo>
                    <a:pt x="2757" y="2056"/>
                  </a:lnTo>
                  <a:lnTo>
                    <a:pt x="2783" y="2014"/>
                  </a:lnTo>
                  <a:lnTo>
                    <a:pt x="2799" y="1972"/>
                  </a:lnTo>
                  <a:lnTo>
                    <a:pt x="2816" y="1922"/>
                  </a:lnTo>
                  <a:lnTo>
                    <a:pt x="2833" y="1872"/>
                  </a:lnTo>
                  <a:lnTo>
                    <a:pt x="2858" y="1830"/>
                  </a:lnTo>
                  <a:lnTo>
                    <a:pt x="2874" y="1780"/>
                  </a:lnTo>
                  <a:lnTo>
                    <a:pt x="2891" y="1730"/>
                  </a:lnTo>
                  <a:lnTo>
                    <a:pt x="2908" y="1688"/>
                  </a:lnTo>
                  <a:lnTo>
                    <a:pt x="2925" y="1638"/>
                  </a:lnTo>
                  <a:lnTo>
                    <a:pt x="2941" y="1588"/>
                  </a:lnTo>
                  <a:lnTo>
                    <a:pt x="2958" y="1538"/>
                  </a:lnTo>
                  <a:lnTo>
                    <a:pt x="2975" y="1487"/>
                  </a:lnTo>
                  <a:lnTo>
                    <a:pt x="2991" y="1437"/>
                  </a:lnTo>
                  <a:lnTo>
                    <a:pt x="3000" y="1387"/>
                  </a:lnTo>
                  <a:lnTo>
                    <a:pt x="3016" y="1345"/>
                  </a:lnTo>
                  <a:lnTo>
                    <a:pt x="3025" y="1295"/>
                  </a:lnTo>
                  <a:lnTo>
                    <a:pt x="3041" y="1245"/>
                  </a:lnTo>
                  <a:lnTo>
                    <a:pt x="3050" y="1195"/>
                  </a:lnTo>
                  <a:lnTo>
                    <a:pt x="3058" y="1153"/>
                  </a:lnTo>
                  <a:lnTo>
                    <a:pt x="3067" y="1103"/>
                  </a:lnTo>
                  <a:lnTo>
                    <a:pt x="3075" y="1061"/>
                  </a:lnTo>
                  <a:lnTo>
                    <a:pt x="3083" y="1011"/>
                  </a:lnTo>
                  <a:lnTo>
                    <a:pt x="3083" y="970"/>
                  </a:lnTo>
                  <a:lnTo>
                    <a:pt x="3083" y="944"/>
                  </a:lnTo>
                  <a:lnTo>
                    <a:pt x="3083" y="928"/>
                  </a:lnTo>
                  <a:lnTo>
                    <a:pt x="3083" y="686"/>
                  </a:lnTo>
                  <a:lnTo>
                    <a:pt x="3083" y="669"/>
                  </a:lnTo>
                  <a:lnTo>
                    <a:pt x="3083" y="652"/>
                  </a:lnTo>
                  <a:lnTo>
                    <a:pt x="3083" y="635"/>
                  </a:lnTo>
                  <a:lnTo>
                    <a:pt x="3083" y="619"/>
                  </a:lnTo>
                  <a:lnTo>
                    <a:pt x="3083" y="602"/>
                  </a:lnTo>
                  <a:lnTo>
                    <a:pt x="3083" y="585"/>
                  </a:lnTo>
                  <a:lnTo>
                    <a:pt x="3083" y="577"/>
                  </a:lnTo>
                  <a:lnTo>
                    <a:pt x="3083" y="560"/>
                  </a:lnTo>
                  <a:lnTo>
                    <a:pt x="3083" y="543"/>
                  </a:lnTo>
                  <a:lnTo>
                    <a:pt x="3083" y="535"/>
                  </a:lnTo>
                  <a:lnTo>
                    <a:pt x="3083" y="518"/>
                  </a:lnTo>
                  <a:lnTo>
                    <a:pt x="3075" y="502"/>
                  </a:lnTo>
                  <a:lnTo>
                    <a:pt x="3075" y="493"/>
                  </a:lnTo>
                  <a:lnTo>
                    <a:pt x="3067" y="477"/>
                  </a:lnTo>
                  <a:lnTo>
                    <a:pt x="3058" y="468"/>
                  </a:lnTo>
                  <a:lnTo>
                    <a:pt x="3050" y="460"/>
                  </a:lnTo>
                  <a:lnTo>
                    <a:pt x="3033" y="435"/>
                  </a:lnTo>
                  <a:lnTo>
                    <a:pt x="3025" y="427"/>
                  </a:lnTo>
                  <a:lnTo>
                    <a:pt x="3016" y="418"/>
                  </a:lnTo>
                  <a:lnTo>
                    <a:pt x="3008" y="401"/>
                  </a:lnTo>
                  <a:lnTo>
                    <a:pt x="3000" y="393"/>
                  </a:lnTo>
                  <a:lnTo>
                    <a:pt x="2991" y="385"/>
                  </a:lnTo>
                  <a:lnTo>
                    <a:pt x="2983" y="376"/>
                  </a:lnTo>
                  <a:lnTo>
                    <a:pt x="2975" y="368"/>
                  </a:lnTo>
                  <a:lnTo>
                    <a:pt x="2966" y="360"/>
                  </a:lnTo>
                  <a:lnTo>
                    <a:pt x="2958" y="351"/>
                  </a:lnTo>
                  <a:lnTo>
                    <a:pt x="2950" y="343"/>
                  </a:lnTo>
                  <a:lnTo>
                    <a:pt x="2933" y="335"/>
                  </a:lnTo>
                  <a:lnTo>
                    <a:pt x="2925" y="335"/>
                  </a:lnTo>
                  <a:lnTo>
                    <a:pt x="2916" y="326"/>
                  </a:lnTo>
                  <a:lnTo>
                    <a:pt x="2908" y="326"/>
                  </a:lnTo>
                  <a:lnTo>
                    <a:pt x="2899" y="326"/>
                  </a:lnTo>
                  <a:lnTo>
                    <a:pt x="2899" y="326"/>
                  </a:lnTo>
                  <a:lnTo>
                    <a:pt x="2891" y="326"/>
                  </a:lnTo>
                  <a:lnTo>
                    <a:pt x="2883" y="326"/>
                  </a:lnTo>
                  <a:lnTo>
                    <a:pt x="2874" y="326"/>
                  </a:lnTo>
                  <a:lnTo>
                    <a:pt x="2874" y="326"/>
                  </a:lnTo>
                  <a:lnTo>
                    <a:pt x="2866" y="326"/>
                  </a:lnTo>
                  <a:lnTo>
                    <a:pt x="2732" y="326"/>
                  </a:lnTo>
                  <a:lnTo>
                    <a:pt x="2724" y="326"/>
                  </a:lnTo>
                  <a:lnTo>
                    <a:pt x="2716" y="326"/>
                  </a:lnTo>
                  <a:lnTo>
                    <a:pt x="2699" y="326"/>
                  </a:lnTo>
                  <a:lnTo>
                    <a:pt x="2682" y="326"/>
                  </a:lnTo>
                  <a:lnTo>
                    <a:pt x="2657" y="335"/>
                  </a:lnTo>
                  <a:lnTo>
                    <a:pt x="2632" y="343"/>
                  </a:lnTo>
                  <a:lnTo>
                    <a:pt x="2607" y="351"/>
                  </a:lnTo>
                  <a:lnTo>
                    <a:pt x="2582" y="360"/>
                  </a:lnTo>
                  <a:lnTo>
                    <a:pt x="2557" y="376"/>
                  </a:lnTo>
                  <a:lnTo>
                    <a:pt x="2549" y="376"/>
                  </a:lnTo>
                  <a:lnTo>
                    <a:pt x="2532" y="376"/>
                  </a:lnTo>
                  <a:lnTo>
                    <a:pt x="2507" y="393"/>
                  </a:lnTo>
                  <a:lnTo>
                    <a:pt x="2482" y="410"/>
                  </a:lnTo>
                  <a:lnTo>
                    <a:pt x="2448" y="418"/>
                  </a:lnTo>
                  <a:lnTo>
                    <a:pt x="2423" y="435"/>
                  </a:lnTo>
                  <a:lnTo>
                    <a:pt x="2398" y="452"/>
                  </a:lnTo>
                  <a:lnTo>
                    <a:pt x="2365" y="468"/>
                  </a:lnTo>
                  <a:lnTo>
                    <a:pt x="2340" y="485"/>
                  </a:lnTo>
                  <a:lnTo>
                    <a:pt x="2315" y="502"/>
                  </a:lnTo>
                  <a:lnTo>
                    <a:pt x="2281" y="518"/>
                  </a:lnTo>
                  <a:lnTo>
                    <a:pt x="2256" y="543"/>
                  </a:lnTo>
                  <a:lnTo>
                    <a:pt x="2223" y="560"/>
                  </a:lnTo>
                  <a:lnTo>
                    <a:pt x="2198" y="585"/>
                  </a:lnTo>
                  <a:lnTo>
                    <a:pt x="2173" y="602"/>
                  </a:lnTo>
                  <a:lnTo>
                    <a:pt x="2139" y="627"/>
                  </a:lnTo>
                  <a:lnTo>
                    <a:pt x="2114" y="644"/>
                  </a:lnTo>
                  <a:lnTo>
                    <a:pt x="2089" y="669"/>
                  </a:lnTo>
                  <a:lnTo>
                    <a:pt x="2056" y="686"/>
                  </a:lnTo>
                  <a:lnTo>
                    <a:pt x="2031" y="711"/>
                  </a:lnTo>
                  <a:lnTo>
                    <a:pt x="2006" y="736"/>
                  </a:lnTo>
                  <a:lnTo>
                    <a:pt x="1981" y="752"/>
                  </a:lnTo>
                  <a:lnTo>
                    <a:pt x="1930" y="802"/>
                  </a:lnTo>
                  <a:lnTo>
                    <a:pt x="1872" y="844"/>
                  </a:lnTo>
                  <a:lnTo>
                    <a:pt x="1822" y="886"/>
                  </a:lnTo>
                  <a:lnTo>
                    <a:pt x="1780" y="936"/>
                  </a:lnTo>
                  <a:lnTo>
                    <a:pt x="1730" y="978"/>
                  </a:lnTo>
                  <a:lnTo>
                    <a:pt x="1688" y="1020"/>
                  </a:lnTo>
                  <a:lnTo>
                    <a:pt x="1646" y="1053"/>
                  </a:lnTo>
                  <a:lnTo>
                    <a:pt x="1613" y="1095"/>
                  </a:lnTo>
                  <a:lnTo>
                    <a:pt x="1546" y="1162"/>
                  </a:lnTo>
                  <a:lnTo>
                    <a:pt x="1488" y="1220"/>
                  </a:lnTo>
                  <a:lnTo>
                    <a:pt x="1446" y="1262"/>
                  </a:lnTo>
                  <a:lnTo>
                    <a:pt x="1412" y="1304"/>
                  </a:lnTo>
                  <a:lnTo>
                    <a:pt x="1371" y="1345"/>
                  </a:lnTo>
                  <a:lnTo>
                    <a:pt x="1329" y="1387"/>
                  </a:lnTo>
                  <a:lnTo>
                    <a:pt x="1287" y="1429"/>
                  </a:lnTo>
                  <a:lnTo>
                    <a:pt x="1254" y="1479"/>
                  </a:lnTo>
                  <a:lnTo>
                    <a:pt x="1212" y="1529"/>
                  </a:lnTo>
                  <a:lnTo>
                    <a:pt x="1179" y="1571"/>
                  </a:lnTo>
                  <a:lnTo>
                    <a:pt x="1137" y="1621"/>
                  </a:lnTo>
                  <a:lnTo>
                    <a:pt x="1103" y="1671"/>
                  </a:lnTo>
                  <a:lnTo>
                    <a:pt x="1070" y="1721"/>
                  </a:lnTo>
                  <a:lnTo>
                    <a:pt x="1028" y="1772"/>
                  </a:lnTo>
                  <a:lnTo>
                    <a:pt x="995" y="1822"/>
                  </a:lnTo>
                  <a:lnTo>
                    <a:pt x="961" y="1872"/>
                  </a:lnTo>
                  <a:lnTo>
                    <a:pt x="928" y="1922"/>
                  </a:lnTo>
                  <a:lnTo>
                    <a:pt x="894" y="1972"/>
                  </a:lnTo>
                  <a:lnTo>
                    <a:pt x="861" y="2031"/>
                  </a:lnTo>
                  <a:lnTo>
                    <a:pt x="828" y="2081"/>
                  </a:lnTo>
                  <a:lnTo>
                    <a:pt x="803" y="2139"/>
                  </a:lnTo>
                  <a:lnTo>
                    <a:pt x="769" y="2189"/>
                  </a:lnTo>
                  <a:lnTo>
                    <a:pt x="736" y="2248"/>
                  </a:lnTo>
                  <a:lnTo>
                    <a:pt x="711" y="2298"/>
                  </a:lnTo>
                  <a:lnTo>
                    <a:pt x="677" y="2356"/>
                  </a:lnTo>
                  <a:lnTo>
                    <a:pt x="652" y="2415"/>
                  </a:lnTo>
                  <a:lnTo>
                    <a:pt x="627" y="2473"/>
                  </a:lnTo>
                  <a:lnTo>
                    <a:pt x="602" y="2532"/>
                  </a:lnTo>
                  <a:lnTo>
                    <a:pt x="569" y="2582"/>
                  </a:lnTo>
                  <a:lnTo>
                    <a:pt x="544" y="2640"/>
                  </a:lnTo>
                  <a:lnTo>
                    <a:pt x="527" y="2699"/>
                  </a:lnTo>
                  <a:lnTo>
                    <a:pt x="502" y="2757"/>
                  </a:lnTo>
                  <a:lnTo>
                    <a:pt x="477" y="2816"/>
                  </a:lnTo>
                  <a:lnTo>
                    <a:pt x="452" y="2874"/>
                  </a:lnTo>
                  <a:lnTo>
                    <a:pt x="435" y="2941"/>
                  </a:lnTo>
                  <a:lnTo>
                    <a:pt x="418" y="3000"/>
                  </a:lnTo>
                  <a:lnTo>
                    <a:pt x="393" y="3058"/>
                  </a:lnTo>
                  <a:lnTo>
                    <a:pt x="377" y="3117"/>
                  </a:lnTo>
                  <a:lnTo>
                    <a:pt x="360" y="3175"/>
                  </a:lnTo>
                  <a:lnTo>
                    <a:pt x="343" y="3233"/>
                  </a:lnTo>
                  <a:lnTo>
                    <a:pt x="326" y="3300"/>
                  </a:lnTo>
                  <a:lnTo>
                    <a:pt x="310" y="3359"/>
                  </a:lnTo>
                  <a:lnTo>
                    <a:pt x="301" y="3417"/>
                  </a:lnTo>
                  <a:lnTo>
                    <a:pt x="285" y="3476"/>
                  </a:lnTo>
                  <a:lnTo>
                    <a:pt x="276" y="3543"/>
                  </a:lnTo>
                  <a:lnTo>
                    <a:pt x="260" y="3601"/>
                  </a:lnTo>
                  <a:lnTo>
                    <a:pt x="251" y="3660"/>
                  </a:lnTo>
                  <a:lnTo>
                    <a:pt x="243" y="3718"/>
                  </a:lnTo>
                  <a:lnTo>
                    <a:pt x="235" y="3785"/>
                  </a:lnTo>
                  <a:lnTo>
                    <a:pt x="226" y="3843"/>
                  </a:lnTo>
                  <a:lnTo>
                    <a:pt x="226" y="3902"/>
                  </a:lnTo>
                  <a:lnTo>
                    <a:pt x="226" y="3960"/>
                  </a:lnTo>
                  <a:lnTo>
                    <a:pt x="226" y="3969"/>
                  </a:lnTo>
                  <a:lnTo>
                    <a:pt x="218" y="4027"/>
                  </a:lnTo>
                  <a:lnTo>
                    <a:pt x="218" y="4052"/>
                  </a:lnTo>
                  <a:lnTo>
                    <a:pt x="218" y="4086"/>
                  </a:lnTo>
                  <a:lnTo>
                    <a:pt x="218" y="4111"/>
                  </a:lnTo>
                  <a:lnTo>
                    <a:pt x="218" y="4144"/>
                  </a:lnTo>
                  <a:lnTo>
                    <a:pt x="218" y="4177"/>
                  </a:lnTo>
                  <a:lnTo>
                    <a:pt x="218" y="4203"/>
                  </a:lnTo>
                  <a:lnTo>
                    <a:pt x="218" y="4503"/>
                  </a:lnTo>
                  <a:lnTo>
                    <a:pt x="218" y="4537"/>
                  </a:lnTo>
                  <a:lnTo>
                    <a:pt x="218" y="4562"/>
                  </a:lnTo>
                  <a:lnTo>
                    <a:pt x="218" y="4595"/>
                  </a:lnTo>
                  <a:lnTo>
                    <a:pt x="218" y="4620"/>
                  </a:lnTo>
                  <a:lnTo>
                    <a:pt x="218" y="4654"/>
                  </a:lnTo>
                  <a:lnTo>
                    <a:pt x="218" y="4679"/>
                  </a:lnTo>
                  <a:lnTo>
                    <a:pt x="218" y="4712"/>
                  </a:lnTo>
                  <a:lnTo>
                    <a:pt x="218" y="4737"/>
                  </a:lnTo>
                  <a:lnTo>
                    <a:pt x="218" y="4771"/>
                  </a:lnTo>
                  <a:lnTo>
                    <a:pt x="218" y="4796"/>
                  </a:lnTo>
                  <a:lnTo>
                    <a:pt x="168" y="4879"/>
                  </a:lnTo>
                  <a:lnTo>
                    <a:pt x="84" y="4829"/>
                  </a:lnTo>
                  <a:lnTo>
                    <a:pt x="76" y="4796"/>
                  </a:lnTo>
                  <a:lnTo>
                    <a:pt x="67" y="4771"/>
                  </a:lnTo>
                  <a:lnTo>
                    <a:pt x="59" y="4737"/>
                  </a:lnTo>
                  <a:lnTo>
                    <a:pt x="51" y="4712"/>
                  </a:lnTo>
                  <a:lnTo>
                    <a:pt x="42" y="4679"/>
                  </a:lnTo>
                  <a:lnTo>
                    <a:pt x="34" y="4645"/>
                  </a:lnTo>
                  <a:lnTo>
                    <a:pt x="26" y="4620"/>
                  </a:lnTo>
                  <a:lnTo>
                    <a:pt x="17" y="4587"/>
                  </a:lnTo>
                  <a:lnTo>
                    <a:pt x="17" y="4553"/>
                  </a:lnTo>
                  <a:lnTo>
                    <a:pt x="9" y="4520"/>
                  </a:lnTo>
                  <a:lnTo>
                    <a:pt x="1" y="4495"/>
                  </a:lnTo>
                  <a:lnTo>
                    <a:pt x="1" y="4462"/>
                  </a:lnTo>
                  <a:lnTo>
                    <a:pt x="1" y="4428"/>
                  </a:lnTo>
                  <a:lnTo>
                    <a:pt x="1" y="4395"/>
                  </a:lnTo>
                  <a:lnTo>
                    <a:pt x="1" y="4370"/>
                  </a:lnTo>
                  <a:lnTo>
                    <a:pt x="1" y="4336"/>
                  </a:lnTo>
                  <a:lnTo>
                    <a:pt x="1" y="4303"/>
                  </a:lnTo>
                  <a:lnTo>
                    <a:pt x="1" y="4269"/>
                  </a:lnTo>
                  <a:lnTo>
                    <a:pt x="1" y="4244"/>
                  </a:lnTo>
                  <a:lnTo>
                    <a:pt x="1" y="4211"/>
                  </a:lnTo>
                  <a:lnTo>
                    <a:pt x="1" y="4177"/>
                  </a:lnTo>
                  <a:lnTo>
                    <a:pt x="1" y="4144"/>
                  </a:lnTo>
                  <a:lnTo>
                    <a:pt x="1" y="4111"/>
                  </a:lnTo>
                  <a:lnTo>
                    <a:pt x="1" y="4086"/>
                  </a:lnTo>
                  <a:lnTo>
                    <a:pt x="1" y="3952"/>
                  </a:lnTo>
                  <a:lnTo>
                    <a:pt x="1" y="3885"/>
                  </a:lnTo>
                  <a:lnTo>
                    <a:pt x="1" y="3827"/>
                  </a:lnTo>
                  <a:lnTo>
                    <a:pt x="9" y="3760"/>
                  </a:lnTo>
                  <a:lnTo>
                    <a:pt x="17" y="3693"/>
                  </a:lnTo>
                  <a:lnTo>
                    <a:pt x="26" y="3626"/>
                  </a:lnTo>
                  <a:lnTo>
                    <a:pt x="34" y="3568"/>
                  </a:lnTo>
                  <a:lnTo>
                    <a:pt x="42" y="3501"/>
                  </a:lnTo>
                  <a:lnTo>
                    <a:pt x="59" y="3434"/>
                  </a:lnTo>
                  <a:lnTo>
                    <a:pt x="67" y="3367"/>
                  </a:lnTo>
                  <a:lnTo>
                    <a:pt x="84" y="3309"/>
                  </a:lnTo>
                  <a:lnTo>
                    <a:pt x="101" y="3242"/>
                  </a:lnTo>
                  <a:lnTo>
                    <a:pt x="118" y="3175"/>
                  </a:lnTo>
                  <a:lnTo>
                    <a:pt x="126" y="3108"/>
                  </a:lnTo>
                  <a:lnTo>
                    <a:pt x="151" y="3050"/>
                  </a:lnTo>
                  <a:lnTo>
                    <a:pt x="168" y="2983"/>
                  </a:lnTo>
                  <a:lnTo>
                    <a:pt x="184" y="2924"/>
                  </a:lnTo>
                  <a:lnTo>
                    <a:pt x="209" y="2858"/>
                  </a:lnTo>
                  <a:lnTo>
                    <a:pt x="226" y="2791"/>
                  </a:lnTo>
                  <a:lnTo>
                    <a:pt x="251" y="2732"/>
                  </a:lnTo>
                  <a:lnTo>
                    <a:pt x="276" y="2665"/>
                  </a:lnTo>
                  <a:lnTo>
                    <a:pt x="301" y="2607"/>
                  </a:lnTo>
                  <a:lnTo>
                    <a:pt x="326" y="2540"/>
                  </a:lnTo>
                  <a:lnTo>
                    <a:pt x="351" y="2482"/>
                  </a:lnTo>
                  <a:lnTo>
                    <a:pt x="377" y="2423"/>
                  </a:lnTo>
                  <a:lnTo>
                    <a:pt x="402" y="2356"/>
                  </a:lnTo>
                  <a:lnTo>
                    <a:pt x="427" y="2298"/>
                  </a:lnTo>
                  <a:lnTo>
                    <a:pt x="460" y="2239"/>
                  </a:lnTo>
                  <a:lnTo>
                    <a:pt x="485" y="2181"/>
                  </a:lnTo>
                  <a:lnTo>
                    <a:pt x="519" y="2122"/>
                  </a:lnTo>
                  <a:lnTo>
                    <a:pt x="552" y="2064"/>
                  </a:lnTo>
                  <a:lnTo>
                    <a:pt x="577" y="2005"/>
                  </a:lnTo>
                  <a:lnTo>
                    <a:pt x="610" y="1947"/>
                  </a:lnTo>
                  <a:lnTo>
                    <a:pt x="644" y="1888"/>
                  </a:lnTo>
                  <a:lnTo>
                    <a:pt x="677" y="1830"/>
                  </a:lnTo>
                  <a:lnTo>
                    <a:pt x="711" y="1772"/>
                  </a:lnTo>
                  <a:lnTo>
                    <a:pt x="752" y="1721"/>
                  </a:lnTo>
                  <a:lnTo>
                    <a:pt x="786" y="1663"/>
                  </a:lnTo>
                  <a:lnTo>
                    <a:pt x="819" y="1613"/>
                  </a:lnTo>
                  <a:lnTo>
                    <a:pt x="861" y="1554"/>
                  </a:lnTo>
                  <a:lnTo>
                    <a:pt x="894" y="1504"/>
                  </a:lnTo>
                  <a:lnTo>
                    <a:pt x="936" y="1446"/>
                  </a:lnTo>
                  <a:lnTo>
                    <a:pt x="970" y="1396"/>
                  </a:lnTo>
                  <a:lnTo>
                    <a:pt x="1011" y="1345"/>
                  </a:lnTo>
                  <a:lnTo>
                    <a:pt x="1053" y="1295"/>
                  </a:lnTo>
                  <a:lnTo>
                    <a:pt x="1087" y="1245"/>
                  </a:lnTo>
                  <a:lnTo>
                    <a:pt x="1128" y="1195"/>
                  </a:lnTo>
                  <a:lnTo>
                    <a:pt x="1170" y="1145"/>
                  </a:lnTo>
                  <a:lnTo>
                    <a:pt x="1212" y="1103"/>
                  </a:lnTo>
                  <a:lnTo>
                    <a:pt x="1254" y="1053"/>
                  </a:lnTo>
                  <a:lnTo>
                    <a:pt x="1295" y="1011"/>
                  </a:lnTo>
                  <a:lnTo>
                    <a:pt x="1354" y="953"/>
                  </a:lnTo>
                  <a:lnTo>
                    <a:pt x="1421" y="886"/>
                  </a:lnTo>
                  <a:lnTo>
                    <a:pt x="1463" y="844"/>
                  </a:lnTo>
                  <a:lnTo>
                    <a:pt x="1504" y="802"/>
                  </a:lnTo>
                  <a:lnTo>
                    <a:pt x="1546" y="761"/>
                  </a:lnTo>
                  <a:lnTo>
                    <a:pt x="1588" y="711"/>
                  </a:lnTo>
                  <a:lnTo>
                    <a:pt x="1638" y="660"/>
                  </a:lnTo>
                  <a:lnTo>
                    <a:pt x="1688" y="619"/>
                  </a:lnTo>
                  <a:lnTo>
                    <a:pt x="1747" y="569"/>
                  </a:lnTo>
                  <a:lnTo>
                    <a:pt x="1797" y="518"/>
                  </a:lnTo>
                  <a:lnTo>
                    <a:pt x="1830" y="493"/>
                  </a:lnTo>
                  <a:lnTo>
                    <a:pt x="1855" y="468"/>
                  </a:lnTo>
                  <a:lnTo>
                    <a:pt x="1889" y="443"/>
                  </a:lnTo>
                  <a:lnTo>
                    <a:pt x="1914" y="418"/>
                  </a:lnTo>
                  <a:lnTo>
                    <a:pt x="1947" y="393"/>
                  </a:lnTo>
                  <a:lnTo>
                    <a:pt x="1972" y="376"/>
                  </a:lnTo>
                  <a:lnTo>
                    <a:pt x="2006" y="351"/>
                  </a:lnTo>
                  <a:lnTo>
                    <a:pt x="2039" y="326"/>
                  </a:lnTo>
                  <a:lnTo>
                    <a:pt x="2064" y="301"/>
                  </a:lnTo>
                  <a:lnTo>
                    <a:pt x="2097" y="276"/>
                  </a:lnTo>
                  <a:lnTo>
                    <a:pt x="2131" y="259"/>
                  </a:lnTo>
                  <a:lnTo>
                    <a:pt x="2164" y="234"/>
                  </a:lnTo>
                  <a:lnTo>
                    <a:pt x="2189" y="218"/>
                  </a:lnTo>
                  <a:lnTo>
                    <a:pt x="2223" y="193"/>
                  </a:lnTo>
                  <a:lnTo>
                    <a:pt x="2256" y="176"/>
                  </a:lnTo>
                  <a:lnTo>
                    <a:pt x="2290" y="151"/>
                  </a:lnTo>
                  <a:lnTo>
                    <a:pt x="2323" y="134"/>
                  </a:lnTo>
                  <a:lnTo>
                    <a:pt x="2356" y="117"/>
                  </a:lnTo>
                  <a:lnTo>
                    <a:pt x="2390" y="101"/>
                  </a:lnTo>
                  <a:lnTo>
                    <a:pt x="2423" y="84"/>
                  </a:lnTo>
                  <a:lnTo>
                    <a:pt x="2448" y="76"/>
                  </a:lnTo>
                  <a:lnTo>
                    <a:pt x="2457" y="76"/>
                  </a:lnTo>
                  <a:lnTo>
                    <a:pt x="2490" y="59"/>
                  </a:lnTo>
                  <a:lnTo>
                    <a:pt x="2524" y="42"/>
                  </a:lnTo>
                  <a:lnTo>
                    <a:pt x="2557" y="34"/>
                  </a:lnTo>
                  <a:lnTo>
                    <a:pt x="2590" y="17"/>
                  </a:lnTo>
                  <a:lnTo>
                    <a:pt x="2624" y="9"/>
                  </a:lnTo>
                  <a:lnTo>
                    <a:pt x="2657" y="0"/>
                  </a:lnTo>
                  <a:lnTo>
                    <a:pt x="2674" y="0"/>
                  </a:lnTo>
                  <a:lnTo>
                    <a:pt x="2699" y="0"/>
                  </a:lnTo>
                  <a:lnTo>
                    <a:pt x="2716" y="0"/>
                  </a:lnTo>
                  <a:lnTo>
                    <a:pt x="2732" y="0"/>
                  </a:lnTo>
                  <a:lnTo>
                    <a:pt x="2749" y="0"/>
                  </a:lnTo>
                  <a:lnTo>
                    <a:pt x="2766" y="0"/>
                  </a:lnTo>
                  <a:lnTo>
                    <a:pt x="2891" y="0"/>
                  </a:lnTo>
                  <a:lnTo>
                    <a:pt x="2908" y="0"/>
                  </a:lnTo>
                  <a:lnTo>
                    <a:pt x="2925" y="0"/>
                  </a:lnTo>
                  <a:lnTo>
                    <a:pt x="2941" y="0"/>
                  </a:lnTo>
                  <a:lnTo>
                    <a:pt x="2958" y="0"/>
                  </a:lnTo>
                  <a:lnTo>
                    <a:pt x="2983" y="0"/>
                  </a:lnTo>
                  <a:lnTo>
                    <a:pt x="3000" y="0"/>
                  </a:lnTo>
                  <a:lnTo>
                    <a:pt x="3016" y="9"/>
                  </a:lnTo>
                  <a:lnTo>
                    <a:pt x="3033" y="17"/>
                  </a:lnTo>
                  <a:lnTo>
                    <a:pt x="3050" y="17"/>
                  </a:lnTo>
                  <a:lnTo>
                    <a:pt x="3067" y="26"/>
                  </a:lnTo>
                  <a:lnTo>
                    <a:pt x="3083" y="34"/>
                  </a:lnTo>
                  <a:lnTo>
                    <a:pt x="3100" y="42"/>
                  </a:lnTo>
                  <a:lnTo>
                    <a:pt x="3117" y="51"/>
                  </a:lnTo>
                  <a:lnTo>
                    <a:pt x="3142" y="67"/>
                  </a:lnTo>
                  <a:lnTo>
                    <a:pt x="3158" y="84"/>
                  </a:lnTo>
                  <a:lnTo>
                    <a:pt x="3184" y="92"/>
                  </a:lnTo>
                  <a:lnTo>
                    <a:pt x="3200" y="109"/>
                  </a:lnTo>
                  <a:lnTo>
                    <a:pt x="3225" y="126"/>
                  </a:lnTo>
                  <a:lnTo>
                    <a:pt x="3242" y="142"/>
                  </a:lnTo>
                  <a:lnTo>
                    <a:pt x="3259" y="159"/>
                  </a:lnTo>
                  <a:lnTo>
                    <a:pt x="3275" y="176"/>
                  </a:lnTo>
                  <a:lnTo>
                    <a:pt x="3292" y="193"/>
                  </a:lnTo>
                  <a:lnTo>
                    <a:pt x="3309" y="218"/>
                  </a:lnTo>
                  <a:lnTo>
                    <a:pt x="3326" y="234"/>
                  </a:lnTo>
                  <a:lnTo>
                    <a:pt x="3342" y="251"/>
                  </a:lnTo>
                  <a:lnTo>
                    <a:pt x="3351" y="276"/>
                  </a:lnTo>
                  <a:lnTo>
                    <a:pt x="3367" y="293"/>
                  </a:lnTo>
                  <a:lnTo>
                    <a:pt x="3376" y="318"/>
                  </a:lnTo>
                  <a:lnTo>
                    <a:pt x="3392" y="335"/>
                  </a:lnTo>
                  <a:lnTo>
                    <a:pt x="3401" y="360"/>
                  </a:lnTo>
                  <a:lnTo>
                    <a:pt x="3409" y="385"/>
                  </a:lnTo>
                  <a:lnTo>
                    <a:pt x="3417" y="401"/>
                  </a:lnTo>
                  <a:lnTo>
                    <a:pt x="3426" y="427"/>
                  </a:lnTo>
                  <a:lnTo>
                    <a:pt x="3434" y="452"/>
                  </a:lnTo>
                  <a:lnTo>
                    <a:pt x="3442" y="477"/>
                  </a:lnTo>
                  <a:lnTo>
                    <a:pt x="3451" y="493"/>
                  </a:lnTo>
                  <a:lnTo>
                    <a:pt x="3459" y="518"/>
                  </a:lnTo>
                  <a:lnTo>
                    <a:pt x="3459" y="543"/>
                  </a:lnTo>
                  <a:lnTo>
                    <a:pt x="3459" y="569"/>
                  </a:lnTo>
                  <a:lnTo>
                    <a:pt x="3459" y="594"/>
                  </a:lnTo>
                  <a:lnTo>
                    <a:pt x="3459" y="619"/>
                  </a:lnTo>
                  <a:lnTo>
                    <a:pt x="3459" y="644"/>
                  </a:lnTo>
                  <a:lnTo>
                    <a:pt x="3459" y="669"/>
                  </a:lnTo>
                  <a:lnTo>
                    <a:pt x="3459" y="694"/>
                  </a:lnTo>
                  <a:lnTo>
                    <a:pt x="3459" y="719"/>
                  </a:lnTo>
                  <a:lnTo>
                    <a:pt x="3459" y="744"/>
                  </a:lnTo>
                  <a:lnTo>
                    <a:pt x="3459" y="970"/>
                  </a:lnTo>
                  <a:lnTo>
                    <a:pt x="3459" y="995"/>
                  </a:lnTo>
                  <a:lnTo>
                    <a:pt x="3459" y="1020"/>
                  </a:lnTo>
                  <a:lnTo>
                    <a:pt x="3459" y="1078"/>
                  </a:lnTo>
                  <a:lnTo>
                    <a:pt x="3451" y="1128"/>
                  </a:lnTo>
                  <a:lnTo>
                    <a:pt x="3442" y="1178"/>
                  </a:lnTo>
                  <a:lnTo>
                    <a:pt x="3434" y="1229"/>
                  </a:lnTo>
                  <a:lnTo>
                    <a:pt x="3426" y="1287"/>
                  </a:lnTo>
                  <a:lnTo>
                    <a:pt x="3409" y="1337"/>
                  </a:lnTo>
                  <a:lnTo>
                    <a:pt x="3401" y="1396"/>
                  </a:lnTo>
                  <a:lnTo>
                    <a:pt x="3384" y="1446"/>
                  </a:lnTo>
                  <a:lnTo>
                    <a:pt x="3376" y="1496"/>
                  </a:lnTo>
                  <a:lnTo>
                    <a:pt x="3359" y="1554"/>
                  </a:lnTo>
                  <a:lnTo>
                    <a:pt x="3342" y="1604"/>
                  </a:lnTo>
                  <a:lnTo>
                    <a:pt x="3326" y="1663"/>
                  </a:lnTo>
                  <a:lnTo>
                    <a:pt x="3309" y="1713"/>
                  </a:lnTo>
                  <a:lnTo>
                    <a:pt x="3292" y="1763"/>
                  </a:lnTo>
                  <a:lnTo>
                    <a:pt x="3275" y="1813"/>
                  </a:lnTo>
                  <a:lnTo>
                    <a:pt x="3259" y="1872"/>
                  </a:lnTo>
                  <a:lnTo>
                    <a:pt x="3242" y="1922"/>
                  </a:lnTo>
                  <a:lnTo>
                    <a:pt x="3217" y="1972"/>
                  </a:lnTo>
                  <a:lnTo>
                    <a:pt x="3200" y="2022"/>
                  </a:lnTo>
                  <a:lnTo>
                    <a:pt x="3184" y="2072"/>
                  </a:lnTo>
                  <a:lnTo>
                    <a:pt x="3167" y="2122"/>
                  </a:lnTo>
                  <a:lnTo>
                    <a:pt x="3142" y="2164"/>
                  </a:lnTo>
                  <a:lnTo>
                    <a:pt x="3125" y="2214"/>
                  </a:lnTo>
                  <a:lnTo>
                    <a:pt x="3100" y="2264"/>
                  </a:lnTo>
                  <a:lnTo>
                    <a:pt x="3083" y="2306"/>
                  </a:lnTo>
                  <a:lnTo>
                    <a:pt x="3067" y="2356"/>
                  </a:lnTo>
                  <a:lnTo>
                    <a:pt x="3041" y="2415"/>
                  </a:lnTo>
                  <a:lnTo>
                    <a:pt x="3025" y="2440"/>
                  </a:lnTo>
                  <a:lnTo>
                    <a:pt x="2991" y="2523"/>
                  </a:lnTo>
                  <a:lnTo>
                    <a:pt x="2950" y="2599"/>
                  </a:lnTo>
                  <a:lnTo>
                    <a:pt x="2916" y="2665"/>
                  </a:lnTo>
                  <a:lnTo>
                    <a:pt x="2891" y="2732"/>
                  </a:lnTo>
                  <a:lnTo>
                    <a:pt x="2858" y="2791"/>
                  </a:lnTo>
                  <a:lnTo>
                    <a:pt x="2833" y="2841"/>
                  </a:lnTo>
                  <a:lnTo>
                    <a:pt x="2808" y="2883"/>
                  </a:lnTo>
                  <a:lnTo>
                    <a:pt x="2791" y="2924"/>
                  </a:lnTo>
                  <a:lnTo>
                    <a:pt x="2766" y="2966"/>
                  </a:lnTo>
                  <a:lnTo>
                    <a:pt x="2749" y="3000"/>
                  </a:lnTo>
                  <a:lnTo>
                    <a:pt x="2724" y="3041"/>
                  </a:lnTo>
                  <a:lnTo>
                    <a:pt x="2682" y="3117"/>
                  </a:lnTo>
                  <a:lnTo>
                    <a:pt x="2640" y="3192"/>
                  </a:lnTo>
                  <a:lnTo>
                    <a:pt x="2549" y="3342"/>
                  </a:lnTo>
                  <a:lnTo>
                    <a:pt x="2507" y="3417"/>
                  </a:lnTo>
                  <a:lnTo>
                    <a:pt x="2482" y="3467"/>
                  </a:lnTo>
                  <a:lnTo>
                    <a:pt x="2524" y="3426"/>
                  </a:lnTo>
                  <a:lnTo>
                    <a:pt x="2532" y="3417"/>
                  </a:lnTo>
                  <a:lnTo>
                    <a:pt x="2657" y="3309"/>
                  </a:lnTo>
                  <a:lnTo>
                    <a:pt x="2732" y="3242"/>
                  </a:lnTo>
                  <a:lnTo>
                    <a:pt x="2799" y="3183"/>
                  </a:lnTo>
                  <a:lnTo>
                    <a:pt x="2866" y="3125"/>
                  </a:lnTo>
                  <a:lnTo>
                    <a:pt x="2941" y="3066"/>
                  </a:lnTo>
                  <a:lnTo>
                    <a:pt x="3008" y="3000"/>
                  </a:lnTo>
                  <a:lnTo>
                    <a:pt x="3083" y="2941"/>
                  </a:lnTo>
                  <a:lnTo>
                    <a:pt x="3150" y="2883"/>
                  </a:lnTo>
                  <a:lnTo>
                    <a:pt x="3225" y="2824"/>
                  </a:lnTo>
                  <a:lnTo>
                    <a:pt x="3300" y="2766"/>
                  </a:lnTo>
                  <a:lnTo>
                    <a:pt x="3367" y="2707"/>
                  </a:lnTo>
                  <a:lnTo>
                    <a:pt x="3442" y="2657"/>
                  </a:lnTo>
                  <a:lnTo>
                    <a:pt x="3518" y="2599"/>
                  </a:lnTo>
                  <a:lnTo>
                    <a:pt x="3593" y="2540"/>
                  </a:lnTo>
                  <a:lnTo>
                    <a:pt x="3635" y="2515"/>
                  </a:lnTo>
                  <a:lnTo>
                    <a:pt x="3668" y="2490"/>
                  </a:lnTo>
                  <a:lnTo>
                    <a:pt x="3710" y="2465"/>
                  </a:lnTo>
                  <a:lnTo>
                    <a:pt x="3743" y="2431"/>
                  </a:lnTo>
                  <a:lnTo>
                    <a:pt x="3752" y="2431"/>
                  </a:lnTo>
                  <a:lnTo>
                    <a:pt x="3785" y="2406"/>
                  </a:lnTo>
                  <a:lnTo>
                    <a:pt x="3827" y="2381"/>
                  </a:lnTo>
                  <a:lnTo>
                    <a:pt x="3860" y="2356"/>
                  </a:lnTo>
                  <a:lnTo>
                    <a:pt x="3902" y="2331"/>
                  </a:lnTo>
                  <a:lnTo>
                    <a:pt x="3944" y="2306"/>
                  </a:lnTo>
                  <a:lnTo>
                    <a:pt x="3977" y="2281"/>
                  </a:lnTo>
                  <a:lnTo>
                    <a:pt x="4019" y="2256"/>
                  </a:lnTo>
                  <a:lnTo>
                    <a:pt x="4061" y="2231"/>
                  </a:lnTo>
                  <a:lnTo>
                    <a:pt x="4102" y="2206"/>
                  </a:lnTo>
                  <a:lnTo>
                    <a:pt x="4144" y="2181"/>
                  </a:lnTo>
                  <a:lnTo>
                    <a:pt x="4178" y="2164"/>
                  </a:lnTo>
                  <a:lnTo>
                    <a:pt x="4219" y="2139"/>
                  </a:lnTo>
                  <a:lnTo>
                    <a:pt x="4261" y="2114"/>
                  </a:lnTo>
                  <a:lnTo>
                    <a:pt x="4303" y="2097"/>
                  </a:lnTo>
                  <a:lnTo>
                    <a:pt x="4345" y="2072"/>
                  </a:lnTo>
                  <a:lnTo>
                    <a:pt x="4386" y="2047"/>
                  </a:lnTo>
                  <a:lnTo>
                    <a:pt x="4428" y="2031"/>
                  </a:lnTo>
                  <a:lnTo>
                    <a:pt x="4478" y="2005"/>
                  </a:lnTo>
                  <a:lnTo>
                    <a:pt x="4520" y="1989"/>
                  </a:lnTo>
                  <a:lnTo>
                    <a:pt x="4562" y="1972"/>
                  </a:lnTo>
                  <a:lnTo>
                    <a:pt x="4604" y="1947"/>
                  </a:lnTo>
                  <a:lnTo>
                    <a:pt x="4645" y="1930"/>
                  </a:lnTo>
                  <a:lnTo>
                    <a:pt x="4696" y="1914"/>
                  </a:lnTo>
                  <a:lnTo>
                    <a:pt x="4737" y="1897"/>
                  </a:lnTo>
                  <a:lnTo>
                    <a:pt x="4779" y="1880"/>
                  </a:lnTo>
                  <a:lnTo>
                    <a:pt x="4829" y="1863"/>
                  </a:lnTo>
                  <a:lnTo>
                    <a:pt x="4863" y="1847"/>
                  </a:lnTo>
                  <a:lnTo>
                    <a:pt x="4913" y="1830"/>
                  </a:lnTo>
                  <a:lnTo>
                    <a:pt x="4971" y="1805"/>
                  </a:lnTo>
                  <a:lnTo>
                    <a:pt x="5013" y="1797"/>
                  </a:lnTo>
                  <a:lnTo>
                    <a:pt x="5046" y="1788"/>
                  </a:lnTo>
                  <a:lnTo>
                    <a:pt x="5088" y="1772"/>
                  </a:lnTo>
                  <a:lnTo>
                    <a:pt x="5130" y="1763"/>
                  </a:lnTo>
                  <a:lnTo>
                    <a:pt x="5147" y="1763"/>
                  </a:lnTo>
                  <a:lnTo>
                    <a:pt x="5180" y="1755"/>
                  </a:lnTo>
                  <a:lnTo>
                    <a:pt x="5222" y="1738"/>
                  </a:lnTo>
                  <a:lnTo>
                    <a:pt x="5272" y="1730"/>
                  </a:lnTo>
                  <a:lnTo>
                    <a:pt x="5322" y="1713"/>
                  </a:lnTo>
                  <a:lnTo>
                    <a:pt x="5364" y="1705"/>
                  </a:lnTo>
                  <a:lnTo>
                    <a:pt x="5414" y="1696"/>
                  </a:lnTo>
                  <a:lnTo>
                    <a:pt x="5464" y="1688"/>
                  </a:lnTo>
                  <a:lnTo>
                    <a:pt x="5489" y="1688"/>
                  </a:lnTo>
                  <a:lnTo>
                    <a:pt x="5514" y="1688"/>
                  </a:lnTo>
                  <a:lnTo>
                    <a:pt x="5539" y="1688"/>
                  </a:lnTo>
                  <a:lnTo>
                    <a:pt x="5564" y="1688"/>
                  </a:lnTo>
                  <a:lnTo>
                    <a:pt x="5589" y="1688"/>
                  </a:lnTo>
                  <a:lnTo>
                    <a:pt x="5615" y="1688"/>
                  </a:lnTo>
                  <a:lnTo>
                    <a:pt x="5640" y="1688"/>
                  </a:lnTo>
                  <a:lnTo>
                    <a:pt x="5782" y="1688"/>
                  </a:lnTo>
                  <a:lnTo>
                    <a:pt x="5798" y="1688"/>
                  </a:lnTo>
                  <a:lnTo>
                    <a:pt x="5823" y="1688"/>
                  </a:lnTo>
                  <a:lnTo>
                    <a:pt x="5848" y="1688"/>
                  </a:lnTo>
                  <a:lnTo>
                    <a:pt x="5865" y="1688"/>
                  </a:lnTo>
                  <a:lnTo>
                    <a:pt x="5890" y="1688"/>
                  </a:lnTo>
                  <a:lnTo>
                    <a:pt x="5907" y="1696"/>
                  </a:lnTo>
                  <a:lnTo>
                    <a:pt x="5932" y="1705"/>
                  </a:lnTo>
                  <a:lnTo>
                    <a:pt x="5949" y="1713"/>
                  </a:lnTo>
                  <a:lnTo>
                    <a:pt x="5974" y="1730"/>
                  </a:lnTo>
                  <a:lnTo>
                    <a:pt x="5982" y="1738"/>
                  </a:lnTo>
                  <a:lnTo>
                    <a:pt x="5990" y="1746"/>
                  </a:lnTo>
                  <a:lnTo>
                    <a:pt x="5999" y="1746"/>
                  </a:lnTo>
                  <a:lnTo>
                    <a:pt x="6007" y="1755"/>
                  </a:lnTo>
                  <a:lnTo>
                    <a:pt x="6016" y="1763"/>
                  </a:lnTo>
                  <a:lnTo>
                    <a:pt x="6024" y="1772"/>
                  </a:lnTo>
                  <a:lnTo>
                    <a:pt x="6032" y="1780"/>
                  </a:lnTo>
                  <a:lnTo>
                    <a:pt x="6041" y="1797"/>
                  </a:lnTo>
                  <a:lnTo>
                    <a:pt x="6049" y="1805"/>
                  </a:lnTo>
                  <a:lnTo>
                    <a:pt x="6057" y="1813"/>
                  </a:lnTo>
                  <a:lnTo>
                    <a:pt x="6066" y="1822"/>
                  </a:lnTo>
                  <a:lnTo>
                    <a:pt x="6066" y="1838"/>
                  </a:lnTo>
                  <a:lnTo>
                    <a:pt x="6074" y="1847"/>
                  </a:lnTo>
                  <a:lnTo>
                    <a:pt x="6074" y="1855"/>
                  </a:lnTo>
                  <a:lnTo>
                    <a:pt x="6074" y="1872"/>
                  </a:lnTo>
                  <a:lnTo>
                    <a:pt x="6074" y="1880"/>
                  </a:lnTo>
                  <a:lnTo>
                    <a:pt x="6082" y="1905"/>
                  </a:lnTo>
                  <a:lnTo>
                    <a:pt x="6091" y="1939"/>
                  </a:lnTo>
                  <a:lnTo>
                    <a:pt x="6091" y="1964"/>
                  </a:lnTo>
                  <a:lnTo>
                    <a:pt x="6099" y="1989"/>
                  </a:lnTo>
                  <a:lnTo>
                    <a:pt x="6099" y="2014"/>
                  </a:lnTo>
                  <a:lnTo>
                    <a:pt x="6099" y="2047"/>
                  </a:lnTo>
                  <a:lnTo>
                    <a:pt x="6099" y="2072"/>
                  </a:lnTo>
                  <a:lnTo>
                    <a:pt x="6099" y="2097"/>
                  </a:lnTo>
                  <a:lnTo>
                    <a:pt x="6099" y="2231"/>
                  </a:lnTo>
                  <a:lnTo>
                    <a:pt x="6099" y="2256"/>
                  </a:lnTo>
                  <a:lnTo>
                    <a:pt x="6099" y="2281"/>
                  </a:lnTo>
                  <a:lnTo>
                    <a:pt x="6099" y="2315"/>
                  </a:lnTo>
                  <a:lnTo>
                    <a:pt x="6099" y="2340"/>
                  </a:lnTo>
                  <a:lnTo>
                    <a:pt x="6099" y="2365"/>
                  </a:lnTo>
                  <a:lnTo>
                    <a:pt x="6099" y="2390"/>
                  </a:lnTo>
                  <a:lnTo>
                    <a:pt x="6091" y="2415"/>
                  </a:lnTo>
                  <a:lnTo>
                    <a:pt x="6091" y="2440"/>
                  </a:lnTo>
                  <a:lnTo>
                    <a:pt x="6082" y="2465"/>
                  </a:lnTo>
                  <a:lnTo>
                    <a:pt x="6074" y="2490"/>
                  </a:lnTo>
                  <a:lnTo>
                    <a:pt x="6066" y="2523"/>
                  </a:lnTo>
                  <a:lnTo>
                    <a:pt x="6057" y="2548"/>
                  </a:lnTo>
                  <a:lnTo>
                    <a:pt x="6049" y="2574"/>
                  </a:lnTo>
                  <a:lnTo>
                    <a:pt x="6041" y="2599"/>
                  </a:lnTo>
                  <a:lnTo>
                    <a:pt x="6032" y="2624"/>
                  </a:lnTo>
                  <a:lnTo>
                    <a:pt x="6016" y="2649"/>
                  </a:lnTo>
                  <a:lnTo>
                    <a:pt x="6007" y="2674"/>
                  </a:lnTo>
                  <a:lnTo>
                    <a:pt x="5999" y="2699"/>
                  </a:lnTo>
                  <a:lnTo>
                    <a:pt x="5982" y="2724"/>
                  </a:lnTo>
                  <a:lnTo>
                    <a:pt x="5974" y="2749"/>
                  </a:lnTo>
                  <a:lnTo>
                    <a:pt x="5957" y="2732"/>
                  </a:lnTo>
                  <a:lnTo>
                    <a:pt x="5940" y="2757"/>
                  </a:lnTo>
                  <a:lnTo>
                    <a:pt x="5932" y="2782"/>
                  </a:lnTo>
                  <a:lnTo>
                    <a:pt x="5915" y="2807"/>
                  </a:lnTo>
                  <a:lnTo>
                    <a:pt x="5899" y="2832"/>
                  </a:lnTo>
                  <a:lnTo>
                    <a:pt x="5882" y="2849"/>
                  </a:lnTo>
                  <a:lnTo>
                    <a:pt x="5874" y="2874"/>
                  </a:lnTo>
                  <a:lnTo>
                    <a:pt x="5857" y="2899"/>
                  </a:lnTo>
                  <a:lnTo>
                    <a:pt x="5840" y="2924"/>
                  </a:lnTo>
                  <a:lnTo>
                    <a:pt x="5823" y="2949"/>
                  </a:lnTo>
                  <a:lnTo>
                    <a:pt x="5807" y="2975"/>
                  </a:lnTo>
                  <a:lnTo>
                    <a:pt x="5790" y="2991"/>
                  </a:lnTo>
                  <a:lnTo>
                    <a:pt x="5773" y="3016"/>
                  </a:lnTo>
                  <a:lnTo>
                    <a:pt x="5748" y="3050"/>
                  </a:lnTo>
                  <a:lnTo>
                    <a:pt x="5731" y="3066"/>
                  </a:lnTo>
                  <a:lnTo>
                    <a:pt x="5706" y="3091"/>
                  </a:lnTo>
                  <a:lnTo>
                    <a:pt x="5690" y="3117"/>
                  </a:lnTo>
                  <a:lnTo>
                    <a:pt x="5673" y="3133"/>
                  </a:lnTo>
                  <a:lnTo>
                    <a:pt x="5656" y="3158"/>
                  </a:lnTo>
                  <a:lnTo>
                    <a:pt x="5615" y="3200"/>
                  </a:lnTo>
                  <a:lnTo>
                    <a:pt x="5606" y="3208"/>
                  </a:lnTo>
                  <a:lnTo>
                    <a:pt x="5573" y="3250"/>
                  </a:lnTo>
                  <a:lnTo>
                    <a:pt x="5531" y="3292"/>
                  </a:lnTo>
                  <a:lnTo>
                    <a:pt x="5489" y="3334"/>
                  </a:lnTo>
                  <a:lnTo>
                    <a:pt x="5447" y="3376"/>
                  </a:lnTo>
                  <a:lnTo>
                    <a:pt x="5406" y="3417"/>
                  </a:lnTo>
                  <a:lnTo>
                    <a:pt x="5364" y="3459"/>
                  </a:lnTo>
                  <a:lnTo>
                    <a:pt x="5314" y="3501"/>
                  </a:lnTo>
                  <a:lnTo>
                    <a:pt x="5272" y="3543"/>
                  </a:lnTo>
                  <a:lnTo>
                    <a:pt x="5222" y="3576"/>
                  </a:lnTo>
                  <a:lnTo>
                    <a:pt x="5180" y="3618"/>
                  </a:lnTo>
                  <a:lnTo>
                    <a:pt x="5130" y="3660"/>
                  </a:lnTo>
                  <a:lnTo>
                    <a:pt x="5080" y="3693"/>
                  </a:lnTo>
                  <a:lnTo>
                    <a:pt x="5038" y="3735"/>
                  </a:lnTo>
                  <a:lnTo>
                    <a:pt x="4988" y="3768"/>
                  </a:lnTo>
                  <a:lnTo>
                    <a:pt x="4938" y="3810"/>
                  </a:lnTo>
                  <a:lnTo>
                    <a:pt x="4888" y="3843"/>
                  </a:lnTo>
                  <a:lnTo>
                    <a:pt x="4846" y="3877"/>
                  </a:lnTo>
                  <a:lnTo>
                    <a:pt x="4796" y="3910"/>
                  </a:lnTo>
                  <a:lnTo>
                    <a:pt x="4746" y="3944"/>
                  </a:lnTo>
                  <a:lnTo>
                    <a:pt x="4696" y="3977"/>
                  </a:lnTo>
                  <a:lnTo>
                    <a:pt x="4654" y="4010"/>
                  </a:lnTo>
                  <a:lnTo>
                    <a:pt x="4604" y="4044"/>
                  </a:lnTo>
                  <a:lnTo>
                    <a:pt x="4554" y="4069"/>
                  </a:lnTo>
                  <a:lnTo>
                    <a:pt x="4512" y="4102"/>
                  </a:lnTo>
                  <a:lnTo>
                    <a:pt x="4495" y="4111"/>
                  </a:lnTo>
                  <a:lnTo>
                    <a:pt x="4462" y="4136"/>
                  </a:lnTo>
                  <a:lnTo>
                    <a:pt x="4420" y="4161"/>
                  </a:lnTo>
                  <a:lnTo>
                    <a:pt x="4378" y="4186"/>
                  </a:lnTo>
                  <a:lnTo>
                    <a:pt x="4286" y="4244"/>
                  </a:lnTo>
                  <a:lnTo>
                    <a:pt x="4203" y="4294"/>
                  </a:lnTo>
                  <a:lnTo>
                    <a:pt x="4128" y="4336"/>
                  </a:lnTo>
                  <a:lnTo>
                    <a:pt x="4052" y="4386"/>
                  </a:lnTo>
                  <a:lnTo>
                    <a:pt x="3977" y="4420"/>
                  </a:lnTo>
                  <a:lnTo>
                    <a:pt x="3894" y="4478"/>
                  </a:lnTo>
                  <a:lnTo>
                    <a:pt x="3802" y="4528"/>
                  </a:lnTo>
                  <a:lnTo>
                    <a:pt x="3710" y="4578"/>
                  </a:lnTo>
                  <a:lnTo>
                    <a:pt x="3618" y="4629"/>
                  </a:lnTo>
                  <a:lnTo>
                    <a:pt x="3434" y="4729"/>
                  </a:lnTo>
                  <a:lnTo>
                    <a:pt x="3334" y="4787"/>
                  </a:lnTo>
                  <a:lnTo>
                    <a:pt x="3351" y="4779"/>
                  </a:lnTo>
                  <a:lnTo>
                    <a:pt x="3417" y="4762"/>
                  </a:lnTo>
                  <a:lnTo>
                    <a:pt x="3526" y="4729"/>
                  </a:lnTo>
                  <a:lnTo>
                    <a:pt x="3568" y="4721"/>
                  </a:lnTo>
                  <a:lnTo>
                    <a:pt x="3593" y="4712"/>
                  </a:lnTo>
                  <a:lnTo>
                    <a:pt x="3668" y="4754"/>
                  </a:lnTo>
                  <a:close/>
                  <a:moveTo>
                    <a:pt x="2674" y="4904"/>
                  </a:moveTo>
                  <a:lnTo>
                    <a:pt x="2666" y="4904"/>
                  </a:lnTo>
                  <a:lnTo>
                    <a:pt x="2674" y="4913"/>
                  </a:lnTo>
                  <a:lnTo>
                    <a:pt x="2666" y="4913"/>
                  </a:lnTo>
                  <a:lnTo>
                    <a:pt x="2674" y="4913"/>
                  </a:lnTo>
                  <a:lnTo>
                    <a:pt x="2666" y="4913"/>
                  </a:lnTo>
                  <a:lnTo>
                    <a:pt x="2666" y="4913"/>
                  </a:lnTo>
                  <a:lnTo>
                    <a:pt x="2657" y="4913"/>
                  </a:lnTo>
                  <a:lnTo>
                    <a:pt x="2666" y="4913"/>
                  </a:lnTo>
                  <a:lnTo>
                    <a:pt x="2657" y="4913"/>
                  </a:lnTo>
                  <a:lnTo>
                    <a:pt x="2666" y="4913"/>
                  </a:lnTo>
                  <a:lnTo>
                    <a:pt x="2657" y="4913"/>
                  </a:lnTo>
                  <a:lnTo>
                    <a:pt x="2666" y="4913"/>
                  </a:lnTo>
                  <a:lnTo>
                    <a:pt x="2657" y="4913"/>
                  </a:lnTo>
                  <a:lnTo>
                    <a:pt x="2666" y="4913"/>
                  </a:lnTo>
                  <a:lnTo>
                    <a:pt x="2666" y="4913"/>
                  </a:lnTo>
                  <a:lnTo>
                    <a:pt x="2682" y="4913"/>
                  </a:lnTo>
                  <a:lnTo>
                    <a:pt x="2682" y="4913"/>
                  </a:lnTo>
                  <a:lnTo>
                    <a:pt x="2691" y="4913"/>
                  </a:lnTo>
                  <a:lnTo>
                    <a:pt x="2691" y="4913"/>
                  </a:lnTo>
                  <a:lnTo>
                    <a:pt x="2707" y="4913"/>
                  </a:lnTo>
                  <a:lnTo>
                    <a:pt x="2716" y="4913"/>
                  </a:lnTo>
                  <a:lnTo>
                    <a:pt x="2716" y="4904"/>
                  </a:lnTo>
                  <a:lnTo>
                    <a:pt x="2716" y="4929"/>
                  </a:lnTo>
                  <a:lnTo>
                    <a:pt x="2699" y="4913"/>
                  </a:lnTo>
                  <a:lnTo>
                    <a:pt x="2699" y="4913"/>
                  </a:lnTo>
                  <a:lnTo>
                    <a:pt x="2691" y="4904"/>
                  </a:lnTo>
                  <a:lnTo>
                    <a:pt x="2691" y="4904"/>
                  </a:lnTo>
                  <a:lnTo>
                    <a:pt x="2674" y="4896"/>
                  </a:lnTo>
                  <a:lnTo>
                    <a:pt x="2674" y="4904"/>
                  </a:lnTo>
                  <a:lnTo>
                    <a:pt x="2666" y="4896"/>
                  </a:lnTo>
                  <a:close/>
                  <a:moveTo>
                    <a:pt x="2707" y="4929"/>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7694337" y="4678263"/>
              <a:ext cx="397284" cy="310763"/>
            </a:xfrm>
            <a:custGeom>
              <a:avLst/>
              <a:gdLst/>
              <a:ahLst/>
              <a:cxnLst/>
              <a:rect l="l" t="t" r="r" b="b"/>
              <a:pathLst>
                <a:path w="8054" h="6300" extrusionOk="0">
                  <a:moveTo>
                    <a:pt x="6575" y="3251"/>
                  </a:moveTo>
                  <a:lnTo>
                    <a:pt x="6651" y="3251"/>
                  </a:lnTo>
                  <a:lnTo>
                    <a:pt x="6717" y="3251"/>
                  </a:lnTo>
                  <a:lnTo>
                    <a:pt x="6793" y="3251"/>
                  </a:lnTo>
                  <a:lnTo>
                    <a:pt x="6859" y="3251"/>
                  </a:lnTo>
                  <a:lnTo>
                    <a:pt x="6935" y="3259"/>
                  </a:lnTo>
                  <a:lnTo>
                    <a:pt x="6976" y="3259"/>
                  </a:lnTo>
                  <a:lnTo>
                    <a:pt x="7010" y="3259"/>
                  </a:lnTo>
                  <a:lnTo>
                    <a:pt x="7051" y="3259"/>
                  </a:lnTo>
                  <a:lnTo>
                    <a:pt x="7077" y="3259"/>
                  </a:lnTo>
                  <a:lnTo>
                    <a:pt x="7085" y="3259"/>
                  </a:lnTo>
                  <a:lnTo>
                    <a:pt x="7127" y="3259"/>
                  </a:lnTo>
                  <a:lnTo>
                    <a:pt x="7160" y="3259"/>
                  </a:lnTo>
                  <a:lnTo>
                    <a:pt x="7202" y="3267"/>
                  </a:lnTo>
                  <a:lnTo>
                    <a:pt x="7235" y="3276"/>
                  </a:lnTo>
                  <a:lnTo>
                    <a:pt x="7269" y="3276"/>
                  </a:lnTo>
                  <a:lnTo>
                    <a:pt x="7310" y="3284"/>
                  </a:lnTo>
                  <a:lnTo>
                    <a:pt x="7344" y="3292"/>
                  </a:lnTo>
                  <a:lnTo>
                    <a:pt x="7386" y="3301"/>
                  </a:lnTo>
                  <a:lnTo>
                    <a:pt x="7419" y="3309"/>
                  </a:lnTo>
                  <a:lnTo>
                    <a:pt x="7452" y="3317"/>
                  </a:lnTo>
                  <a:lnTo>
                    <a:pt x="7486" y="3326"/>
                  </a:lnTo>
                  <a:lnTo>
                    <a:pt x="7519" y="3334"/>
                  </a:lnTo>
                  <a:lnTo>
                    <a:pt x="7553" y="3351"/>
                  </a:lnTo>
                  <a:lnTo>
                    <a:pt x="7586" y="3359"/>
                  </a:lnTo>
                  <a:lnTo>
                    <a:pt x="7620" y="3376"/>
                  </a:lnTo>
                  <a:lnTo>
                    <a:pt x="7653" y="3384"/>
                  </a:lnTo>
                  <a:lnTo>
                    <a:pt x="7686" y="3401"/>
                  </a:lnTo>
                  <a:lnTo>
                    <a:pt x="7720" y="3409"/>
                  </a:lnTo>
                  <a:lnTo>
                    <a:pt x="7753" y="3426"/>
                  </a:lnTo>
                  <a:lnTo>
                    <a:pt x="7778" y="3443"/>
                  </a:lnTo>
                  <a:lnTo>
                    <a:pt x="7812" y="3460"/>
                  </a:lnTo>
                  <a:lnTo>
                    <a:pt x="7828" y="3476"/>
                  </a:lnTo>
                  <a:lnTo>
                    <a:pt x="7845" y="3485"/>
                  </a:lnTo>
                  <a:lnTo>
                    <a:pt x="7853" y="3493"/>
                  </a:lnTo>
                  <a:lnTo>
                    <a:pt x="7870" y="3501"/>
                  </a:lnTo>
                  <a:lnTo>
                    <a:pt x="7887" y="3518"/>
                  </a:lnTo>
                  <a:lnTo>
                    <a:pt x="7895" y="3526"/>
                  </a:lnTo>
                  <a:lnTo>
                    <a:pt x="7912" y="3543"/>
                  </a:lnTo>
                  <a:lnTo>
                    <a:pt x="7920" y="3551"/>
                  </a:lnTo>
                  <a:lnTo>
                    <a:pt x="7937" y="3568"/>
                  </a:lnTo>
                  <a:lnTo>
                    <a:pt x="7945" y="3576"/>
                  </a:lnTo>
                  <a:lnTo>
                    <a:pt x="7962" y="3593"/>
                  </a:lnTo>
                  <a:lnTo>
                    <a:pt x="7970" y="3610"/>
                  </a:lnTo>
                  <a:lnTo>
                    <a:pt x="7979" y="3618"/>
                  </a:lnTo>
                  <a:lnTo>
                    <a:pt x="7996" y="3635"/>
                  </a:lnTo>
                  <a:lnTo>
                    <a:pt x="8004" y="3652"/>
                  </a:lnTo>
                  <a:lnTo>
                    <a:pt x="8012" y="3668"/>
                  </a:lnTo>
                  <a:lnTo>
                    <a:pt x="8021" y="3685"/>
                  </a:lnTo>
                  <a:lnTo>
                    <a:pt x="8029" y="3702"/>
                  </a:lnTo>
                  <a:lnTo>
                    <a:pt x="8037" y="3718"/>
                  </a:lnTo>
                  <a:lnTo>
                    <a:pt x="8046" y="3735"/>
                  </a:lnTo>
                  <a:lnTo>
                    <a:pt x="8054" y="3760"/>
                  </a:lnTo>
                  <a:lnTo>
                    <a:pt x="8054" y="3777"/>
                  </a:lnTo>
                  <a:lnTo>
                    <a:pt x="8054" y="3794"/>
                  </a:lnTo>
                  <a:lnTo>
                    <a:pt x="8054" y="3819"/>
                  </a:lnTo>
                  <a:lnTo>
                    <a:pt x="8054" y="3835"/>
                  </a:lnTo>
                  <a:lnTo>
                    <a:pt x="8054" y="3852"/>
                  </a:lnTo>
                  <a:lnTo>
                    <a:pt x="8054" y="3961"/>
                  </a:lnTo>
                  <a:lnTo>
                    <a:pt x="8054" y="3977"/>
                  </a:lnTo>
                  <a:lnTo>
                    <a:pt x="8054" y="4003"/>
                  </a:lnTo>
                  <a:lnTo>
                    <a:pt x="8054" y="4019"/>
                  </a:lnTo>
                  <a:lnTo>
                    <a:pt x="8054" y="4036"/>
                  </a:lnTo>
                  <a:lnTo>
                    <a:pt x="8054" y="4061"/>
                  </a:lnTo>
                  <a:lnTo>
                    <a:pt x="8046" y="4078"/>
                  </a:lnTo>
                  <a:lnTo>
                    <a:pt x="8037" y="4103"/>
                  </a:lnTo>
                  <a:lnTo>
                    <a:pt x="8029" y="4119"/>
                  </a:lnTo>
                  <a:lnTo>
                    <a:pt x="8029" y="4136"/>
                  </a:lnTo>
                  <a:lnTo>
                    <a:pt x="8021" y="4161"/>
                  </a:lnTo>
                  <a:lnTo>
                    <a:pt x="8004" y="4178"/>
                  </a:lnTo>
                  <a:lnTo>
                    <a:pt x="7996" y="4195"/>
                  </a:lnTo>
                  <a:lnTo>
                    <a:pt x="7987" y="4211"/>
                  </a:lnTo>
                  <a:lnTo>
                    <a:pt x="7979" y="4236"/>
                  </a:lnTo>
                  <a:lnTo>
                    <a:pt x="7962" y="4253"/>
                  </a:lnTo>
                  <a:lnTo>
                    <a:pt x="7954" y="4270"/>
                  </a:lnTo>
                  <a:lnTo>
                    <a:pt x="7937" y="4295"/>
                  </a:lnTo>
                  <a:lnTo>
                    <a:pt x="7929" y="4312"/>
                  </a:lnTo>
                  <a:lnTo>
                    <a:pt x="7912" y="4328"/>
                  </a:lnTo>
                  <a:lnTo>
                    <a:pt x="7904" y="4345"/>
                  </a:lnTo>
                  <a:lnTo>
                    <a:pt x="7887" y="4370"/>
                  </a:lnTo>
                  <a:lnTo>
                    <a:pt x="7870" y="4387"/>
                  </a:lnTo>
                  <a:lnTo>
                    <a:pt x="7853" y="4404"/>
                  </a:lnTo>
                  <a:lnTo>
                    <a:pt x="7837" y="4429"/>
                  </a:lnTo>
                  <a:lnTo>
                    <a:pt x="7820" y="4445"/>
                  </a:lnTo>
                  <a:lnTo>
                    <a:pt x="7803" y="4470"/>
                  </a:lnTo>
                  <a:lnTo>
                    <a:pt x="7787" y="4487"/>
                  </a:lnTo>
                  <a:lnTo>
                    <a:pt x="7762" y="4504"/>
                  </a:lnTo>
                  <a:lnTo>
                    <a:pt x="7745" y="4529"/>
                  </a:lnTo>
                  <a:lnTo>
                    <a:pt x="7720" y="4546"/>
                  </a:lnTo>
                  <a:lnTo>
                    <a:pt x="7703" y="4571"/>
                  </a:lnTo>
                  <a:lnTo>
                    <a:pt x="7670" y="4596"/>
                  </a:lnTo>
                  <a:lnTo>
                    <a:pt x="7620" y="4646"/>
                  </a:lnTo>
                  <a:lnTo>
                    <a:pt x="7561" y="4696"/>
                  </a:lnTo>
                  <a:lnTo>
                    <a:pt x="7494" y="4754"/>
                  </a:lnTo>
                  <a:lnTo>
                    <a:pt x="7461" y="4779"/>
                  </a:lnTo>
                  <a:lnTo>
                    <a:pt x="7427" y="4813"/>
                  </a:lnTo>
                  <a:lnTo>
                    <a:pt x="7394" y="4838"/>
                  </a:lnTo>
                  <a:lnTo>
                    <a:pt x="7361" y="4871"/>
                  </a:lnTo>
                  <a:lnTo>
                    <a:pt x="7327" y="4896"/>
                  </a:lnTo>
                  <a:lnTo>
                    <a:pt x="7302" y="4913"/>
                  </a:lnTo>
                  <a:lnTo>
                    <a:pt x="7269" y="4938"/>
                  </a:lnTo>
                  <a:lnTo>
                    <a:pt x="7252" y="4947"/>
                  </a:lnTo>
                  <a:lnTo>
                    <a:pt x="7244" y="4955"/>
                  </a:lnTo>
                  <a:lnTo>
                    <a:pt x="7152" y="5013"/>
                  </a:lnTo>
                  <a:lnTo>
                    <a:pt x="7060" y="5055"/>
                  </a:lnTo>
                  <a:lnTo>
                    <a:pt x="6985" y="5105"/>
                  </a:lnTo>
                  <a:lnTo>
                    <a:pt x="6909" y="5147"/>
                  </a:lnTo>
                  <a:lnTo>
                    <a:pt x="6834" y="5189"/>
                  </a:lnTo>
                  <a:lnTo>
                    <a:pt x="6759" y="5222"/>
                  </a:lnTo>
                  <a:lnTo>
                    <a:pt x="6692" y="5264"/>
                  </a:lnTo>
                  <a:lnTo>
                    <a:pt x="6625" y="5297"/>
                  </a:lnTo>
                  <a:lnTo>
                    <a:pt x="6559" y="5331"/>
                  </a:lnTo>
                  <a:lnTo>
                    <a:pt x="6492" y="5364"/>
                  </a:lnTo>
                  <a:lnTo>
                    <a:pt x="6425" y="5398"/>
                  </a:lnTo>
                  <a:lnTo>
                    <a:pt x="6350" y="5431"/>
                  </a:lnTo>
                  <a:lnTo>
                    <a:pt x="6199" y="5498"/>
                  </a:lnTo>
                  <a:lnTo>
                    <a:pt x="6032" y="5581"/>
                  </a:lnTo>
                  <a:lnTo>
                    <a:pt x="5840" y="5673"/>
                  </a:lnTo>
                  <a:lnTo>
                    <a:pt x="5656" y="5765"/>
                  </a:lnTo>
                  <a:lnTo>
                    <a:pt x="5556" y="5807"/>
                  </a:lnTo>
                  <a:lnTo>
                    <a:pt x="5464" y="5857"/>
                  </a:lnTo>
                  <a:lnTo>
                    <a:pt x="5372" y="5899"/>
                  </a:lnTo>
                  <a:lnTo>
                    <a:pt x="5280" y="5949"/>
                  </a:lnTo>
                  <a:lnTo>
                    <a:pt x="5189" y="5991"/>
                  </a:lnTo>
                  <a:lnTo>
                    <a:pt x="5088" y="6041"/>
                  </a:lnTo>
                  <a:lnTo>
                    <a:pt x="4996" y="6091"/>
                  </a:lnTo>
                  <a:lnTo>
                    <a:pt x="4905" y="6133"/>
                  </a:lnTo>
                  <a:lnTo>
                    <a:pt x="4896" y="6133"/>
                  </a:lnTo>
                  <a:lnTo>
                    <a:pt x="4813" y="6175"/>
                  </a:lnTo>
                  <a:lnTo>
                    <a:pt x="4712" y="6216"/>
                  </a:lnTo>
                  <a:lnTo>
                    <a:pt x="4620" y="6258"/>
                  </a:lnTo>
                  <a:lnTo>
                    <a:pt x="4520" y="6300"/>
                  </a:lnTo>
                  <a:lnTo>
                    <a:pt x="4345" y="6258"/>
                  </a:lnTo>
                  <a:lnTo>
                    <a:pt x="4395" y="6083"/>
                  </a:lnTo>
                  <a:lnTo>
                    <a:pt x="4487" y="6016"/>
                  </a:lnTo>
                  <a:lnTo>
                    <a:pt x="4570" y="5957"/>
                  </a:lnTo>
                  <a:lnTo>
                    <a:pt x="4662" y="5899"/>
                  </a:lnTo>
                  <a:lnTo>
                    <a:pt x="4737" y="5840"/>
                  </a:lnTo>
                  <a:lnTo>
                    <a:pt x="4746" y="5840"/>
                  </a:lnTo>
                  <a:lnTo>
                    <a:pt x="4838" y="5782"/>
                  </a:lnTo>
                  <a:lnTo>
                    <a:pt x="4930" y="5732"/>
                  </a:lnTo>
                  <a:lnTo>
                    <a:pt x="5030" y="5682"/>
                  </a:lnTo>
                  <a:lnTo>
                    <a:pt x="5122" y="5640"/>
                  </a:lnTo>
                  <a:lnTo>
                    <a:pt x="5214" y="5590"/>
                  </a:lnTo>
                  <a:lnTo>
                    <a:pt x="5306" y="5540"/>
                  </a:lnTo>
                  <a:lnTo>
                    <a:pt x="5397" y="5490"/>
                  </a:lnTo>
                  <a:lnTo>
                    <a:pt x="5498" y="5439"/>
                  </a:lnTo>
                  <a:lnTo>
                    <a:pt x="5681" y="5348"/>
                  </a:lnTo>
                  <a:lnTo>
                    <a:pt x="5874" y="5256"/>
                  </a:lnTo>
                  <a:lnTo>
                    <a:pt x="6041" y="5172"/>
                  </a:lnTo>
                  <a:lnTo>
                    <a:pt x="6183" y="5097"/>
                  </a:lnTo>
                  <a:lnTo>
                    <a:pt x="6258" y="5063"/>
                  </a:lnTo>
                  <a:lnTo>
                    <a:pt x="6325" y="5030"/>
                  </a:lnTo>
                  <a:lnTo>
                    <a:pt x="6383" y="4997"/>
                  </a:lnTo>
                  <a:lnTo>
                    <a:pt x="6450" y="4963"/>
                  </a:lnTo>
                  <a:lnTo>
                    <a:pt x="6517" y="4930"/>
                  </a:lnTo>
                  <a:lnTo>
                    <a:pt x="6584" y="4888"/>
                  </a:lnTo>
                  <a:lnTo>
                    <a:pt x="6651" y="4855"/>
                  </a:lnTo>
                  <a:lnTo>
                    <a:pt x="6717" y="4813"/>
                  </a:lnTo>
                  <a:lnTo>
                    <a:pt x="6793" y="4771"/>
                  </a:lnTo>
                  <a:lnTo>
                    <a:pt x="6868" y="4729"/>
                  </a:lnTo>
                  <a:lnTo>
                    <a:pt x="6951" y="4679"/>
                  </a:lnTo>
                  <a:lnTo>
                    <a:pt x="7035" y="4621"/>
                  </a:lnTo>
                  <a:lnTo>
                    <a:pt x="7043" y="4621"/>
                  </a:lnTo>
                  <a:lnTo>
                    <a:pt x="7043" y="4621"/>
                  </a:lnTo>
                  <a:lnTo>
                    <a:pt x="7060" y="4612"/>
                  </a:lnTo>
                  <a:lnTo>
                    <a:pt x="7085" y="4587"/>
                  </a:lnTo>
                  <a:lnTo>
                    <a:pt x="7110" y="4571"/>
                  </a:lnTo>
                  <a:lnTo>
                    <a:pt x="7143" y="4546"/>
                  </a:lnTo>
                  <a:lnTo>
                    <a:pt x="7168" y="4520"/>
                  </a:lnTo>
                  <a:lnTo>
                    <a:pt x="7202" y="4495"/>
                  </a:lnTo>
                  <a:lnTo>
                    <a:pt x="7227" y="4462"/>
                  </a:lnTo>
                  <a:lnTo>
                    <a:pt x="7294" y="4412"/>
                  </a:lnTo>
                  <a:lnTo>
                    <a:pt x="7344" y="4362"/>
                  </a:lnTo>
                  <a:lnTo>
                    <a:pt x="7386" y="4320"/>
                  </a:lnTo>
                  <a:lnTo>
                    <a:pt x="7419" y="4287"/>
                  </a:lnTo>
                  <a:lnTo>
                    <a:pt x="7436" y="4270"/>
                  </a:lnTo>
                  <a:lnTo>
                    <a:pt x="7452" y="4253"/>
                  </a:lnTo>
                  <a:lnTo>
                    <a:pt x="7469" y="4236"/>
                  </a:lnTo>
                  <a:lnTo>
                    <a:pt x="7478" y="4220"/>
                  </a:lnTo>
                  <a:lnTo>
                    <a:pt x="7494" y="4203"/>
                  </a:lnTo>
                  <a:lnTo>
                    <a:pt x="7511" y="4186"/>
                  </a:lnTo>
                  <a:lnTo>
                    <a:pt x="7519" y="4170"/>
                  </a:lnTo>
                  <a:lnTo>
                    <a:pt x="7536" y="4161"/>
                  </a:lnTo>
                  <a:lnTo>
                    <a:pt x="7544" y="4145"/>
                  </a:lnTo>
                  <a:lnTo>
                    <a:pt x="7544" y="4145"/>
                  </a:lnTo>
                  <a:lnTo>
                    <a:pt x="7561" y="4128"/>
                  </a:lnTo>
                  <a:lnTo>
                    <a:pt x="7569" y="4111"/>
                  </a:lnTo>
                  <a:lnTo>
                    <a:pt x="7569" y="4111"/>
                  </a:lnTo>
                  <a:lnTo>
                    <a:pt x="7578" y="4094"/>
                  </a:lnTo>
                  <a:lnTo>
                    <a:pt x="7595" y="4078"/>
                  </a:lnTo>
                  <a:lnTo>
                    <a:pt x="7595" y="4078"/>
                  </a:lnTo>
                  <a:lnTo>
                    <a:pt x="7603" y="4069"/>
                  </a:lnTo>
                  <a:lnTo>
                    <a:pt x="7611" y="4053"/>
                  </a:lnTo>
                  <a:lnTo>
                    <a:pt x="7611" y="4053"/>
                  </a:lnTo>
                  <a:lnTo>
                    <a:pt x="7620" y="4044"/>
                  </a:lnTo>
                  <a:lnTo>
                    <a:pt x="7628" y="4028"/>
                  </a:lnTo>
                  <a:lnTo>
                    <a:pt x="7628" y="4028"/>
                  </a:lnTo>
                  <a:lnTo>
                    <a:pt x="7636" y="4011"/>
                  </a:lnTo>
                  <a:lnTo>
                    <a:pt x="7636" y="4003"/>
                  </a:lnTo>
                  <a:lnTo>
                    <a:pt x="7636" y="4003"/>
                  </a:lnTo>
                  <a:lnTo>
                    <a:pt x="7636" y="3994"/>
                  </a:lnTo>
                  <a:lnTo>
                    <a:pt x="7636" y="3986"/>
                  </a:lnTo>
                  <a:lnTo>
                    <a:pt x="7636" y="3977"/>
                  </a:lnTo>
                  <a:lnTo>
                    <a:pt x="7636" y="3969"/>
                  </a:lnTo>
                  <a:lnTo>
                    <a:pt x="7636" y="3961"/>
                  </a:lnTo>
                  <a:lnTo>
                    <a:pt x="7636" y="3952"/>
                  </a:lnTo>
                  <a:lnTo>
                    <a:pt x="7636" y="3944"/>
                  </a:lnTo>
                  <a:lnTo>
                    <a:pt x="7636" y="3936"/>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28" y="3911"/>
                  </a:lnTo>
                  <a:lnTo>
                    <a:pt x="7620" y="3911"/>
                  </a:lnTo>
                  <a:lnTo>
                    <a:pt x="7620" y="3911"/>
                  </a:lnTo>
                  <a:lnTo>
                    <a:pt x="7611" y="3911"/>
                  </a:lnTo>
                  <a:lnTo>
                    <a:pt x="7595" y="3902"/>
                  </a:lnTo>
                  <a:lnTo>
                    <a:pt x="7578" y="3894"/>
                  </a:lnTo>
                  <a:lnTo>
                    <a:pt x="7561" y="3886"/>
                  </a:lnTo>
                  <a:lnTo>
                    <a:pt x="7536" y="3877"/>
                  </a:lnTo>
                  <a:lnTo>
                    <a:pt x="7519" y="3869"/>
                  </a:lnTo>
                  <a:lnTo>
                    <a:pt x="7494" y="3860"/>
                  </a:lnTo>
                  <a:lnTo>
                    <a:pt x="7469" y="3852"/>
                  </a:lnTo>
                  <a:lnTo>
                    <a:pt x="7469" y="3852"/>
                  </a:lnTo>
                  <a:lnTo>
                    <a:pt x="7444" y="3844"/>
                  </a:lnTo>
                  <a:lnTo>
                    <a:pt x="7419" y="3835"/>
                  </a:lnTo>
                  <a:lnTo>
                    <a:pt x="7394" y="3827"/>
                  </a:lnTo>
                  <a:lnTo>
                    <a:pt x="7361" y="3819"/>
                  </a:lnTo>
                  <a:lnTo>
                    <a:pt x="7336" y="3810"/>
                  </a:lnTo>
                  <a:lnTo>
                    <a:pt x="7302" y="3810"/>
                  </a:lnTo>
                  <a:lnTo>
                    <a:pt x="7277" y="3802"/>
                  </a:lnTo>
                  <a:lnTo>
                    <a:pt x="7244" y="3794"/>
                  </a:lnTo>
                  <a:lnTo>
                    <a:pt x="7219" y="3794"/>
                  </a:lnTo>
                  <a:lnTo>
                    <a:pt x="7185" y="3794"/>
                  </a:lnTo>
                  <a:lnTo>
                    <a:pt x="7152" y="3794"/>
                  </a:lnTo>
                  <a:lnTo>
                    <a:pt x="7118" y="3794"/>
                  </a:lnTo>
                  <a:lnTo>
                    <a:pt x="7085" y="3794"/>
                  </a:lnTo>
                  <a:lnTo>
                    <a:pt x="7051" y="3794"/>
                  </a:lnTo>
                  <a:lnTo>
                    <a:pt x="7043" y="3794"/>
                  </a:lnTo>
                  <a:lnTo>
                    <a:pt x="7018" y="3794"/>
                  </a:lnTo>
                  <a:lnTo>
                    <a:pt x="6985" y="3794"/>
                  </a:lnTo>
                  <a:lnTo>
                    <a:pt x="6951" y="3794"/>
                  </a:lnTo>
                  <a:lnTo>
                    <a:pt x="6918" y="3794"/>
                  </a:lnTo>
                  <a:lnTo>
                    <a:pt x="6851" y="3794"/>
                  </a:lnTo>
                  <a:lnTo>
                    <a:pt x="6784" y="3794"/>
                  </a:lnTo>
                  <a:lnTo>
                    <a:pt x="6717" y="3794"/>
                  </a:lnTo>
                  <a:lnTo>
                    <a:pt x="6366" y="3794"/>
                  </a:lnTo>
                  <a:lnTo>
                    <a:pt x="6300" y="3794"/>
                  </a:lnTo>
                  <a:lnTo>
                    <a:pt x="6241" y="3794"/>
                  </a:lnTo>
                  <a:lnTo>
                    <a:pt x="6174" y="3794"/>
                  </a:lnTo>
                  <a:lnTo>
                    <a:pt x="6107" y="3794"/>
                  </a:lnTo>
                  <a:lnTo>
                    <a:pt x="6041" y="3794"/>
                  </a:lnTo>
                  <a:lnTo>
                    <a:pt x="5982" y="3802"/>
                  </a:lnTo>
                  <a:lnTo>
                    <a:pt x="5915" y="3810"/>
                  </a:lnTo>
                  <a:lnTo>
                    <a:pt x="5857" y="3819"/>
                  </a:lnTo>
                  <a:lnTo>
                    <a:pt x="5790" y="3819"/>
                  </a:lnTo>
                  <a:lnTo>
                    <a:pt x="5723" y="3827"/>
                  </a:lnTo>
                  <a:lnTo>
                    <a:pt x="5665" y="3835"/>
                  </a:lnTo>
                  <a:lnTo>
                    <a:pt x="5598" y="3844"/>
                  </a:lnTo>
                  <a:lnTo>
                    <a:pt x="5539" y="3860"/>
                  </a:lnTo>
                  <a:lnTo>
                    <a:pt x="5473" y="3869"/>
                  </a:lnTo>
                  <a:lnTo>
                    <a:pt x="5414" y="3877"/>
                  </a:lnTo>
                  <a:lnTo>
                    <a:pt x="5347" y="3886"/>
                  </a:lnTo>
                  <a:lnTo>
                    <a:pt x="5289" y="3902"/>
                  </a:lnTo>
                  <a:lnTo>
                    <a:pt x="5230" y="3911"/>
                  </a:lnTo>
                  <a:lnTo>
                    <a:pt x="5163" y="3927"/>
                  </a:lnTo>
                  <a:lnTo>
                    <a:pt x="5105" y="3936"/>
                  </a:lnTo>
                  <a:lnTo>
                    <a:pt x="5047" y="3952"/>
                  </a:lnTo>
                  <a:lnTo>
                    <a:pt x="4980" y="3969"/>
                  </a:lnTo>
                  <a:lnTo>
                    <a:pt x="4921" y="3977"/>
                  </a:lnTo>
                  <a:lnTo>
                    <a:pt x="4863" y="3994"/>
                  </a:lnTo>
                  <a:lnTo>
                    <a:pt x="4796" y="4011"/>
                  </a:lnTo>
                  <a:lnTo>
                    <a:pt x="4737" y="4028"/>
                  </a:lnTo>
                  <a:lnTo>
                    <a:pt x="4679" y="4044"/>
                  </a:lnTo>
                  <a:lnTo>
                    <a:pt x="4620" y="4053"/>
                  </a:lnTo>
                  <a:lnTo>
                    <a:pt x="4554" y="4078"/>
                  </a:lnTo>
                  <a:lnTo>
                    <a:pt x="4495" y="4086"/>
                  </a:lnTo>
                  <a:lnTo>
                    <a:pt x="4370" y="4128"/>
                  </a:lnTo>
                  <a:lnTo>
                    <a:pt x="4253" y="4161"/>
                  </a:lnTo>
                  <a:lnTo>
                    <a:pt x="4128" y="4195"/>
                  </a:lnTo>
                  <a:lnTo>
                    <a:pt x="4002" y="4236"/>
                  </a:lnTo>
                  <a:lnTo>
                    <a:pt x="3885" y="4270"/>
                  </a:lnTo>
                  <a:lnTo>
                    <a:pt x="3635" y="4345"/>
                  </a:lnTo>
                  <a:lnTo>
                    <a:pt x="3384" y="4420"/>
                  </a:lnTo>
                  <a:lnTo>
                    <a:pt x="3259" y="4462"/>
                  </a:lnTo>
                  <a:lnTo>
                    <a:pt x="3125" y="4504"/>
                  </a:lnTo>
                  <a:lnTo>
                    <a:pt x="3000" y="4537"/>
                  </a:lnTo>
                  <a:lnTo>
                    <a:pt x="2866" y="4579"/>
                  </a:lnTo>
                  <a:lnTo>
                    <a:pt x="2741" y="4612"/>
                  </a:lnTo>
                  <a:lnTo>
                    <a:pt x="2607" y="4654"/>
                  </a:lnTo>
                  <a:lnTo>
                    <a:pt x="2582" y="4654"/>
                  </a:lnTo>
                  <a:lnTo>
                    <a:pt x="2549" y="4662"/>
                  </a:lnTo>
                  <a:lnTo>
                    <a:pt x="2524" y="4662"/>
                  </a:lnTo>
                  <a:lnTo>
                    <a:pt x="2473" y="4662"/>
                  </a:lnTo>
                  <a:lnTo>
                    <a:pt x="2432" y="4646"/>
                  </a:lnTo>
                  <a:lnTo>
                    <a:pt x="2398" y="4537"/>
                  </a:lnTo>
                  <a:lnTo>
                    <a:pt x="2365" y="4512"/>
                  </a:lnTo>
                  <a:lnTo>
                    <a:pt x="2365" y="4512"/>
                  </a:lnTo>
                  <a:lnTo>
                    <a:pt x="2331" y="4479"/>
                  </a:lnTo>
                  <a:lnTo>
                    <a:pt x="2306" y="4445"/>
                  </a:lnTo>
                  <a:lnTo>
                    <a:pt x="2290" y="4404"/>
                  </a:lnTo>
                  <a:lnTo>
                    <a:pt x="2281" y="4362"/>
                  </a:lnTo>
                  <a:lnTo>
                    <a:pt x="2281" y="4320"/>
                  </a:lnTo>
                  <a:lnTo>
                    <a:pt x="2281" y="4270"/>
                  </a:lnTo>
                  <a:lnTo>
                    <a:pt x="2290" y="4228"/>
                  </a:lnTo>
                  <a:lnTo>
                    <a:pt x="2290" y="4228"/>
                  </a:lnTo>
                  <a:lnTo>
                    <a:pt x="2306" y="4195"/>
                  </a:lnTo>
                  <a:lnTo>
                    <a:pt x="2323" y="4161"/>
                  </a:lnTo>
                  <a:lnTo>
                    <a:pt x="2348" y="4136"/>
                  </a:lnTo>
                  <a:lnTo>
                    <a:pt x="2373" y="4111"/>
                  </a:lnTo>
                  <a:lnTo>
                    <a:pt x="2390" y="4094"/>
                  </a:lnTo>
                  <a:lnTo>
                    <a:pt x="2432" y="4078"/>
                  </a:lnTo>
                  <a:lnTo>
                    <a:pt x="2448" y="4069"/>
                  </a:lnTo>
                  <a:lnTo>
                    <a:pt x="2465" y="4061"/>
                  </a:lnTo>
                  <a:lnTo>
                    <a:pt x="2499" y="4044"/>
                  </a:lnTo>
                  <a:lnTo>
                    <a:pt x="2582" y="4011"/>
                  </a:lnTo>
                  <a:lnTo>
                    <a:pt x="2616" y="3994"/>
                  </a:lnTo>
                  <a:lnTo>
                    <a:pt x="2624" y="3994"/>
                  </a:lnTo>
                  <a:lnTo>
                    <a:pt x="2624" y="3994"/>
                  </a:lnTo>
                  <a:lnTo>
                    <a:pt x="2624" y="3994"/>
                  </a:lnTo>
                  <a:lnTo>
                    <a:pt x="2632" y="3994"/>
                  </a:lnTo>
                  <a:lnTo>
                    <a:pt x="2824" y="3919"/>
                  </a:lnTo>
                  <a:lnTo>
                    <a:pt x="2925" y="3877"/>
                  </a:lnTo>
                  <a:lnTo>
                    <a:pt x="2966" y="3860"/>
                  </a:lnTo>
                  <a:lnTo>
                    <a:pt x="3016" y="3835"/>
                  </a:lnTo>
                  <a:lnTo>
                    <a:pt x="3092" y="3802"/>
                  </a:lnTo>
                  <a:lnTo>
                    <a:pt x="3167" y="3769"/>
                  </a:lnTo>
                  <a:lnTo>
                    <a:pt x="3242" y="3735"/>
                  </a:lnTo>
                  <a:lnTo>
                    <a:pt x="3317" y="3693"/>
                  </a:lnTo>
                  <a:lnTo>
                    <a:pt x="3392" y="3660"/>
                  </a:lnTo>
                  <a:lnTo>
                    <a:pt x="3451" y="3627"/>
                  </a:lnTo>
                  <a:lnTo>
                    <a:pt x="3459" y="3618"/>
                  </a:lnTo>
                  <a:lnTo>
                    <a:pt x="3534" y="3576"/>
                  </a:lnTo>
                  <a:lnTo>
                    <a:pt x="3601" y="3535"/>
                  </a:lnTo>
                  <a:lnTo>
                    <a:pt x="3668" y="3493"/>
                  </a:lnTo>
                  <a:lnTo>
                    <a:pt x="3735" y="3451"/>
                  </a:lnTo>
                  <a:lnTo>
                    <a:pt x="3810" y="3401"/>
                  </a:lnTo>
                  <a:lnTo>
                    <a:pt x="3877" y="3359"/>
                  </a:lnTo>
                  <a:lnTo>
                    <a:pt x="3944" y="3309"/>
                  </a:lnTo>
                  <a:lnTo>
                    <a:pt x="4011" y="3267"/>
                  </a:lnTo>
                  <a:lnTo>
                    <a:pt x="4077" y="3217"/>
                  </a:lnTo>
                  <a:lnTo>
                    <a:pt x="4144" y="3167"/>
                  </a:lnTo>
                  <a:lnTo>
                    <a:pt x="4169" y="3150"/>
                  </a:lnTo>
                  <a:lnTo>
                    <a:pt x="4194" y="3125"/>
                  </a:lnTo>
                  <a:lnTo>
                    <a:pt x="4219" y="3109"/>
                  </a:lnTo>
                  <a:lnTo>
                    <a:pt x="4245" y="3084"/>
                  </a:lnTo>
                  <a:lnTo>
                    <a:pt x="4278" y="3059"/>
                  </a:lnTo>
                  <a:lnTo>
                    <a:pt x="4311" y="3025"/>
                  </a:lnTo>
                  <a:lnTo>
                    <a:pt x="4345" y="3000"/>
                  </a:lnTo>
                  <a:lnTo>
                    <a:pt x="4378" y="2967"/>
                  </a:lnTo>
                  <a:lnTo>
                    <a:pt x="4412" y="2933"/>
                  </a:lnTo>
                  <a:lnTo>
                    <a:pt x="4453" y="2891"/>
                  </a:lnTo>
                  <a:lnTo>
                    <a:pt x="4495" y="2858"/>
                  </a:lnTo>
                  <a:lnTo>
                    <a:pt x="4529" y="2816"/>
                  </a:lnTo>
                  <a:lnTo>
                    <a:pt x="4570" y="2774"/>
                  </a:lnTo>
                  <a:lnTo>
                    <a:pt x="4612" y="2733"/>
                  </a:lnTo>
                  <a:lnTo>
                    <a:pt x="4654" y="2691"/>
                  </a:lnTo>
                  <a:lnTo>
                    <a:pt x="4696" y="2649"/>
                  </a:lnTo>
                  <a:lnTo>
                    <a:pt x="4746" y="2599"/>
                  </a:lnTo>
                  <a:lnTo>
                    <a:pt x="4788" y="2557"/>
                  </a:lnTo>
                  <a:lnTo>
                    <a:pt x="4829" y="2507"/>
                  </a:lnTo>
                  <a:lnTo>
                    <a:pt x="4871" y="2457"/>
                  </a:lnTo>
                  <a:lnTo>
                    <a:pt x="4921" y="2407"/>
                  </a:lnTo>
                  <a:lnTo>
                    <a:pt x="4963" y="2357"/>
                  </a:lnTo>
                  <a:lnTo>
                    <a:pt x="5005" y="2298"/>
                  </a:lnTo>
                  <a:lnTo>
                    <a:pt x="5047" y="2248"/>
                  </a:lnTo>
                  <a:lnTo>
                    <a:pt x="5088" y="2198"/>
                  </a:lnTo>
                  <a:lnTo>
                    <a:pt x="5130" y="2140"/>
                  </a:lnTo>
                  <a:lnTo>
                    <a:pt x="5172" y="2089"/>
                  </a:lnTo>
                  <a:lnTo>
                    <a:pt x="5214" y="2031"/>
                  </a:lnTo>
                  <a:lnTo>
                    <a:pt x="5255" y="1972"/>
                  </a:lnTo>
                  <a:lnTo>
                    <a:pt x="5289" y="1922"/>
                  </a:lnTo>
                  <a:lnTo>
                    <a:pt x="5306" y="1889"/>
                  </a:lnTo>
                  <a:lnTo>
                    <a:pt x="5331" y="1864"/>
                  </a:lnTo>
                  <a:lnTo>
                    <a:pt x="5347" y="1839"/>
                  </a:lnTo>
                  <a:lnTo>
                    <a:pt x="5364" y="1805"/>
                  </a:lnTo>
                  <a:lnTo>
                    <a:pt x="5381" y="1780"/>
                  </a:lnTo>
                  <a:lnTo>
                    <a:pt x="5397" y="1755"/>
                  </a:lnTo>
                  <a:lnTo>
                    <a:pt x="5414" y="1722"/>
                  </a:lnTo>
                  <a:lnTo>
                    <a:pt x="5431" y="1697"/>
                  </a:lnTo>
                  <a:lnTo>
                    <a:pt x="5448" y="1672"/>
                  </a:lnTo>
                  <a:lnTo>
                    <a:pt x="5464" y="1638"/>
                  </a:lnTo>
                  <a:lnTo>
                    <a:pt x="5481" y="1613"/>
                  </a:lnTo>
                  <a:lnTo>
                    <a:pt x="5489" y="1588"/>
                  </a:lnTo>
                  <a:lnTo>
                    <a:pt x="5506" y="1563"/>
                  </a:lnTo>
                  <a:lnTo>
                    <a:pt x="5523" y="1530"/>
                  </a:lnTo>
                  <a:lnTo>
                    <a:pt x="5531" y="1505"/>
                  </a:lnTo>
                  <a:lnTo>
                    <a:pt x="5548" y="1480"/>
                  </a:lnTo>
                  <a:lnTo>
                    <a:pt x="5556" y="1455"/>
                  </a:lnTo>
                  <a:lnTo>
                    <a:pt x="5573" y="1421"/>
                  </a:lnTo>
                  <a:lnTo>
                    <a:pt x="5581" y="1396"/>
                  </a:lnTo>
                  <a:lnTo>
                    <a:pt x="5590" y="1371"/>
                  </a:lnTo>
                  <a:lnTo>
                    <a:pt x="5606" y="1346"/>
                  </a:lnTo>
                  <a:lnTo>
                    <a:pt x="5615" y="1321"/>
                  </a:lnTo>
                  <a:lnTo>
                    <a:pt x="5623" y="1296"/>
                  </a:lnTo>
                  <a:lnTo>
                    <a:pt x="5631" y="1271"/>
                  </a:lnTo>
                  <a:lnTo>
                    <a:pt x="5640" y="1246"/>
                  </a:lnTo>
                  <a:lnTo>
                    <a:pt x="5648" y="1221"/>
                  </a:lnTo>
                  <a:lnTo>
                    <a:pt x="5656" y="1196"/>
                  </a:lnTo>
                  <a:lnTo>
                    <a:pt x="5656" y="1170"/>
                  </a:lnTo>
                  <a:lnTo>
                    <a:pt x="5665" y="1145"/>
                  </a:lnTo>
                  <a:lnTo>
                    <a:pt x="5665" y="1120"/>
                  </a:lnTo>
                  <a:lnTo>
                    <a:pt x="5665" y="1095"/>
                  </a:lnTo>
                  <a:lnTo>
                    <a:pt x="5665" y="1079"/>
                  </a:lnTo>
                  <a:lnTo>
                    <a:pt x="5665" y="1054"/>
                  </a:lnTo>
                  <a:lnTo>
                    <a:pt x="5665" y="1028"/>
                  </a:lnTo>
                  <a:lnTo>
                    <a:pt x="5665" y="1012"/>
                  </a:lnTo>
                  <a:lnTo>
                    <a:pt x="5665" y="903"/>
                  </a:lnTo>
                  <a:lnTo>
                    <a:pt x="5665" y="886"/>
                  </a:lnTo>
                  <a:lnTo>
                    <a:pt x="5665" y="870"/>
                  </a:lnTo>
                  <a:lnTo>
                    <a:pt x="5665" y="845"/>
                  </a:lnTo>
                  <a:lnTo>
                    <a:pt x="5665" y="828"/>
                  </a:lnTo>
                  <a:lnTo>
                    <a:pt x="5665" y="811"/>
                  </a:lnTo>
                  <a:lnTo>
                    <a:pt x="5665" y="795"/>
                  </a:lnTo>
                  <a:lnTo>
                    <a:pt x="5656" y="778"/>
                  </a:lnTo>
                  <a:lnTo>
                    <a:pt x="5656" y="761"/>
                  </a:lnTo>
                  <a:lnTo>
                    <a:pt x="5648" y="744"/>
                  </a:lnTo>
                  <a:lnTo>
                    <a:pt x="5640" y="728"/>
                  </a:lnTo>
                  <a:lnTo>
                    <a:pt x="5631" y="711"/>
                  </a:lnTo>
                  <a:lnTo>
                    <a:pt x="5623" y="703"/>
                  </a:lnTo>
                  <a:lnTo>
                    <a:pt x="5615" y="686"/>
                  </a:lnTo>
                  <a:lnTo>
                    <a:pt x="5606" y="669"/>
                  </a:lnTo>
                  <a:lnTo>
                    <a:pt x="5598" y="653"/>
                  </a:lnTo>
                  <a:lnTo>
                    <a:pt x="5581" y="636"/>
                  </a:lnTo>
                  <a:lnTo>
                    <a:pt x="5573" y="627"/>
                  </a:lnTo>
                  <a:lnTo>
                    <a:pt x="5556" y="611"/>
                  </a:lnTo>
                  <a:lnTo>
                    <a:pt x="5548" y="594"/>
                  </a:lnTo>
                  <a:lnTo>
                    <a:pt x="5531" y="586"/>
                  </a:lnTo>
                  <a:lnTo>
                    <a:pt x="5514" y="569"/>
                  </a:lnTo>
                  <a:lnTo>
                    <a:pt x="5498" y="552"/>
                  </a:lnTo>
                  <a:lnTo>
                    <a:pt x="5481" y="544"/>
                  </a:lnTo>
                  <a:lnTo>
                    <a:pt x="5456" y="527"/>
                  </a:lnTo>
                  <a:lnTo>
                    <a:pt x="5439" y="511"/>
                  </a:lnTo>
                  <a:lnTo>
                    <a:pt x="5414" y="502"/>
                  </a:lnTo>
                  <a:lnTo>
                    <a:pt x="5397" y="485"/>
                  </a:lnTo>
                  <a:lnTo>
                    <a:pt x="5372" y="477"/>
                  </a:lnTo>
                  <a:lnTo>
                    <a:pt x="5356" y="477"/>
                  </a:lnTo>
                  <a:lnTo>
                    <a:pt x="5347" y="469"/>
                  </a:lnTo>
                  <a:lnTo>
                    <a:pt x="5339" y="469"/>
                  </a:lnTo>
                  <a:lnTo>
                    <a:pt x="5322" y="460"/>
                  </a:lnTo>
                  <a:lnTo>
                    <a:pt x="5314" y="460"/>
                  </a:lnTo>
                  <a:lnTo>
                    <a:pt x="5297" y="460"/>
                  </a:lnTo>
                  <a:lnTo>
                    <a:pt x="5289" y="460"/>
                  </a:lnTo>
                  <a:lnTo>
                    <a:pt x="5280" y="460"/>
                  </a:lnTo>
                  <a:lnTo>
                    <a:pt x="5264" y="460"/>
                  </a:lnTo>
                  <a:lnTo>
                    <a:pt x="5255" y="460"/>
                  </a:lnTo>
                  <a:lnTo>
                    <a:pt x="5239" y="460"/>
                  </a:lnTo>
                  <a:lnTo>
                    <a:pt x="5222" y="460"/>
                  </a:lnTo>
                  <a:lnTo>
                    <a:pt x="5214" y="460"/>
                  </a:lnTo>
                  <a:lnTo>
                    <a:pt x="5197" y="460"/>
                  </a:lnTo>
                  <a:lnTo>
                    <a:pt x="5172" y="460"/>
                  </a:lnTo>
                  <a:lnTo>
                    <a:pt x="5147" y="460"/>
                  </a:lnTo>
                  <a:lnTo>
                    <a:pt x="5113" y="460"/>
                  </a:lnTo>
                  <a:lnTo>
                    <a:pt x="5088" y="460"/>
                  </a:lnTo>
                  <a:lnTo>
                    <a:pt x="5055" y="460"/>
                  </a:lnTo>
                  <a:lnTo>
                    <a:pt x="4896" y="460"/>
                  </a:lnTo>
                  <a:lnTo>
                    <a:pt x="4863" y="460"/>
                  </a:lnTo>
                  <a:lnTo>
                    <a:pt x="4829" y="460"/>
                  </a:lnTo>
                  <a:lnTo>
                    <a:pt x="4796" y="460"/>
                  </a:lnTo>
                  <a:lnTo>
                    <a:pt x="4762" y="460"/>
                  </a:lnTo>
                  <a:lnTo>
                    <a:pt x="4721" y="460"/>
                  </a:lnTo>
                  <a:lnTo>
                    <a:pt x="4687" y="469"/>
                  </a:lnTo>
                  <a:lnTo>
                    <a:pt x="4654" y="477"/>
                  </a:lnTo>
                  <a:lnTo>
                    <a:pt x="4620" y="485"/>
                  </a:lnTo>
                  <a:lnTo>
                    <a:pt x="4579" y="494"/>
                  </a:lnTo>
                  <a:lnTo>
                    <a:pt x="4545" y="502"/>
                  </a:lnTo>
                  <a:lnTo>
                    <a:pt x="4504" y="511"/>
                  </a:lnTo>
                  <a:lnTo>
                    <a:pt x="4470" y="519"/>
                  </a:lnTo>
                  <a:lnTo>
                    <a:pt x="4437" y="527"/>
                  </a:lnTo>
                  <a:lnTo>
                    <a:pt x="4395" y="544"/>
                  </a:lnTo>
                  <a:lnTo>
                    <a:pt x="4361" y="552"/>
                  </a:lnTo>
                  <a:lnTo>
                    <a:pt x="4328" y="569"/>
                  </a:lnTo>
                  <a:lnTo>
                    <a:pt x="4286" y="577"/>
                  </a:lnTo>
                  <a:lnTo>
                    <a:pt x="4253" y="594"/>
                  </a:lnTo>
                  <a:lnTo>
                    <a:pt x="4211" y="602"/>
                  </a:lnTo>
                  <a:lnTo>
                    <a:pt x="4178" y="569"/>
                  </a:lnTo>
                  <a:lnTo>
                    <a:pt x="4161" y="577"/>
                  </a:lnTo>
                  <a:lnTo>
                    <a:pt x="4136" y="586"/>
                  </a:lnTo>
                  <a:lnTo>
                    <a:pt x="4103" y="594"/>
                  </a:lnTo>
                  <a:lnTo>
                    <a:pt x="4069" y="611"/>
                  </a:lnTo>
                  <a:lnTo>
                    <a:pt x="4036" y="627"/>
                  </a:lnTo>
                  <a:lnTo>
                    <a:pt x="3994" y="644"/>
                  </a:lnTo>
                  <a:lnTo>
                    <a:pt x="3961" y="661"/>
                  </a:lnTo>
                  <a:lnTo>
                    <a:pt x="3927" y="678"/>
                  </a:lnTo>
                  <a:lnTo>
                    <a:pt x="3894" y="694"/>
                  </a:lnTo>
                  <a:lnTo>
                    <a:pt x="3860" y="711"/>
                  </a:lnTo>
                  <a:lnTo>
                    <a:pt x="3827" y="728"/>
                  </a:lnTo>
                  <a:lnTo>
                    <a:pt x="3793" y="744"/>
                  </a:lnTo>
                  <a:lnTo>
                    <a:pt x="3760" y="761"/>
                  </a:lnTo>
                  <a:lnTo>
                    <a:pt x="3727" y="778"/>
                  </a:lnTo>
                  <a:lnTo>
                    <a:pt x="3693" y="795"/>
                  </a:lnTo>
                  <a:lnTo>
                    <a:pt x="3668" y="811"/>
                  </a:lnTo>
                  <a:lnTo>
                    <a:pt x="3635" y="836"/>
                  </a:lnTo>
                  <a:lnTo>
                    <a:pt x="3601" y="853"/>
                  </a:lnTo>
                  <a:lnTo>
                    <a:pt x="3576" y="870"/>
                  </a:lnTo>
                  <a:lnTo>
                    <a:pt x="3551" y="886"/>
                  </a:lnTo>
                  <a:lnTo>
                    <a:pt x="3518" y="903"/>
                  </a:lnTo>
                  <a:lnTo>
                    <a:pt x="3493" y="920"/>
                  </a:lnTo>
                  <a:lnTo>
                    <a:pt x="3468" y="937"/>
                  </a:lnTo>
                  <a:lnTo>
                    <a:pt x="3443" y="953"/>
                  </a:lnTo>
                  <a:lnTo>
                    <a:pt x="3417" y="978"/>
                  </a:lnTo>
                  <a:lnTo>
                    <a:pt x="3392" y="995"/>
                  </a:lnTo>
                  <a:lnTo>
                    <a:pt x="3367" y="1012"/>
                  </a:lnTo>
                  <a:lnTo>
                    <a:pt x="3351" y="1028"/>
                  </a:lnTo>
                  <a:lnTo>
                    <a:pt x="3292" y="1070"/>
                  </a:lnTo>
                  <a:lnTo>
                    <a:pt x="3242" y="1112"/>
                  </a:lnTo>
                  <a:lnTo>
                    <a:pt x="3184" y="1154"/>
                  </a:lnTo>
                  <a:lnTo>
                    <a:pt x="3133" y="1196"/>
                  </a:lnTo>
                  <a:lnTo>
                    <a:pt x="3083" y="1237"/>
                  </a:lnTo>
                  <a:lnTo>
                    <a:pt x="3025" y="1287"/>
                  </a:lnTo>
                  <a:lnTo>
                    <a:pt x="2975" y="1329"/>
                  </a:lnTo>
                  <a:lnTo>
                    <a:pt x="2925" y="1379"/>
                  </a:lnTo>
                  <a:lnTo>
                    <a:pt x="2874" y="1429"/>
                  </a:lnTo>
                  <a:lnTo>
                    <a:pt x="2824" y="1471"/>
                  </a:lnTo>
                  <a:lnTo>
                    <a:pt x="2774" y="1521"/>
                  </a:lnTo>
                  <a:lnTo>
                    <a:pt x="2724" y="1571"/>
                  </a:lnTo>
                  <a:lnTo>
                    <a:pt x="2674" y="1613"/>
                  </a:lnTo>
                  <a:lnTo>
                    <a:pt x="2624" y="1663"/>
                  </a:lnTo>
                  <a:lnTo>
                    <a:pt x="2574" y="1714"/>
                  </a:lnTo>
                  <a:lnTo>
                    <a:pt x="2532" y="1764"/>
                  </a:lnTo>
                  <a:lnTo>
                    <a:pt x="2482" y="1814"/>
                  </a:lnTo>
                  <a:lnTo>
                    <a:pt x="2432" y="1864"/>
                  </a:lnTo>
                  <a:lnTo>
                    <a:pt x="2390" y="1914"/>
                  </a:lnTo>
                  <a:lnTo>
                    <a:pt x="2340" y="1972"/>
                  </a:lnTo>
                  <a:lnTo>
                    <a:pt x="2298" y="2023"/>
                  </a:lnTo>
                  <a:lnTo>
                    <a:pt x="2248" y="2073"/>
                  </a:lnTo>
                  <a:lnTo>
                    <a:pt x="2206" y="2123"/>
                  </a:lnTo>
                  <a:lnTo>
                    <a:pt x="2164" y="2181"/>
                  </a:lnTo>
                  <a:lnTo>
                    <a:pt x="2123" y="2231"/>
                  </a:lnTo>
                  <a:lnTo>
                    <a:pt x="2072" y="2290"/>
                  </a:lnTo>
                  <a:lnTo>
                    <a:pt x="2031" y="2340"/>
                  </a:lnTo>
                  <a:lnTo>
                    <a:pt x="1989" y="2399"/>
                  </a:lnTo>
                  <a:lnTo>
                    <a:pt x="1947" y="2449"/>
                  </a:lnTo>
                  <a:lnTo>
                    <a:pt x="1905" y="2507"/>
                  </a:lnTo>
                  <a:lnTo>
                    <a:pt x="1864" y="2566"/>
                  </a:lnTo>
                  <a:lnTo>
                    <a:pt x="1822" y="2616"/>
                  </a:lnTo>
                  <a:lnTo>
                    <a:pt x="1780" y="2674"/>
                  </a:lnTo>
                  <a:lnTo>
                    <a:pt x="1738" y="2733"/>
                  </a:lnTo>
                  <a:lnTo>
                    <a:pt x="1705" y="2791"/>
                  </a:lnTo>
                  <a:lnTo>
                    <a:pt x="1663" y="2841"/>
                  </a:lnTo>
                  <a:lnTo>
                    <a:pt x="1621" y="2900"/>
                  </a:lnTo>
                  <a:lnTo>
                    <a:pt x="1580" y="2958"/>
                  </a:lnTo>
                  <a:lnTo>
                    <a:pt x="1546" y="3017"/>
                  </a:lnTo>
                  <a:lnTo>
                    <a:pt x="1504" y="3075"/>
                  </a:lnTo>
                  <a:lnTo>
                    <a:pt x="1471" y="3134"/>
                  </a:lnTo>
                  <a:lnTo>
                    <a:pt x="1429" y="3192"/>
                  </a:lnTo>
                  <a:lnTo>
                    <a:pt x="1396" y="3251"/>
                  </a:lnTo>
                  <a:lnTo>
                    <a:pt x="1362" y="3317"/>
                  </a:lnTo>
                  <a:lnTo>
                    <a:pt x="1321" y="3376"/>
                  </a:lnTo>
                  <a:lnTo>
                    <a:pt x="1287" y="3434"/>
                  </a:lnTo>
                  <a:lnTo>
                    <a:pt x="1254" y="3493"/>
                  </a:lnTo>
                  <a:lnTo>
                    <a:pt x="1212" y="3560"/>
                  </a:lnTo>
                  <a:lnTo>
                    <a:pt x="1179" y="3618"/>
                  </a:lnTo>
                  <a:lnTo>
                    <a:pt x="1145" y="3677"/>
                  </a:lnTo>
                  <a:lnTo>
                    <a:pt x="1112" y="3735"/>
                  </a:lnTo>
                  <a:lnTo>
                    <a:pt x="1078" y="3802"/>
                  </a:lnTo>
                  <a:lnTo>
                    <a:pt x="1045" y="3860"/>
                  </a:lnTo>
                  <a:lnTo>
                    <a:pt x="1012" y="3927"/>
                  </a:lnTo>
                  <a:lnTo>
                    <a:pt x="978" y="3986"/>
                  </a:lnTo>
                  <a:lnTo>
                    <a:pt x="953" y="4044"/>
                  </a:lnTo>
                  <a:lnTo>
                    <a:pt x="920" y="4111"/>
                  </a:lnTo>
                  <a:lnTo>
                    <a:pt x="886" y="4170"/>
                  </a:lnTo>
                  <a:lnTo>
                    <a:pt x="853" y="4236"/>
                  </a:lnTo>
                  <a:lnTo>
                    <a:pt x="828" y="4295"/>
                  </a:lnTo>
                  <a:lnTo>
                    <a:pt x="794" y="4362"/>
                  </a:lnTo>
                  <a:lnTo>
                    <a:pt x="769" y="4429"/>
                  </a:lnTo>
                  <a:lnTo>
                    <a:pt x="736" y="4487"/>
                  </a:lnTo>
                  <a:lnTo>
                    <a:pt x="711" y="4554"/>
                  </a:lnTo>
                  <a:lnTo>
                    <a:pt x="669" y="4646"/>
                  </a:lnTo>
                  <a:lnTo>
                    <a:pt x="619" y="4746"/>
                  </a:lnTo>
                  <a:lnTo>
                    <a:pt x="577" y="4846"/>
                  </a:lnTo>
                  <a:lnTo>
                    <a:pt x="552" y="4896"/>
                  </a:lnTo>
                  <a:lnTo>
                    <a:pt x="527" y="4955"/>
                  </a:lnTo>
                  <a:lnTo>
                    <a:pt x="510" y="5005"/>
                  </a:lnTo>
                  <a:lnTo>
                    <a:pt x="502" y="5022"/>
                  </a:lnTo>
                  <a:lnTo>
                    <a:pt x="485" y="5055"/>
                  </a:lnTo>
                  <a:lnTo>
                    <a:pt x="460" y="5114"/>
                  </a:lnTo>
                  <a:lnTo>
                    <a:pt x="435" y="5164"/>
                  </a:lnTo>
                  <a:lnTo>
                    <a:pt x="410" y="5214"/>
                  </a:lnTo>
                  <a:lnTo>
                    <a:pt x="393" y="5272"/>
                  </a:lnTo>
                  <a:lnTo>
                    <a:pt x="368" y="5322"/>
                  </a:lnTo>
                  <a:lnTo>
                    <a:pt x="352" y="5381"/>
                  </a:lnTo>
                  <a:lnTo>
                    <a:pt x="326" y="5431"/>
                  </a:lnTo>
                  <a:lnTo>
                    <a:pt x="310" y="5490"/>
                  </a:lnTo>
                  <a:lnTo>
                    <a:pt x="293" y="5540"/>
                  </a:lnTo>
                  <a:lnTo>
                    <a:pt x="276" y="5598"/>
                  </a:lnTo>
                  <a:lnTo>
                    <a:pt x="268" y="5623"/>
                  </a:lnTo>
                  <a:lnTo>
                    <a:pt x="260" y="5648"/>
                  </a:lnTo>
                  <a:lnTo>
                    <a:pt x="251" y="5682"/>
                  </a:lnTo>
                  <a:lnTo>
                    <a:pt x="243" y="5707"/>
                  </a:lnTo>
                  <a:lnTo>
                    <a:pt x="235" y="5732"/>
                  </a:lnTo>
                  <a:lnTo>
                    <a:pt x="226" y="5757"/>
                  </a:lnTo>
                  <a:lnTo>
                    <a:pt x="226" y="5790"/>
                  </a:lnTo>
                  <a:lnTo>
                    <a:pt x="218" y="5815"/>
                  </a:lnTo>
                  <a:lnTo>
                    <a:pt x="218" y="5832"/>
                  </a:lnTo>
                  <a:lnTo>
                    <a:pt x="218" y="5840"/>
                  </a:lnTo>
                  <a:lnTo>
                    <a:pt x="210" y="5865"/>
                  </a:lnTo>
                  <a:lnTo>
                    <a:pt x="201" y="5891"/>
                  </a:lnTo>
                  <a:lnTo>
                    <a:pt x="193" y="5916"/>
                  </a:lnTo>
                  <a:lnTo>
                    <a:pt x="184" y="5941"/>
                  </a:lnTo>
                  <a:lnTo>
                    <a:pt x="176" y="5974"/>
                  </a:lnTo>
                  <a:lnTo>
                    <a:pt x="168" y="5999"/>
                  </a:lnTo>
                  <a:lnTo>
                    <a:pt x="159" y="6024"/>
                  </a:lnTo>
                  <a:lnTo>
                    <a:pt x="159" y="6049"/>
                  </a:lnTo>
                  <a:lnTo>
                    <a:pt x="159" y="6074"/>
                  </a:lnTo>
                  <a:lnTo>
                    <a:pt x="159" y="6099"/>
                  </a:lnTo>
                  <a:lnTo>
                    <a:pt x="159" y="6124"/>
                  </a:lnTo>
                  <a:lnTo>
                    <a:pt x="159" y="6150"/>
                  </a:lnTo>
                  <a:lnTo>
                    <a:pt x="159" y="6175"/>
                  </a:lnTo>
                  <a:lnTo>
                    <a:pt x="159" y="6175"/>
                  </a:lnTo>
                  <a:lnTo>
                    <a:pt x="159" y="6208"/>
                  </a:lnTo>
                  <a:lnTo>
                    <a:pt x="159" y="6233"/>
                  </a:lnTo>
                  <a:lnTo>
                    <a:pt x="93" y="6300"/>
                  </a:lnTo>
                  <a:lnTo>
                    <a:pt x="26" y="6241"/>
                  </a:lnTo>
                  <a:lnTo>
                    <a:pt x="17" y="6216"/>
                  </a:lnTo>
                  <a:lnTo>
                    <a:pt x="9" y="6191"/>
                  </a:lnTo>
                  <a:lnTo>
                    <a:pt x="9" y="6158"/>
                  </a:lnTo>
                  <a:lnTo>
                    <a:pt x="1" y="6133"/>
                  </a:lnTo>
                  <a:lnTo>
                    <a:pt x="1" y="6099"/>
                  </a:lnTo>
                  <a:lnTo>
                    <a:pt x="1" y="6074"/>
                  </a:lnTo>
                  <a:lnTo>
                    <a:pt x="1" y="6041"/>
                  </a:lnTo>
                  <a:lnTo>
                    <a:pt x="1" y="6016"/>
                  </a:lnTo>
                  <a:lnTo>
                    <a:pt x="1" y="5982"/>
                  </a:lnTo>
                  <a:lnTo>
                    <a:pt x="1" y="5957"/>
                  </a:lnTo>
                  <a:lnTo>
                    <a:pt x="1" y="5924"/>
                  </a:lnTo>
                  <a:lnTo>
                    <a:pt x="1" y="5899"/>
                  </a:lnTo>
                  <a:lnTo>
                    <a:pt x="1" y="5865"/>
                  </a:lnTo>
                  <a:lnTo>
                    <a:pt x="1" y="5832"/>
                  </a:lnTo>
                  <a:lnTo>
                    <a:pt x="1" y="5790"/>
                  </a:lnTo>
                  <a:lnTo>
                    <a:pt x="1" y="5765"/>
                  </a:lnTo>
                  <a:lnTo>
                    <a:pt x="1" y="5740"/>
                  </a:lnTo>
                  <a:lnTo>
                    <a:pt x="1" y="5707"/>
                  </a:lnTo>
                  <a:lnTo>
                    <a:pt x="1" y="5673"/>
                  </a:lnTo>
                  <a:lnTo>
                    <a:pt x="1" y="5648"/>
                  </a:lnTo>
                  <a:lnTo>
                    <a:pt x="9" y="5615"/>
                  </a:lnTo>
                  <a:lnTo>
                    <a:pt x="9" y="5590"/>
                  </a:lnTo>
                  <a:lnTo>
                    <a:pt x="17" y="5556"/>
                  </a:lnTo>
                  <a:lnTo>
                    <a:pt x="26" y="5523"/>
                  </a:lnTo>
                  <a:lnTo>
                    <a:pt x="34" y="5464"/>
                  </a:lnTo>
                  <a:lnTo>
                    <a:pt x="51" y="5406"/>
                  </a:lnTo>
                  <a:lnTo>
                    <a:pt x="68" y="5348"/>
                  </a:lnTo>
                  <a:lnTo>
                    <a:pt x="84" y="5281"/>
                  </a:lnTo>
                  <a:lnTo>
                    <a:pt x="101" y="5222"/>
                  </a:lnTo>
                  <a:lnTo>
                    <a:pt x="126" y="5164"/>
                  </a:lnTo>
                  <a:lnTo>
                    <a:pt x="143" y="5105"/>
                  </a:lnTo>
                  <a:lnTo>
                    <a:pt x="159" y="5047"/>
                  </a:lnTo>
                  <a:lnTo>
                    <a:pt x="184" y="4988"/>
                  </a:lnTo>
                  <a:lnTo>
                    <a:pt x="201" y="4930"/>
                  </a:lnTo>
                  <a:lnTo>
                    <a:pt x="218" y="4896"/>
                  </a:lnTo>
                  <a:lnTo>
                    <a:pt x="226" y="4871"/>
                  </a:lnTo>
                  <a:lnTo>
                    <a:pt x="243" y="4813"/>
                  </a:lnTo>
                  <a:lnTo>
                    <a:pt x="268" y="4763"/>
                  </a:lnTo>
                  <a:lnTo>
                    <a:pt x="293" y="4704"/>
                  </a:lnTo>
                  <a:lnTo>
                    <a:pt x="335" y="4604"/>
                  </a:lnTo>
                  <a:lnTo>
                    <a:pt x="385" y="4495"/>
                  </a:lnTo>
                  <a:lnTo>
                    <a:pt x="427" y="4404"/>
                  </a:lnTo>
                  <a:lnTo>
                    <a:pt x="452" y="4337"/>
                  </a:lnTo>
                  <a:lnTo>
                    <a:pt x="485" y="4270"/>
                  </a:lnTo>
                  <a:lnTo>
                    <a:pt x="519" y="4211"/>
                  </a:lnTo>
                  <a:lnTo>
                    <a:pt x="544" y="4145"/>
                  </a:lnTo>
                  <a:lnTo>
                    <a:pt x="577" y="4078"/>
                  </a:lnTo>
                  <a:lnTo>
                    <a:pt x="611" y="4011"/>
                  </a:lnTo>
                  <a:lnTo>
                    <a:pt x="636" y="3952"/>
                  </a:lnTo>
                  <a:lnTo>
                    <a:pt x="669" y="3886"/>
                  </a:lnTo>
                  <a:lnTo>
                    <a:pt x="702" y="3819"/>
                  </a:lnTo>
                  <a:lnTo>
                    <a:pt x="736" y="3760"/>
                  </a:lnTo>
                  <a:lnTo>
                    <a:pt x="769" y="3693"/>
                  </a:lnTo>
                  <a:lnTo>
                    <a:pt x="803" y="3627"/>
                  </a:lnTo>
                  <a:lnTo>
                    <a:pt x="836" y="3568"/>
                  </a:lnTo>
                  <a:lnTo>
                    <a:pt x="870" y="3501"/>
                  </a:lnTo>
                  <a:lnTo>
                    <a:pt x="911" y="3434"/>
                  </a:lnTo>
                  <a:lnTo>
                    <a:pt x="945" y="3376"/>
                  </a:lnTo>
                  <a:lnTo>
                    <a:pt x="978" y="3309"/>
                  </a:lnTo>
                  <a:lnTo>
                    <a:pt x="1012" y="3251"/>
                  </a:lnTo>
                  <a:lnTo>
                    <a:pt x="1053" y="3184"/>
                  </a:lnTo>
                  <a:lnTo>
                    <a:pt x="1087" y="3125"/>
                  </a:lnTo>
                  <a:lnTo>
                    <a:pt x="1128" y="3059"/>
                  </a:lnTo>
                  <a:lnTo>
                    <a:pt x="1162" y="3000"/>
                  </a:lnTo>
                  <a:lnTo>
                    <a:pt x="1204" y="2942"/>
                  </a:lnTo>
                  <a:lnTo>
                    <a:pt x="1245" y="2875"/>
                  </a:lnTo>
                  <a:lnTo>
                    <a:pt x="1279" y="2816"/>
                  </a:lnTo>
                  <a:lnTo>
                    <a:pt x="1321" y="2758"/>
                  </a:lnTo>
                  <a:lnTo>
                    <a:pt x="1362" y="2699"/>
                  </a:lnTo>
                  <a:lnTo>
                    <a:pt x="1396" y="2632"/>
                  </a:lnTo>
                  <a:lnTo>
                    <a:pt x="1438" y="2574"/>
                  </a:lnTo>
                  <a:lnTo>
                    <a:pt x="1479" y="2515"/>
                  </a:lnTo>
                  <a:lnTo>
                    <a:pt x="1521" y="2457"/>
                  </a:lnTo>
                  <a:lnTo>
                    <a:pt x="1563" y="2399"/>
                  </a:lnTo>
                  <a:lnTo>
                    <a:pt x="1605" y="2340"/>
                  </a:lnTo>
                  <a:lnTo>
                    <a:pt x="1646" y="2282"/>
                  </a:lnTo>
                  <a:lnTo>
                    <a:pt x="1697" y="2223"/>
                  </a:lnTo>
                  <a:lnTo>
                    <a:pt x="1738" y="2165"/>
                  </a:lnTo>
                  <a:lnTo>
                    <a:pt x="1780" y="2106"/>
                  </a:lnTo>
                  <a:lnTo>
                    <a:pt x="1830" y="2056"/>
                  </a:lnTo>
                  <a:lnTo>
                    <a:pt x="1872" y="1998"/>
                  </a:lnTo>
                  <a:lnTo>
                    <a:pt x="1922" y="1939"/>
                  </a:lnTo>
                  <a:lnTo>
                    <a:pt x="1964" y="1881"/>
                  </a:lnTo>
                  <a:lnTo>
                    <a:pt x="2014" y="1830"/>
                  </a:lnTo>
                  <a:lnTo>
                    <a:pt x="2056" y="1772"/>
                  </a:lnTo>
                  <a:lnTo>
                    <a:pt x="2106" y="1722"/>
                  </a:lnTo>
                  <a:lnTo>
                    <a:pt x="2156" y="1663"/>
                  </a:lnTo>
                  <a:lnTo>
                    <a:pt x="2198" y="1613"/>
                  </a:lnTo>
                  <a:lnTo>
                    <a:pt x="2248" y="1555"/>
                  </a:lnTo>
                  <a:lnTo>
                    <a:pt x="2298" y="1505"/>
                  </a:lnTo>
                  <a:lnTo>
                    <a:pt x="2348" y="1455"/>
                  </a:lnTo>
                  <a:lnTo>
                    <a:pt x="2398" y="1396"/>
                  </a:lnTo>
                  <a:lnTo>
                    <a:pt x="2448" y="1346"/>
                  </a:lnTo>
                  <a:lnTo>
                    <a:pt x="2507" y="1296"/>
                  </a:lnTo>
                  <a:lnTo>
                    <a:pt x="2557" y="1246"/>
                  </a:lnTo>
                  <a:lnTo>
                    <a:pt x="2607" y="1196"/>
                  </a:lnTo>
                  <a:lnTo>
                    <a:pt x="2657" y="1145"/>
                  </a:lnTo>
                  <a:lnTo>
                    <a:pt x="2716" y="1095"/>
                  </a:lnTo>
                  <a:lnTo>
                    <a:pt x="2766" y="1045"/>
                  </a:lnTo>
                  <a:lnTo>
                    <a:pt x="2824" y="995"/>
                  </a:lnTo>
                  <a:lnTo>
                    <a:pt x="2874" y="945"/>
                  </a:lnTo>
                  <a:lnTo>
                    <a:pt x="2933" y="903"/>
                  </a:lnTo>
                  <a:lnTo>
                    <a:pt x="2983" y="853"/>
                  </a:lnTo>
                  <a:lnTo>
                    <a:pt x="3042" y="811"/>
                  </a:lnTo>
                  <a:lnTo>
                    <a:pt x="3100" y="761"/>
                  </a:lnTo>
                  <a:lnTo>
                    <a:pt x="3159" y="719"/>
                  </a:lnTo>
                  <a:lnTo>
                    <a:pt x="3184" y="694"/>
                  </a:lnTo>
                  <a:lnTo>
                    <a:pt x="3209" y="678"/>
                  </a:lnTo>
                  <a:lnTo>
                    <a:pt x="3234" y="661"/>
                  </a:lnTo>
                  <a:lnTo>
                    <a:pt x="3267" y="636"/>
                  </a:lnTo>
                  <a:lnTo>
                    <a:pt x="3292" y="619"/>
                  </a:lnTo>
                  <a:lnTo>
                    <a:pt x="3326" y="594"/>
                  </a:lnTo>
                  <a:lnTo>
                    <a:pt x="3351" y="577"/>
                  </a:lnTo>
                  <a:lnTo>
                    <a:pt x="3384" y="552"/>
                  </a:lnTo>
                  <a:lnTo>
                    <a:pt x="3417" y="536"/>
                  </a:lnTo>
                  <a:lnTo>
                    <a:pt x="3451" y="519"/>
                  </a:lnTo>
                  <a:lnTo>
                    <a:pt x="3484" y="494"/>
                  </a:lnTo>
                  <a:lnTo>
                    <a:pt x="3518" y="477"/>
                  </a:lnTo>
                  <a:lnTo>
                    <a:pt x="3551" y="452"/>
                  </a:lnTo>
                  <a:lnTo>
                    <a:pt x="3585" y="435"/>
                  </a:lnTo>
                  <a:lnTo>
                    <a:pt x="3618" y="419"/>
                  </a:lnTo>
                  <a:lnTo>
                    <a:pt x="3660" y="394"/>
                  </a:lnTo>
                  <a:lnTo>
                    <a:pt x="3693" y="377"/>
                  </a:lnTo>
                  <a:lnTo>
                    <a:pt x="3727" y="360"/>
                  </a:lnTo>
                  <a:lnTo>
                    <a:pt x="3768" y="335"/>
                  </a:lnTo>
                  <a:lnTo>
                    <a:pt x="3802" y="318"/>
                  </a:lnTo>
                  <a:lnTo>
                    <a:pt x="3844" y="302"/>
                  </a:lnTo>
                  <a:lnTo>
                    <a:pt x="3877" y="285"/>
                  </a:lnTo>
                  <a:lnTo>
                    <a:pt x="3919" y="268"/>
                  </a:lnTo>
                  <a:lnTo>
                    <a:pt x="3961" y="252"/>
                  </a:lnTo>
                  <a:lnTo>
                    <a:pt x="4002" y="235"/>
                  </a:lnTo>
                  <a:lnTo>
                    <a:pt x="4036" y="218"/>
                  </a:lnTo>
                  <a:lnTo>
                    <a:pt x="4061" y="201"/>
                  </a:lnTo>
                  <a:lnTo>
                    <a:pt x="4077" y="201"/>
                  </a:lnTo>
                  <a:lnTo>
                    <a:pt x="4119" y="185"/>
                  </a:lnTo>
                  <a:lnTo>
                    <a:pt x="4161" y="168"/>
                  </a:lnTo>
                  <a:lnTo>
                    <a:pt x="4203" y="151"/>
                  </a:lnTo>
                  <a:lnTo>
                    <a:pt x="4245" y="135"/>
                  </a:lnTo>
                  <a:lnTo>
                    <a:pt x="4286" y="126"/>
                  </a:lnTo>
                  <a:lnTo>
                    <a:pt x="4328" y="110"/>
                  </a:lnTo>
                  <a:lnTo>
                    <a:pt x="4370" y="101"/>
                  </a:lnTo>
                  <a:lnTo>
                    <a:pt x="4412" y="84"/>
                  </a:lnTo>
                  <a:lnTo>
                    <a:pt x="4453" y="76"/>
                  </a:lnTo>
                  <a:lnTo>
                    <a:pt x="4495" y="59"/>
                  </a:lnTo>
                  <a:lnTo>
                    <a:pt x="4537" y="51"/>
                  </a:lnTo>
                  <a:lnTo>
                    <a:pt x="4579" y="43"/>
                  </a:lnTo>
                  <a:lnTo>
                    <a:pt x="4620" y="34"/>
                  </a:lnTo>
                  <a:lnTo>
                    <a:pt x="4662" y="26"/>
                  </a:lnTo>
                  <a:lnTo>
                    <a:pt x="4704" y="18"/>
                  </a:lnTo>
                  <a:lnTo>
                    <a:pt x="4746" y="9"/>
                  </a:lnTo>
                  <a:lnTo>
                    <a:pt x="4788" y="1"/>
                  </a:lnTo>
                  <a:lnTo>
                    <a:pt x="4829" y="1"/>
                  </a:lnTo>
                  <a:lnTo>
                    <a:pt x="4871" y="1"/>
                  </a:lnTo>
                  <a:lnTo>
                    <a:pt x="4913" y="1"/>
                  </a:lnTo>
                  <a:lnTo>
                    <a:pt x="4955" y="1"/>
                  </a:lnTo>
                  <a:lnTo>
                    <a:pt x="4996" y="1"/>
                  </a:lnTo>
                  <a:lnTo>
                    <a:pt x="5122" y="1"/>
                  </a:lnTo>
                  <a:lnTo>
                    <a:pt x="5163" y="1"/>
                  </a:lnTo>
                  <a:lnTo>
                    <a:pt x="5205" y="1"/>
                  </a:lnTo>
                  <a:lnTo>
                    <a:pt x="5247" y="1"/>
                  </a:lnTo>
                  <a:lnTo>
                    <a:pt x="5289" y="9"/>
                  </a:lnTo>
                  <a:lnTo>
                    <a:pt x="5322" y="9"/>
                  </a:lnTo>
                  <a:lnTo>
                    <a:pt x="5347" y="9"/>
                  </a:lnTo>
                  <a:lnTo>
                    <a:pt x="5364" y="9"/>
                  </a:lnTo>
                  <a:lnTo>
                    <a:pt x="5389" y="9"/>
                  </a:lnTo>
                  <a:lnTo>
                    <a:pt x="5406" y="9"/>
                  </a:lnTo>
                  <a:lnTo>
                    <a:pt x="5422" y="18"/>
                  </a:lnTo>
                  <a:lnTo>
                    <a:pt x="5448" y="26"/>
                  </a:lnTo>
                  <a:lnTo>
                    <a:pt x="5464" y="34"/>
                  </a:lnTo>
                  <a:lnTo>
                    <a:pt x="5489" y="34"/>
                  </a:lnTo>
                  <a:lnTo>
                    <a:pt x="5506" y="43"/>
                  </a:lnTo>
                  <a:lnTo>
                    <a:pt x="5523" y="51"/>
                  </a:lnTo>
                  <a:lnTo>
                    <a:pt x="5548" y="59"/>
                  </a:lnTo>
                  <a:lnTo>
                    <a:pt x="5564" y="68"/>
                  </a:lnTo>
                  <a:lnTo>
                    <a:pt x="5581" y="76"/>
                  </a:lnTo>
                  <a:lnTo>
                    <a:pt x="5598" y="84"/>
                  </a:lnTo>
                  <a:lnTo>
                    <a:pt x="5631" y="101"/>
                  </a:lnTo>
                  <a:lnTo>
                    <a:pt x="5665" y="126"/>
                  </a:lnTo>
                  <a:lnTo>
                    <a:pt x="5698" y="143"/>
                  </a:lnTo>
                  <a:lnTo>
                    <a:pt x="5732" y="168"/>
                  </a:lnTo>
                  <a:lnTo>
                    <a:pt x="5765" y="185"/>
                  </a:lnTo>
                  <a:lnTo>
                    <a:pt x="5790" y="210"/>
                  </a:lnTo>
                  <a:lnTo>
                    <a:pt x="5823" y="226"/>
                  </a:lnTo>
                  <a:lnTo>
                    <a:pt x="5849" y="252"/>
                  </a:lnTo>
                  <a:lnTo>
                    <a:pt x="5874" y="277"/>
                  </a:lnTo>
                  <a:lnTo>
                    <a:pt x="5899" y="302"/>
                  </a:lnTo>
                  <a:lnTo>
                    <a:pt x="5924" y="327"/>
                  </a:lnTo>
                  <a:lnTo>
                    <a:pt x="5949" y="352"/>
                  </a:lnTo>
                  <a:lnTo>
                    <a:pt x="5965" y="385"/>
                  </a:lnTo>
                  <a:lnTo>
                    <a:pt x="5991" y="410"/>
                  </a:lnTo>
                  <a:lnTo>
                    <a:pt x="6007" y="435"/>
                  </a:lnTo>
                  <a:lnTo>
                    <a:pt x="6024" y="469"/>
                  </a:lnTo>
                  <a:lnTo>
                    <a:pt x="6041" y="494"/>
                  </a:lnTo>
                  <a:lnTo>
                    <a:pt x="6057" y="527"/>
                  </a:lnTo>
                  <a:lnTo>
                    <a:pt x="6066" y="561"/>
                  </a:lnTo>
                  <a:lnTo>
                    <a:pt x="6082" y="586"/>
                  </a:lnTo>
                  <a:lnTo>
                    <a:pt x="6091" y="619"/>
                  </a:lnTo>
                  <a:lnTo>
                    <a:pt x="6107" y="653"/>
                  </a:lnTo>
                  <a:lnTo>
                    <a:pt x="6116" y="678"/>
                  </a:lnTo>
                  <a:lnTo>
                    <a:pt x="6124" y="711"/>
                  </a:lnTo>
                  <a:lnTo>
                    <a:pt x="6124" y="744"/>
                  </a:lnTo>
                  <a:lnTo>
                    <a:pt x="6133" y="778"/>
                  </a:lnTo>
                  <a:lnTo>
                    <a:pt x="6133" y="811"/>
                  </a:lnTo>
                  <a:lnTo>
                    <a:pt x="6133" y="845"/>
                  </a:lnTo>
                  <a:lnTo>
                    <a:pt x="6133" y="870"/>
                  </a:lnTo>
                  <a:lnTo>
                    <a:pt x="6133" y="987"/>
                  </a:lnTo>
                  <a:lnTo>
                    <a:pt x="6133" y="1020"/>
                  </a:lnTo>
                  <a:lnTo>
                    <a:pt x="6133" y="1054"/>
                  </a:lnTo>
                  <a:lnTo>
                    <a:pt x="6133" y="1087"/>
                  </a:lnTo>
                  <a:lnTo>
                    <a:pt x="6133" y="1112"/>
                  </a:lnTo>
                  <a:lnTo>
                    <a:pt x="6133" y="1145"/>
                  </a:lnTo>
                  <a:lnTo>
                    <a:pt x="6124" y="1179"/>
                  </a:lnTo>
                  <a:lnTo>
                    <a:pt x="6124" y="1212"/>
                  </a:lnTo>
                  <a:lnTo>
                    <a:pt x="6116" y="1246"/>
                  </a:lnTo>
                  <a:lnTo>
                    <a:pt x="6107" y="1279"/>
                  </a:lnTo>
                  <a:lnTo>
                    <a:pt x="6099" y="1313"/>
                  </a:lnTo>
                  <a:lnTo>
                    <a:pt x="6091" y="1346"/>
                  </a:lnTo>
                  <a:lnTo>
                    <a:pt x="6074" y="1371"/>
                  </a:lnTo>
                  <a:lnTo>
                    <a:pt x="6066" y="1404"/>
                  </a:lnTo>
                  <a:lnTo>
                    <a:pt x="6057" y="1438"/>
                  </a:lnTo>
                  <a:lnTo>
                    <a:pt x="6041" y="1471"/>
                  </a:lnTo>
                  <a:lnTo>
                    <a:pt x="6032" y="1505"/>
                  </a:lnTo>
                  <a:lnTo>
                    <a:pt x="6016" y="1538"/>
                  </a:lnTo>
                  <a:lnTo>
                    <a:pt x="6007" y="1571"/>
                  </a:lnTo>
                  <a:lnTo>
                    <a:pt x="5991" y="1597"/>
                  </a:lnTo>
                  <a:lnTo>
                    <a:pt x="5974" y="1630"/>
                  </a:lnTo>
                  <a:lnTo>
                    <a:pt x="5965" y="1663"/>
                  </a:lnTo>
                  <a:lnTo>
                    <a:pt x="5949" y="1697"/>
                  </a:lnTo>
                  <a:lnTo>
                    <a:pt x="5932" y="1730"/>
                  </a:lnTo>
                  <a:lnTo>
                    <a:pt x="5915" y="1755"/>
                  </a:lnTo>
                  <a:lnTo>
                    <a:pt x="5899" y="1789"/>
                  </a:lnTo>
                  <a:lnTo>
                    <a:pt x="5882" y="1822"/>
                  </a:lnTo>
                  <a:lnTo>
                    <a:pt x="5865" y="1856"/>
                  </a:lnTo>
                  <a:lnTo>
                    <a:pt x="5849" y="1881"/>
                  </a:lnTo>
                  <a:lnTo>
                    <a:pt x="5832" y="1914"/>
                  </a:lnTo>
                  <a:lnTo>
                    <a:pt x="5807" y="1947"/>
                  </a:lnTo>
                  <a:lnTo>
                    <a:pt x="5790" y="1981"/>
                  </a:lnTo>
                  <a:lnTo>
                    <a:pt x="5773" y="2006"/>
                  </a:lnTo>
                  <a:lnTo>
                    <a:pt x="5757" y="2039"/>
                  </a:lnTo>
                  <a:lnTo>
                    <a:pt x="5732" y="2073"/>
                  </a:lnTo>
                  <a:lnTo>
                    <a:pt x="5715" y="2106"/>
                  </a:lnTo>
                  <a:lnTo>
                    <a:pt x="5690" y="2131"/>
                  </a:lnTo>
                  <a:lnTo>
                    <a:pt x="5648" y="2198"/>
                  </a:lnTo>
                  <a:lnTo>
                    <a:pt x="5606" y="2257"/>
                  </a:lnTo>
                  <a:lnTo>
                    <a:pt x="5564" y="2315"/>
                  </a:lnTo>
                  <a:lnTo>
                    <a:pt x="5523" y="2373"/>
                  </a:lnTo>
                  <a:lnTo>
                    <a:pt x="5473" y="2432"/>
                  </a:lnTo>
                  <a:lnTo>
                    <a:pt x="5431" y="2490"/>
                  </a:lnTo>
                  <a:lnTo>
                    <a:pt x="5322" y="2557"/>
                  </a:lnTo>
                  <a:lnTo>
                    <a:pt x="5280" y="2607"/>
                  </a:lnTo>
                  <a:lnTo>
                    <a:pt x="5230" y="2666"/>
                  </a:lnTo>
                  <a:lnTo>
                    <a:pt x="5189" y="2716"/>
                  </a:lnTo>
                  <a:lnTo>
                    <a:pt x="5138" y="2774"/>
                  </a:lnTo>
                  <a:lnTo>
                    <a:pt x="5097" y="2825"/>
                  </a:lnTo>
                  <a:lnTo>
                    <a:pt x="5047" y="2875"/>
                  </a:lnTo>
                  <a:lnTo>
                    <a:pt x="5005" y="2925"/>
                  </a:lnTo>
                  <a:lnTo>
                    <a:pt x="4955" y="2975"/>
                  </a:lnTo>
                  <a:lnTo>
                    <a:pt x="4913" y="3017"/>
                  </a:lnTo>
                  <a:lnTo>
                    <a:pt x="4871" y="3067"/>
                  </a:lnTo>
                  <a:lnTo>
                    <a:pt x="4829" y="3109"/>
                  </a:lnTo>
                  <a:lnTo>
                    <a:pt x="4779" y="3150"/>
                  </a:lnTo>
                  <a:lnTo>
                    <a:pt x="4737" y="3192"/>
                  </a:lnTo>
                  <a:lnTo>
                    <a:pt x="4704" y="3234"/>
                  </a:lnTo>
                  <a:lnTo>
                    <a:pt x="4662" y="3267"/>
                  </a:lnTo>
                  <a:lnTo>
                    <a:pt x="4620" y="3301"/>
                  </a:lnTo>
                  <a:lnTo>
                    <a:pt x="4587" y="3334"/>
                  </a:lnTo>
                  <a:lnTo>
                    <a:pt x="4554" y="3368"/>
                  </a:lnTo>
                  <a:lnTo>
                    <a:pt x="4520" y="3401"/>
                  </a:lnTo>
                  <a:lnTo>
                    <a:pt x="4487" y="3426"/>
                  </a:lnTo>
                  <a:lnTo>
                    <a:pt x="4453" y="3451"/>
                  </a:lnTo>
                  <a:lnTo>
                    <a:pt x="4428" y="3476"/>
                  </a:lnTo>
                  <a:lnTo>
                    <a:pt x="4395" y="3493"/>
                  </a:lnTo>
                  <a:lnTo>
                    <a:pt x="4328" y="3551"/>
                  </a:lnTo>
                  <a:lnTo>
                    <a:pt x="4328" y="3551"/>
                  </a:lnTo>
                  <a:lnTo>
                    <a:pt x="4378" y="3535"/>
                  </a:lnTo>
                  <a:lnTo>
                    <a:pt x="4445" y="3518"/>
                  </a:lnTo>
                  <a:lnTo>
                    <a:pt x="4504" y="3501"/>
                  </a:lnTo>
                  <a:lnTo>
                    <a:pt x="4570" y="3493"/>
                  </a:lnTo>
                  <a:lnTo>
                    <a:pt x="4629" y="3476"/>
                  </a:lnTo>
                  <a:lnTo>
                    <a:pt x="4696" y="3460"/>
                  </a:lnTo>
                  <a:lnTo>
                    <a:pt x="4762" y="3443"/>
                  </a:lnTo>
                  <a:lnTo>
                    <a:pt x="4821" y="3434"/>
                  </a:lnTo>
                  <a:lnTo>
                    <a:pt x="4888" y="3418"/>
                  </a:lnTo>
                  <a:lnTo>
                    <a:pt x="4955" y="3401"/>
                  </a:lnTo>
                  <a:lnTo>
                    <a:pt x="5021" y="3393"/>
                  </a:lnTo>
                  <a:lnTo>
                    <a:pt x="5080" y="3376"/>
                  </a:lnTo>
                  <a:lnTo>
                    <a:pt x="5147" y="3368"/>
                  </a:lnTo>
                  <a:lnTo>
                    <a:pt x="5214" y="3351"/>
                  </a:lnTo>
                  <a:lnTo>
                    <a:pt x="5280" y="3343"/>
                  </a:lnTo>
                  <a:lnTo>
                    <a:pt x="5347" y="3334"/>
                  </a:lnTo>
                  <a:lnTo>
                    <a:pt x="5414" y="3326"/>
                  </a:lnTo>
                  <a:lnTo>
                    <a:pt x="5481" y="3309"/>
                  </a:lnTo>
                  <a:lnTo>
                    <a:pt x="5548" y="3301"/>
                  </a:lnTo>
                  <a:lnTo>
                    <a:pt x="5615" y="3292"/>
                  </a:lnTo>
                  <a:lnTo>
                    <a:pt x="5681" y="3284"/>
                  </a:lnTo>
                  <a:lnTo>
                    <a:pt x="5740" y="3284"/>
                  </a:lnTo>
                  <a:lnTo>
                    <a:pt x="5807" y="3276"/>
                  </a:lnTo>
                  <a:lnTo>
                    <a:pt x="5882" y="3276"/>
                  </a:lnTo>
                  <a:lnTo>
                    <a:pt x="5949" y="3267"/>
                  </a:lnTo>
                  <a:lnTo>
                    <a:pt x="6016" y="3267"/>
                  </a:lnTo>
                  <a:lnTo>
                    <a:pt x="6082" y="3267"/>
                  </a:lnTo>
                  <a:lnTo>
                    <a:pt x="6149" y="3267"/>
                  </a:lnTo>
                  <a:lnTo>
                    <a:pt x="6224" y="3267"/>
                  </a:lnTo>
                  <a:lnTo>
                    <a:pt x="6291" y="3267"/>
                  </a:lnTo>
                  <a:lnTo>
                    <a:pt x="6575" y="32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8126200" y="4721128"/>
              <a:ext cx="129041" cy="137673"/>
            </a:xfrm>
            <a:custGeom>
              <a:avLst/>
              <a:gdLst/>
              <a:ahLst/>
              <a:cxnLst/>
              <a:rect l="l" t="t" r="r" b="b"/>
              <a:pathLst>
                <a:path w="2616" h="2791" extrusionOk="0">
                  <a:moveTo>
                    <a:pt x="2365" y="661"/>
                  </a:moveTo>
                  <a:lnTo>
                    <a:pt x="2365" y="627"/>
                  </a:lnTo>
                  <a:lnTo>
                    <a:pt x="2365" y="627"/>
                  </a:lnTo>
                  <a:lnTo>
                    <a:pt x="2365" y="602"/>
                  </a:lnTo>
                  <a:lnTo>
                    <a:pt x="2365" y="577"/>
                  </a:lnTo>
                  <a:lnTo>
                    <a:pt x="2365" y="552"/>
                  </a:lnTo>
                  <a:lnTo>
                    <a:pt x="2365" y="527"/>
                  </a:lnTo>
                  <a:lnTo>
                    <a:pt x="2357" y="502"/>
                  </a:lnTo>
                  <a:lnTo>
                    <a:pt x="2348" y="477"/>
                  </a:lnTo>
                  <a:lnTo>
                    <a:pt x="2340" y="460"/>
                  </a:lnTo>
                  <a:lnTo>
                    <a:pt x="2331" y="435"/>
                  </a:lnTo>
                  <a:lnTo>
                    <a:pt x="2331" y="427"/>
                  </a:lnTo>
                  <a:lnTo>
                    <a:pt x="2331" y="427"/>
                  </a:lnTo>
                  <a:lnTo>
                    <a:pt x="2331" y="410"/>
                  </a:lnTo>
                  <a:lnTo>
                    <a:pt x="2331" y="410"/>
                  </a:lnTo>
                  <a:lnTo>
                    <a:pt x="2323" y="402"/>
                  </a:lnTo>
                  <a:lnTo>
                    <a:pt x="2323" y="402"/>
                  </a:lnTo>
                  <a:lnTo>
                    <a:pt x="2315" y="385"/>
                  </a:lnTo>
                  <a:lnTo>
                    <a:pt x="2315" y="385"/>
                  </a:lnTo>
                  <a:lnTo>
                    <a:pt x="2315" y="377"/>
                  </a:lnTo>
                  <a:lnTo>
                    <a:pt x="2315" y="377"/>
                  </a:lnTo>
                  <a:lnTo>
                    <a:pt x="2306" y="360"/>
                  </a:lnTo>
                  <a:lnTo>
                    <a:pt x="2306" y="360"/>
                  </a:lnTo>
                  <a:lnTo>
                    <a:pt x="2298" y="352"/>
                  </a:lnTo>
                  <a:lnTo>
                    <a:pt x="2298" y="352"/>
                  </a:lnTo>
                  <a:lnTo>
                    <a:pt x="2298" y="352"/>
                  </a:lnTo>
                  <a:lnTo>
                    <a:pt x="2290" y="343"/>
                  </a:lnTo>
                  <a:lnTo>
                    <a:pt x="2290" y="343"/>
                  </a:lnTo>
                  <a:lnTo>
                    <a:pt x="2281" y="327"/>
                  </a:lnTo>
                  <a:lnTo>
                    <a:pt x="2281" y="327"/>
                  </a:lnTo>
                  <a:lnTo>
                    <a:pt x="2273" y="318"/>
                  </a:lnTo>
                  <a:lnTo>
                    <a:pt x="2273" y="318"/>
                  </a:lnTo>
                  <a:lnTo>
                    <a:pt x="2273" y="310"/>
                  </a:lnTo>
                  <a:lnTo>
                    <a:pt x="2273" y="310"/>
                  </a:lnTo>
                  <a:lnTo>
                    <a:pt x="2265" y="293"/>
                  </a:lnTo>
                  <a:lnTo>
                    <a:pt x="2265" y="293"/>
                  </a:lnTo>
                  <a:lnTo>
                    <a:pt x="2256" y="285"/>
                  </a:lnTo>
                  <a:lnTo>
                    <a:pt x="2256" y="285"/>
                  </a:lnTo>
                  <a:lnTo>
                    <a:pt x="2248" y="276"/>
                  </a:lnTo>
                  <a:lnTo>
                    <a:pt x="2248" y="276"/>
                  </a:lnTo>
                  <a:lnTo>
                    <a:pt x="2231" y="268"/>
                  </a:lnTo>
                  <a:lnTo>
                    <a:pt x="2231" y="268"/>
                  </a:lnTo>
                  <a:lnTo>
                    <a:pt x="2223" y="260"/>
                  </a:lnTo>
                  <a:lnTo>
                    <a:pt x="2223" y="260"/>
                  </a:lnTo>
                  <a:lnTo>
                    <a:pt x="2215" y="251"/>
                  </a:lnTo>
                  <a:lnTo>
                    <a:pt x="2215" y="251"/>
                  </a:lnTo>
                  <a:lnTo>
                    <a:pt x="2206" y="243"/>
                  </a:lnTo>
                  <a:lnTo>
                    <a:pt x="2206" y="243"/>
                  </a:lnTo>
                  <a:lnTo>
                    <a:pt x="2198" y="235"/>
                  </a:lnTo>
                  <a:lnTo>
                    <a:pt x="2198" y="235"/>
                  </a:lnTo>
                  <a:lnTo>
                    <a:pt x="2189" y="226"/>
                  </a:lnTo>
                  <a:lnTo>
                    <a:pt x="2189" y="226"/>
                  </a:lnTo>
                  <a:lnTo>
                    <a:pt x="2181" y="218"/>
                  </a:lnTo>
                  <a:lnTo>
                    <a:pt x="2181" y="218"/>
                  </a:lnTo>
                  <a:lnTo>
                    <a:pt x="2164" y="210"/>
                  </a:lnTo>
                  <a:lnTo>
                    <a:pt x="2164" y="210"/>
                  </a:lnTo>
                  <a:lnTo>
                    <a:pt x="2156" y="201"/>
                  </a:lnTo>
                  <a:lnTo>
                    <a:pt x="2156" y="201"/>
                  </a:lnTo>
                  <a:lnTo>
                    <a:pt x="2148" y="193"/>
                  </a:lnTo>
                  <a:lnTo>
                    <a:pt x="2148" y="193"/>
                  </a:lnTo>
                  <a:lnTo>
                    <a:pt x="2131" y="185"/>
                  </a:lnTo>
                  <a:lnTo>
                    <a:pt x="2131" y="185"/>
                  </a:lnTo>
                  <a:lnTo>
                    <a:pt x="2123" y="176"/>
                  </a:lnTo>
                  <a:lnTo>
                    <a:pt x="2123" y="176"/>
                  </a:lnTo>
                  <a:lnTo>
                    <a:pt x="2106" y="176"/>
                  </a:lnTo>
                  <a:lnTo>
                    <a:pt x="2106" y="176"/>
                  </a:lnTo>
                  <a:lnTo>
                    <a:pt x="2098" y="168"/>
                  </a:lnTo>
                  <a:lnTo>
                    <a:pt x="2098" y="168"/>
                  </a:lnTo>
                  <a:lnTo>
                    <a:pt x="2081" y="159"/>
                  </a:lnTo>
                  <a:lnTo>
                    <a:pt x="2081" y="159"/>
                  </a:lnTo>
                  <a:lnTo>
                    <a:pt x="2073" y="159"/>
                  </a:lnTo>
                  <a:lnTo>
                    <a:pt x="2073" y="159"/>
                  </a:lnTo>
                  <a:lnTo>
                    <a:pt x="2056" y="159"/>
                  </a:lnTo>
                  <a:lnTo>
                    <a:pt x="2056" y="159"/>
                  </a:lnTo>
                  <a:lnTo>
                    <a:pt x="2047" y="159"/>
                  </a:lnTo>
                  <a:lnTo>
                    <a:pt x="2047" y="159"/>
                  </a:lnTo>
                  <a:lnTo>
                    <a:pt x="2031" y="159"/>
                  </a:lnTo>
                  <a:lnTo>
                    <a:pt x="2031" y="159"/>
                  </a:lnTo>
                  <a:lnTo>
                    <a:pt x="2014" y="159"/>
                  </a:lnTo>
                  <a:lnTo>
                    <a:pt x="2014" y="159"/>
                  </a:lnTo>
                  <a:lnTo>
                    <a:pt x="1997" y="159"/>
                  </a:lnTo>
                  <a:lnTo>
                    <a:pt x="1997" y="159"/>
                  </a:lnTo>
                  <a:lnTo>
                    <a:pt x="1989" y="159"/>
                  </a:lnTo>
                  <a:lnTo>
                    <a:pt x="1989" y="159"/>
                  </a:lnTo>
                  <a:lnTo>
                    <a:pt x="1972" y="159"/>
                  </a:lnTo>
                  <a:lnTo>
                    <a:pt x="1972" y="159"/>
                  </a:lnTo>
                  <a:lnTo>
                    <a:pt x="1956" y="159"/>
                  </a:lnTo>
                  <a:lnTo>
                    <a:pt x="1956" y="159"/>
                  </a:lnTo>
                  <a:lnTo>
                    <a:pt x="1939" y="159"/>
                  </a:lnTo>
                  <a:lnTo>
                    <a:pt x="1805" y="159"/>
                  </a:lnTo>
                  <a:lnTo>
                    <a:pt x="1788" y="159"/>
                  </a:lnTo>
                  <a:lnTo>
                    <a:pt x="1788" y="159"/>
                  </a:lnTo>
                  <a:lnTo>
                    <a:pt x="1772" y="159"/>
                  </a:lnTo>
                  <a:lnTo>
                    <a:pt x="1755" y="159"/>
                  </a:lnTo>
                  <a:lnTo>
                    <a:pt x="1755" y="159"/>
                  </a:lnTo>
                  <a:lnTo>
                    <a:pt x="1738" y="159"/>
                  </a:lnTo>
                  <a:lnTo>
                    <a:pt x="1788" y="226"/>
                  </a:lnTo>
                  <a:lnTo>
                    <a:pt x="1755" y="226"/>
                  </a:lnTo>
                  <a:lnTo>
                    <a:pt x="1755" y="226"/>
                  </a:lnTo>
                  <a:lnTo>
                    <a:pt x="1722" y="235"/>
                  </a:lnTo>
                  <a:lnTo>
                    <a:pt x="1688" y="251"/>
                  </a:lnTo>
                  <a:lnTo>
                    <a:pt x="1655" y="260"/>
                  </a:lnTo>
                  <a:lnTo>
                    <a:pt x="1621" y="268"/>
                  </a:lnTo>
                  <a:lnTo>
                    <a:pt x="1588" y="285"/>
                  </a:lnTo>
                  <a:lnTo>
                    <a:pt x="1555" y="293"/>
                  </a:lnTo>
                  <a:lnTo>
                    <a:pt x="1521" y="310"/>
                  </a:lnTo>
                  <a:lnTo>
                    <a:pt x="1488" y="327"/>
                  </a:lnTo>
                  <a:lnTo>
                    <a:pt x="1463" y="335"/>
                  </a:lnTo>
                  <a:lnTo>
                    <a:pt x="1454" y="335"/>
                  </a:lnTo>
                  <a:lnTo>
                    <a:pt x="1421" y="352"/>
                  </a:lnTo>
                  <a:lnTo>
                    <a:pt x="1387" y="368"/>
                  </a:lnTo>
                  <a:lnTo>
                    <a:pt x="1354" y="385"/>
                  </a:lnTo>
                  <a:lnTo>
                    <a:pt x="1321" y="410"/>
                  </a:lnTo>
                  <a:lnTo>
                    <a:pt x="1287" y="427"/>
                  </a:lnTo>
                  <a:lnTo>
                    <a:pt x="1254" y="452"/>
                  </a:lnTo>
                  <a:lnTo>
                    <a:pt x="1220" y="469"/>
                  </a:lnTo>
                  <a:lnTo>
                    <a:pt x="1187" y="494"/>
                  </a:lnTo>
                  <a:lnTo>
                    <a:pt x="1154" y="519"/>
                  </a:lnTo>
                  <a:lnTo>
                    <a:pt x="1120" y="544"/>
                  </a:lnTo>
                  <a:lnTo>
                    <a:pt x="1087" y="560"/>
                  </a:lnTo>
                  <a:lnTo>
                    <a:pt x="1053" y="586"/>
                  </a:lnTo>
                  <a:lnTo>
                    <a:pt x="1020" y="611"/>
                  </a:lnTo>
                  <a:lnTo>
                    <a:pt x="986" y="644"/>
                  </a:lnTo>
                  <a:lnTo>
                    <a:pt x="953" y="669"/>
                  </a:lnTo>
                  <a:lnTo>
                    <a:pt x="928" y="694"/>
                  </a:lnTo>
                  <a:lnTo>
                    <a:pt x="895" y="719"/>
                  </a:lnTo>
                  <a:lnTo>
                    <a:pt x="861" y="753"/>
                  </a:lnTo>
                  <a:lnTo>
                    <a:pt x="828" y="778"/>
                  </a:lnTo>
                  <a:lnTo>
                    <a:pt x="803" y="803"/>
                  </a:lnTo>
                  <a:lnTo>
                    <a:pt x="769" y="836"/>
                  </a:lnTo>
                  <a:lnTo>
                    <a:pt x="744" y="861"/>
                  </a:lnTo>
                  <a:lnTo>
                    <a:pt x="711" y="895"/>
                  </a:lnTo>
                  <a:lnTo>
                    <a:pt x="686" y="928"/>
                  </a:lnTo>
                  <a:lnTo>
                    <a:pt x="652" y="953"/>
                  </a:lnTo>
                  <a:lnTo>
                    <a:pt x="627" y="987"/>
                  </a:lnTo>
                  <a:lnTo>
                    <a:pt x="594" y="1012"/>
                  </a:lnTo>
                  <a:lnTo>
                    <a:pt x="569" y="1045"/>
                  </a:lnTo>
                  <a:lnTo>
                    <a:pt x="544" y="1078"/>
                  </a:lnTo>
                  <a:lnTo>
                    <a:pt x="519" y="1112"/>
                  </a:lnTo>
                  <a:lnTo>
                    <a:pt x="494" y="1137"/>
                  </a:lnTo>
                  <a:lnTo>
                    <a:pt x="469" y="1170"/>
                  </a:lnTo>
                  <a:lnTo>
                    <a:pt x="443" y="1204"/>
                  </a:lnTo>
                  <a:lnTo>
                    <a:pt x="418" y="1237"/>
                  </a:lnTo>
                  <a:lnTo>
                    <a:pt x="393" y="1262"/>
                  </a:lnTo>
                  <a:lnTo>
                    <a:pt x="368" y="1296"/>
                  </a:lnTo>
                  <a:lnTo>
                    <a:pt x="343" y="1329"/>
                  </a:lnTo>
                  <a:lnTo>
                    <a:pt x="327" y="1362"/>
                  </a:lnTo>
                  <a:lnTo>
                    <a:pt x="301" y="1388"/>
                  </a:lnTo>
                  <a:lnTo>
                    <a:pt x="285" y="1421"/>
                  </a:lnTo>
                  <a:lnTo>
                    <a:pt x="260" y="1454"/>
                  </a:lnTo>
                  <a:lnTo>
                    <a:pt x="243" y="1479"/>
                  </a:lnTo>
                  <a:lnTo>
                    <a:pt x="218" y="1513"/>
                  </a:lnTo>
                  <a:lnTo>
                    <a:pt x="201" y="1546"/>
                  </a:lnTo>
                  <a:lnTo>
                    <a:pt x="185" y="1571"/>
                  </a:lnTo>
                  <a:lnTo>
                    <a:pt x="168" y="1605"/>
                  </a:lnTo>
                  <a:lnTo>
                    <a:pt x="151" y="1630"/>
                  </a:lnTo>
                  <a:lnTo>
                    <a:pt x="134" y="1663"/>
                  </a:lnTo>
                  <a:lnTo>
                    <a:pt x="134" y="1663"/>
                  </a:lnTo>
                  <a:lnTo>
                    <a:pt x="126" y="1688"/>
                  </a:lnTo>
                  <a:lnTo>
                    <a:pt x="34" y="1713"/>
                  </a:lnTo>
                  <a:lnTo>
                    <a:pt x="1" y="1630"/>
                  </a:lnTo>
                  <a:lnTo>
                    <a:pt x="17" y="1605"/>
                  </a:lnTo>
                  <a:lnTo>
                    <a:pt x="17" y="1605"/>
                  </a:lnTo>
                  <a:lnTo>
                    <a:pt x="34" y="1571"/>
                  </a:lnTo>
                  <a:lnTo>
                    <a:pt x="51" y="1538"/>
                  </a:lnTo>
                  <a:lnTo>
                    <a:pt x="68" y="1504"/>
                  </a:lnTo>
                  <a:lnTo>
                    <a:pt x="84" y="1471"/>
                  </a:lnTo>
                  <a:lnTo>
                    <a:pt x="101" y="1446"/>
                  </a:lnTo>
                  <a:lnTo>
                    <a:pt x="118" y="1413"/>
                  </a:lnTo>
                  <a:lnTo>
                    <a:pt x="143" y="1379"/>
                  </a:lnTo>
                  <a:lnTo>
                    <a:pt x="159" y="1346"/>
                  </a:lnTo>
                  <a:lnTo>
                    <a:pt x="176" y="1312"/>
                  </a:lnTo>
                  <a:lnTo>
                    <a:pt x="201" y="1279"/>
                  </a:lnTo>
                  <a:lnTo>
                    <a:pt x="226" y="1246"/>
                  </a:lnTo>
                  <a:lnTo>
                    <a:pt x="243" y="1212"/>
                  </a:lnTo>
                  <a:lnTo>
                    <a:pt x="268" y="1179"/>
                  </a:lnTo>
                  <a:lnTo>
                    <a:pt x="293" y="1145"/>
                  </a:lnTo>
                  <a:lnTo>
                    <a:pt x="318" y="1112"/>
                  </a:lnTo>
                  <a:lnTo>
                    <a:pt x="343" y="1078"/>
                  </a:lnTo>
                  <a:lnTo>
                    <a:pt x="368" y="1045"/>
                  </a:lnTo>
                  <a:lnTo>
                    <a:pt x="393" y="1012"/>
                  </a:lnTo>
                  <a:lnTo>
                    <a:pt x="418" y="978"/>
                  </a:lnTo>
                  <a:lnTo>
                    <a:pt x="443" y="945"/>
                  </a:lnTo>
                  <a:lnTo>
                    <a:pt x="469" y="911"/>
                  </a:lnTo>
                  <a:lnTo>
                    <a:pt x="502" y="878"/>
                  </a:lnTo>
                  <a:lnTo>
                    <a:pt x="527" y="845"/>
                  </a:lnTo>
                  <a:lnTo>
                    <a:pt x="552" y="811"/>
                  </a:lnTo>
                  <a:lnTo>
                    <a:pt x="586" y="778"/>
                  </a:lnTo>
                  <a:lnTo>
                    <a:pt x="619" y="744"/>
                  </a:lnTo>
                  <a:lnTo>
                    <a:pt x="644" y="711"/>
                  </a:lnTo>
                  <a:lnTo>
                    <a:pt x="677" y="677"/>
                  </a:lnTo>
                  <a:lnTo>
                    <a:pt x="711" y="652"/>
                  </a:lnTo>
                  <a:lnTo>
                    <a:pt x="736" y="619"/>
                  </a:lnTo>
                  <a:lnTo>
                    <a:pt x="769" y="586"/>
                  </a:lnTo>
                  <a:lnTo>
                    <a:pt x="803" y="560"/>
                  </a:lnTo>
                  <a:lnTo>
                    <a:pt x="836" y="527"/>
                  </a:lnTo>
                  <a:lnTo>
                    <a:pt x="870" y="502"/>
                  </a:lnTo>
                  <a:lnTo>
                    <a:pt x="903" y="469"/>
                  </a:lnTo>
                  <a:lnTo>
                    <a:pt x="936" y="444"/>
                  </a:lnTo>
                  <a:lnTo>
                    <a:pt x="970" y="410"/>
                  </a:lnTo>
                  <a:lnTo>
                    <a:pt x="1003" y="385"/>
                  </a:lnTo>
                  <a:lnTo>
                    <a:pt x="1037" y="360"/>
                  </a:lnTo>
                  <a:lnTo>
                    <a:pt x="1070" y="335"/>
                  </a:lnTo>
                  <a:lnTo>
                    <a:pt x="1103" y="310"/>
                  </a:lnTo>
                  <a:lnTo>
                    <a:pt x="1137" y="285"/>
                  </a:lnTo>
                  <a:lnTo>
                    <a:pt x="1179" y="260"/>
                  </a:lnTo>
                  <a:lnTo>
                    <a:pt x="1212" y="235"/>
                  </a:lnTo>
                  <a:lnTo>
                    <a:pt x="1245" y="218"/>
                  </a:lnTo>
                  <a:lnTo>
                    <a:pt x="1287" y="193"/>
                  </a:lnTo>
                  <a:lnTo>
                    <a:pt x="1321" y="176"/>
                  </a:lnTo>
                  <a:lnTo>
                    <a:pt x="1354" y="151"/>
                  </a:lnTo>
                  <a:lnTo>
                    <a:pt x="1362" y="151"/>
                  </a:lnTo>
                  <a:lnTo>
                    <a:pt x="1396" y="134"/>
                  </a:lnTo>
                  <a:lnTo>
                    <a:pt x="1429" y="118"/>
                  </a:lnTo>
                  <a:lnTo>
                    <a:pt x="1471" y="101"/>
                  </a:lnTo>
                  <a:lnTo>
                    <a:pt x="1504" y="84"/>
                  </a:lnTo>
                  <a:lnTo>
                    <a:pt x="1546" y="68"/>
                  </a:lnTo>
                  <a:lnTo>
                    <a:pt x="1580" y="51"/>
                  </a:lnTo>
                  <a:lnTo>
                    <a:pt x="1621" y="43"/>
                  </a:lnTo>
                  <a:lnTo>
                    <a:pt x="1663" y="26"/>
                  </a:lnTo>
                  <a:lnTo>
                    <a:pt x="1697" y="17"/>
                  </a:lnTo>
                  <a:lnTo>
                    <a:pt x="1738" y="9"/>
                  </a:lnTo>
                  <a:lnTo>
                    <a:pt x="1780" y="1"/>
                  </a:lnTo>
                  <a:lnTo>
                    <a:pt x="1797" y="1"/>
                  </a:lnTo>
                  <a:lnTo>
                    <a:pt x="1814" y="1"/>
                  </a:lnTo>
                  <a:lnTo>
                    <a:pt x="1839" y="1"/>
                  </a:lnTo>
                  <a:lnTo>
                    <a:pt x="1855" y="1"/>
                  </a:lnTo>
                  <a:lnTo>
                    <a:pt x="1880" y="1"/>
                  </a:lnTo>
                  <a:lnTo>
                    <a:pt x="1897" y="1"/>
                  </a:lnTo>
                  <a:lnTo>
                    <a:pt x="1914" y="1"/>
                  </a:lnTo>
                  <a:lnTo>
                    <a:pt x="2056" y="1"/>
                  </a:lnTo>
                  <a:lnTo>
                    <a:pt x="2073" y="1"/>
                  </a:lnTo>
                  <a:lnTo>
                    <a:pt x="2089" y="1"/>
                  </a:lnTo>
                  <a:lnTo>
                    <a:pt x="2114" y="1"/>
                  </a:lnTo>
                  <a:lnTo>
                    <a:pt x="2131" y="1"/>
                  </a:lnTo>
                  <a:lnTo>
                    <a:pt x="2148" y="1"/>
                  </a:lnTo>
                  <a:lnTo>
                    <a:pt x="2164" y="1"/>
                  </a:lnTo>
                  <a:lnTo>
                    <a:pt x="2181" y="1"/>
                  </a:lnTo>
                  <a:lnTo>
                    <a:pt x="2198" y="1"/>
                  </a:lnTo>
                  <a:lnTo>
                    <a:pt x="2215" y="9"/>
                  </a:lnTo>
                  <a:lnTo>
                    <a:pt x="2231" y="17"/>
                  </a:lnTo>
                  <a:lnTo>
                    <a:pt x="2248" y="26"/>
                  </a:lnTo>
                  <a:lnTo>
                    <a:pt x="2265" y="34"/>
                  </a:lnTo>
                  <a:lnTo>
                    <a:pt x="2281" y="34"/>
                  </a:lnTo>
                  <a:lnTo>
                    <a:pt x="2290" y="43"/>
                  </a:lnTo>
                  <a:lnTo>
                    <a:pt x="2306" y="51"/>
                  </a:lnTo>
                  <a:lnTo>
                    <a:pt x="2323" y="68"/>
                  </a:lnTo>
                  <a:lnTo>
                    <a:pt x="2340" y="76"/>
                  </a:lnTo>
                  <a:lnTo>
                    <a:pt x="2348" y="84"/>
                  </a:lnTo>
                  <a:lnTo>
                    <a:pt x="2365" y="93"/>
                  </a:lnTo>
                  <a:lnTo>
                    <a:pt x="2373" y="101"/>
                  </a:lnTo>
                  <a:lnTo>
                    <a:pt x="2390" y="118"/>
                  </a:lnTo>
                  <a:lnTo>
                    <a:pt x="2398" y="126"/>
                  </a:lnTo>
                  <a:lnTo>
                    <a:pt x="2415" y="134"/>
                  </a:lnTo>
                  <a:lnTo>
                    <a:pt x="2423" y="151"/>
                  </a:lnTo>
                  <a:lnTo>
                    <a:pt x="2440" y="159"/>
                  </a:lnTo>
                  <a:lnTo>
                    <a:pt x="2448" y="176"/>
                  </a:lnTo>
                  <a:lnTo>
                    <a:pt x="2457" y="185"/>
                  </a:lnTo>
                  <a:lnTo>
                    <a:pt x="2465" y="201"/>
                  </a:lnTo>
                  <a:lnTo>
                    <a:pt x="2474" y="218"/>
                  </a:lnTo>
                  <a:lnTo>
                    <a:pt x="2482" y="226"/>
                  </a:lnTo>
                  <a:lnTo>
                    <a:pt x="2490" y="243"/>
                  </a:lnTo>
                  <a:lnTo>
                    <a:pt x="2507" y="251"/>
                  </a:lnTo>
                  <a:lnTo>
                    <a:pt x="2515" y="268"/>
                  </a:lnTo>
                  <a:lnTo>
                    <a:pt x="2515" y="285"/>
                  </a:lnTo>
                  <a:lnTo>
                    <a:pt x="2524" y="301"/>
                  </a:lnTo>
                  <a:lnTo>
                    <a:pt x="2532" y="310"/>
                  </a:lnTo>
                  <a:lnTo>
                    <a:pt x="2540" y="327"/>
                  </a:lnTo>
                  <a:lnTo>
                    <a:pt x="2549" y="343"/>
                  </a:lnTo>
                  <a:lnTo>
                    <a:pt x="2557" y="377"/>
                  </a:lnTo>
                  <a:lnTo>
                    <a:pt x="2574" y="402"/>
                  </a:lnTo>
                  <a:lnTo>
                    <a:pt x="2582" y="435"/>
                  </a:lnTo>
                  <a:lnTo>
                    <a:pt x="2590" y="469"/>
                  </a:lnTo>
                  <a:lnTo>
                    <a:pt x="2599" y="502"/>
                  </a:lnTo>
                  <a:lnTo>
                    <a:pt x="2607" y="535"/>
                  </a:lnTo>
                  <a:lnTo>
                    <a:pt x="2607" y="569"/>
                  </a:lnTo>
                  <a:lnTo>
                    <a:pt x="2616" y="602"/>
                  </a:lnTo>
                  <a:lnTo>
                    <a:pt x="2616" y="636"/>
                  </a:lnTo>
                  <a:lnTo>
                    <a:pt x="2616" y="669"/>
                  </a:lnTo>
                  <a:lnTo>
                    <a:pt x="2616" y="702"/>
                  </a:lnTo>
                  <a:lnTo>
                    <a:pt x="2616" y="736"/>
                  </a:lnTo>
                  <a:lnTo>
                    <a:pt x="2616" y="911"/>
                  </a:lnTo>
                  <a:lnTo>
                    <a:pt x="2616" y="945"/>
                  </a:lnTo>
                  <a:lnTo>
                    <a:pt x="2616" y="978"/>
                  </a:lnTo>
                  <a:lnTo>
                    <a:pt x="2616" y="1012"/>
                  </a:lnTo>
                  <a:lnTo>
                    <a:pt x="2616" y="1045"/>
                  </a:lnTo>
                  <a:lnTo>
                    <a:pt x="2616" y="1078"/>
                  </a:lnTo>
                  <a:lnTo>
                    <a:pt x="2616" y="1112"/>
                  </a:lnTo>
                  <a:lnTo>
                    <a:pt x="2616" y="1145"/>
                  </a:lnTo>
                  <a:lnTo>
                    <a:pt x="2607" y="1179"/>
                  </a:lnTo>
                  <a:lnTo>
                    <a:pt x="2607" y="1195"/>
                  </a:lnTo>
                  <a:lnTo>
                    <a:pt x="2607" y="1212"/>
                  </a:lnTo>
                  <a:lnTo>
                    <a:pt x="2599" y="1246"/>
                  </a:lnTo>
                  <a:lnTo>
                    <a:pt x="2599" y="1279"/>
                  </a:lnTo>
                  <a:lnTo>
                    <a:pt x="2590" y="1304"/>
                  </a:lnTo>
                  <a:lnTo>
                    <a:pt x="2582" y="1337"/>
                  </a:lnTo>
                  <a:lnTo>
                    <a:pt x="2574" y="1371"/>
                  </a:lnTo>
                  <a:lnTo>
                    <a:pt x="2565" y="1396"/>
                  </a:lnTo>
                  <a:lnTo>
                    <a:pt x="2557" y="1421"/>
                  </a:lnTo>
                  <a:lnTo>
                    <a:pt x="2549" y="1454"/>
                  </a:lnTo>
                  <a:lnTo>
                    <a:pt x="2524" y="1479"/>
                  </a:lnTo>
                  <a:lnTo>
                    <a:pt x="2515" y="1504"/>
                  </a:lnTo>
                  <a:lnTo>
                    <a:pt x="2507" y="1530"/>
                  </a:lnTo>
                  <a:lnTo>
                    <a:pt x="2490" y="1555"/>
                  </a:lnTo>
                  <a:lnTo>
                    <a:pt x="2482" y="1580"/>
                  </a:lnTo>
                  <a:lnTo>
                    <a:pt x="2474" y="1596"/>
                  </a:lnTo>
                  <a:lnTo>
                    <a:pt x="2465" y="1621"/>
                  </a:lnTo>
                  <a:lnTo>
                    <a:pt x="2457" y="1646"/>
                  </a:lnTo>
                  <a:lnTo>
                    <a:pt x="2440" y="1688"/>
                  </a:lnTo>
                  <a:lnTo>
                    <a:pt x="2415" y="1722"/>
                  </a:lnTo>
                  <a:lnTo>
                    <a:pt x="2415" y="1730"/>
                  </a:lnTo>
                  <a:lnTo>
                    <a:pt x="2398" y="1763"/>
                  </a:lnTo>
                  <a:lnTo>
                    <a:pt x="2373" y="1805"/>
                  </a:lnTo>
                  <a:lnTo>
                    <a:pt x="2357" y="1847"/>
                  </a:lnTo>
                  <a:lnTo>
                    <a:pt x="2331" y="1880"/>
                  </a:lnTo>
                  <a:lnTo>
                    <a:pt x="2306" y="1922"/>
                  </a:lnTo>
                  <a:lnTo>
                    <a:pt x="2281" y="1964"/>
                  </a:lnTo>
                  <a:lnTo>
                    <a:pt x="2265" y="1997"/>
                  </a:lnTo>
                  <a:lnTo>
                    <a:pt x="2240" y="2039"/>
                  </a:lnTo>
                  <a:lnTo>
                    <a:pt x="2215" y="2073"/>
                  </a:lnTo>
                  <a:lnTo>
                    <a:pt x="2189" y="2114"/>
                  </a:lnTo>
                  <a:lnTo>
                    <a:pt x="2156" y="2148"/>
                  </a:lnTo>
                  <a:lnTo>
                    <a:pt x="2131" y="2181"/>
                  </a:lnTo>
                  <a:lnTo>
                    <a:pt x="2106" y="2223"/>
                  </a:lnTo>
                  <a:lnTo>
                    <a:pt x="2081" y="2256"/>
                  </a:lnTo>
                  <a:lnTo>
                    <a:pt x="2081" y="2256"/>
                  </a:lnTo>
                  <a:lnTo>
                    <a:pt x="2056" y="2290"/>
                  </a:lnTo>
                  <a:lnTo>
                    <a:pt x="2022" y="2323"/>
                  </a:lnTo>
                  <a:lnTo>
                    <a:pt x="1997" y="2357"/>
                  </a:lnTo>
                  <a:lnTo>
                    <a:pt x="1964" y="2390"/>
                  </a:lnTo>
                  <a:lnTo>
                    <a:pt x="1939" y="2423"/>
                  </a:lnTo>
                  <a:lnTo>
                    <a:pt x="1905" y="2457"/>
                  </a:lnTo>
                  <a:lnTo>
                    <a:pt x="1880" y="2490"/>
                  </a:lnTo>
                  <a:lnTo>
                    <a:pt x="1847" y="2524"/>
                  </a:lnTo>
                  <a:lnTo>
                    <a:pt x="1822" y="2557"/>
                  </a:lnTo>
                  <a:lnTo>
                    <a:pt x="1788" y="2591"/>
                  </a:lnTo>
                  <a:lnTo>
                    <a:pt x="1755" y="2624"/>
                  </a:lnTo>
                  <a:lnTo>
                    <a:pt x="1730" y="2657"/>
                  </a:lnTo>
                  <a:lnTo>
                    <a:pt x="1672" y="2724"/>
                  </a:lnTo>
                  <a:lnTo>
                    <a:pt x="1605" y="2783"/>
                  </a:lnTo>
                  <a:lnTo>
                    <a:pt x="1471" y="2791"/>
                  </a:lnTo>
                  <a:lnTo>
                    <a:pt x="1471" y="2649"/>
                  </a:lnTo>
                  <a:lnTo>
                    <a:pt x="1530" y="2591"/>
                  </a:lnTo>
                  <a:lnTo>
                    <a:pt x="1580" y="2524"/>
                  </a:lnTo>
                  <a:lnTo>
                    <a:pt x="1613" y="2490"/>
                  </a:lnTo>
                  <a:lnTo>
                    <a:pt x="1638" y="2457"/>
                  </a:lnTo>
                  <a:lnTo>
                    <a:pt x="1663" y="2423"/>
                  </a:lnTo>
                  <a:lnTo>
                    <a:pt x="1688" y="2390"/>
                  </a:lnTo>
                  <a:lnTo>
                    <a:pt x="1713" y="2357"/>
                  </a:lnTo>
                  <a:lnTo>
                    <a:pt x="1747" y="2323"/>
                  </a:lnTo>
                  <a:lnTo>
                    <a:pt x="1772" y="2290"/>
                  </a:lnTo>
                  <a:lnTo>
                    <a:pt x="1797" y="2256"/>
                  </a:lnTo>
                  <a:lnTo>
                    <a:pt x="1822" y="2223"/>
                  </a:lnTo>
                  <a:lnTo>
                    <a:pt x="1847" y="2190"/>
                  </a:lnTo>
                  <a:lnTo>
                    <a:pt x="1872" y="2148"/>
                  </a:lnTo>
                  <a:lnTo>
                    <a:pt x="1897" y="2114"/>
                  </a:lnTo>
                  <a:lnTo>
                    <a:pt x="1897" y="2114"/>
                  </a:lnTo>
                  <a:lnTo>
                    <a:pt x="1922" y="2081"/>
                  </a:lnTo>
                  <a:lnTo>
                    <a:pt x="1939" y="2047"/>
                  </a:lnTo>
                  <a:lnTo>
                    <a:pt x="1964" y="2014"/>
                  </a:lnTo>
                  <a:lnTo>
                    <a:pt x="1989" y="1972"/>
                  </a:lnTo>
                  <a:lnTo>
                    <a:pt x="2014" y="1939"/>
                  </a:lnTo>
                  <a:lnTo>
                    <a:pt x="2031" y="1905"/>
                  </a:lnTo>
                  <a:lnTo>
                    <a:pt x="2056" y="1864"/>
                  </a:lnTo>
                  <a:lnTo>
                    <a:pt x="2073" y="1830"/>
                  </a:lnTo>
                  <a:lnTo>
                    <a:pt x="2098" y="1797"/>
                  </a:lnTo>
                  <a:lnTo>
                    <a:pt x="2114" y="1755"/>
                  </a:lnTo>
                  <a:lnTo>
                    <a:pt x="2139" y="1722"/>
                  </a:lnTo>
                  <a:lnTo>
                    <a:pt x="2156" y="1688"/>
                  </a:lnTo>
                  <a:lnTo>
                    <a:pt x="2173" y="1646"/>
                  </a:lnTo>
                  <a:lnTo>
                    <a:pt x="2189" y="1613"/>
                  </a:lnTo>
                  <a:lnTo>
                    <a:pt x="2189" y="1613"/>
                  </a:lnTo>
                  <a:lnTo>
                    <a:pt x="2206" y="1580"/>
                  </a:lnTo>
                  <a:lnTo>
                    <a:pt x="2223" y="1538"/>
                  </a:lnTo>
                  <a:lnTo>
                    <a:pt x="2223" y="1538"/>
                  </a:lnTo>
                  <a:lnTo>
                    <a:pt x="2231" y="1521"/>
                  </a:lnTo>
                  <a:lnTo>
                    <a:pt x="2240" y="1504"/>
                  </a:lnTo>
                  <a:lnTo>
                    <a:pt x="2240" y="1504"/>
                  </a:lnTo>
                  <a:lnTo>
                    <a:pt x="2248" y="1488"/>
                  </a:lnTo>
                  <a:lnTo>
                    <a:pt x="2256" y="1463"/>
                  </a:lnTo>
                  <a:lnTo>
                    <a:pt x="2265" y="1446"/>
                  </a:lnTo>
                  <a:lnTo>
                    <a:pt x="2273" y="1421"/>
                  </a:lnTo>
                  <a:lnTo>
                    <a:pt x="2281" y="1396"/>
                  </a:lnTo>
                  <a:lnTo>
                    <a:pt x="2281" y="1379"/>
                  </a:lnTo>
                  <a:lnTo>
                    <a:pt x="2290" y="1354"/>
                  </a:lnTo>
                  <a:lnTo>
                    <a:pt x="2298" y="1329"/>
                  </a:lnTo>
                  <a:lnTo>
                    <a:pt x="2306" y="1296"/>
                  </a:lnTo>
                  <a:lnTo>
                    <a:pt x="2315" y="1271"/>
                  </a:lnTo>
                  <a:lnTo>
                    <a:pt x="2315" y="1246"/>
                  </a:lnTo>
                  <a:lnTo>
                    <a:pt x="2323" y="1220"/>
                  </a:lnTo>
                  <a:lnTo>
                    <a:pt x="2331" y="1187"/>
                  </a:lnTo>
                  <a:lnTo>
                    <a:pt x="2331" y="1162"/>
                  </a:lnTo>
                  <a:lnTo>
                    <a:pt x="2331" y="1145"/>
                  </a:lnTo>
                  <a:lnTo>
                    <a:pt x="2331" y="1129"/>
                  </a:lnTo>
                  <a:lnTo>
                    <a:pt x="2340" y="1103"/>
                  </a:lnTo>
                  <a:lnTo>
                    <a:pt x="2340" y="1070"/>
                  </a:lnTo>
                  <a:lnTo>
                    <a:pt x="2340" y="1045"/>
                  </a:lnTo>
                  <a:lnTo>
                    <a:pt x="2340" y="1012"/>
                  </a:lnTo>
                  <a:lnTo>
                    <a:pt x="2340" y="987"/>
                  </a:lnTo>
                  <a:lnTo>
                    <a:pt x="2340" y="953"/>
                  </a:lnTo>
                  <a:lnTo>
                    <a:pt x="2340" y="928"/>
                  </a:lnTo>
                  <a:lnTo>
                    <a:pt x="2340" y="895"/>
                  </a:lnTo>
                  <a:lnTo>
                    <a:pt x="2340" y="861"/>
                  </a:lnTo>
                  <a:lnTo>
                    <a:pt x="2340" y="694"/>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5783933" y="4648617"/>
              <a:ext cx="115032" cy="73399"/>
            </a:xfrm>
            <a:custGeom>
              <a:avLst/>
              <a:gdLst/>
              <a:ahLst/>
              <a:cxnLst/>
              <a:rect l="l" t="t" r="r" b="b"/>
              <a:pathLst>
                <a:path w="2332" h="1488" extrusionOk="0">
                  <a:moveTo>
                    <a:pt x="535" y="602"/>
                  </a:moveTo>
                  <a:lnTo>
                    <a:pt x="535" y="602"/>
                  </a:lnTo>
                  <a:lnTo>
                    <a:pt x="518" y="619"/>
                  </a:lnTo>
                  <a:lnTo>
                    <a:pt x="510" y="627"/>
                  </a:lnTo>
                  <a:lnTo>
                    <a:pt x="510" y="627"/>
                  </a:lnTo>
                  <a:lnTo>
                    <a:pt x="502" y="635"/>
                  </a:lnTo>
                  <a:lnTo>
                    <a:pt x="485" y="652"/>
                  </a:lnTo>
                  <a:lnTo>
                    <a:pt x="485" y="652"/>
                  </a:lnTo>
                  <a:lnTo>
                    <a:pt x="477" y="660"/>
                  </a:lnTo>
                  <a:lnTo>
                    <a:pt x="468" y="669"/>
                  </a:lnTo>
                  <a:lnTo>
                    <a:pt x="468" y="669"/>
                  </a:lnTo>
                  <a:lnTo>
                    <a:pt x="460" y="677"/>
                  </a:lnTo>
                  <a:lnTo>
                    <a:pt x="451" y="694"/>
                  </a:lnTo>
                  <a:lnTo>
                    <a:pt x="451" y="694"/>
                  </a:lnTo>
                  <a:lnTo>
                    <a:pt x="443" y="702"/>
                  </a:lnTo>
                  <a:lnTo>
                    <a:pt x="443" y="702"/>
                  </a:lnTo>
                  <a:lnTo>
                    <a:pt x="426" y="711"/>
                  </a:lnTo>
                  <a:lnTo>
                    <a:pt x="426" y="711"/>
                  </a:lnTo>
                  <a:lnTo>
                    <a:pt x="418" y="727"/>
                  </a:lnTo>
                  <a:lnTo>
                    <a:pt x="418" y="727"/>
                  </a:lnTo>
                  <a:lnTo>
                    <a:pt x="410" y="736"/>
                  </a:lnTo>
                  <a:lnTo>
                    <a:pt x="410" y="736"/>
                  </a:lnTo>
                  <a:lnTo>
                    <a:pt x="410" y="744"/>
                  </a:lnTo>
                  <a:lnTo>
                    <a:pt x="410" y="744"/>
                  </a:lnTo>
                  <a:lnTo>
                    <a:pt x="401" y="752"/>
                  </a:lnTo>
                  <a:lnTo>
                    <a:pt x="401" y="752"/>
                  </a:lnTo>
                  <a:lnTo>
                    <a:pt x="393" y="761"/>
                  </a:lnTo>
                  <a:lnTo>
                    <a:pt x="393" y="752"/>
                  </a:lnTo>
                  <a:lnTo>
                    <a:pt x="385" y="769"/>
                  </a:lnTo>
                  <a:lnTo>
                    <a:pt x="385" y="761"/>
                  </a:lnTo>
                  <a:lnTo>
                    <a:pt x="385" y="769"/>
                  </a:lnTo>
                  <a:lnTo>
                    <a:pt x="385" y="769"/>
                  </a:lnTo>
                  <a:lnTo>
                    <a:pt x="385" y="777"/>
                  </a:lnTo>
                  <a:lnTo>
                    <a:pt x="385" y="769"/>
                  </a:lnTo>
                  <a:lnTo>
                    <a:pt x="385" y="777"/>
                  </a:lnTo>
                  <a:lnTo>
                    <a:pt x="385" y="769"/>
                  </a:lnTo>
                  <a:lnTo>
                    <a:pt x="385" y="786"/>
                  </a:lnTo>
                  <a:lnTo>
                    <a:pt x="385" y="777"/>
                  </a:lnTo>
                  <a:lnTo>
                    <a:pt x="385" y="786"/>
                  </a:lnTo>
                  <a:lnTo>
                    <a:pt x="385" y="777"/>
                  </a:lnTo>
                  <a:lnTo>
                    <a:pt x="385" y="786"/>
                  </a:lnTo>
                  <a:lnTo>
                    <a:pt x="385" y="777"/>
                  </a:lnTo>
                  <a:lnTo>
                    <a:pt x="385" y="794"/>
                  </a:lnTo>
                  <a:lnTo>
                    <a:pt x="385" y="786"/>
                  </a:lnTo>
                  <a:lnTo>
                    <a:pt x="385" y="794"/>
                  </a:lnTo>
                  <a:lnTo>
                    <a:pt x="385" y="786"/>
                  </a:lnTo>
                  <a:lnTo>
                    <a:pt x="385" y="794"/>
                  </a:lnTo>
                  <a:lnTo>
                    <a:pt x="385" y="786"/>
                  </a:lnTo>
                  <a:lnTo>
                    <a:pt x="385" y="786"/>
                  </a:lnTo>
                  <a:lnTo>
                    <a:pt x="385" y="786"/>
                  </a:lnTo>
                  <a:lnTo>
                    <a:pt x="385" y="794"/>
                  </a:lnTo>
                  <a:lnTo>
                    <a:pt x="385" y="794"/>
                  </a:lnTo>
                  <a:lnTo>
                    <a:pt x="385" y="794"/>
                  </a:lnTo>
                  <a:lnTo>
                    <a:pt x="385" y="794"/>
                  </a:lnTo>
                  <a:lnTo>
                    <a:pt x="385" y="794"/>
                  </a:lnTo>
                  <a:lnTo>
                    <a:pt x="385" y="794"/>
                  </a:lnTo>
                  <a:lnTo>
                    <a:pt x="385" y="794"/>
                  </a:lnTo>
                  <a:lnTo>
                    <a:pt x="385" y="794"/>
                  </a:lnTo>
                  <a:lnTo>
                    <a:pt x="385" y="794"/>
                  </a:lnTo>
                  <a:lnTo>
                    <a:pt x="385" y="794"/>
                  </a:lnTo>
                  <a:lnTo>
                    <a:pt x="385" y="794"/>
                  </a:lnTo>
                  <a:lnTo>
                    <a:pt x="393" y="802"/>
                  </a:lnTo>
                  <a:lnTo>
                    <a:pt x="410" y="811"/>
                  </a:lnTo>
                  <a:lnTo>
                    <a:pt x="426" y="827"/>
                  </a:lnTo>
                  <a:lnTo>
                    <a:pt x="435" y="836"/>
                  </a:lnTo>
                  <a:lnTo>
                    <a:pt x="451" y="844"/>
                  </a:lnTo>
                  <a:lnTo>
                    <a:pt x="468" y="853"/>
                  </a:lnTo>
                  <a:lnTo>
                    <a:pt x="493" y="869"/>
                  </a:lnTo>
                  <a:lnTo>
                    <a:pt x="510" y="878"/>
                  </a:lnTo>
                  <a:lnTo>
                    <a:pt x="535" y="886"/>
                  </a:lnTo>
                  <a:lnTo>
                    <a:pt x="560" y="894"/>
                  </a:lnTo>
                  <a:lnTo>
                    <a:pt x="560" y="894"/>
                  </a:lnTo>
                  <a:lnTo>
                    <a:pt x="585" y="911"/>
                  </a:lnTo>
                  <a:lnTo>
                    <a:pt x="610" y="919"/>
                  </a:lnTo>
                  <a:lnTo>
                    <a:pt x="635" y="928"/>
                  </a:lnTo>
                  <a:lnTo>
                    <a:pt x="635" y="928"/>
                  </a:lnTo>
                  <a:lnTo>
                    <a:pt x="669" y="936"/>
                  </a:lnTo>
                  <a:lnTo>
                    <a:pt x="694" y="944"/>
                  </a:lnTo>
                  <a:lnTo>
                    <a:pt x="719" y="953"/>
                  </a:lnTo>
                  <a:lnTo>
                    <a:pt x="752" y="961"/>
                  </a:lnTo>
                  <a:lnTo>
                    <a:pt x="786" y="970"/>
                  </a:lnTo>
                  <a:lnTo>
                    <a:pt x="811" y="978"/>
                  </a:lnTo>
                  <a:lnTo>
                    <a:pt x="844" y="986"/>
                  </a:lnTo>
                  <a:lnTo>
                    <a:pt x="878" y="995"/>
                  </a:lnTo>
                  <a:lnTo>
                    <a:pt x="911" y="1003"/>
                  </a:lnTo>
                  <a:lnTo>
                    <a:pt x="944" y="1011"/>
                  </a:lnTo>
                  <a:lnTo>
                    <a:pt x="978" y="1011"/>
                  </a:lnTo>
                  <a:lnTo>
                    <a:pt x="1011" y="1020"/>
                  </a:lnTo>
                  <a:lnTo>
                    <a:pt x="1045" y="1020"/>
                  </a:lnTo>
                  <a:lnTo>
                    <a:pt x="1078" y="1020"/>
                  </a:lnTo>
                  <a:lnTo>
                    <a:pt x="1120" y="1020"/>
                  </a:lnTo>
                  <a:lnTo>
                    <a:pt x="1153" y="1020"/>
                  </a:lnTo>
                  <a:lnTo>
                    <a:pt x="1187" y="1020"/>
                  </a:lnTo>
                  <a:lnTo>
                    <a:pt x="1228" y="1020"/>
                  </a:lnTo>
                  <a:lnTo>
                    <a:pt x="1287" y="1020"/>
                  </a:lnTo>
                  <a:lnTo>
                    <a:pt x="1387" y="1028"/>
                  </a:lnTo>
                  <a:lnTo>
                    <a:pt x="1487" y="1036"/>
                  </a:lnTo>
                  <a:lnTo>
                    <a:pt x="1596" y="1045"/>
                  </a:lnTo>
                  <a:lnTo>
                    <a:pt x="1796" y="1053"/>
                  </a:lnTo>
                  <a:lnTo>
                    <a:pt x="1897" y="1061"/>
                  </a:lnTo>
                  <a:lnTo>
                    <a:pt x="2005" y="1070"/>
                  </a:lnTo>
                  <a:lnTo>
                    <a:pt x="2189" y="1270"/>
                  </a:lnTo>
                  <a:lnTo>
                    <a:pt x="2055" y="1487"/>
                  </a:lnTo>
                  <a:lnTo>
                    <a:pt x="1237" y="1487"/>
                  </a:lnTo>
                  <a:lnTo>
                    <a:pt x="1195" y="1487"/>
                  </a:lnTo>
                  <a:lnTo>
                    <a:pt x="1153" y="1487"/>
                  </a:lnTo>
                  <a:lnTo>
                    <a:pt x="1111" y="1487"/>
                  </a:lnTo>
                  <a:lnTo>
                    <a:pt x="1070" y="1487"/>
                  </a:lnTo>
                  <a:lnTo>
                    <a:pt x="1028" y="1487"/>
                  </a:lnTo>
                  <a:lnTo>
                    <a:pt x="986" y="1479"/>
                  </a:lnTo>
                  <a:lnTo>
                    <a:pt x="944" y="1471"/>
                  </a:lnTo>
                  <a:lnTo>
                    <a:pt x="911" y="1471"/>
                  </a:lnTo>
                  <a:lnTo>
                    <a:pt x="869" y="1462"/>
                  </a:lnTo>
                  <a:lnTo>
                    <a:pt x="827" y="1454"/>
                  </a:lnTo>
                  <a:lnTo>
                    <a:pt x="786" y="1446"/>
                  </a:lnTo>
                  <a:lnTo>
                    <a:pt x="752" y="1437"/>
                  </a:lnTo>
                  <a:lnTo>
                    <a:pt x="710" y="1429"/>
                  </a:lnTo>
                  <a:lnTo>
                    <a:pt x="677" y="1412"/>
                  </a:lnTo>
                  <a:lnTo>
                    <a:pt x="635" y="1404"/>
                  </a:lnTo>
                  <a:lnTo>
                    <a:pt x="602" y="1396"/>
                  </a:lnTo>
                  <a:lnTo>
                    <a:pt x="560" y="1387"/>
                  </a:lnTo>
                  <a:lnTo>
                    <a:pt x="560" y="1387"/>
                  </a:lnTo>
                  <a:lnTo>
                    <a:pt x="535" y="1371"/>
                  </a:lnTo>
                  <a:lnTo>
                    <a:pt x="502" y="1354"/>
                  </a:lnTo>
                  <a:lnTo>
                    <a:pt x="468" y="1345"/>
                  </a:lnTo>
                  <a:lnTo>
                    <a:pt x="435" y="1329"/>
                  </a:lnTo>
                  <a:lnTo>
                    <a:pt x="401" y="1312"/>
                  </a:lnTo>
                  <a:lnTo>
                    <a:pt x="368" y="1295"/>
                  </a:lnTo>
                  <a:lnTo>
                    <a:pt x="335" y="1279"/>
                  </a:lnTo>
                  <a:lnTo>
                    <a:pt x="309" y="1262"/>
                  </a:lnTo>
                  <a:lnTo>
                    <a:pt x="276" y="1245"/>
                  </a:lnTo>
                  <a:lnTo>
                    <a:pt x="251" y="1220"/>
                  </a:lnTo>
                  <a:lnTo>
                    <a:pt x="218" y="1203"/>
                  </a:lnTo>
                  <a:lnTo>
                    <a:pt x="192" y="1178"/>
                  </a:lnTo>
                  <a:lnTo>
                    <a:pt x="167" y="1153"/>
                  </a:lnTo>
                  <a:lnTo>
                    <a:pt x="151" y="1145"/>
                  </a:lnTo>
                  <a:lnTo>
                    <a:pt x="142" y="1128"/>
                  </a:lnTo>
                  <a:lnTo>
                    <a:pt x="126" y="1120"/>
                  </a:lnTo>
                  <a:lnTo>
                    <a:pt x="117" y="1103"/>
                  </a:lnTo>
                  <a:lnTo>
                    <a:pt x="109" y="1095"/>
                  </a:lnTo>
                  <a:lnTo>
                    <a:pt x="92" y="1078"/>
                  </a:lnTo>
                  <a:lnTo>
                    <a:pt x="84" y="1070"/>
                  </a:lnTo>
                  <a:lnTo>
                    <a:pt x="76" y="1053"/>
                  </a:lnTo>
                  <a:lnTo>
                    <a:pt x="67" y="1036"/>
                  </a:lnTo>
                  <a:lnTo>
                    <a:pt x="59" y="1020"/>
                  </a:lnTo>
                  <a:lnTo>
                    <a:pt x="42" y="1003"/>
                  </a:lnTo>
                  <a:lnTo>
                    <a:pt x="34" y="986"/>
                  </a:lnTo>
                  <a:lnTo>
                    <a:pt x="25" y="970"/>
                  </a:lnTo>
                  <a:lnTo>
                    <a:pt x="25" y="953"/>
                  </a:lnTo>
                  <a:lnTo>
                    <a:pt x="17" y="936"/>
                  </a:lnTo>
                  <a:lnTo>
                    <a:pt x="9" y="919"/>
                  </a:lnTo>
                  <a:lnTo>
                    <a:pt x="0" y="903"/>
                  </a:lnTo>
                  <a:lnTo>
                    <a:pt x="0" y="886"/>
                  </a:lnTo>
                  <a:lnTo>
                    <a:pt x="0" y="861"/>
                  </a:lnTo>
                  <a:lnTo>
                    <a:pt x="0" y="844"/>
                  </a:lnTo>
                  <a:lnTo>
                    <a:pt x="0" y="827"/>
                  </a:lnTo>
                  <a:lnTo>
                    <a:pt x="0" y="761"/>
                  </a:lnTo>
                  <a:lnTo>
                    <a:pt x="0" y="744"/>
                  </a:lnTo>
                  <a:lnTo>
                    <a:pt x="0" y="727"/>
                  </a:lnTo>
                  <a:lnTo>
                    <a:pt x="0" y="702"/>
                  </a:lnTo>
                  <a:lnTo>
                    <a:pt x="0" y="685"/>
                  </a:lnTo>
                  <a:lnTo>
                    <a:pt x="9" y="669"/>
                  </a:lnTo>
                  <a:lnTo>
                    <a:pt x="17" y="644"/>
                  </a:lnTo>
                  <a:lnTo>
                    <a:pt x="25" y="627"/>
                  </a:lnTo>
                  <a:lnTo>
                    <a:pt x="34" y="610"/>
                  </a:lnTo>
                  <a:lnTo>
                    <a:pt x="42" y="594"/>
                  </a:lnTo>
                  <a:lnTo>
                    <a:pt x="50" y="577"/>
                  </a:lnTo>
                  <a:lnTo>
                    <a:pt x="59" y="560"/>
                  </a:lnTo>
                  <a:lnTo>
                    <a:pt x="67" y="543"/>
                  </a:lnTo>
                  <a:lnTo>
                    <a:pt x="76" y="527"/>
                  </a:lnTo>
                  <a:lnTo>
                    <a:pt x="92" y="510"/>
                  </a:lnTo>
                  <a:lnTo>
                    <a:pt x="101" y="493"/>
                  </a:lnTo>
                  <a:lnTo>
                    <a:pt x="117" y="477"/>
                  </a:lnTo>
                  <a:lnTo>
                    <a:pt x="126" y="468"/>
                  </a:lnTo>
                  <a:lnTo>
                    <a:pt x="142" y="452"/>
                  </a:lnTo>
                  <a:lnTo>
                    <a:pt x="151" y="435"/>
                  </a:lnTo>
                  <a:lnTo>
                    <a:pt x="167" y="418"/>
                  </a:lnTo>
                  <a:lnTo>
                    <a:pt x="184" y="410"/>
                  </a:lnTo>
                  <a:lnTo>
                    <a:pt x="184" y="410"/>
                  </a:lnTo>
                  <a:lnTo>
                    <a:pt x="201" y="393"/>
                  </a:lnTo>
                  <a:lnTo>
                    <a:pt x="218" y="376"/>
                  </a:lnTo>
                  <a:lnTo>
                    <a:pt x="234" y="368"/>
                  </a:lnTo>
                  <a:lnTo>
                    <a:pt x="251" y="351"/>
                  </a:lnTo>
                  <a:lnTo>
                    <a:pt x="268" y="343"/>
                  </a:lnTo>
                  <a:lnTo>
                    <a:pt x="284" y="326"/>
                  </a:lnTo>
                  <a:lnTo>
                    <a:pt x="301" y="318"/>
                  </a:lnTo>
                  <a:lnTo>
                    <a:pt x="318" y="301"/>
                  </a:lnTo>
                  <a:lnTo>
                    <a:pt x="335" y="293"/>
                  </a:lnTo>
                  <a:lnTo>
                    <a:pt x="360" y="276"/>
                  </a:lnTo>
                  <a:lnTo>
                    <a:pt x="376" y="268"/>
                  </a:lnTo>
                  <a:lnTo>
                    <a:pt x="401" y="251"/>
                  </a:lnTo>
                  <a:lnTo>
                    <a:pt x="418" y="243"/>
                  </a:lnTo>
                  <a:lnTo>
                    <a:pt x="443" y="226"/>
                  </a:lnTo>
                  <a:lnTo>
                    <a:pt x="468" y="218"/>
                  </a:lnTo>
                  <a:lnTo>
                    <a:pt x="485" y="201"/>
                  </a:lnTo>
                  <a:lnTo>
                    <a:pt x="485" y="201"/>
                  </a:lnTo>
                  <a:lnTo>
                    <a:pt x="510" y="193"/>
                  </a:lnTo>
                  <a:lnTo>
                    <a:pt x="560" y="176"/>
                  </a:lnTo>
                  <a:lnTo>
                    <a:pt x="610" y="126"/>
                  </a:lnTo>
                  <a:lnTo>
                    <a:pt x="669" y="101"/>
                  </a:lnTo>
                  <a:lnTo>
                    <a:pt x="694" y="92"/>
                  </a:lnTo>
                  <a:lnTo>
                    <a:pt x="719" y="84"/>
                  </a:lnTo>
                  <a:lnTo>
                    <a:pt x="744" y="76"/>
                  </a:lnTo>
                  <a:lnTo>
                    <a:pt x="769" y="67"/>
                  </a:lnTo>
                  <a:lnTo>
                    <a:pt x="794" y="59"/>
                  </a:lnTo>
                  <a:lnTo>
                    <a:pt x="827" y="51"/>
                  </a:lnTo>
                  <a:lnTo>
                    <a:pt x="852" y="42"/>
                  </a:lnTo>
                  <a:lnTo>
                    <a:pt x="878" y="34"/>
                  </a:lnTo>
                  <a:lnTo>
                    <a:pt x="903" y="26"/>
                  </a:lnTo>
                  <a:lnTo>
                    <a:pt x="928" y="26"/>
                  </a:lnTo>
                  <a:lnTo>
                    <a:pt x="953" y="17"/>
                  </a:lnTo>
                  <a:lnTo>
                    <a:pt x="978" y="9"/>
                  </a:lnTo>
                  <a:lnTo>
                    <a:pt x="1003" y="0"/>
                  </a:lnTo>
                  <a:lnTo>
                    <a:pt x="1028" y="0"/>
                  </a:lnTo>
                  <a:lnTo>
                    <a:pt x="1053" y="0"/>
                  </a:lnTo>
                  <a:lnTo>
                    <a:pt x="1078" y="0"/>
                  </a:lnTo>
                  <a:lnTo>
                    <a:pt x="1111" y="0"/>
                  </a:lnTo>
                  <a:lnTo>
                    <a:pt x="1136" y="0"/>
                  </a:lnTo>
                  <a:lnTo>
                    <a:pt x="1153" y="0"/>
                  </a:lnTo>
                  <a:lnTo>
                    <a:pt x="1162" y="0"/>
                  </a:lnTo>
                  <a:lnTo>
                    <a:pt x="1187" y="0"/>
                  </a:lnTo>
                  <a:lnTo>
                    <a:pt x="1212" y="0"/>
                  </a:lnTo>
                  <a:lnTo>
                    <a:pt x="1237" y="0"/>
                  </a:lnTo>
                  <a:lnTo>
                    <a:pt x="1287" y="0"/>
                  </a:lnTo>
                  <a:lnTo>
                    <a:pt x="1337" y="0"/>
                  </a:lnTo>
                  <a:lnTo>
                    <a:pt x="1537" y="0"/>
                  </a:lnTo>
                  <a:lnTo>
                    <a:pt x="1588" y="0"/>
                  </a:lnTo>
                  <a:lnTo>
                    <a:pt x="1638" y="0"/>
                  </a:lnTo>
                  <a:lnTo>
                    <a:pt x="1688" y="0"/>
                  </a:lnTo>
                  <a:lnTo>
                    <a:pt x="1738" y="0"/>
                  </a:lnTo>
                  <a:lnTo>
                    <a:pt x="1788" y="0"/>
                  </a:lnTo>
                  <a:lnTo>
                    <a:pt x="1830" y="9"/>
                  </a:lnTo>
                  <a:lnTo>
                    <a:pt x="1880" y="17"/>
                  </a:lnTo>
                  <a:lnTo>
                    <a:pt x="1930" y="26"/>
                  </a:lnTo>
                  <a:lnTo>
                    <a:pt x="1980" y="34"/>
                  </a:lnTo>
                  <a:lnTo>
                    <a:pt x="2030" y="42"/>
                  </a:lnTo>
                  <a:lnTo>
                    <a:pt x="2081" y="51"/>
                  </a:lnTo>
                  <a:lnTo>
                    <a:pt x="2131" y="59"/>
                  </a:lnTo>
                  <a:lnTo>
                    <a:pt x="2181" y="67"/>
                  </a:lnTo>
                  <a:lnTo>
                    <a:pt x="2231" y="84"/>
                  </a:lnTo>
                  <a:lnTo>
                    <a:pt x="2256" y="84"/>
                  </a:lnTo>
                  <a:lnTo>
                    <a:pt x="2273" y="84"/>
                  </a:lnTo>
                  <a:lnTo>
                    <a:pt x="2331" y="159"/>
                  </a:lnTo>
                  <a:lnTo>
                    <a:pt x="2256" y="218"/>
                  </a:lnTo>
                  <a:lnTo>
                    <a:pt x="2239" y="218"/>
                  </a:lnTo>
                  <a:lnTo>
                    <a:pt x="2206" y="218"/>
                  </a:lnTo>
                  <a:lnTo>
                    <a:pt x="2156" y="218"/>
                  </a:lnTo>
                  <a:lnTo>
                    <a:pt x="2106" y="218"/>
                  </a:lnTo>
                  <a:lnTo>
                    <a:pt x="2064" y="218"/>
                  </a:lnTo>
                  <a:lnTo>
                    <a:pt x="2014" y="218"/>
                  </a:lnTo>
                  <a:lnTo>
                    <a:pt x="1964" y="218"/>
                  </a:lnTo>
                  <a:lnTo>
                    <a:pt x="1913" y="218"/>
                  </a:lnTo>
                  <a:lnTo>
                    <a:pt x="1680" y="218"/>
                  </a:lnTo>
                  <a:lnTo>
                    <a:pt x="1629" y="218"/>
                  </a:lnTo>
                  <a:lnTo>
                    <a:pt x="1588" y="218"/>
                  </a:lnTo>
                  <a:lnTo>
                    <a:pt x="1537" y="218"/>
                  </a:lnTo>
                  <a:lnTo>
                    <a:pt x="1496" y="226"/>
                  </a:lnTo>
                  <a:lnTo>
                    <a:pt x="1454" y="226"/>
                  </a:lnTo>
                  <a:lnTo>
                    <a:pt x="1404" y="234"/>
                  </a:lnTo>
                  <a:lnTo>
                    <a:pt x="1362" y="243"/>
                  </a:lnTo>
                  <a:lnTo>
                    <a:pt x="1320" y="251"/>
                  </a:lnTo>
                  <a:lnTo>
                    <a:pt x="1279" y="268"/>
                  </a:lnTo>
                  <a:lnTo>
                    <a:pt x="1253" y="268"/>
                  </a:lnTo>
                  <a:lnTo>
                    <a:pt x="1228" y="276"/>
                  </a:lnTo>
                  <a:lnTo>
                    <a:pt x="1212" y="284"/>
                  </a:lnTo>
                  <a:lnTo>
                    <a:pt x="1212" y="284"/>
                  </a:lnTo>
                  <a:lnTo>
                    <a:pt x="1195" y="284"/>
                  </a:lnTo>
                  <a:lnTo>
                    <a:pt x="1170" y="284"/>
                  </a:lnTo>
                  <a:lnTo>
                    <a:pt x="1153" y="293"/>
                  </a:lnTo>
                  <a:lnTo>
                    <a:pt x="1128" y="301"/>
                  </a:lnTo>
                  <a:lnTo>
                    <a:pt x="1111" y="310"/>
                  </a:lnTo>
                  <a:lnTo>
                    <a:pt x="1086" y="318"/>
                  </a:lnTo>
                  <a:lnTo>
                    <a:pt x="1070" y="326"/>
                  </a:lnTo>
                  <a:lnTo>
                    <a:pt x="1045" y="335"/>
                  </a:lnTo>
                  <a:lnTo>
                    <a:pt x="1028" y="343"/>
                  </a:lnTo>
                  <a:lnTo>
                    <a:pt x="1003" y="351"/>
                  </a:lnTo>
                  <a:lnTo>
                    <a:pt x="986" y="360"/>
                  </a:lnTo>
                  <a:lnTo>
                    <a:pt x="961" y="368"/>
                  </a:lnTo>
                  <a:lnTo>
                    <a:pt x="944" y="376"/>
                  </a:lnTo>
                  <a:lnTo>
                    <a:pt x="919" y="385"/>
                  </a:lnTo>
                  <a:lnTo>
                    <a:pt x="903" y="393"/>
                  </a:lnTo>
                  <a:lnTo>
                    <a:pt x="878" y="401"/>
                  </a:lnTo>
                  <a:lnTo>
                    <a:pt x="861" y="418"/>
                  </a:lnTo>
                  <a:lnTo>
                    <a:pt x="836" y="426"/>
                  </a:lnTo>
                  <a:lnTo>
                    <a:pt x="819" y="435"/>
                  </a:lnTo>
                  <a:lnTo>
                    <a:pt x="769" y="468"/>
                  </a:lnTo>
                  <a:lnTo>
                    <a:pt x="727" y="493"/>
                  </a:lnTo>
                  <a:lnTo>
                    <a:pt x="694" y="518"/>
                  </a:lnTo>
                  <a:lnTo>
                    <a:pt x="677" y="527"/>
                  </a:lnTo>
                  <a:lnTo>
                    <a:pt x="677" y="527"/>
                  </a:lnTo>
                  <a:lnTo>
                    <a:pt x="660" y="535"/>
                  </a:lnTo>
                  <a:lnTo>
                    <a:pt x="644" y="552"/>
                  </a:lnTo>
                  <a:lnTo>
                    <a:pt x="627" y="560"/>
                  </a:lnTo>
                  <a:lnTo>
                    <a:pt x="610" y="569"/>
                  </a:lnTo>
                  <a:lnTo>
                    <a:pt x="593" y="585"/>
                  </a:lnTo>
                  <a:lnTo>
                    <a:pt x="585" y="594"/>
                  </a:lnTo>
                  <a:lnTo>
                    <a:pt x="568" y="602"/>
                  </a:lnTo>
                  <a:lnTo>
                    <a:pt x="568" y="602"/>
                  </a:lnTo>
                  <a:lnTo>
                    <a:pt x="552" y="619"/>
                  </a:lnTo>
                  <a:close/>
                  <a:moveTo>
                    <a:pt x="426" y="761"/>
                  </a:moveTo>
                  <a:lnTo>
                    <a:pt x="426" y="752"/>
                  </a:lnTo>
                  <a:lnTo>
                    <a:pt x="426" y="752"/>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5885695" y="4352307"/>
              <a:ext cx="342086" cy="236624"/>
            </a:xfrm>
            <a:custGeom>
              <a:avLst/>
              <a:gdLst/>
              <a:ahLst/>
              <a:cxnLst/>
              <a:rect l="l" t="t" r="r" b="b"/>
              <a:pathLst>
                <a:path w="6935" h="4797" extrusionOk="0">
                  <a:moveTo>
                    <a:pt x="2332" y="4771"/>
                  </a:moveTo>
                  <a:cubicBezTo>
                    <a:pt x="6935" y="4562"/>
                    <a:pt x="6926" y="569"/>
                    <a:pt x="6717" y="477"/>
                  </a:cubicBezTo>
                  <a:cubicBezTo>
                    <a:pt x="6007" y="160"/>
                    <a:pt x="5331" y="1"/>
                    <a:pt x="4570" y="68"/>
                  </a:cubicBezTo>
                  <a:cubicBezTo>
                    <a:pt x="2507" y="260"/>
                    <a:pt x="569" y="2415"/>
                    <a:pt x="34" y="4345"/>
                  </a:cubicBezTo>
                  <a:cubicBezTo>
                    <a:pt x="1" y="4454"/>
                    <a:pt x="427" y="4487"/>
                    <a:pt x="485" y="4495"/>
                  </a:cubicBezTo>
                  <a:cubicBezTo>
                    <a:pt x="1095" y="4579"/>
                    <a:pt x="1722" y="4796"/>
                    <a:pt x="2332" y="477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5853139" y="4083669"/>
              <a:ext cx="332615" cy="325561"/>
            </a:xfrm>
            <a:custGeom>
              <a:avLst/>
              <a:gdLst/>
              <a:ahLst/>
              <a:cxnLst/>
              <a:rect l="l" t="t" r="r" b="b"/>
              <a:pathLst>
                <a:path w="6743" h="6600" extrusionOk="0">
                  <a:moveTo>
                    <a:pt x="853" y="2665"/>
                  </a:moveTo>
                  <a:cubicBezTo>
                    <a:pt x="3242" y="6600"/>
                    <a:pt x="6743" y="4678"/>
                    <a:pt x="6726" y="4453"/>
                  </a:cubicBezTo>
                  <a:cubicBezTo>
                    <a:pt x="6667" y="3684"/>
                    <a:pt x="6484" y="3008"/>
                    <a:pt x="6049" y="2373"/>
                  </a:cubicBezTo>
                  <a:cubicBezTo>
                    <a:pt x="4888" y="660"/>
                    <a:pt x="2064" y="0"/>
                    <a:pt x="118" y="451"/>
                  </a:cubicBezTo>
                  <a:cubicBezTo>
                    <a:pt x="1" y="476"/>
                    <a:pt x="176" y="869"/>
                    <a:pt x="201" y="919"/>
                  </a:cubicBezTo>
                  <a:cubicBezTo>
                    <a:pt x="419" y="1495"/>
                    <a:pt x="535" y="2147"/>
                    <a:pt x="853" y="2665"/>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6840528" y="3448627"/>
              <a:ext cx="295916" cy="391118"/>
            </a:xfrm>
            <a:custGeom>
              <a:avLst/>
              <a:gdLst/>
              <a:ahLst/>
              <a:cxnLst/>
              <a:rect l="l" t="t" r="r" b="b"/>
              <a:pathLst>
                <a:path w="5999" h="7929" extrusionOk="0">
                  <a:moveTo>
                    <a:pt x="2297" y="1797"/>
                  </a:moveTo>
                  <a:cubicBezTo>
                    <a:pt x="0" y="5781"/>
                    <a:pt x="3367" y="7928"/>
                    <a:pt x="3559" y="7803"/>
                  </a:cubicBezTo>
                  <a:cubicBezTo>
                    <a:pt x="4202" y="7377"/>
                    <a:pt x="4703" y="6893"/>
                    <a:pt x="5046" y="6216"/>
                  </a:cubicBezTo>
                  <a:cubicBezTo>
                    <a:pt x="5998" y="4370"/>
                    <a:pt x="5221" y="1579"/>
                    <a:pt x="3885" y="84"/>
                  </a:cubicBezTo>
                  <a:cubicBezTo>
                    <a:pt x="3810" y="0"/>
                    <a:pt x="3551" y="343"/>
                    <a:pt x="3509" y="385"/>
                  </a:cubicBezTo>
                  <a:cubicBezTo>
                    <a:pt x="3108" y="853"/>
                    <a:pt x="2598" y="1270"/>
                    <a:pt x="2297" y="1797"/>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7155336" y="3833529"/>
              <a:ext cx="391956" cy="293005"/>
            </a:xfrm>
            <a:custGeom>
              <a:avLst/>
              <a:gdLst/>
              <a:ahLst/>
              <a:cxnLst/>
              <a:rect l="l" t="t" r="r" b="b"/>
              <a:pathLst>
                <a:path w="7946" h="5940" extrusionOk="0">
                  <a:moveTo>
                    <a:pt x="6082" y="2130"/>
                  </a:moveTo>
                  <a:cubicBezTo>
                    <a:pt x="1997" y="0"/>
                    <a:pt x="1" y="3467"/>
                    <a:pt x="134" y="3651"/>
                  </a:cubicBezTo>
                  <a:cubicBezTo>
                    <a:pt x="585" y="4277"/>
                    <a:pt x="1095" y="4754"/>
                    <a:pt x="1788" y="5079"/>
                  </a:cubicBezTo>
                  <a:cubicBezTo>
                    <a:pt x="3668" y="5940"/>
                    <a:pt x="6425" y="5038"/>
                    <a:pt x="7853" y="3643"/>
                  </a:cubicBezTo>
                  <a:cubicBezTo>
                    <a:pt x="7945" y="3559"/>
                    <a:pt x="7586" y="3317"/>
                    <a:pt x="7544" y="3283"/>
                  </a:cubicBezTo>
                  <a:cubicBezTo>
                    <a:pt x="7060" y="2899"/>
                    <a:pt x="6625" y="2406"/>
                    <a:pt x="6082" y="2130"/>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7437193" y="4569496"/>
              <a:ext cx="346230" cy="232875"/>
            </a:xfrm>
            <a:custGeom>
              <a:avLst/>
              <a:gdLst/>
              <a:ahLst/>
              <a:cxnLst/>
              <a:rect l="l" t="t" r="r" b="b"/>
              <a:pathLst>
                <a:path w="7019" h="4721" extrusionOk="0">
                  <a:moveTo>
                    <a:pt x="2315" y="4704"/>
                  </a:moveTo>
                  <a:cubicBezTo>
                    <a:pt x="6926" y="4612"/>
                    <a:pt x="7018" y="610"/>
                    <a:pt x="6809" y="510"/>
                  </a:cubicBezTo>
                  <a:cubicBezTo>
                    <a:pt x="6108" y="184"/>
                    <a:pt x="5439" y="0"/>
                    <a:pt x="4671" y="59"/>
                  </a:cubicBezTo>
                  <a:cubicBezTo>
                    <a:pt x="2607" y="201"/>
                    <a:pt x="619" y="2315"/>
                    <a:pt x="34" y="4228"/>
                  </a:cubicBezTo>
                  <a:cubicBezTo>
                    <a:pt x="1" y="4336"/>
                    <a:pt x="427" y="4386"/>
                    <a:pt x="485" y="4395"/>
                  </a:cubicBezTo>
                  <a:cubicBezTo>
                    <a:pt x="1087" y="4495"/>
                    <a:pt x="1705" y="4720"/>
                    <a:pt x="2315" y="4704"/>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5715515" y="4759061"/>
              <a:ext cx="347019" cy="320629"/>
            </a:xfrm>
            <a:custGeom>
              <a:avLst/>
              <a:gdLst/>
              <a:ahLst/>
              <a:cxnLst/>
              <a:rect l="l" t="t" r="r" b="b"/>
              <a:pathLst>
                <a:path w="7035" h="6500" extrusionOk="0">
                  <a:moveTo>
                    <a:pt x="6024" y="3751"/>
                  </a:moveTo>
                  <a:cubicBezTo>
                    <a:pt x="3351" y="0"/>
                    <a:pt x="1" y="2181"/>
                    <a:pt x="34" y="2415"/>
                  </a:cubicBezTo>
                  <a:cubicBezTo>
                    <a:pt x="151" y="3175"/>
                    <a:pt x="385" y="3826"/>
                    <a:pt x="869" y="4428"/>
                  </a:cubicBezTo>
                  <a:cubicBezTo>
                    <a:pt x="2156" y="6057"/>
                    <a:pt x="5021" y="6500"/>
                    <a:pt x="6926" y="5907"/>
                  </a:cubicBezTo>
                  <a:cubicBezTo>
                    <a:pt x="7035" y="5865"/>
                    <a:pt x="6834" y="5489"/>
                    <a:pt x="6809" y="5439"/>
                  </a:cubicBezTo>
                  <a:cubicBezTo>
                    <a:pt x="6542" y="4887"/>
                    <a:pt x="6383" y="4244"/>
                    <a:pt x="6024" y="375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6204647" y="4776770"/>
              <a:ext cx="341692" cy="239880"/>
            </a:xfrm>
            <a:custGeom>
              <a:avLst/>
              <a:gdLst/>
              <a:ahLst/>
              <a:cxnLst/>
              <a:rect l="l" t="t" r="r" b="b"/>
              <a:pathLst>
                <a:path w="6927" h="4863" extrusionOk="0">
                  <a:moveTo>
                    <a:pt x="2332" y="4821"/>
                  </a:moveTo>
                  <a:cubicBezTo>
                    <a:pt x="6926" y="4537"/>
                    <a:pt x="6859" y="544"/>
                    <a:pt x="6651" y="452"/>
                  </a:cubicBezTo>
                  <a:cubicBezTo>
                    <a:pt x="5941" y="151"/>
                    <a:pt x="5264" y="1"/>
                    <a:pt x="4495" y="84"/>
                  </a:cubicBezTo>
                  <a:cubicBezTo>
                    <a:pt x="2432" y="318"/>
                    <a:pt x="535" y="2507"/>
                    <a:pt x="34" y="4437"/>
                  </a:cubicBezTo>
                  <a:cubicBezTo>
                    <a:pt x="1" y="4553"/>
                    <a:pt x="435" y="4579"/>
                    <a:pt x="485" y="4587"/>
                  </a:cubicBezTo>
                  <a:cubicBezTo>
                    <a:pt x="1104" y="4662"/>
                    <a:pt x="1730" y="4863"/>
                    <a:pt x="2332" y="482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8551057" y="4945322"/>
              <a:ext cx="39215" cy="154148"/>
            </a:xfrm>
            <a:custGeom>
              <a:avLst/>
              <a:gdLst/>
              <a:ahLst/>
              <a:cxnLst/>
              <a:rect l="l" t="t" r="r" b="b"/>
              <a:pathLst>
                <a:path w="795" h="3125" extrusionOk="0">
                  <a:moveTo>
                    <a:pt x="385" y="42"/>
                  </a:moveTo>
                  <a:lnTo>
                    <a:pt x="427" y="76"/>
                  </a:lnTo>
                  <a:lnTo>
                    <a:pt x="485" y="109"/>
                  </a:lnTo>
                  <a:lnTo>
                    <a:pt x="544" y="151"/>
                  </a:lnTo>
                  <a:lnTo>
                    <a:pt x="586" y="176"/>
                  </a:lnTo>
                  <a:lnTo>
                    <a:pt x="594" y="184"/>
                  </a:lnTo>
                  <a:lnTo>
                    <a:pt x="627" y="226"/>
                  </a:lnTo>
                  <a:lnTo>
                    <a:pt x="652" y="268"/>
                  </a:lnTo>
                  <a:lnTo>
                    <a:pt x="686" y="309"/>
                  </a:lnTo>
                  <a:lnTo>
                    <a:pt x="702" y="335"/>
                  </a:lnTo>
                  <a:lnTo>
                    <a:pt x="711" y="360"/>
                  </a:lnTo>
                  <a:lnTo>
                    <a:pt x="719" y="401"/>
                  </a:lnTo>
                  <a:lnTo>
                    <a:pt x="728" y="451"/>
                  </a:lnTo>
                  <a:lnTo>
                    <a:pt x="744" y="502"/>
                  </a:lnTo>
                  <a:lnTo>
                    <a:pt x="753" y="543"/>
                  </a:lnTo>
                  <a:lnTo>
                    <a:pt x="761" y="593"/>
                  </a:lnTo>
                  <a:lnTo>
                    <a:pt x="769" y="644"/>
                  </a:lnTo>
                  <a:lnTo>
                    <a:pt x="769" y="685"/>
                  </a:lnTo>
                  <a:lnTo>
                    <a:pt x="778" y="736"/>
                  </a:lnTo>
                  <a:lnTo>
                    <a:pt x="786" y="777"/>
                  </a:lnTo>
                  <a:lnTo>
                    <a:pt x="794" y="827"/>
                  </a:lnTo>
                  <a:lnTo>
                    <a:pt x="794" y="878"/>
                  </a:lnTo>
                  <a:lnTo>
                    <a:pt x="794" y="919"/>
                  </a:lnTo>
                  <a:lnTo>
                    <a:pt x="794" y="969"/>
                  </a:lnTo>
                  <a:lnTo>
                    <a:pt x="794" y="1011"/>
                  </a:lnTo>
                  <a:lnTo>
                    <a:pt x="794" y="1061"/>
                  </a:lnTo>
                  <a:lnTo>
                    <a:pt x="794" y="1103"/>
                  </a:lnTo>
                  <a:lnTo>
                    <a:pt x="794" y="1153"/>
                  </a:lnTo>
                  <a:lnTo>
                    <a:pt x="794" y="1421"/>
                  </a:lnTo>
                  <a:lnTo>
                    <a:pt x="794" y="1462"/>
                  </a:lnTo>
                  <a:lnTo>
                    <a:pt x="794" y="1512"/>
                  </a:lnTo>
                  <a:lnTo>
                    <a:pt x="794" y="1554"/>
                  </a:lnTo>
                  <a:lnTo>
                    <a:pt x="786" y="1646"/>
                  </a:lnTo>
                  <a:lnTo>
                    <a:pt x="778" y="1738"/>
                  </a:lnTo>
                  <a:lnTo>
                    <a:pt x="769" y="1830"/>
                  </a:lnTo>
                  <a:lnTo>
                    <a:pt x="761" y="1913"/>
                  </a:lnTo>
                  <a:lnTo>
                    <a:pt x="753" y="2005"/>
                  </a:lnTo>
                  <a:lnTo>
                    <a:pt x="744" y="2081"/>
                  </a:lnTo>
                  <a:lnTo>
                    <a:pt x="744" y="2097"/>
                  </a:lnTo>
                  <a:lnTo>
                    <a:pt x="728" y="2181"/>
                  </a:lnTo>
                  <a:lnTo>
                    <a:pt x="711" y="2273"/>
                  </a:lnTo>
                  <a:lnTo>
                    <a:pt x="702" y="2306"/>
                  </a:lnTo>
                  <a:lnTo>
                    <a:pt x="686" y="2356"/>
                  </a:lnTo>
                  <a:lnTo>
                    <a:pt x="644" y="2532"/>
                  </a:lnTo>
                  <a:lnTo>
                    <a:pt x="636" y="2573"/>
                  </a:lnTo>
                  <a:lnTo>
                    <a:pt x="602" y="2707"/>
                  </a:lnTo>
                  <a:lnTo>
                    <a:pt x="577" y="2791"/>
                  </a:lnTo>
                  <a:lnTo>
                    <a:pt x="552" y="2874"/>
                  </a:lnTo>
                  <a:lnTo>
                    <a:pt x="235" y="3125"/>
                  </a:lnTo>
                  <a:lnTo>
                    <a:pt x="1" y="2799"/>
                  </a:lnTo>
                  <a:lnTo>
                    <a:pt x="1" y="2707"/>
                  </a:lnTo>
                  <a:lnTo>
                    <a:pt x="1" y="2615"/>
                  </a:lnTo>
                  <a:lnTo>
                    <a:pt x="1" y="2481"/>
                  </a:lnTo>
                  <a:lnTo>
                    <a:pt x="1" y="2440"/>
                  </a:lnTo>
                  <a:lnTo>
                    <a:pt x="17" y="2256"/>
                  </a:lnTo>
                  <a:lnTo>
                    <a:pt x="17" y="2206"/>
                  </a:lnTo>
                  <a:lnTo>
                    <a:pt x="17" y="2172"/>
                  </a:lnTo>
                  <a:lnTo>
                    <a:pt x="17" y="2089"/>
                  </a:lnTo>
                  <a:lnTo>
                    <a:pt x="26" y="2005"/>
                  </a:lnTo>
                  <a:lnTo>
                    <a:pt x="26" y="1989"/>
                  </a:lnTo>
                  <a:lnTo>
                    <a:pt x="34" y="1913"/>
                  </a:lnTo>
                  <a:lnTo>
                    <a:pt x="43" y="1838"/>
                  </a:lnTo>
                  <a:lnTo>
                    <a:pt x="59" y="1755"/>
                  </a:lnTo>
                  <a:lnTo>
                    <a:pt x="68" y="1671"/>
                  </a:lnTo>
                  <a:lnTo>
                    <a:pt x="76" y="1588"/>
                  </a:lnTo>
                  <a:lnTo>
                    <a:pt x="84" y="1504"/>
                  </a:lnTo>
                  <a:lnTo>
                    <a:pt x="84" y="1471"/>
                  </a:lnTo>
                  <a:lnTo>
                    <a:pt x="84" y="1429"/>
                  </a:lnTo>
                  <a:lnTo>
                    <a:pt x="84" y="1387"/>
                  </a:lnTo>
                  <a:lnTo>
                    <a:pt x="84" y="1345"/>
                  </a:lnTo>
                  <a:lnTo>
                    <a:pt x="84" y="1312"/>
                  </a:lnTo>
                  <a:lnTo>
                    <a:pt x="84" y="794"/>
                  </a:lnTo>
                  <a:lnTo>
                    <a:pt x="84" y="752"/>
                  </a:lnTo>
                  <a:lnTo>
                    <a:pt x="84" y="719"/>
                  </a:lnTo>
                  <a:lnTo>
                    <a:pt x="84" y="677"/>
                  </a:lnTo>
                  <a:lnTo>
                    <a:pt x="84" y="635"/>
                  </a:lnTo>
                  <a:lnTo>
                    <a:pt x="84" y="593"/>
                  </a:lnTo>
                  <a:lnTo>
                    <a:pt x="84" y="560"/>
                  </a:lnTo>
                  <a:lnTo>
                    <a:pt x="76" y="518"/>
                  </a:lnTo>
                  <a:lnTo>
                    <a:pt x="76" y="477"/>
                  </a:lnTo>
                  <a:lnTo>
                    <a:pt x="76" y="451"/>
                  </a:lnTo>
                  <a:lnTo>
                    <a:pt x="76" y="435"/>
                  </a:lnTo>
                  <a:lnTo>
                    <a:pt x="93" y="385"/>
                  </a:lnTo>
                  <a:lnTo>
                    <a:pt x="101" y="343"/>
                  </a:lnTo>
                  <a:lnTo>
                    <a:pt x="118" y="293"/>
                  </a:lnTo>
                  <a:lnTo>
                    <a:pt x="118" y="284"/>
                  </a:lnTo>
                  <a:lnTo>
                    <a:pt x="143" y="243"/>
                  </a:lnTo>
                  <a:lnTo>
                    <a:pt x="176" y="192"/>
                  </a:lnTo>
                  <a:lnTo>
                    <a:pt x="201" y="134"/>
                  </a:lnTo>
                  <a:lnTo>
                    <a:pt x="226" y="84"/>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8709744" y="4943645"/>
              <a:ext cx="33839" cy="142655"/>
            </a:xfrm>
            <a:custGeom>
              <a:avLst/>
              <a:gdLst/>
              <a:ahLst/>
              <a:cxnLst/>
              <a:rect l="l" t="t" r="r" b="b"/>
              <a:pathLst>
                <a:path w="686" h="2892" extrusionOk="0">
                  <a:moveTo>
                    <a:pt x="359" y="43"/>
                  </a:moveTo>
                  <a:lnTo>
                    <a:pt x="368" y="59"/>
                  </a:lnTo>
                  <a:lnTo>
                    <a:pt x="409" y="101"/>
                  </a:lnTo>
                  <a:lnTo>
                    <a:pt x="418" y="135"/>
                  </a:lnTo>
                  <a:lnTo>
                    <a:pt x="443" y="218"/>
                  </a:lnTo>
                  <a:lnTo>
                    <a:pt x="460" y="302"/>
                  </a:lnTo>
                  <a:lnTo>
                    <a:pt x="476" y="377"/>
                  </a:lnTo>
                  <a:lnTo>
                    <a:pt x="493" y="460"/>
                  </a:lnTo>
                  <a:lnTo>
                    <a:pt x="510" y="544"/>
                  </a:lnTo>
                  <a:lnTo>
                    <a:pt x="526" y="627"/>
                  </a:lnTo>
                  <a:lnTo>
                    <a:pt x="543" y="711"/>
                  </a:lnTo>
                  <a:lnTo>
                    <a:pt x="560" y="795"/>
                  </a:lnTo>
                  <a:lnTo>
                    <a:pt x="576" y="878"/>
                  </a:lnTo>
                  <a:lnTo>
                    <a:pt x="576" y="895"/>
                  </a:lnTo>
                  <a:lnTo>
                    <a:pt x="585" y="953"/>
                  </a:lnTo>
                  <a:lnTo>
                    <a:pt x="602" y="1037"/>
                  </a:lnTo>
                  <a:lnTo>
                    <a:pt x="610" y="1120"/>
                  </a:lnTo>
                  <a:lnTo>
                    <a:pt x="627" y="1204"/>
                  </a:lnTo>
                  <a:lnTo>
                    <a:pt x="635" y="1287"/>
                  </a:lnTo>
                  <a:lnTo>
                    <a:pt x="652" y="1371"/>
                  </a:lnTo>
                  <a:lnTo>
                    <a:pt x="652" y="1396"/>
                  </a:lnTo>
                  <a:lnTo>
                    <a:pt x="652" y="1455"/>
                  </a:lnTo>
                  <a:lnTo>
                    <a:pt x="660" y="1538"/>
                  </a:lnTo>
                  <a:lnTo>
                    <a:pt x="668" y="1613"/>
                  </a:lnTo>
                  <a:lnTo>
                    <a:pt x="677" y="1697"/>
                  </a:lnTo>
                  <a:lnTo>
                    <a:pt x="685" y="1780"/>
                  </a:lnTo>
                  <a:lnTo>
                    <a:pt x="685" y="1947"/>
                  </a:lnTo>
                  <a:lnTo>
                    <a:pt x="685" y="2031"/>
                  </a:lnTo>
                  <a:lnTo>
                    <a:pt x="677" y="2115"/>
                  </a:lnTo>
                  <a:lnTo>
                    <a:pt x="668" y="2282"/>
                  </a:lnTo>
                  <a:lnTo>
                    <a:pt x="668" y="2298"/>
                  </a:lnTo>
                  <a:lnTo>
                    <a:pt x="652" y="2449"/>
                  </a:lnTo>
                  <a:lnTo>
                    <a:pt x="627" y="2607"/>
                  </a:lnTo>
                  <a:lnTo>
                    <a:pt x="384" y="2891"/>
                  </a:lnTo>
                  <a:lnTo>
                    <a:pt x="125" y="2624"/>
                  </a:lnTo>
                  <a:lnTo>
                    <a:pt x="100" y="2457"/>
                  </a:lnTo>
                  <a:lnTo>
                    <a:pt x="75" y="2315"/>
                  </a:lnTo>
                  <a:lnTo>
                    <a:pt x="75" y="2298"/>
                  </a:lnTo>
                  <a:lnTo>
                    <a:pt x="59" y="2131"/>
                  </a:lnTo>
                  <a:lnTo>
                    <a:pt x="42" y="2056"/>
                  </a:lnTo>
                  <a:lnTo>
                    <a:pt x="33" y="1972"/>
                  </a:lnTo>
                  <a:lnTo>
                    <a:pt x="25" y="1897"/>
                  </a:lnTo>
                  <a:lnTo>
                    <a:pt x="17" y="1822"/>
                  </a:lnTo>
                  <a:lnTo>
                    <a:pt x="17" y="1095"/>
                  </a:lnTo>
                  <a:lnTo>
                    <a:pt x="17" y="1012"/>
                  </a:lnTo>
                  <a:lnTo>
                    <a:pt x="17" y="853"/>
                  </a:lnTo>
                  <a:lnTo>
                    <a:pt x="17" y="770"/>
                  </a:lnTo>
                  <a:lnTo>
                    <a:pt x="17" y="694"/>
                  </a:lnTo>
                  <a:lnTo>
                    <a:pt x="17" y="611"/>
                  </a:lnTo>
                  <a:lnTo>
                    <a:pt x="17" y="527"/>
                  </a:lnTo>
                  <a:lnTo>
                    <a:pt x="17" y="452"/>
                  </a:lnTo>
                  <a:lnTo>
                    <a:pt x="17" y="369"/>
                  </a:lnTo>
                  <a:lnTo>
                    <a:pt x="8" y="285"/>
                  </a:lnTo>
                  <a:lnTo>
                    <a:pt x="0" y="210"/>
                  </a:lnTo>
                  <a:lnTo>
                    <a:pt x="0" y="176"/>
                  </a:lnTo>
                  <a:lnTo>
                    <a:pt x="25" y="126"/>
                  </a:lnTo>
                  <a:lnTo>
                    <a:pt x="33" y="110"/>
                  </a:lnTo>
                  <a:lnTo>
                    <a:pt x="134" y="18"/>
                  </a:lnTo>
                  <a:lnTo>
                    <a:pt x="2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8884856" y="4939551"/>
              <a:ext cx="22691" cy="112565"/>
            </a:xfrm>
            <a:custGeom>
              <a:avLst/>
              <a:gdLst/>
              <a:ahLst/>
              <a:cxnLst/>
              <a:rect l="l" t="t" r="r" b="b"/>
              <a:pathLst>
                <a:path w="460" h="2282" extrusionOk="0">
                  <a:moveTo>
                    <a:pt x="243" y="59"/>
                  </a:moveTo>
                  <a:lnTo>
                    <a:pt x="276" y="117"/>
                  </a:lnTo>
                  <a:lnTo>
                    <a:pt x="318" y="184"/>
                  </a:lnTo>
                  <a:lnTo>
                    <a:pt x="368" y="243"/>
                  </a:lnTo>
                  <a:lnTo>
                    <a:pt x="385" y="259"/>
                  </a:lnTo>
                  <a:lnTo>
                    <a:pt x="393" y="301"/>
                  </a:lnTo>
                  <a:lnTo>
                    <a:pt x="410" y="368"/>
                  </a:lnTo>
                  <a:lnTo>
                    <a:pt x="418" y="426"/>
                  </a:lnTo>
                  <a:lnTo>
                    <a:pt x="418" y="443"/>
                  </a:lnTo>
                  <a:lnTo>
                    <a:pt x="435" y="552"/>
                  </a:lnTo>
                  <a:lnTo>
                    <a:pt x="443" y="677"/>
                  </a:lnTo>
                  <a:lnTo>
                    <a:pt x="452" y="802"/>
                  </a:lnTo>
                  <a:lnTo>
                    <a:pt x="460" y="936"/>
                  </a:lnTo>
                  <a:lnTo>
                    <a:pt x="460" y="953"/>
                  </a:lnTo>
                  <a:lnTo>
                    <a:pt x="460" y="1061"/>
                  </a:lnTo>
                  <a:lnTo>
                    <a:pt x="460" y="1187"/>
                  </a:lnTo>
                  <a:lnTo>
                    <a:pt x="460" y="1312"/>
                  </a:lnTo>
                  <a:lnTo>
                    <a:pt x="460" y="1437"/>
                  </a:lnTo>
                  <a:lnTo>
                    <a:pt x="460" y="1504"/>
                  </a:lnTo>
                  <a:lnTo>
                    <a:pt x="460" y="1563"/>
                  </a:lnTo>
                  <a:lnTo>
                    <a:pt x="452" y="1688"/>
                  </a:lnTo>
                  <a:lnTo>
                    <a:pt x="443" y="1822"/>
                  </a:lnTo>
                  <a:lnTo>
                    <a:pt x="443" y="1847"/>
                  </a:lnTo>
                  <a:lnTo>
                    <a:pt x="427" y="2072"/>
                  </a:lnTo>
                  <a:lnTo>
                    <a:pt x="251" y="2281"/>
                  </a:lnTo>
                  <a:lnTo>
                    <a:pt x="67" y="2072"/>
                  </a:lnTo>
                  <a:lnTo>
                    <a:pt x="34" y="1855"/>
                  </a:lnTo>
                  <a:lnTo>
                    <a:pt x="34" y="1822"/>
                  </a:lnTo>
                  <a:lnTo>
                    <a:pt x="26" y="1696"/>
                  </a:lnTo>
                  <a:lnTo>
                    <a:pt x="9" y="1579"/>
                  </a:lnTo>
                  <a:lnTo>
                    <a:pt x="1" y="1521"/>
                  </a:lnTo>
                  <a:lnTo>
                    <a:pt x="1" y="1454"/>
                  </a:lnTo>
                  <a:lnTo>
                    <a:pt x="1" y="1329"/>
                  </a:lnTo>
                  <a:lnTo>
                    <a:pt x="1" y="1203"/>
                  </a:lnTo>
                  <a:lnTo>
                    <a:pt x="1" y="1078"/>
                  </a:lnTo>
                  <a:lnTo>
                    <a:pt x="1" y="969"/>
                  </a:lnTo>
                  <a:lnTo>
                    <a:pt x="1" y="953"/>
                  </a:lnTo>
                  <a:lnTo>
                    <a:pt x="1" y="827"/>
                  </a:lnTo>
                  <a:lnTo>
                    <a:pt x="1" y="702"/>
                  </a:lnTo>
                  <a:lnTo>
                    <a:pt x="1" y="577"/>
                  </a:lnTo>
                  <a:lnTo>
                    <a:pt x="1" y="477"/>
                  </a:lnTo>
                  <a:lnTo>
                    <a:pt x="1" y="460"/>
                  </a:lnTo>
                  <a:lnTo>
                    <a:pt x="1" y="393"/>
                  </a:lnTo>
                  <a:lnTo>
                    <a:pt x="1" y="335"/>
                  </a:lnTo>
                  <a:lnTo>
                    <a:pt x="1" y="293"/>
                  </a:lnTo>
                  <a:lnTo>
                    <a:pt x="17" y="268"/>
                  </a:lnTo>
                  <a:lnTo>
                    <a:pt x="51" y="201"/>
                  </a:lnTo>
                  <a:lnTo>
                    <a:pt x="84" y="134"/>
                  </a:lnTo>
                  <a:lnTo>
                    <a:pt x="109" y="76"/>
                  </a:lnTo>
                  <a:lnTo>
                    <a:pt x="1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9064507" y="4943645"/>
              <a:ext cx="28906" cy="86619"/>
            </a:xfrm>
            <a:custGeom>
              <a:avLst/>
              <a:gdLst/>
              <a:ahLst/>
              <a:cxnLst/>
              <a:rect l="l" t="t" r="r" b="b"/>
              <a:pathLst>
                <a:path w="586" h="1756" extrusionOk="0">
                  <a:moveTo>
                    <a:pt x="377" y="9"/>
                  </a:moveTo>
                  <a:lnTo>
                    <a:pt x="452" y="59"/>
                  </a:lnTo>
                  <a:lnTo>
                    <a:pt x="510" y="93"/>
                  </a:lnTo>
                  <a:lnTo>
                    <a:pt x="519" y="110"/>
                  </a:lnTo>
                  <a:lnTo>
                    <a:pt x="544" y="143"/>
                  </a:lnTo>
                  <a:lnTo>
                    <a:pt x="552" y="151"/>
                  </a:lnTo>
                  <a:lnTo>
                    <a:pt x="577" y="201"/>
                  </a:lnTo>
                  <a:lnTo>
                    <a:pt x="577" y="201"/>
                  </a:lnTo>
                  <a:lnTo>
                    <a:pt x="577" y="644"/>
                  </a:lnTo>
                  <a:lnTo>
                    <a:pt x="577" y="736"/>
                  </a:lnTo>
                  <a:lnTo>
                    <a:pt x="577" y="828"/>
                  </a:lnTo>
                  <a:lnTo>
                    <a:pt x="577" y="920"/>
                  </a:lnTo>
                  <a:lnTo>
                    <a:pt x="577" y="920"/>
                  </a:lnTo>
                  <a:lnTo>
                    <a:pt x="586" y="1112"/>
                  </a:lnTo>
                  <a:lnTo>
                    <a:pt x="586" y="1204"/>
                  </a:lnTo>
                  <a:lnTo>
                    <a:pt x="586" y="1296"/>
                  </a:lnTo>
                  <a:lnTo>
                    <a:pt x="586" y="1488"/>
                  </a:lnTo>
                  <a:lnTo>
                    <a:pt x="327" y="1755"/>
                  </a:lnTo>
                  <a:lnTo>
                    <a:pt x="59" y="1505"/>
                  </a:lnTo>
                  <a:lnTo>
                    <a:pt x="59" y="1496"/>
                  </a:lnTo>
                  <a:lnTo>
                    <a:pt x="59" y="1413"/>
                  </a:lnTo>
                  <a:lnTo>
                    <a:pt x="51" y="1321"/>
                  </a:lnTo>
                  <a:lnTo>
                    <a:pt x="51" y="1229"/>
                  </a:lnTo>
                  <a:lnTo>
                    <a:pt x="43" y="1137"/>
                  </a:lnTo>
                  <a:lnTo>
                    <a:pt x="26" y="953"/>
                  </a:lnTo>
                  <a:lnTo>
                    <a:pt x="26" y="953"/>
                  </a:lnTo>
                  <a:lnTo>
                    <a:pt x="18" y="861"/>
                  </a:lnTo>
                  <a:lnTo>
                    <a:pt x="9" y="761"/>
                  </a:lnTo>
                  <a:lnTo>
                    <a:pt x="1" y="669"/>
                  </a:lnTo>
                  <a:lnTo>
                    <a:pt x="1" y="569"/>
                  </a:lnTo>
                  <a:lnTo>
                    <a:pt x="1" y="527"/>
                  </a:lnTo>
                  <a:lnTo>
                    <a:pt x="1" y="185"/>
                  </a:lnTo>
                  <a:lnTo>
                    <a:pt x="1" y="185"/>
                  </a:lnTo>
                  <a:lnTo>
                    <a:pt x="26" y="135"/>
                  </a:lnTo>
                  <a:lnTo>
                    <a:pt x="34" y="126"/>
                  </a:lnTo>
                  <a:lnTo>
                    <a:pt x="68" y="84"/>
                  </a:lnTo>
                  <a:lnTo>
                    <a:pt x="76" y="68"/>
                  </a:lnTo>
                  <a:lnTo>
                    <a:pt x="143" y="43"/>
                  </a:lnTo>
                  <a:lnTo>
                    <a:pt x="2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9266849" y="4962636"/>
              <a:ext cx="30978" cy="106350"/>
            </a:xfrm>
            <a:custGeom>
              <a:avLst/>
              <a:gdLst/>
              <a:ahLst/>
              <a:cxnLst/>
              <a:rect l="l" t="t" r="r" b="b"/>
              <a:pathLst>
                <a:path w="628" h="2156" extrusionOk="0">
                  <a:moveTo>
                    <a:pt x="485" y="25"/>
                  </a:moveTo>
                  <a:lnTo>
                    <a:pt x="569" y="100"/>
                  </a:lnTo>
                  <a:lnTo>
                    <a:pt x="585" y="109"/>
                  </a:lnTo>
                  <a:lnTo>
                    <a:pt x="602" y="159"/>
                  </a:lnTo>
                  <a:lnTo>
                    <a:pt x="627" y="226"/>
                  </a:lnTo>
                  <a:lnTo>
                    <a:pt x="627" y="226"/>
                  </a:lnTo>
                  <a:lnTo>
                    <a:pt x="627" y="276"/>
                  </a:lnTo>
                  <a:lnTo>
                    <a:pt x="627" y="334"/>
                  </a:lnTo>
                  <a:lnTo>
                    <a:pt x="627" y="393"/>
                  </a:lnTo>
                  <a:lnTo>
                    <a:pt x="627" y="669"/>
                  </a:lnTo>
                  <a:lnTo>
                    <a:pt x="627" y="727"/>
                  </a:lnTo>
                  <a:lnTo>
                    <a:pt x="627" y="1128"/>
                  </a:lnTo>
                  <a:lnTo>
                    <a:pt x="627" y="1178"/>
                  </a:lnTo>
                  <a:lnTo>
                    <a:pt x="619" y="1295"/>
                  </a:lnTo>
                  <a:lnTo>
                    <a:pt x="619" y="1345"/>
                  </a:lnTo>
                  <a:lnTo>
                    <a:pt x="611" y="1404"/>
                  </a:lnTo>
                  <a:lnTo>
                    <a:pt x="602" y="1521"/>
                  </a:lnTo>
                  <a:lnTo>
                    <a:pt x="602" y="1587"/>
                  </a:lnTo>
                  <a:lnTo>
                    <a:pt x="602" y="1638"/>
                  </a:lnTo>
                  <a:lnTo>
                    <a:pt x="577" y="1872"/>
                  </a:lnTo>
                  <a:lnTo>
                    <a:pt x="285" y="2156"/>
                  </a:lnTo>
                  <a:lnTo>
                    <a:pt x="9" y="1855"/>
                  </a:lnTo>
                  <a:lnTo>
                    <a:pt x="1" y="1621"/>
                  </a:lnTo>
                  <a:lnTo>
                    <a:pt x="1" y="1571"/>
                  </a:lnTo>
                  <a:lnTo>
                    <a:pt x="1" y="1504"/>
                  </a:lnTo>
                  <a:lnTo>
                    <a:pt x="1" y="1387"/>
                  </a:lnTo>
                  <a:lnTo>
                    <a:pt x="1" y="1270"/>
                  </a:lnTo>
                  <a:lnTo>
                    <a:pt x="1" y="1153"/>
                  </a:lnTo>
                  <a:lnTo>
                    <a:pt x="1" y="1095"/>
                  </a:lnTo>
                  <a:lnTo>
                    <a:pt x="9" y="1036"/>
                  </a:lnTo>
                  <a:lnTo>
                    <a:pt x="26" y="919"/>
                  </a:lnTo>
                  <a:lnTo>
                    <a:pt x="34" y="852"/>
                  </a:lnTo>
                  <a:lnTo>
                    <a:pt x="34" y="794"/>
                  </a:lnTo>
                  <a:lnTo>
                    <a:pt x="42" y="735"/>
                  </a:lnTo>
                  <a:lnTo>
                    <a:pt x="51" y="677"/>
                  </a:lnTo>
                  <a:lnTo>
                    <a:pt x="59" y="618"/>
                  </a:lnTo>
                  <a:lnTo>
                    <a:pt x="68" y="585"/>
                  </a:lnTo>
                  <a:lnTo>
                    <a:pt x="68" y="560"/>
                  </a:lnTo>
                  <a:lnTo>
                    <a:pt x="76" y="501"/>
                  </a:lnTo>
                  <a:lnTo>
                    <a:pt x="93" y="443"/>
                  </a:lnTo>
                  <a:lnTo>
                    <a:pt x="101" y="385"/>
                  </a:lnTo>
                  <a:lnTo>
                    <a:pt x="118" y="318"/>
                  </a:lnTo>
                  <a:lnTo>
                    <a:pt x="134" y="259"/>
                  </a:lnTo>
                  <a:lnTo>
                    <a:pt x="143" y="201"/>
                  </a:lnTo>
                  <a:lnTo>
                    <a:pt x="159" y="151"/>
                  </a:lnTo>
                  <a:lnTo>
                    <a:pt x="159" y="151"/>
                  </a:lnTo>
                  <a:lnTo>
                    <a:pt x="201" y="92"/>
                  </a:lnTo>
                  <a:lnTo>
                    <a:pt x="235" y="50"/>
                  </a:lnTo>
                  <a:lnTo>
                    <a:pt x="251" y="42"/>
                  </a:lnTo>
                  <a:lnTo>
                    <a:pt x="36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9492670" y="4977039"/>
              <a:ext cx="34677" cy="96879"/>
            </a:xfrm>
            <a:custGeom>
              <a:avLst/>
              <a:gdLst/>
              <a:ahLst/>
              <a:cxnLst/>
              <a:rect l="l" t="t" r="r" b="b"/>
              <a:pathLst>
                <a:path w="703" h="1964" extrusionOk="0">
                  <a:moveTo>
                    <a:pt x="519" y="26"/>
                  </a:moveTo>
                  <a:lnTo>
                    <a:pt x="644" y="134"/>
                  </a:lnTo>
                  <a:lnTo>
                    <a:pt x="652" y="159"/>
                  </a:lnTo>
                  <a:lnTo>
                    <a:pt x="702" y="260"/>
                  </a:lnTo>
                  <a:lnTo>
                    <a:pt x="702" y="268"/>
                  </a:lnTo>
                  <a:lnTo>
                    <a:pt x="686" y="377"/>
                  </a:lnTo>
                  <a:lnTo>
                    <a:pt x="677" y="477"/>
                  </a:lnTo>
                  <a:lnTo>
                    <a:pt x="661" y="585"/>
                  </a:lnTo>
                  <a:lnTo>
                    <a:pt x="661" y="636"/>
                  </a:lnTo>
                  <a:lnTo>
                    <a:pt x="661" y="686"/>
                  </a:lnTo>
                  <a:lnTo>
                    <a:pt x="661" y="736"/>
                  </a:lnTo>
                  <a:lnTo>
                    <a:pt x="661" y="786"/>
                  </a:lnTo>
                  <a:lnTo>
                    <a:pt x="661" y="786"/>
                  </a:lnTo>
                  <a:lnTo>
                    <a:pt x="661" y="836"/>
                  </a:lnTo>
                  <a:lnTo>
                    <a:pt x="661" y="886"/>
                  </a:lnTo>
                  <a:lnTo>
                    <a:pt x="661" y="936"/>
                  </a:lnTo>
                  <a:lnTo>
                    <a:pt x="661" y="986"/>
                  </a:lnTo>
                  <a:lnTo>
                    <a:pt x="661" y="1037"/>
                  </a:lnTo>
                  <a:lnTo>
                    <a:pt x="661" y="1087"/>
                  </a:lnTo>
                  <a:lnTo>
                    <a:pt x="661" y="1137"/>
                  </a:lnTo>
                  <a:lnTo>
                    <a:pt x="661" y="1179"/>
                  </a:lnTo>
                  <a:lnTo>
                    <a:pt x="661" y="1329"/>
                  </a:lnTo>
                  <a:lnTo>
                    <a:pt x="661" y="1329"/>
                  </a:lnTo>
                  <a:lnTo>
                    <a:pt x="652" y="1379"/>
                  </a:lnTo>
                  <a:lnTo>
                    <a:pt x="644" y="1429"/>
                  </a:lnTo>
                  <a:lnTo>
                    <a:pt x="636" y="1479"/>
                  </a:lnTo>
                  <a:lnTo>
                    <a:pt x="627" y="1521"/>
                  </a:lnTo>
                  <a:lnTo>
                    <a:pt x="627" y="1521"/>
                  </a:lnTo>
                  <a:lnTo>
                    <a:pt x="619" y="1571"/>
                  </a:lnTo>
                  <a:lnTo>
                    <a:pt x="611" y="1621"/>
                  </a:lnTo>
                  <a:lnTo>
                    <a:pt x="602" y="1671"/>
                  </a:lnTo>
                  <a:lnTo>
                    <a:pt x="352" y="1964"/>
                  </a:lnTo>
                  <a:lnTo>
                    <a:pt x="76" y="1705"/>
                  </a:lnTo>
                  <a:lnTo>
                    <a:pt x="59" y="1646"/>
                  </a:lnTo>
                  <a:lnTo>
                    <a:pt x="51" y="1596"/>
                  </a:lnTo>
                  <a:lnTo>
                    <a:pt x="34" y="1546"/>
                  </a:lnTo>
                  <a:lnTo>
                    <a:pt x="34" y="1538"/>
                  </a:lnTo>
                  <a:lnTo>
                    <a:pt x="26" y="1479"/>
                  </a:lnTo>
                  <a:lnTo>
                    <a:pt x="17" y="1421"/>
                  </a:lnTo>
                  <a:lnTo>
                    <a:pt x="9" y="1371"/>
                  </a:lnTo>
                  <a:lnTo>
                    <a:pt x="1" y="1312"/>
                  </a:lnTo>
                  <a:lnTo>
                    <a:pt x="1" y="1312"/>
                  </a:lnTo>
                  <a:lnTo>
                    <a:pt x="1" y="1254"/>
                  </a:lnTo>
                  <a:lnTo>
                    <a:pt x="1" y="1195"/>
                  </a:lnTo>
                  <a:lnTo>
                    <a:pt x="1" y="1145"/>
                  </a:lnTo>
                  <a:lnTo>
                    <a:pt x="1" y="1087"/>
                  </a:lnTo>
                  <a:lnTo>
                    <a:pt x="9" y="1028"/>
                  </a:lnTo>
                  <a:lnTo>
                    <a:pt x="17" y="970"/>
                  </a:lnTo>
                  <a:lnTo>
                    <a:pt x="17" y="920"/>
                  </a:lnTo>
                  <a:lnTo>
                    <a:pt x="26" y="861"/>
                  </a:lnTo>
                  <a:lnTo>
                    <a:pt x="34" y="811"/>
                  </a:lnTo>
                  <a:lnTo>
                    <a:pt x="42" y="752"/>
                  </a:lnTo>
                  <a:lnTo>
                    <a:pt x="51" y="702"/>
                  </a:lnTo>
                  <a:lnTo>
                    <a:pt x="51" y="702"/>
                  </a:lnTo>
                  <a:lnTo>
                    <a:pt x="59" y="644"/>
                  </a:lnTo>
                  <a:lnTo>
                    <a:pt x="68" y="594"/>
                  </a:lnTo>
                  <a:lnTo>
                    <a:pt x="84" y="535"/>
                  </a:lnTo>
                  <a:lnTo>
                    <a:pt x="93" y="485"/>
                  </a:lnTo>
                  <a:lnTo>
                    <a:pt x="118" y="377"/>
                  </a:lnTo>
                  <a:lnTo>
                    <a:pt x="143" y="276"/>
                  </a:lnTo>
                  <a:lnTo>
                    <a:pt x="168" y="168"/>
                  </a:lnTo>
                  <a:lnTo>
                    <a:pt x="168" y="159"/>
                  </a:lnTo>
                  <a:lnTo>
                    <a:pt x="251" y="76"/>
                  </a:lnTo>
                  <a:lnTo>
                    <a:pt x="268" y="59"/>
                  </a:lnTo>
                  <a:lnTo>
                    <a:pt x="4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9658361" y="4946555"/>
              <a:ext cx="31323" cy="119126"/>
            </a:xfrm>
            <a:custGeom>
              <a:avLst/>
              <a:gdLst/>
              <a:ahLst/>
              <a:cxnLst/>
              <a:rect l="l" t="t" r="r" b="b"/>
              <a:pathLst>
                <a:path w="635" h="2415" extrusionOk="0">
                  <a:moveTo>
                    <a:pt x="434" y="34"/>
                  </a:moveTo>
                  <a:lnTo>
                    <a:pt x="485" y="76"/>
                  </a:lnTo>
                  <a:lnTo>
                    <a:pt x="543" y="117"/>
                  </a:lnTo>
                  <a:lnTo>
                    <a:pt x="568" y="134"/>
                  </a:lnTo>
                  <a:lnTo>
                    <a:pt x="576" y="159"/>
                  </a:lnTo>
                  <a:lnTo>
                    <a:pt x="585" y="193"/>
                  </a:lnTo>
                  <a:lnTo>
                    <a:pt x="593" y="226"/>
                  </a:lnTo>
                  <a:lnTo>
                    <a:pt x="610" y="259"/>
                  </a:lnTo>
                  <a:lnTo>
                    <a:pt x="618" y="284"/>
                  </a:lnTo>
                  <a:lnTo>
                    <a:pt x="618" y="284"/>
                  </a:lnTo>
                  <a:lnTo>
                    <a:pt x="618" y="310"/>
                  </a:lnTo>
                  <a:lnTo>
                    <a:pt x="618" y="343"/>
                  </a:lnTo>
                  <a:lnTo>
                    <a:pt x="618" y="368"/>
                  </a:lnTo>
                  <a:lnTo>
                    <a:pt x="610" y="435"/>
                  </a:lnTo>
                  <a:lnTo>
                    <a:pt x="610" y="493"/>
                  </a:lnTo>
                  <a:lnTo>
                    <a:pt x="610" y="552"/>
                  </a:lnTo>
                  <a:lnTo>
                    <a:pt x="610" y="619"/>
                  </a:lnTo>
                  <a:lnTo>
                    <a:pt x="610" y="677"/>
                  </a:lnTo>
                  <a:lnTo>
                    <a:pt x="610" y="685"/>
                  </a:lnTo>
                  <a:lnTo>
                    <a:pt x="610" y="744"/>
                  </a:lnTo>
                  <a:lnTo>
                    <a:pt x="610" y="802"/>
                  </a:lnTo>
                  <a:lnTo>
                    <a:pt x="610" y="869"/>
                  </a:lnTo>
                  <a:lnTo>
                    <a:pt x="610" y="1187"/>
                  </a:lnTo>
                  <a:lnTo>
                    <a:pt x="610" y="1254"/>
                  </a:lnTo>
                  <a:lnTo>
                    <a:pt x="610" y="1320"/>
                  </a:lnTo>
                  <a:lnTo>
                    <a:pt x="610" y="1387"/>
                  </a:lnTo>
                  <a:lnTo>
                    <a:pt x="610" y="1446"/>
                  </a:lnTo>
                  <a:lnTo>
                    <a:pt x="610" y="1512"/>
                  </a:lnTo>
                  <a:lnTo>
                    <a:pt x="610" y="1579"/>
                  </a:lnTo>
                  <a:lnTo>
                    <a:pt x="610" y="1646"/>
                  </a:lnTo>
                  <a:lnTo>
                    <a:pt x="610" y="1705"/>
                  </a:lnTo>
                  <a:lnTo>
                    <a:pt x="618" y="1838"/>
                  </a:lnTo>
                  <a:lnTo>
                    <a:pt x="627" y="1964"/>
                  </a:lnTo>
                  <a:lnTo>
                    <a:pt x="635" y="2081"/>
                  </a:lnTo>
                  <a:lnTo>
                    <a:pt x="635" y="2089"/>
                  </a:lnTo>
                  <a:lnTo>
                    <a:pt x="368" y="2415"/>
                  </a:lnTo>
                  <a:lnTo>
                    <a:pt x="42" y="2147"/>
                  </a:lnTo>
                  <a:lnTo>
                    <a:pt x="42" y="2139"/>
                  </a:lnTo>
                  <a:lnTo>
                    <a:pt x="33" y="2022"/>
                  </a:lnTo>
                  <a:lnTo>
                    <a:pt x="25" y="1888"/>
                  </a:lnTo>
                  <a:lnTo>
                    <a:pt x="8" y="1755"/>
                  </a:lnTo>
                  <a:lnTo>
                    <a:pt x="8" y="1688"/>
                  </a:lnTo>
                  <a:lnTo>
                    <a:pt x="0" y="1621"/>
                  </a:lnTo>
                  <a:lnTo>
                    <a:pt x="0" y="1554"/>
                  </a:lnTo>
                  <a:lnTo>
                    <a:pt x="0" y="1479"/>
                  </a:lnTo>
                  <a:lnTo>
                    <a:pt x="0" y="1412"/>
                  </a:lnTo>
                  <a:lnTo>
                    <a:pt x="0" y="1345"/>
                  </a:lnTo>
                  <a:lnTo>
                    <a:pt x="0" y="1279"/>
                  </a:lnTo>
                  <a:lnTo>
                    <a:pt x="0" y="1203"/>
                  </a:lnTo>
                  <a:lnTo>
                    <a:pt x="0" y="853"/>
                  </a:lnTo>
                  <a:lnTo>
                    <a:pt x="0" y="786"/>
                  </a:lnTo>
                  <a:lnTo>
                    <a:pt x="0" y="711"/>
                  </a:lnTo>
                  <a:lnTo>
                    <a:pt x="0" y="644"/>
                  </a:lnTo>
                  <a:lnTo>
                    <a:pt x="0" y="644"/>
                  </a:lnTo>
                  <a:lnTo>
                    <a:pt x="8" y="568"/>
                  </a:lnTo>
                  <a:lnTo>
                    <a:pt x="17" y="502"/>
                  </a:lnTo>
                  <a:lnTo>
                    <a:pt x="17" y="426"/>
                  </a:lnTo>
                  <a:lnTo>
                    <a:pt x="33" y="360"/>
                  </a:lnTo>
                  <a:lnTo>
                    <a:pt x="42" y="293"/>
                  </a:lnTo>
                  <a:lnTo>
                    <a:pt x="42" y="251"/>
                  </a:lnTo>
                  <a:lnTo>
                    <a:pt x="50" y="218"/>
                  </a:lnTo>
                  <a:lnTo>
                    <a:pt x="59" y="184"/>
                  </a:lnTo>
                  <a:lnTo>
                    <a:pt x="59" y="176"/>
                  </a:lnTo>
                  <a:lnTo>
                    <a:pt x="75" y="151"/>
                  </a:lnTo>
                  <a:lnTo>
                    <a:pt x="100" y="126"/>
                  </a:lnTo>
                  <a:lnTo>
                    <a:pt x="125" y="92"/>
                  </a:lnTo>
                  <a:lnTo>
                    <a:pt x="150" y="59"/>
                  </a:lnTo>
                  <a:lnTo>
                    <a:pt x="167" y="42"/>
                  </a:lnTo>
                  <a:lnTo>
                    <a:pt x="192" y="42"/>
                  </a:lnTo>
                  <a:lnTo>
                    <a:pt x="267" y="17"/>
                  </a:lnTo>
                  <a:lnTo>
                    <a:pt x="3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4"/>
            <p:cNvSpPr/>
            <p:nvPr/>
          </p:nvSpPr>
          <p:spPr>
            <a:xfrm>
              <a:off x="9759740" y="4700953"/>
              <a:ext cx="29744" cy="140139"/>
            </a:xfrm>
            <a:custGeom>
              <a:avLst/>
              <a:gdLst/>
              <a:ahLst/>
              <a:cxnLst/>
              <a:rect l="l" t="t" r="r" b="b"/>
              <a:pathLst>
                <a:path w="603" h="2841" extrusionOk="0">
                  <a:moveTo>
                    <a:pt x="368" y="134"/>
                  </a:moveTo>
                  <a:lnTo>
                    <a:pt x="418" y="209"/>
                  </a:lnTo>
                  <a:lnTo>
                    <a:pt x="452" y="243"/>
                  </a:lnTo>
                  <a:lnTo>
                    <a:pt x="460" y="276"/>
                  </a:lnTo>
                  <a:lnTo>
                    <a:pt x="468" y="351"/>
                  </a:lnTo>
                  <a:lnTo>
                    <a:pt x="485" y="435"/>
                  </a:lnTo>
                  <a:lnTo>
                    <a:pt x="502" y="510"/>
                  </a:lnTo>
                  <a:lnTo>
                    <a:pt x="510" y="585"/>
                  </a:lnTo>
                  <a:lnTo>
                    <a:pt x="519" y="669"/>
                  </a:lnTo>
                  <a:lnTo>
                    <a:pt x="535" y="744"/>
                  </a:lnTo>
                  <a:lnTo>
                    <a:pt x="544" y="819"/>
                  </a:lnTo>
                  <a:lnTo>
                    <a:pt x="552" y="903"/>
                  </a:lnTo>
                  <a:lnTo>
                    <a:pt x="560" y="978"/>
                  </a:lnTo>
                  <a:lnTo>
                    <a:pt x="569" y="1053"/>
                  </a:lnTo>
                  <a:lnTo>
                    <a:pt x="577" y="1137"/>
                  </a:lnTo>
                  <a:lnTo>
                    <a:pt x="585" y="1212"/>
                  </a:lnTo>
                  <a:lnTo>
                    <a:pt x="594" y="1295"/>
                  </a:lnTo>
                  <a:lnTo>
                    <a:pt x="602" y="1370"/>
                  </a:lnTo>
                  <a:lnTo>
                    <a:pt x="602" y="1446"/>
                  </a:lnTo>
                  <a:lnTo>
                    <a:pt x="602" y="1529"/>
                  </a:lnTo>
                  <a:lnTo>
                    <a:pt x="602" y="1588"/>
                  </a:lnTo>
                  <a:lnTo>
                    <a:pt x="602" y="1604"/>
                  </a:lnTo>
                  <a:lnTo>
                    <a:pt x="602" y="1680"/>
                  </a:lnTo>
                  <a:lnTo>
                    <a:pt x="602" y="1763"/>
                  </a:lnTo>
                  <a:lnTo>
                    <a:pt x="602" y="1838"/>
                  </a:lnTo>
                  <a:lnTo>
                    <a:pt x="602" y="1922"/>
                  </a:lnTo>
                  <a:lnTo>
                    <a:pt x="602" y="2390"/>
                  </a:lnTo>
                  <a:lnTo>
                    <a:pt x="602" y="2465"/>
                  </a:lnTo>
                  <a:lnTo>
                    <a:pt x="602" y="2548"/>
                  </a:lnTo>
                  <a:lnTo>
                    <a:pt x="602" y="2607"/>
                  </a:lnTo>
                  <a:lnTo>
                    <a:pt x="602" y="2624"/>
                  </a:lnTo>
                  <a:lnTo>
                    <a:pt x="368" y="2841"/>
                  </a:lnTo>
                  <a:lnTo>
                    <a:pt x="151" y="2607"/>
                  </a:lnTo>
                  <a:lnTo>
                    <a:pt x="151" y="2599"/>
                  </a:lnTo>
                  <a:lnTo>
                    <a:pt x="151" y="2532"/>
                  </a:lnTo>
                  <a:lnTo>
                    <a:pt x="151" y="2005"/>
                  </a:lnTo>
                  <a:lnTo>
                    <a:pt x="151" y="1930"/>
                  </a:lnTo>
                  <a:lnTo>
                    <a:pt x="151" y="1855"/>
                  </a:lnTo>
                  <a:lnTo>
                    <a:pt x="151" y="1780"/>
                  </a:lnTo>
                  <a:lnTo>
                    <a:pt x="151" y="1705"/>
                  </a:lnTo>
                  <a:lnTo>
                    <a:pt x="151" y="1629"/>
                  </a:lnTo>
                  <a:lnTo>
                    <a:pt x="151" y="1613"/>
                  </a:lnTo>
                  <a:lnTo>
                    <a:pt x="151" y="1554"/>
                  </a:lnTo>
                  <a:lnTo>
                    <a:pt x="151" y="1479"/>
                  </a:lnTo>
                  <a:lnTo>
                    <a:pt x="151" y="1404"/>
                  </a:lnTo>
                  <a:lnTo>
                    <a:pt x="143" y="1329"/>
                  </a:lnTo>
                  <a:lnTo>
                    <a:pt x="126" y="1262"/>
                  </a:lnTo>
                  <a:lnTo>
                    <a:pt x="118" y="1187"/>
                  </a:lnTo>
                  <a:lnTo>
                    <a:pt x="118" y="1111"/>
                  </a:lnTo>
                  <a:lnTo>
                    <a:pt x="109" y="1028"/>
                  </a:lnTo>
                  <a:lnTo>
                    <a:pt x="101" y="961"/>
                  </a:lnTo>
                  <a:lnTo>
                    <a:pt x="84" y="886"/>
                  </a:lnTo>
                  <a:lnTo>
                    <a:pt x="76" y="811"/>
                  </a:lnTo>
                  <a:lnTo>
                    <a:pt x="67" y="736"/>
                  </a:lnTo>
                  <a:lnTo>
                    <a:pt x="59" y="660"/>
                  </a:lnTo>
                  <a:lnTo>
                    <a:pt x="42" y="585"/>
                  </a:lnTo>
                  <a:lnTo>
                    <a:pt x="34" y="510"/>
                  </a:lnTo>
                  <a:lnTo>
                    <a:pt x="17" y="435"/>
                  </a:lnTo>
                  <a:lnTo>
                    <a:pt x="9" y="368"/>
                  </a:lnTo>
                  <a:lnTo>
                    <a:pt x="1" y="335"/>
                  </a:lnTo>
                  <a:lnTo>
                    <a:pt x="17" y="284"/>
                  </a:lnTo>
                  <a:lnTo>
                    <a:pt x="34" y="201"/>
                  </a:lnTo>
                  <a:lnTo>
                    <a:pt x="17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4"/>
            <p:cNvSpPr/>
            <p:nvPr/>
          </p:nvSpPr>
          <p:spPr>
            <a:xfrm>
              <a:off x="9686774" y="4744214"/>
              <a:ext cx="24368" cy="80798"/>
            </a:xfrm>
            <a:custGeom>
              <a:avLst/>
              <a:gdLst/>
              <a:ahLst/>
              <a:cxnLst/>
              <a:rect l="l" t="t" r="r" b="b"/>
              <a:pathLst>
                <a:path w="494" h="1638" extrusionOk="0">
                  <a:moveTo>
                    <a:pt x="343" y="67"/>
                  </a:moveTo>
                  <a:lnTo>
                    <a:pt x="343" y="67"/>
                  </a:lnTo>
                  <a:lnTo>
                    <a:pt x="376" y="151"/>
                  </a:lnTo>
                  <a:lnTo>
                    <a:pt x="410" y="209"/>
                  </a:lnTo>
                  <a:lnTo>
                    <a:pt x="427" y="234"/>
                  </a:lnTo>
                  <a:lnTo>
                    <a:pt x="460" y="310"/>
                  </a:lnTo>
                  <a:lnTo>
                    <a:pt x="468" y="326"/>
                  </a:lnTo>
                  <a:lnTo>
                    <a:pt x="485" y="351"/>
                  </a:lnTo>
                  <a:lnTo>
                    <a:pt x="493" y="393"/>
                  </a:lnTo>
                  <a:lnTo>
                    <a:pt x="493" y="410"/>
                  </a:lnTo>
                  <a:lnTo>
                    <a:pt x="493" y="493"/>
                  </a:lnTo>
                  <a:lnTo>
                    <a:pt x="493" y="502"/>
                  </a:lnTo>
                  <a:lnTo>
                    <a:pt x="493" y="585"/>
                  </a:lnTo>
                  <a:lnTo>
                    <a:pt x="493" y="652"/>
                  </a:lnTo>
                  <a:lnTo>
                    <a:pt x="485" y="752"/>
                  </a:lnTo>
                  <a:lnTo>
                    <a:pt x="477" y="928"/>
                  </a:lnTo>
                  <a:lnTo>
                    <a:pt x="477" y="1003"/>
                  </a:lnTo>
                  <a:lnTo>
                    <a:pt x="468" y="1095"/>
                  </a:lnTo>
                  <a:lnTo>
                    <a:pt x="452" y="1270"/>
                  </a:lnTo>
                  <a:lnTo>
                    <a:pt x="435" y="1429"/>
                  </a:lnTo>
                  <a:lnTo>
                    <a:pt x="435" y="1429"/>
                  </a:lnTo>
                  <a:lnTo>
                    <a:pt x="218" y="1638"/>
                  </a:lnTo>
                  <a:lnTo>
                    <a:pt x="9" y="1421"/>
                  </a:lnTo>
                  <a:lnTo>
                    <a:pt x="9" y="1421"/>
                  </a:lnTo>
                  <a:lnTo>
                    <a:pt x="9" y="1254"/>
                  </a:lnTo>
                  <a:lnTo>
                    <a:pt x="0" y="1078"/>
                  </a:lnTo>
                  <a:lnTo>
                    <a:pt x="0" y="986"/>
                  </a:lnTo>
                  <a:lnTo>
                    <a:pt x="0" y="635"/>
                  </a:lnTo>
                  <a:lnTo>
                    <a:pt x="0" y="560"/>
                  </a:lnTo>
                  <a:lnTo>
                    <a:pt x="0" y="485"/>
                  </a:lnTo>
                  <a:lnTo>
                    <a:pt x="0" y="477"/>
                  </a:lnTo>
                  <a:lnTo>
                    <a:pt x="9" y="393"/>
                  </a:lnTo>
                  <a:lnTo>
                    <a:pt x="9" y="368"/>
                  </a:lnTo>
                  <a:lnTo>
                    <a:pt x="26" y="335"/>
                  </a:lnTo>
                  <a:lnTo>
                    <a:pt x="42" y="301"/>
                  </a:lnTo>
                  <a:lnTo>
                    <a:pt x="51" y="285"/>
                  </a:lnTo>
                  <a:lnTo>
                    <a:pt x="92" y="218"/>
                  </a:lnTo>
                  <a:lnTo>
                    <a:pt x="117" y="193"/>
                  </a:lnTo>
                  <a:lnTo>
                    <a:pt x="151" y="134"/>
                  </a:lnTo>
                  <a:lnTo>
                    <a:pt x="201" y="59"/>
                  </a:lnTo>
                  <a:lnTo>
                    <a:pt x="201" y="59"/>
                  </a:lnTo>
                  <a:lnTo>
                    <a:pt x="26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9512056" y="4750380"/>
              <a:ext cx="30534" cy="108422"/>
            </a:xfrm>
            <a:custGeom>
              <a:avLst/>
              <a:gdLst/>
              <a:ahLst/>
              <a:cxnLst/>
              <a:rect l="l" t="t" r="r" b="b"/>
              <a:pathLst>
                <a:path w="619" h="2198" extrusionOk="0">
                  <a:moveTo>
                    <a:pt x="360" y="59"/>
                  </a:moveTo>
                  <a:lnTo>
                    <a:pt x="360" y="59"/>
                  </a:lnTo>
                  <a:lnTo>
                    <a:pt x="401" y="118"/>
                  </a:lnTo>
                  <a:lnTo>
                    <a:pt x="451" y="176"/>
                  </a:lnTo>
                  <a:lnTo>
                    <a:pt x="468" y="193"/>
                  </a:lnTo>
                  <a:lnTo>
                    <a:pt x="502" y="235"/>
                  </a:lnTo>
                  <a:lnTo>
                    <a:pt x="560" y="293"/>
                  </a:lnTo>
                  <a:lnTo>
                    <a:pt x="560" y="293"/>
                  </a:lnTo>
                  <a:lnTo>
                    <a:pt x="594" y="335"/>
                  </a:lnTo>
                  <a:lnTo>
                    <a:pt x="594" y="352"/>
                  </a:lnTo>
                  <a:lnTo>
                    <a:pt x="610" y="377"/>
                  </a:lnTo>
                  <a:lnTo>
                    <a:pt x="610" y="402"/>
                  </a:lnTo>
                  <a:lnTo>
                    <a:pt x="619" y="519"/>
                  </a:lnTo>
                  <a:lnTo>
                    <a:pt x="619" y="536"/>
                  </a:lnTo>
                  <a:lnTo>
                    <a:pt x="619" y="636"/>
                  </a:lnTo>
                  <a:lnTo>
                    <a:pt x="619" y="744"/>
                  </a:lnTo>
                  <a:lnTo>
                    <a:pt x="619" y="744"/>
                  </a:lnTo>
                  <a:lnTo>
                    <a:pt x="619" y="978"/>
                  </a:lnTo>
                  <a:lnTo>
                    <a:pt x="619" y="1095"/>
                  </a:lnTo>
                  <a:lnTo>
                    <a:pt x="619" y="1212"/>
                  </a:lnTo>
                  <a:lnTo>
                    <a:pt x="619" y="1262"/>
                  </a:lnTo>
                  <a:lnTo>
                    <a:pt x="619" y="1338"/>
                  </a:lnTo>
                  <a:lnTo>
                    <a:pt x="610" y="1454"/>
                  </a:lnTo>
                  <a:lnTo>
                    <a:pt x="610" y="1513"/>
                  </a:lnTo>
                  <a:lnTo>
                    <a:pt x="610" y="1571"/>
                  </a:lnTo>
                  <a:lnTo>
                    <a:pt x="610" y="1638"/>
                  </a:lnTo>
                  <a:lnTo>
                    <a:pt x="610" y="1697"/>
                  </a:lnTo>
                  <a:lnTo>
                    <a:pt x="610" y="1755"/>
                  </a:lnTo>
                  <a:lnTo>
                    <a:pt x="610" y="1814"/>
                  </a:lnTo>
                  <a:lnTo>
                    <a:pt x="602" y="1881"/>
                  </a:lnTo>
                  <a:lnTo>
                    <a:pt x="594" y="1931"/>
                  </a:lnTo>
                  <a:lnTo>
                    <a:pt x="594" y="1939"/>
                  </a:lnTo>
                  <a:lnTo>
                    <a:pt x="309" y="2198"/>
                  </a:lnTo>
                  <a:lnTo>
                    <a:pt x="42" y="1914"/>
                  </a:lnTo>
                  <a:lnTo>
                    <a:pt x="42" y="1797"/>
                  </a:lnTo>
                  <a:lnTo>
                    <a:pt x="42" y="1739"/>
                  </a:lnTo>
                  <a:lnTo>
                    <a:pt x="42" y="1688"/>
                  </a:lnTo>
                  <a:lnTo>
                    <a:pt x="42" y="1630"/>
                  </a:lnTo>
                  <a:lnTo>
                    <a:pt x="42" y="1571"/>
                  </a:lnTo>
                  <a:lnTo>
                    <a:pt x="42" y="1513"/>
                  </a:lnTo>
                  <a:lnTo>
                    <a:pt x="42" y="1463"/>
                  </a:lnTo>
                  <a:lnTo>
                    <a:pt x="34" y="1346"/>
                  </a:lnTo>
                  <a:lnTo>
                    <a:pt x="25" y="1271"/>
                  </a:lnTo>
                  <a:lnTo>
                    <a:pt x="25" y="1229"/>
                  </a:lnTo>
                  <a:lnTo>
                    <a:pt x="25" y="1112"/>
                  </a:lnTo>
                  <a:lnTo>
                    <a:pt x="17" y="1003"/>
                  </a:lnTo>
                  <a:lnTo>
                    <a:pt x="0" y="769"/>
                  </a:lnTo>
                  <a:lnTo>
                    <a:pt x="0" y="769"/>
                  </a:lnTo>
                  <a:lnTo>
                    <a:pt x="0" y="653"/>
                  </a:lnTo>
                  <a:lnTo>
                    <a:pt x="0" y="536"/>
                  </a:lnTo>
                  <a:lnTo>
                    <a:pt x="9" y="410"/>
                  </a:lnTo>
                  <a:lnTo>
                    <a:pt x="9" y="385"/>
                  </a:lnTo>
                  <a:lnTo>
                    <a:pt x="17" y="352"/>
                  </a:lnTo>
                  <a:lnTo>
                    <a:pt x="17" y="343"/>
                  </a:lnTo>
                  <a:lnTo>
                    <a:pt x="59" y="293"/>
                  </a:lnTo>
                  <a:lnTo>
                    <a:pt x="59" y="293"/>
                  </a:lnTo>
                  <a:lnTo>
                    <a:pt x="117" y="235"/>
                  </a:lnTo>
                  <a:lnTo>
                    <a:pt x="151" y="193"/>
                  </a:lnTo>
                  <a:lnTo>
                    <a:pt x="167" y="176"/>
                  </a:lnTo>
                  <a:lnTo>
                    <a:pt x="226" y="118"/>
                  </a:lnTo>
                  <a:lnTo>
                    <a:pt x="268" y="59"/>
                  </a:lnTo>
                  <a:lnTo>
                    <a:pt x="268" y="59"/>
                  </a:lnTo>
                  <a:lnTo>
                    <a:pt x="33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9395001" y="4751613"/>
              <a:ext cx="23973" cy="98951"/>
            </a:xfrm>
            <a:custGeom>
              <a:avLst/>
              <a:gdLst/>
              <a:ahLst/>
              <a:cxnLst/>
              <a:rect l="l" t="t" r="r" b="b"/>
              <a:pathLst>
                <a:path w="486" h="2006" extrusionOk="0">
                  <a:moveTo>
                    <a:pt x="335" y="59"/>
                  </a:moveTo>
                  <a:lnTo>
                    <a:pt x="335" y="59"/>
                  </a:lnTo>
                  <a:lnTo>
                    <a:pt x="377" y="168"/>
                  </a:lnTo>
                  <a:lnTo>
                    <a:pt x="402" y="218"/>
                  </a:lnTo>
                  <a:lnTo>
                    <a:pt x="427" y="277"/>
                  </a:lnTo>
                  <a:lnTo>
                    <a:pt x="460" y="335"/>
                  </a:lnTo>
                  <a:lnTo>
                    <a:pt x="477" y="385"/>
                  </a:lnTo>
                  <a:lnTo>
                    <a:pt x="477" y="394"/>
                  </a:lnTo>
                  <a:lnTo>
                    <a:pt x="485" y="444"/>
                  </a:lnTo>
                  <a:lnTo>
                    <a:pt x="485" y="485"/>
                  </a:lnTo>
                  <a:lnTo>
                    <a:pt x="485" y="577"/>
                  </a:lnTo>
                  <a:lnTo>
                    <a:pt x="485" y="1212"/>
                  </a:lnTo>
                  <a:lnTo>
                    <a:pt x="485" y="1346"/>
                  </a:lnTo>
                  <a:lnTo>
                    <a:pt x="485" y="1563"/>
                  </a:lnTo>
                  <a:lnTo>
                    <a:pt x="485" y="1772"/>
                  </a:lnTo>
                  <a:lnTo>
                    <a:pt x="485" y="1780"/>
                  </a:lnTo>
                  <a:lnTo>
                    <a:pt x="260" y="2006"/>
                  </a:lnTo>
                  <a:lnTo>
                    <a:pt x="26" y="1780"/>
                  </a:lnTo>
                  <a:lnTo>
                    <a:pt x="26" y="1772"/>
                  </a:lnTo>
                  <a:lnTo>
                    <a:pt x="18" y="1563"/>
                  </a:lnTo>
                  <a:lnTo>
                    <a:pt x="9" y="1346"/>
                  </a:lnTo>
                  <a:lnTo>
                    <a:pt x="1" y="1221"/>
                  </a:lnTo>
                  <a:lnTo>
                    <a:pt x="1" y="1137"/>
                  </a:lnTo>
                  <a:lnTo>
                    <a:pt x="1" y="1028"/>
                  </a:lnTo>
                  <a:lnTo>
                    <a:pt x="1" y="928"/>
                  </a:lnTo>
                  <a:lnTo>
                    <a:pt x="1" y="820"/>
                  </a:lnTo>
                  <a:lnTo>
                    <a:pt x="1" y="719"/>
                  </a:lnTo>
                  <a:lnTo>
                    <a:pt x="1" y="611"/>
                  </a:lnTo>
                  <a:lnTo>
                    <a:pt x="1" y="594"/>
                  </a:lnTo>
                  <a:lnTo>
                    <a:pt x="9" y="502"/>
                  </a:lnTo>
                  <a:lnTo>
                    <a:pt x="9" y="452"/>
                  </a:lnTo>
                  <a:lnTo>
                    <a:pt x="18" y="402"/>
                  </a:lnTo>
                  <a:lnTo>
                    <a:pt x="18" y="394"/>
                  </a:lnTo>
                  <a:lnTo>
                    <a:pt x="43" y="352"/>
                  </a:lnTo>
                  <a:lnTo>
                    <a:pt x="76" y="285"/>
                  </a:lnTo>
                  <a:lnTo>
                    <a:pt x="101" y="235"/>
                  </a:lnTo>
                  <a:lnTo>
                    <a:pt x="134" y="176"/>
                  </a:lnTo>
                  <a:lnTo>
                    <a:pt x="193" y="68"/>
                  </a:lnTo>
                  <a:lnTo>
                    <a:pt x="193" y="68"/>
                  </a:lnTo>
                  <a:lnTo>
                    <a:pt x="26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4"/>
            <p:cNvSpPr/>
            <p:nvPr/>
          </p:nvSpPr>
          <p:spPr>
            <a:xfrm>
              <a:off x="8556434" y="4699276"/>
              <a:ext cx="51153" cy="114242"/>
            </a:xfrm>
            <a:custGeom>
              <a:avLst/>
              <a:gdLst/>
              <a:ahLst/>
              <a:cxnLst/>
              <a:rect l="l" t="t" r="r" b="b"/>
              <a:pathLst>
                <a:path w="1037" h="2316" extrusionOk="0">
                  <a:moveTo>
                    <a:pt x="176" y="26"/>
                  </a:moveTo>
                  <a:lnTo>
                    <a:pt x="251" y="68"/>
                  </a:lnTo>
                  <a:lnTo>
                    <a:pt x="343" y="101"/>
                  </a:lnTo>
                  <a:lnTo>
                    <a:pt x="393" y="118"/>
                  </a:lnTo>
                  <a:lnTo>
                    <a:pt x="418" y="143"/>
                  </a:lnTo>
                  <a:lnTo>
                    <a:pt x="477" y="193"/>
                  </a:lnTo>
                  <a:lnTo>
                    <a:pt x="477" y="201"/>
                  </a:lnTo>
                  <a:lnTo>
                    <a:pt x="527" y="243"/>
                  </a:lnTo>
                  <a:lnTo>
                    <a:pt x="560" y="285"/>
                  </a:lnTo>
                  <a:lnTo>
                    <a:pt x="568" y="302"/>
                  </a:lnTo>
                  <a:lnTo>
                    <a:pt x="593" y="369"/>
                  </a:lnTo>
                  <a:lnTo>
                    <a:pt x="619" y="427"/>
                  </a:lnTo>
                  <a:lnTo>
                    <a:pt x="644" y="494"/>
                  </a:lnTo>
                  <a:lnTo>
                    <a:pt x="669" y="561"/>
                  </a:lnTo>
                  <a:lnTo>
                    <a:pt x="694" y="619"/>
                  </a:lnTo>
                  <a:lnTo>
                    <a:pt x="710" y="686"/>
                  </a:lnTo>
                  <a:lnTo>
                    <a:pt x="710" y="686"/>
                  </a:lnTo>
                  <a:lnTo>
                    <a:pt x="735" y="744"/>
                  </a:lnTo>
                  <a:lnTo>
                    <a:pt x="752" y="811"/>
                  </a:lnTo>
                  <a:lnTo>
                    <a:pt x="777" y="878"/>
                  </a:lnTo>
                  <a:lnTo>
                    <a:pt x="794" y="945"/>
                  </a:lnTo>
                  <a:lnTo>
                    <a:pt x="811" y="1003"/>
                  </a:lnTo>
                  <a:lnTo>
                    <a:pt x="827" y="1070"/>
                  </a:lnTo>
                  <a:lnTo>
                    <a:pt x="852" y="1137"/>
                  </a:lnTo>
                  <a:lnTo>
                    <a:pt x="869" y="1204"/>
                  </a:lnTo>
                  <a:lnTo>
                    <a:pt x="878" y="1254"/>
                  </a:lnTo>
                  <a:lnTo>
                    <a:pt x="878" y="1262"/>
                  </a:lnTo>
                  <a:lnTo>
                    <a:pt x="894" y="1329"/>
                  </a:lnTo>
                  <a:lnTo>
                    <a:pt x="911" y="1396"/>
                  </a:lnTo>
                  <a:lnTo>
                    <a:pt x="928" y="1463"/>
                  </a:lnTo>
                  <a:lnTo>
                    <a:pt x="944" y="1530"/>
                  </a:lnTo>
                  <a:lnTo>
                    <a:pt x="961" y="1588"/>
                  </a:lnTo>
                  <a:lnTo>
                    <a:pt x="969" y="1655"/>
                  </a:lnTo>
                  <a:lnTo>
                    <a:pt x="986" y="1722"/>
                  </a:lnTo>
                  <a:lnTo>
                    <a:pt x="1011" y="1856"/>
                  </a:lnTo>
                  <a:lnTo>
                    <a:pt x="1036" y="1973"/>
                  </a:lnTo>
                  <a:lnTo>
                    <a:pt x="1036" y="1989"/>
                  </a:lnTo>
                  <a:lnTo>
                    <a:pt x="827" y="2315"/>
                  </a:lnTo>
                  <a:lnTo>
                    <a:pt x="502" y="2106"/>
                  </a:lnTo>
                  <a:lnTo>
                    <a:pt x="502" y="2098"/>
                  </a:lnTo>
                  <a:lnTo>
                    <a:pt x="477" y="1981"/>
                  </a:lnTo>
                  <a:lnTo>
                    <a:pt x="443" y="1856"/>
                  </a:lnTo>
                  <a:lnTo>
                    <a:pt x="426" y="1789"/>
                  </a:lnTo>
                  <a:lnTo>
                    <a:pt x="401" y="1730"/>
                  </a:lnTo>
                  <a:lnTo>
                    <a:pt x="385" y="1663"/>
                  </a:lnTo>
                  <a:lnTo>
                    <a:pt x="376" y="1605"/>
                  </a:lnTo>
                  <a:lnTo>
                    <a:pt x="360" y="1546"/>
                  </a:lnTo>
                  <a:lnTo>
                    <a:pt x="343" y="1480"/>
                  </a:lnTo>
                  <a:lnTo>
                    <a:pt x="318" y="1421"/>
                  </a:lnTo>
                  <a:lnTo>
                    <a:pt x="318" y="1404"/>
                  </a:lnTo>
                  <a:lnTo>
                    <a:pt x="309" y="1363"/>
                  </a:lnTo>
                  <a:lnTo>
                    <a:pt x="284" y="1304"/>
                  </a:lnTo>
                  <a:lnTo>
                    <a:pt x="268" y="1237"/>
                  </a:lnTo>
                  <a:lnTo>
                    <a:pt x="243" y="1179"/>
                  </a:lnTo>
                  <a:lnTo>
                    <a:pt x="226" y="1120"/>
                  </a:lnTo>
                  <a:lnTo>
                    <a:pt x="201" y="1062"/>
                  </a:lnTo>
                  <a:lnTo>
                    <a:pt x="184" y="1003"/>
                  </a:lnTo>
                  <a:lnTo>
                    <a:pt x="159" y="945"/>
                  </a:lnTo>
                  <a:lnTo>
                    <a:pt x="142" y="887"/>
                  </a:lnTo>
                  <a:lnTo>
                    <a:pt x="142" y="887"/>
                  </a:lnTo>
                  <a:lnTo>
                    <a:pt x="117" y="828"/>
                  </a:lnTo>
                  <a:lnTo>
                    <a:pt x="92" y="770"/>
                  </a:lnTo>
                  <a:lnTo>
                    <a:pt x="76" y="711"/>
                  </a:lnTo>
                  <a:lnTo>
                    <a:pt x="50" y="653"/>
                  </a:lnTo>
                  <a:lnTo>
                    <a:pt x="25" y="594"/>
                  </a:lnTo>
                  <a:lnTo>
                    <a:pt x="0" y="536"/>
                  </a:lnTo>
                  <a:lnTo>
                    <a:pt x="0" y="519"/>
                  </a:lnTo>
                  <a:lnTo>
                    <a:pt x="0" y="469"/>
                  </a:lnTo>
                  <a:lnTo>
                    <a:pt x="0" y="410"/>
                  </a:lnTo>
                  <a:lnTo>
                    <a:pt x="0" y="310"/>
                  </a:lnTo>
                  <a:lnTo>
                    <a:pt x="25" y="252"/>
                  </a:lnTo>
                  <a:lnTo>
                    <a:pt x="59" y="168"/>
                  </a:lnTo>
                  <a:lnTo>
                    <a:pt x="76" y="85"/>
                  </a:lnTo>
                  <a:lnTo>
                    <a:pt x="1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4"/>
            <p:cNvSpPr/>
            <p:nvPr/>
          </p:nvSpPr>
          <p:spPr>
            <a:xfrm>
              <a:off x="8719215" y="4721128"/>
              <a:ext cx="43310" cy="104722"/>
            </a:xfrm>
            <a:custGeom>
              <a:avLst/>
              <a:gdLst/>
              <a:ahLst/>
              <a:cxnLst/>
              <a:rect l="l" t="t" r="r" b="b"/>
              <a:pathLst>
                <a:path w="878" h="2123" extrusionOk="0">
                  <a:moveTo>
                    <a:pt x="435" y="68"/>
                  </a:moveTo>
                  <a:lnTo>
                    <a:pt x="460" y="93"/>
                  </a:lnTo>
                  <a:lnTo>
                    <a:pt x="535" y="176"/>
                  </a:lnTo>
                  <a:lnTo>
                    <a:pt x="535" y="193"/>
                  </a:lnTo>
                  <a:lnTo>
                    <a:pt x="560" y="310"/>
                  </a:lnTo>
                  <a:lnTo>
                    <a:pt x="585" y="418"/>
                  </a:lnTo>
                  <a:lnTo>
                    <a:pt x="610" y="535"/>
                  </a:lnTo>
                  <a:lnTo>
                    <a:pt x="635" y="644"/>
                  </a:lnTo>
                  <a:lnTo>
                    <a:pt x="685" y="878"/>
                  </a:lnTo>
                  <a:lnTo>
                    <a:pt x="735" y="1087"/>
                  </a:lnTo>
                  <a:lnTo>
                    <a:pt x="735" y="1103"/>
                  </a:lnTo>
                  <a:lnTo>
                    <a:pt x="785" y="1329"/>
                  </a:lnTo>
                  <a:lnTo>
                    <a:pt x="811" y="1446"/>
                  </a:lnTo>
                  <a:lnTo>
                    <a:pt x="836" y="1563"/>
                  </a:lnTo>
                  <a:lnTo>
                    <a:pt x="861" y="1680"/>
                  </a:lnTo>
                  <a:lnTo>
                    <a:pt x="877" y="1789"/>
                  </a:lnTo>
                  <a:lnTo>
                    <a:pt x="877" y="1797"/>
                  </a:lnTo>
                  <a:lnTo>
                    <a:pt x="660" y="2123"/>
                  </a:lnTo>
                  <a:lnTo>
                    <a:pt x="334" y="1905"/>
                  </a:lnTo>
                  <a:lnTo>
                    <a:pt x="334" y="1897"/>
                  </a:lnTo>
                  <a:lnTo>
                    <a:pt x="309" y="1789"/>
                  </a:lnTo>
                  <a:lnTo>
                    <a:pt x="284" y="1680"/>
                  </a:lnTo>
                  <a:lnTo>
                    <a:pt x="259" y="1563"/>
                  </a:lnTo>
                  <a:lnTo>
                    <a:pt x="234" y="1454"/>
                  </a:lnTo>
                  <a:lnTo>
                    <a:pt x="184" y="1220"/>
                  </a:lnTo>
                  <a:lnTo>
                    <a:pt x="184" y="1212"/>
                  </a:lnTo>
                  <a:lnTo>
                    <a:pt x="142" y="995"/>
                  </a:lnTo>
                  <a:lnTo>
                    <a:pt x="92" y="761"/>
                  </a:lnTo>
                  <a:lnTo>
                    <a:pt x="67" y="644"/>
                  </a:lnTo>
                  <a:lnTo>
                    <a:pt x="42" y="527"/>
                  </a:lnTo>
                  <a:lnTo>
                    <a:pt x="17" y="410"/>
                  </a:lnTo>
                  <a:lnTo>
                    <a:pt x="0" y="301"/>
                  </a:lnTo>
                  <a:lnTo>
                    <a:pt x="0" y="285"/>
                  </a:lnTo>
                  <a:lnTo>
                    <a:pt x="42" y="168"/>
                  </a:lnTo>
                  <a:lnTo>
                    <a:pt x="50" y="143"/>
                  </a:lnTo>
                  <a:lnTo>
                    <a:pt x="159" y="26"/>
                  </a:lnTo>
                  <a:lnTo>
                    <a:pt x="2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8940893" y="4700953"/>
              <a:ext cx="25996" cy="144678"/>
            </a:xfrm>
            <a:custGeom>
              <a:avLst/>
              <a:gdLst/>
              <a:ahLst/>
              <a:cxnLst/>
              <a:rect l="l" t="t" r="r" b="b"/>
              <a:pathLst>
                <a:path w="527" h="2933" extrusionOk="0">
                  <a:moveTo>
                    <a:pt x="410" y="67"/>
                  </a:moveTo>
                  <a:lnTo>
                    <a:pt x="410" y="76"/>
                  </a:lnTo>
                  <a:lnTo>
                    <a:pt x="443" y="226"/>
                  </a:lnTo>
                  <a:lnTo>
                    <a:pt x="443" y="243"/>
                  </a:lnTo>
                  <a:lnTo>
                    <a:pt x="485" y="393"/>
                  </a:lnTo>
                  <a:lnTo>
                    <a:pt x="494" y="443"/>
                  </a:lnTo>
                  <a:lnTo>
                    <a:pt x="519" y="652"/>
                  </a:lnTo>
                  <a:lnTo>
                    <a:pt x="519" y="719"/>
                  </a:lnTo>
                  <a:lnTo>
                    <a:pt x="527" y="878"/>
                  </a:lnTo>
                  <a:lnTo>
                    <a:pt x="527" y="1713"/>
                  </a:lnTo>
                  <a:lnTo>
                    <a:pt x="527" y="1797"/>
                  </a:lnTo>
                  <a:lnTo>
                    <a:pt x="527" y="1880"/>
                  </a:lnTo>
                  <a:lnTo>
                    <a:pt x="527" y="1964"/>
                  </a:lnTo>
                  <a:lnTo>
                    <a:pt x="527" y="2047"/>
                  </a:lnTo>
                  <a:lnTo>
                    <a:pt x="527" y="2131"/>
                  </a:lnTo>
                  <a:lnTo>
                    <a:pt x="527" y="2214"/>
                  </a:lnTo>
                  <a:lnTo>
                    <a:pt x="527" y="2298"/>
                  </a:lnTo>
                  <a:lnTo>
                    <a:pt x="519" y="2381"/>
                  </a:lnTo>
                  <a:lnTo>
                    <a:pt x="510" y="2465"/>
                  </a:lnTo>
                  <a:lnTo>
                    <a:pt x="502" y="2548"/>
                  </a:lnTo>
                  <a:lnTo>
                    <a:pt x="494" y="2632"/>
                  </a:lnTo>
                  <a:lnTo>
                    <a:pt x="485" y="2715"/>
                  </a:lnTo>
                  <a:lnTo>
                    <a:pt x="210" y="2933"/>
                  </a:lnTo>
                  <a:lnTo>
                    <a:pt x="1" y="2657"/>
                  </a:lnTo>
                  <a:lnTo>
                    <a:pt x="9" y="2573"/>
                  </a:lnTo>
                  <a:lnTo>
                    <a:pt x="26" y="2498"/>
                  </a:lnTo>
                  <a:lnTo>
                    <a:pt x="34" y="2423"/>
                  </a:lnTo>
                  <a:lnTo>
                    <a:pt x="42" y="2340"/>
                  </a:lnTo>
                  <a:lnTo>
                    <a:pt x="51" y="2256"/>
                  </a:lnTo>
                  <a:lnTo>
                    <a:pt x="59" y="2181"/>
                  </a:lnTo>
                  <a:lnTo>
                    <a:pt x="67" y="2097"/>
                  </a:lnTo>
                  <a:lnTo>
                    <a:pt x="76" y="2022"/>
                  </a:lnTo>
                  <a:lnTo>
                    <a:pt x="84" y="1939"/>
                  </a:lnTo>
                  <a:lnTo>
                    <a:pt x="93" y="1863"/>
                  </a:lnTo>
                  <a:lnTo>
                    <a:pt x="93" y="1780"/>
                  </a:lnTo>
                  <a:lnTo>
                    <a:pt x="101" y="1696"/>
                  </a:lnTo>
                  <a:lnTo>
                    <a:pt x="101" y="1621"/>
                  </a:lnTo>
                  <a:lnTo>
                    <a:pt x="101" y="1538"/>
                  </a:lnTo>
                  <a:lnTo>
                    <a:pt x="101" y="1454"/>
                  </a:lnTo>
                  <a:lnTo>
                    <a:pt x="101" y="1370"/>
                  </a:lnTo>
                  <a:lnTo>
                    <a:pt x="109" y="1212"/>
                  </a:lnTo>
                  <a:lnTo>
                    <a:pt x="118" y="1045"/>
                  </a:lnTo>
                  <a:lnTo>
                    <a:pt x="118" y="886"/>
                  </a:lnTo>
                  <a:lnTo>
                    <a:pt x="118" y="878"/>
                  </a:lnTo>
                  <a:lnTo>
                    <a:pt x="134" y="719"/>
                  </a:lnTo>
                  <a:lnTo>
                    <a:pt x="134" y="652"/>
                  </a:lnTo>
                  <a:lnTo>
                    <a:pt x="159" y="435"/>
                  </a:lnTo>
                  <a:lnTo>
                    <a:pt x="168" y="393"/>
                  </a:lnTo>
                  <a:lnTo>
                    <a:pt x="218" y="243"/>
                  </a:lnTo>
                  <a:lnTo>
                    <a:pt x="218" y="226"/>
                  </a:lnTo>
                  <a:lnTo>
                    <a:pt x="260" y="76"/>
                  </a:lnTo>
                  <a:lnTo>
                    <a:pt x="260" y="59"/>
                  </a:lnTo>
                  <a:lnTo>
                    <a:pt x="3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9118077" y="4707119"/>
              <a:ext cx="37588" cy="98112"/>
            </a:xfrm>
            <a:custGeom>
              <a:avLst/>
              <a:gdLst/>
              <a:ahLst/>
              <a:cxnLst/>
              <a:rect l="l" t="t" r="r" b="b"/>
              <a:pathLst>
                <a:path w="762" h="1989" extrusionOk="0">
                  <a:moveTo>
                    <a:pt x="753" y="93"/>
                  </a:moveTo>
                  <a:lnTo>
                    <a:pt x="753" y="101"/>
                  </a:lnTo>
                  <a:lnTo>
                    <a:pt x="753" y="210"/>
                  </a:lnTo>
                  <a:lnTo>
                    <a:pt x="753" y="226"/>
                  </a:lnTo>
                  <a:lnTo>
                    <a:pt x="761" y="318"/>
                  </a:lnTo>
                  <a:lnTo>
                    <a:pt x="761" y="385"/>
                  </a:lnTo>
                  <a:lnTo>
                    <a:pt x="753" y="435"/>
                  </a:lnTo>
                  <a:lnTo>
                    <a:pt x="736" y="535"/>
                  </a:lnTo>
                  <a:lnTo>
                    <a:pt x="711" y="644"/>
                  </a:lnTo>
                  <a:lnTo>
                    <a:pt x="703" y="719"/>
                  </a:lnTo>
                  <a:lnTo>
                    <a:pt x="694" y="753"/>
                  </a:lnTo>
                  <a:lnTo>
                    <a:pt x="653" y="961"/>
                  </a:lnTo>
                  <a:lnTo>
                    <a:pt x="611" y="1179"/>
                  </a:lnTo>
                  <a:lnTo>
                    <a:pt x="602" y="1212"/>
                  </a:lnTo>
                  <a:lnTo>
                    <a:pt x="561" y="1396"/>
                  </a:lnTo>
                  <a:lnTo>
                    <a:pt x="536" y="1504"/>
                  </a:lnTo>
                  <a:lnTo>
                    <a:pt x="519" y="1605"/>
                  </a:lnTo>
                  <a:lnTo>
                    <a:pt x="494" y="1713"/>
                  </a:lnTo>
                  <a:lnTo>
                    <a:pt x="469" y="1814"/>
                  </a:lnTo>
                  <a:lnTo>
                    <a:pt x="469" y="1822"/>
                  </a:lnTo>
                  <a:lnTo>
                    <a:pt x="168" y="1989"/>
                  </a:lnTo>
                  <a:lnTo>
                    <a:pt x="1" y="1688"/>
                  </a:lnTo>
                  <a:lnTo>
                    <a:pt x="1" y="1680"/>
                  </a:lnTo>
                  <a:lnTo>
                    <a:pt x="34" y="1588"/>
                  </a:lnTo>
                  <a:lnTo>
                    <a:pt x="68" y="1488"/>
                  </a:lnTo>
                  <a:lnTo>
                    <a:pt x="101" y="1379"/>
                  </a:lnTo>
                  <a:lnTo>
                    <a:pt x="135" y="1279"/>
                  </a:lnTo>
                  <a:lnTo>
                    <a:pt x="193" y="1095"/>
                  </a:lnTo>
                  <a:lnTo>
                    <a:pt x="201" y="1062"/>
                  </a:lnTo>
                  <a:lnTo>
                    <a:pt x="268" y="853"/>
                  </a:lnTo>
                  <a:lnTo>
                    <a:pt x="335" y="644"/>
                  </a:lnTo>
                  <a:lnTo>
                    <a:pt x="343" y="619"/>
                  </a:lnTo>
                  <a:lnTo>
                    <a:pt x="368" y="544"/>
                  </a:lnTo>
                  <a:lnTo>
                    <a:pt x="402" y="435"/>
                  </a:lnTo>
                  <a:lnTo>
                    <a:pt x="444" y="335"/>
                  </a:lnTo>
                  <a:lnTo>
                    <a:pt x="460" y="285"/>
                  </a:lnTo>
                  <a:lnTo>
                    <a:pt x="485" y="235"/>
                  </a:lnTo>
                  <a:lnTo>
                    <a:pt x="485" y="235"/>
                  </a:lnTo>
                  <a:lnTo>
                    <a:pt x="544" y="159"/>
                  </a:lnTo>
                  <a:lnTo>
                    <a:pt x="552" y="143"/>
                  </a:lnTo>
                  <a:lnTo>
                    <a:pt x="611" y="51"/>
                  </a:lnTo>
                  <a:lnTo>
                    <a:pt x="611" y="42"/>
                  </a:lnTo>
                  <a:lnTo>
                    <a:pt x="69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9267687" y="4745447"/>
              <a:ext cx="22691" cy="82870"/>
            </a:xfrm>
            <a:custGeom>
              <a:avLst/>
              <a:gdLst/>
              <a:ahLst/>
              <a:cxnLst/>
              <a:rect l="l" t="t" r="r" b="b"/>
              <a:pathLst>
                <a:path w="460" h="1680" extrusionOk="0">
                  <a:moveTo>
                    <a:pt x="351" y="67"/>
                  </a:moveTo>
                  <a:lnTo>
                    <a:pt x="351" y="67"/>
                  </a:lnTo>
                  <a:lnTo>
                    <a:pt x="376" y="159"/>
                  </a:lnTo>
                  <a:lnTo>
                    <a:pt x="401" y="209"/>
                  </a:lnTo>
                  <a:lnTo>
                    <a:pt x="418" y="243"/>
                  </a:lnTo>
                  <a:lnTo>
                    <a:pt x="443" y="310"/>
                  </a:lnTo>
                  <a:lnTo>
                    <a:pt x="452" y="335"/>
                  </a:lnTo>
                  <a:lnTo>
                    <a:pt x="460" y="393"/>
                  </a:lnTo>
                  <a:lnTo>
                    <a:pt x="460" y="427"/>
                  </a:lnTo>
                  <a:lnTo>
                    <a:pt x="460" y="510"/>
                  </a:lnTo>
                  <a:lnTo>
                    <a:pt x="460" y="594"/>
                  </a:lnTo>
                  <a:lnTo>
                    <a:pt x="460" y="652"/>
                  </a:lnTo>
                  <a:lnTo>
                    <a:pt x="460" y="686"/>
                  </a:lnTo>
                  <a:lnTo>
                    <a:pt x="460" y="769"/>
                  </a:lnTo>
                  <a:lnTo>
                    <a:pt x="460" y="861"/>
                  </a:lnTo>
                  <a:lnTo>
                    <a:pt x="460" y="945"/>
                  </a:lnTo>
                  <a:lnTo>
                    <a:pt x="460" y="1011"/>
                  </a:lnTo>
                  <a:lnTo>
                    <a:pt x="460" y="1028"/>
                  </a:lnTo>
                  <a:lnTo>
                    <a:pt x="452" y="1120"/>
                  </a:lnTo>
                  <a:lnTo>
                    <a:pt x="443" y="1296"/>
                  </a:lnTo>
                  <a:lnTo>
                    <a:pt x="426" y="1463"/>
                  </a:lnTo>
                  <a:lnTo>
                    <a:pt x="426" y="1471"/>
                  </a:lnTo>
                  <a:lnTo>
                    <a:pt x="209" y="1680"/>
                  </a:lnTo>
                  <a:lnTo>
                    <a:pt x="0" y="1463"/>
                  </a:lnTo>
                  <a:lnTo>
                    <a:pt x="0" y="995"/>
                  </a:lnTo>
                  <a:lnTo>
                    <a:pt x="0" y="928"/>
                  </a:lnTo>
                  <a:lnTo>
                    <a:pt x="0" y="836"/>
                  </a:lnTo>
                  <a:lnTo>
                    <a:pt x="0" y="753"/>
                  </a:lnTo>
                  <a:lnTo>
                    <a:pt x="0" y="661"/>
                  </a:lnTo>
                  <a:lnTo>
                    <a:pt x="0" y="627"/>
                  </a:lnTo>
                  <a:lnTo>
                    <a:pt x="9" y="569"/>
                  </a:lnTo>
                  <a:lnTo>
                    <a:pt x="17" y="485"/>
                  </a:lnTo>
                  <a:lnTo>
                    <a:pt x="34" y="393"/>
                  </a:lnTo>
                  <a:lnTo>
                    <a:pt x="34" y="360"/>
                  </a:lnTo>
                  <a:lnTo>
                    <a:pt x="51" y="310"/>
                  </a:lnTo>
                  <a:lnTo>
                    <a:pt x="67" y="276"/>
                  </a:lnTo>
                  <a:lnTo>
                    <a:pt x="101" y="218"/>
                  </a:lnTo>
                  <a:lnTo>
                    <a:pt x="126" y="184"/>
                  </a:lnTo>
                  <a:lnTo>
                    <a:pt x="159" y="134"/>
                  </a:lnTo>
                  <a:lnTo>
                    <a:pt x="201" y="59"/>
                  </a:lnTo>
                  <a:lnTo>
                    <a:pt x="201" y="59"/>
                  </a:lnTo>
                  <a:lnTo>
                    <a:pt x="27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8421277" y="4556325"/>
              <a:ext cx="42915" cy="51153"/>
            </a:xfrm>
            <a:custGeom>
              <a:avLst/>
              <a:gdLst/>
              <a:ahLst/>
              <a:cxnLst/>
              <a:rect l="l" t="t" r="r" b="b"/>
              <a:pathLst>
                <a:path w="870" h="1037" extrusionOk="0">
                  <a:moveTo>
                    <a:pt x="251" y="8"/>
                  </a:moveTo>
                  <a:lnTo>
                    <a:pt x="284" y="17"/>
                  </a:lnTo>
                  <a:lnTo>
                    <a:pt x="318" y="34"/>
                  </a:lnTo>
                  <a:lnTo>
                    <a:pt x="326" y="34"/>
                  </a:lnTo>
                  <a:lnTo>
                    <a:pt x="343" y="59"/>
                  </a:lnTo>
                  <a:lnTo>
                    <a:pt x="368" y="84"/>
                  </a:lnTo>
                  <a:lnTo>
                    <a:pt x="393" y="109"/>
                  </a:lnTo>
                  <a:lnTo>
                    <a:pt x="418" y="134"/>
                  </a:lnTo>
                  <a:lnTo>
                    <a:pt x="435" y="167"/>
                  </a:lnTo>
                  <a:lnTo>
                    <a:pt x="460" y="192"/>
                  </a:lnTo>
                  <a:lnTo>
                    <a:pt x="476" y="217"/>
                  </a:lnTo>
                  <a:lnTo>
                    <a:pt x="501" y="251"/>
                  </a:lnTo>
                  <a:lnTo>
                    <a:pt x="543" y="301"/>
                  </a:lnTo>
                  <a:lnTo>
                    <a:pt x="577" y="359"/>
                  </a:lnTo>
                  <a:lnTo>
                    <a:pt x="618" y="418"/>
                  </a:lnTo>
                  <a:lnTo>
                    <a:pt x="652" y="476"/>
                  </a:lnTo>
                  <a:lnTo>
                    <a:pt x="652" y="476"/>
                  </a:lnTo>
                  <a:lnTo>
                    <a:pt x="727" y="585"/>
                  </a:lnTo>
                  <a:lnTo>
                    <a:pt x="760" y="643"/>
                  </a:lnTo>
                  <a:lnTo>
                    <a:pt x="802" y="694"/>
                  </a:lnTo>
                  <a:lnTo>
                    <a:pt x="836" y="752"/>
                  </a:lnTo>
                  <a:lnTo>
                    <a:pt x="869" y="802"/>
                  </a:lnTo>
                  <a:lnTo>
                    <a:pt x="869" y="802"/>
                  </a:lnTo>
                  <a:lnTo>
                    <a:pt x="836" y="1036"/>
                  </a:lnTo>
                  <a:lnTo>
                    <a:pt x="602" y="1003"/>
                  </a:lnTo>
                  <a:lnTo>
                    <a:pt x="602" y="1003"/>
                  </a:lnTo>
                  <a:lnTo>
                    <a:pt x="560" y="952"/>
                  </a:lnTo>
                  <a:lnTo>
                    <a:pt x="518" y="902"/>
                  </a:lnTo>
                  <a:lnTo>
                    <a:pt x="476" y="844"/>
                  </a:lnTo>
                  <a:lnTo>
                    <a:pt x="435" y="794"/>
                  </a:lnTo>
                  <a:lnTo>
                    <a:pt x="351" y="694"/>
                  </a:lnTo>
                  <a:lnTo>
                    <a:pt x="351" y="694"/>
                  </a:lnTo>
                  <a:lnTo>
                    <a:pt x="309" y="643"/>
                  </a:lnTo>
                  <a:lnTo>
                    <a:pt x="268" y="593"/>
                  </a:lnTo>
                  <a:lnTo>
                    <a:pt x="234" y="543"/>
                  </a:lnTo>
                  <a:lnTo>
                    <a:pt x="192" y="493"/>
                  </a:lnTo>
                  <a:lnTo>
                    <a:pt x="167" y="468"/>
                  </a:lnTo>
                  <a:lnTo>
                    <a:pt x="151" y="443"/>
                  </a:lnTo>
                  <a:lnTo>
                    <a:pt x="126" y="426"/>
                  </a:lnTo>
                  <a:lnTo>
                    <a:pt x="109" y="401"/>
                  </a:lnTo>
                  <a:lnTo>
                    <a:pt x="84" y="376"/>
                  </a:lnTo>
                  <a:lnTo>
                    <a:pt x="67" y="359"/>
                  </a:lnTo>
                  <a:lnTo>
                    <a:pt x="42" y="334"/>
                  </a:lnTo>
                  <a:lnTo>
                    <a:pt x="25" y="318"/>
                  </a:lnTo>
                  <a:lnTo>
                    <a:pt x="25" y="309"/>
                  </a:lnTo>
                  <a:lnTo>
                    <a:pt x="17" y="284"/>
                  </a:lnTo>
                  <a:lnTo>
                    <a:pt x="9" y="251"/>
                  </a:lnTo>
                  <a:lnTo>
                    <a:pt x="0" y="234"/>
                  </a:lnTo>
                  <a:lnTo>
                    <a:pt x="9" y="201"/>
                  </a:lnTo>
                  <a:lnTo>
                    <a:pt x="34" y="125"/>
                  </a:lnTo>
                  <a:lnTo>
                    <a:pt x="126" y="34"/>
                  </a:lnTo>
                  <a:lnTo>
                    <a:pt x="192" y="17"/>
                  </a:lnTo>
                  <a:lnTo>
                    <a:pt x="2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8569604" y="4486675"/>
              <a:ext cx="55691" cy="77494"/>
            </a:xfrm>
            <a:custGeom>
              <a:avLst/>
              <a:gdLst/>
              <a:ahLst/>
              <a:cxnLst/>
              <a:rect l="l" t="t" r="r" b="b"/>
              <a:pathLst>
                <a:path w="1129" h="1571" extrusionOk="0">
                  <a:moveTo>
                    <a:pt x="343" y="17"/>
                  </a:moveTo>
                  <a:lnTo>
                    <a:pt x="385" y="34"/>
                  </a:lnTo>
                  <a:lnTo>
                    <a:pt x="393" y="34"/>
                  </a:lnTo>
                  <a:lnTo>
                    <a:pt x="435" y="67"/>
                  </a:lnTo>
                  <a:lnTo>
                    <a:pt x="452" y="75"/>
                  </a:lnTo>
                  <a:lnTo>
                    <a:pt x="477" y="101"/>
                  </a:lnTo>
                  <a:lnTo>
                    <a:pt x="502" y="142"/>
                  </a:lnTo>
                  <a:lnTo>
                    <a:pt x="535" y="184"/>
                  </a:lnTo>
                  <a:lnTo>
                    <a:pt x="560" y="226"/>
                  </a:lnTo>
                  <a:lnTo>
                    <a:pt x="585" y="276"/>
                  </a:lnTo>
                  <a:lnTo>
                    <a:pt x="619" y="318"/>
                  </a:lnTo>
                  <a:lnTo>
                    <a:pt x="644" y="360"/>
                  </a:lnTo>
                  <a:lnTo>
                    <a:pt x="669" y="401"/>
                  </a:lnTo>
                  <a:lnTo>
                    <a:pt x="694" y="443"/>
                  </a:lnTo>
                  <a:lnTo>
                    <a:pt x="719" y="485"/>
                  </a:lnTo>
                  <a:lnTo>
                    <a:pt x="744" y="527"/>
                  </a:lnTo>
                  <a:lnTo>
                    <a:pt x="769" y="577"/>
                  </a:lnTo>
                  <a:lnTo>
                    <a:pt x="794" y="619"/>
                  </a:lnTo>
                  <a:lnTo>
                    <a:pt x="819" y="660"/>
                  </a:lnTo>
                  <a:lnTo>
                    <a:pt x="869" y="744"/>
                  </a:lnTo>
                  <a:lnTo>
                    <a:pt x="869" y="744"/>
                  </a:lnTo>
                  <a:lnTo>
                    <a:pt x="911" y="836"/>
                  </a:lnTo>
                  <a:lnTo>
                    <a:pt x="961" y="919"/>
                  </a:lnTo>
                  <a:lnTo>
                    <a:pt x="1003" y="1011"/>
                  </a:lnTo>
                  <a:lnTo>
                    <a:pt x="1045" y="1095"/>
                  </a:lnTo>
                  <a:lnTo>
                    <a:pt x="1128" y="1270"/>
                  </a:lnTo>
                  <a:lnTo>
                    <a:pt x="1128" y="1270"/>
                  </a:lnTo>
                  <a:lnTo>
                    <a:pt x="1037" y="1571"/>
                  </a:lnTo>
                  <a:lnTo>
                    <a:pt x="744" y="1479"/>
                  </a:lnTo>
                  <a:lnTo>
                    <a:pt x="744" y="1471"/>
                  </a:lnTo>
                  <a:lnTo>
                    <a:pt x="652" y="1312"/>
                  </a:lnTo>
                  <a:lnTo>
                    <a:pt x="602" y="1228"/>
                  </a:lnTo>
                  <a:lnTo>
                    <a:pt x="552" y="1145"/>
                  </a:lnTo>
                  <a:lnTo>
                    <a:pt x="502" y="1070"/>
                  </a:lnTo>
                  <a:lnTo>
                    <a:pt x="452" y="986"/>
                  </a:lnTo>
                  <a:lnTo>
                    <a:pt x="452" y="986"/>
                  </a:lnTo>
                  <a:lnTo>
                    <a:pt x="402" y="911"/>
                  </a:lnTo>
                  <a:lnTo>
                    <a:pt x="377" y="869"/>
                  </a:lnTo>
                  <a:lnTo>
                    <a:pt x="352" y="827"/>
                  </a:lnTo>
                  <a:lnTo>
                    <a:pt x="318" y="802"/>
                  </a:lnTo>
                  <a:lnTo>
                    <a:pt x="293" y="761"/>
                  </a:lnTo>
                  <a:lnTo>
                    <a:pt x="268" y="719"/>
                  </a:lnTo>
                  <a:lnTo>
                    <a:pt x="243" y="685"/>
                  </a:lnTo>
                  <a:lnTo>
                    <a:pt x="218" y="644"/>
                  </a:lnTo>
                  <a:lnTo>
                    <a:pt x="193" y="602"/>
                  </a:lnTo>
                  <a:lnTo>
                    <a:pt x="159" y="568"/>
                  </a:lnTo>
                  <a:lnTo>
                    <a:pt x="134" y="527"/>
                  </a:lnTo>
                  <a:lnTo>
                    <a:pt x="109" y="485"/>
                  </a:lnTo>
                  <a:lnTo>
                    <a:pt x="84" y="451"/>
                  </a:lnTo>
                  <a:lnTo>
                    <a:pt x="59" y="410"/>
                  </a:lnTo>
                  <a:lnTo>
                    <a:pt x="34" y="385"/>
                  </a:lnTo>
                  <a:lnTo>
                    <a:pt x="34" y="368"/>
                  </a:lnTo>
                  <a:lnTo>
                    <a:pt x="26" y="326"/>
                  </a:lnTo>
                  <a:lnTo>
                    <a:pt x="26" y="318"/>
                  </a:lnTo>
                  <a:lnTo>
                    <a:pt x="9" y="276"/>
                  </a:lnTo>
                  <a:lnTo>
                    <a:pt x="1" y="251"/>
                  </a:lnTo>
                  <a:lnTo>
                    <a:pt x="26" y="201"/>
                  </a:lnTo>
                  <a:lnTo>
                    <a:pt x="59" y="117"/>
                  </a:lnTo>
                  <a:lnTo>
                    <a:pt x="159" y="25"/>
                  </a:lnTo>
                  <a:lnTo>
                    <a:pt x="260" y="17"/>
                  </a:lnTo>
                  <a:lnTo>
                    <a:pt x="31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8701457" y="4385701"/>
              <a:ext cx="61067" cy="112565"/>
            </a:xfrm>
            <a:custGeom>
              <a:avLst/>
              <a:gdLst/>
              <a:ahLst/>
              <a:cxnLst/>
              <a:rect l="l" t="t" r="r" b="b"/>
              <a:pathLst>
                <a:path w="1238" h="2282" extrusionOk="0">
                  <a:moveTo>
                    <a:pt x="118" y="26"/>
                  </a:moveTo>
                  <a:lnTo>
                    <a:pt x="118" y="26"/>
                  </a:lnTo>
                  <a:lnTo>
                    <a:pt x="218" y="118"/>
                  </a:lnTo>
                  <a:lnTo>
                    <a:pt x="260" y="151"/>
                  </a:lnTo>
                  <a:lnTo>
                    <a:pt x="335" y="218"/>
                  </a:lnTo>
                  <a:lnTo>
                    <a:pt x="360" y="243"/>
                  </a:lnTo>
                  <a:lnTo>
                    <a:pt x="435" y="318"/>
                  </a:lnTo>
                  <a:lnTo>
                    <a:pt x="502" y="443"/>
                  </a:lnTo>
                  <a:lnTo>
                    <a:pt x="636" y="677"/>
                  </a:lnTo>
                  <a:lnTo>
                    <a:pt x="653" y="694"/>
                  </a:lnTo>
                  <a:lnTo>
                    <a:pt x="761" y="928"/>
                  </a:lnTo>
                  <a:lnTo>
                    <a:pt x="828" y="1045"/>
                  </a:lnTo>
                  <a:lnTo>
                    <a:pt x="886" y="1170"/>
                  </a:lnTo>
                  <a:lnTo>
                    <a:pt x="920" y="1229"/>
                  </a:lnTo>
                  <a:lnTo>
                    <a:pt x="945" y="1295"/>
                  </a:lnTo>
                  <a:lnTo>
                    <a:pt x="1012" y="1421"/>
                  </a:lnTo>
                  <a:lnTo>
                    <a:pt x="1070" y="1546"/>
                  </a:lnTo>
                  <a:lnTo>
                    <a:pt x="1129" y="1671"/>
                  </a:lnTo>
                  <a:lnTo>
                    <a:pt x="1187" y="1797"/>
                  </a:lnTo>
                  <a:lnTo>
                    <a:pt x="1237" y="1914"/>
                  </a:lnTo>
                  <a:lnTo>
                    <a:pt x="1237" y="1922"/>
                  </a:lnTo>
                  <a:lnTo>
                    <a:pt x="1104" y="2281"/>
                  </a:lnTo>
                  <a:lnTo>
                    <a:pt x="736" y="2139"/>
                  </a:lnTo>
                  <a:lnTo>
                    <a:pt x="736" y="2131"/>
                  </a:lnTo>
                  <a:lnTo>
                    <a:pt x="686" y="2022"/>
                  </a:lnTo>
                  <a:lnTo>
                    <a:pt x="636" y="1897"/>
                  </a:lnTo>
                  <a:lnTo>
                    <a:pt x="577" y="1772"/>
                  </a:lnTo>
                  <a:lnTo>
                    <a:pt x="519" y="1646"/>
                  </a:lnTo>
                  <a:lnTo>
                    <a:pt x="460" y="1521"/>
                  </a:lnTo>
                  <a:lnTo>
                    <a:pt x="435" y="1463"/>
                  </a:lnTo>
                  <a:lnTo>
                    <a:pt x="410" y="1404"/>
                  </a:lnTo>
                  <a:lnTo>
                    <a:pt x="352" y="1279"/>
                  </a:lnTo>
                  <a:lnTo>
                    <a:pt x="293" y="1153"/>
                  </a:lnTo>
                  <a:lnTo>
                    <a:pt x="193" y="920"/>
                  </a:lnTo>
                  <a:lnTo>
                    <a:pt x="185" y="903"/>
                  </a:lnTo>
                  <a:lnTo>
                    <a:pt x="76" y="652"/>
                  </a:lnTo>
                  <a:lnTo>
                    <a:pt x="26" y="519"/>
                  </a:lnTo>
                  <a:lnTo>
                    <a:pt x="9" y="418"/>
                  </a:lnTo>
                  <a:lnTo>
                    <a:pt x="9" y="376"/>
                  </a:lnTo>
                  <a:lnTo>
                    <a:pt x="9" y="276"/>
                  </a:lnTo>
                  <a:lnTo>
                    <a:pt x="9" y="234"/>
                  </a:lnTo>
                  <a:lnTo>
                    <a:pt x="1" y="92"/>
                  </a:lnTo>
                  <a:lnTo>
                    <a:pt x="1" y="84"/>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8856838" y="4303719"/>
              <a:ext cx="44987" cy="83265"/>
            </a:xfrm>
            <a:custGeom>
              <a:avLst/>
              <a:gdLst/>
              <a:ahLst/>
              <a:cxnLst/>
              <a:rect l="l" t="t" r="r" b="b"/>
              <a:pathLst>
                <a:path w="912" h="1688" extrusionOk="0">
                  <a:moveTo>
                    <a:pt x="351" y="8"/>
                  </a:moveTo>
                  <a:lnTo>
                    <a:pt x="376" y="42"/>
                  </a:lnTo>
                  <a:lnTo>
                    <a:pt x="426" y="125"/>
                  </a:lnTo>
                  <a:lnTo>
                    <a:pt x="460" y="176"/>
                  </a:lnTo>
                  <a:lnTo>
                    <a:pt x="468" y="201"/>
                  </a:lnTo>
                  <a:lnTo>
                    <a:pt x="510" y="292"/>
                  </a:lnTo>
                  <a:lnTo>
                    <a:pt x="543" y="376"/>
                  </a:lnTo>
                  <a:lnTo>
                    <a:pt x="585" y="460"/>
                  </a:lnTo>
                  <a:lnTo>
                    <a:pt x="619" y="551"/>
                  </a:lnTo>
                  <a:lnTo>
                    <a:pt x="652" y="635"/>
                  </a:lnTo>
                  <a:lnTo>
                    <a:pt x="685" y="719"/>
                  </a:lnTo>
                  <a:lnTo>
                    <a:pt x="727" y="810"/>
                  </a:lnTo>
                  <a:lnTo>
                    <a:pt x="761" y="902"/>
                  </a:lnTo>
                  <a:lnTo>
                    <a:pt x="786" y="986"/>
                  </a:lnTo>
                  <a:lnTo>
                    <a:pt x="819" y="1078"/>
                  </a:lnTo>
                  <a:lnTo>
                    <a:pt x="853" y="1170"/>
                  </a:lnTo>
                  <a:lnTo>
                    <a:pt x="869" y="1211"/>
                  </a:lnTo>
                  <a:lnTo>
                    <a:pt x="878" y="1262"/>
                  </a:lnTo>
                  <a:lnTo>
                    <a:pt x="894" y="1303"/>
                  </a:lnTo>
                  <a:lnTo>
                    <a:pt x="911" y="1345"/>
                  </a:lnTo>
                  <a:lnTo>
                    <a:pt x="711" y="1688"/>
                  </a:lnTo>
                  <a:lnTo>
                    <a:pt x="376" y="1487"/>
                  </a:lnTo>
                  <a:lnTo>
                    <a:pt x="368" y="1445"/>
                  </a:lnTo>
                  <a:lnTo>
                    <a:pt x="360" y="1404"/>
                  </a:lnTo>
                  <a:lnTo>
                    <a:pt x="351" y="1362"/>
                  </a:lnTo>
                  <a:lnTo>
                    <a:pt x="335" y="1320"/>
                  </a:lnTo>
                  <a:lnTo>
                    <a:pt x="318" y="1228"/>
                  </a:lnTo>
                  <a:lnTo>
                    <a:pt x="293" y="1145"/>
                  </a:lnTo>
                  <a:lnTo>
                    <a:pt x="268" y="1061"/>
                  </a:lnTo>
                  <a:lnTo>
                    <a:pt x="243" y="978"/>
                  </a:lnTo>
                  <a:lnTo>
                    <a:pt x="218" y="886"/>
                  </a:lnTo>
                  <a:lnTo>
                    <a:pt x="193" y="802"/>
                  </a:lnTo>
                  <a:lnTo>
                    <a:pt x="159" y="719"/>
                  </a:lnTo>
                  <a:lnTo>
                    <a:pt x="134" y="635"/>
                  </a:lnTo>
                  <a:lnTo>
                    <a:pt x="109" y="543"/>
                  </a:lnTo>
                  <a:lnTo>
                    <a:pt x="76" y="460"/>
                  </a:lnTo>
                  <a:lnTo>
                    <a:pt x="51" y="376"/>
                  </a:lnTo>
                  <a:lnTo>
                    <a:pt x="42" y="351"/>
                  </a:lnTo>
                  <a:lnTo>
                    <a:pt x="25" y="284"/>
                  </a:lnTo>
                  <a:lnTo>
                    <a:pt x="9" y="192"/>
                  </a:lnTo>
                  <a:lnTo>
                    <a:pt x="0" y="150"/>
                  </a:lnTo>
                  <a:lnTo>
                    <a:pt x="51" y="92"/>
                  </a:lnTo>
                  <a:lnTo>
                    <a:pt x="92" y="59"/>
                  </a:lnTo>
                  <a:lnTo>
                    <a:pt x="218" y="8"/>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9053803" y="4230369"/>
              <a:ext cx="38377" cy="89036"/>
            </a:xfrm>
            <a:custGeom>
              <a:avLst/>
              <a:gdLst/>
              <a:ahLst/>
              <a:cxnLst/>
              <a:rect l="l" t="t" r="r" b="b"/>
              <a:pathLst>
                <a:path w="778" h="1805" extrusionOk="0">
                  <a:moveTo>
                    <a:pt x="276" y="67"/>
                  </a:moveTo>
                  <a:lnTo>
                    <a:pt x="276" y="67"/>
                  </a:lnTo>
                  <a:lnTo>
                    <a:pt x="318" y="134"/>
                  </a:lnTo>
                  <a:lnTo>
                    <a:pt x="326" y="150"/>
                  </a:lnTo>
                  <a:lnTo>
                    <a:pt x="393" y="234"/>
                  </a:lnTo>
                  <a:lnTo>
                    <a:pt x="393" y="234"/>
                  </a:lnTo>
                  <a:lnTo>
                    <a:pt x="452" y="309"/>
                  </a:lnTo>
                  <a:lnTo>
                    <a:pt x="494" y="359"/>
                  </a:lnTo>
                  <a:lnTo>
                    <a:pt x="519" y="393"/>
                  </a:lnTo>
                  <a:lnTo>
                    <a:pt x="535" y="418"/>
                  </a:lnTo>
                  <a:lnTo>
                    <a:pt x="569" y="476"/>
                  </a:lnTo>
                  <a:lnTo>
                    <a:pt x="569" y="485"/>
                  </a:lnTo>
                  <a:lnTo>
                    <a:pt x="594" y="560"/>
                  </a:lnTo>
                  <a:lnTo>
                    <a:pt x="602" y="593"/>
                  </a:lnTo>
                  <a:lnTo>
                    <a:pt x="619" y="652"/>
                  </a:lnTo>
                  <a:lnTo>
                    <a:pt x="636" y="735"/>
                  </a:lnTo>
                  <a:lnTo>
                    <a:pt x="636" y="735"/>
                  </a:lnTo>
                  <a:lnTo>
                    <a:pt x="652" y="827"/>
                  </a:lnTo>
                  <a:lnTo>
                    <a:pt x="677" y="919"/>
                  </a:lnTo>
                  <a:lnTo>
                    <a:pt x="694" y="1003"/>
                  </a:lnTo>
                  <a:lnTo>
                    <a:pt x="702" y="1053"/>
                  </a:lnTo>
                  <a:lnTo>
                    <a:pt x="711" y="1094"/>
                  </a:lnTo>
                  <a:lnTo>
                    <a:pt x="727" y="1186"/>
                  </a:lnTo>
                  <a:lnTo>
                    <a:pt x="744" y="1270"/>
                  </a:lnTo>
                  <a:lnTo>
                    <a:pt x="761" y="1362"/>
                  </a:lnTo>
                  <a:lnTo>
                    <a:pt x="778" y="1445"/>
                  </a:lnTo>
                  <a:lnTo>
                    <a:pt x="778" y="1454"/>
                  </a:lnTo>
                  <a:lnTo>
                    <a:pt x="569" y="1805"/>
                  </a:lnTo>
                  <a:lnTo>
                    <a:pt x="218" y="1596"/>
                  </a:lnTo>
                  <a:lnTo>
                    <a:pt x="218" y="1587"/>
                  </a:lnTo>
                  <a:lnTo>
                    <a:pt x="193" y="1504"/>
                  </a:lnTo>
                  <a:lnTo>
                    <a:pt x="168" y="1412"/>
                  </a:lnTo>
                  <a:lnTo>
                    <a:pt x="143" y="1320"/>
                  </a:lnTo>
                  <a:lnTo>
                    <a:pt x="118" y="1228"/>
                  </a:lnTo>
                  <a:lnTo>
                    <a:pt x="101" y="1195"/>
                  </a:lnTo>
                  <a:lnTo>
                    <a:pt x="93" y="1136"/>
                  </a:lnTo>
                  <a:lnTo>
                    <a:pt x="68" y="1044"/>
                  </a:lnTo>
                  <a:lnTo>
                    <a:pt x="51" y="952"/>
                  </a:lnTo>
                  <a:lnTo>
                    <a:pt x="26" y="861"/>
                  </a:lnTo>
                  <a:lnTo>
                    <a:pt x="26" y="861"/>
                  </a:lnTo>
                  <a:lnTo>
                    <a:pt x="9" y="769"/>
                  </a:lnTo>
                  <a:lnTo>
                    <a:pt x="1" y="710"/>
                  </a:lnTo>
                  <a:lnTo>
                    <a:pt x="1" y="677"/>
                  </a:lnTo>
                  <a:lnTo>
                    <a:pt x="1" y="593"/>
                  </a:lnTo>
                  <a:lnTo>
                    <a:pt x="1" y="585"/>
                  </a:lnTo>
                  <a:lnTo>
                    <a:pt x="1" y="518"/>
                  </a:lnTo>
                  <a:lnTo>
                    <a:pt x="9" y="485"/>
                  </a:lnTo>
                  <a:lnTo>
                    <a:pt x="17" y="434"/>
                  </a:lnTo>
                  <a:lnTo>
                    <a:pt x="42" y="384"/>
                  </a:lnTo>
                  <a:lnTo>
                    <a:pt x="68" y="284"/>
                  </a:lnTo>
                  <a:lnTo>
                    <a:pt x="68" y="284"/>
                  </a:lnTo>
                  <a:lnTo>
                    <a:pt x="101" y="184"/>
                  </a:lnTo>
                  <a:lnTo>
                    <a:pt x="109" y="159"/>
                  </a:lnTo>
                  <a:lnTo>
                    <a:pt x="126" y="84"/>
                  </a:lnTo>
                  <a:lnTo>
                    <a:pt x="126" y="84"/>
                  </a:lnTo>
                  <a:lnTo>
                    <a:pt x="1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9249979" y="4173050"/>
              <a:ext cx="24762" cy="140583"/>
            </a:xfrm>
            <a:custGeom>
              <a:avLst/>
              <a:gdLst/>
              <a:ahLst/>
              <a:cxnLst/>
              <a:rect l="l" t="t" r="r" b="b"/>
              <a:pathLst>
                <a:path w="502" h="2850" extrusionOk="0">
                  <a:moveTo>
                    <a:pt x="217" y="59"/>
                  </a:moveTo>
                  <a:lnTo>
                    <a:pt x="217" y="59"/>
                  </a:lnTo>
                  <a:lnTo>
                    <a:pt x="276" y="218"/>
                  </a:lnTo>
                  <a:lnTo>
                    <a:pt x="334" y="327"/>
                  </a:lnTo>
                  <a:lnTo>
                    <a:pt x="343" y="368"/>
                  </a:lnTo>
                  <a:lnTo>
                    <a:pt x="359" y="410"/>
                  </a:lnTo>
                  <a:lnTo>
                    <a:pt x="393" y="686"/>
                  </a:lnTo>
                  <a:lnTo>
                    <a:pt x="410" y="845"/>
                  </a:lnTo>
                  <a:lnTo>
                    <a:pt x="418" y="928"/>
                  </a:lnTo>
                  <a:lnTo>
                    <a:pt x="426" y="1003"/>
                  </a:lnTo>
                  <a:lnTo>
                    <a:pt x="435" y="1162"/>
                  </a:lnTo>
                  <a:lnTo>
                    <a:pt x="443" y="1321"/>
                  </a:lnTo>
                  <a:lnTo>
                    <a:pt x="460" y="1480"/>
                  </a:lnTo>
                  <a:lnTo>
                    <a:pt x="468" y="1638"/>
                  </a:lnTo>
                  <a:lnTo>
                    <a:pt x="468" y="1663"/>
                  </a:lnTo>
                  <a:lnTo>
                    <a:pt x="476" y="1797"/>
                  </a:lnTo>
                  <a:lnTo>
                    <a:pt x="485" y="1956"/>
                  </a:lnTo>
                  <a:lnTo>
                    <a:pt x="493" y="2114"/>
                  </a:lnTo>
                  <a:lnTo>
                    <a:pt x="501" y="2282"/>
                  </a:lnTo>
                  <a:lnTo>
                    <a:pt x="501" y="2440"/>
                  </a:lnTo>
                  <a:lnTo>
                    <a:pt x="501" y="2591"/>
                  </a:lnTo>
                  <a:lnTo>
                    <a:pt x="501" y="2599"/>
                  </a:lnTo>
                  <a:lnTo>
                    <a:pt x="259" y="2850"/>
                  </a:lnTo>
                  <a:lnTo>
                    <a:pt x="17" y="2607"/>
                  </a:lnTo>
                  <a:lnTo>
                    <a:pt x="17" y="2457"/>
                  </a:lnTo>
                  <a:lnTo>
                    <a:pt x="17" y="2298"/>
                  </a:lnTo>
                  <a:lnTo>
                    <a:pt x="17" y="2140"/>
                  </a:lnTo>
                  <a:lnTo>
                    <a:pt x="17" y="1981"/>
                  </a:lnTo>
                  <a:lnTo>
                    <a:pt x="17" y="1822"/>
                  </a:lnTo>
                  <a:lnTo>
                    <a:pt x="17" y="1688"/>
                  </a:lnTo>
                  <a:lnTo>
                    <a:pt x="17" y="1663"/>
                  </a:lnTo>
                  <a:lnTo>
                    <a:pt x="17" y="1505"/>
                  </a:lnTo>
                  <a:lnTo>
                    <a:pt x="17" y="1346"/>
                  </a:lnTo>
                  <a:lnTo>
                    <a:pt x="9" y="1187"/>
                  </a:lnTo>
                  <a:lnTo>
                    <a:pt x="0" y="1028"/>
                  </a:lnTo>
                  <a:lnTo>
                    <a:pt x="0" y="962"/>
                  </a:lnTo>
                  <a:lnTo>
                    <a:pt x="0" y="870"/>
                  </a:lnTo>
                  <a:lnTo>
                    <a:pt x="0" y="711"/>
                  </a:lnTo>
                  <a:lnTo>
                    <a:pt x="0" y="444"/>
                  </a:lnTo>
                  <a:lnTo>
                    <a:pt x="17" y="394"/>
                  </a:lnTo>
                  <a:lnTo>
                    <a:pt x="25" y="360"/>
                  </a:lnTo>
                  <a:lnTo>
                    <a:pt x="59" y="243"/>
                  </a:lnTo>
                  <a:lnTo>
                    <a:pt x="109" y="76"/>
                  </a:lnTo>
                  <a:lnTo>
                    <a:pt x="109" y="68"/>
                  </a:lnTo>
                  <a:lnTo>
                    <a:pt x="1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9407777" y="4115781"/>
              <a:ext cx="25601" cy="148426"/>
            </a:xfrm>
            <a:custGeom>
              <a:avLst/>
              <a:gdLst/>
              <a:ahLst/>
              <a:cxnLst/>
              <a:rect l="l" t="t" r="r" b="b"/>
              <a:pathLst>
                <a:path w="519" h="3009" extrusionOk="0">
                  <a:moveTo>
                    <a:pt x="260" y="9"/>
                  </a:moveTo>
                  <a:lnTo>
                    <a:pt x="285" y="34"/>
                  </a:lnTo>
                  <a:lnTo>
                    <a:pt x="285" y="101"/>
                  </a:lnTo>
                  <a:lnTo>
                    <a:pt x="293" y="184"/>
                  </a:lnTo>
                  <a:lnTo>
                    <a:pt x="302" y="268"/>
                  </a:lnTo>
                  <a:lnTo>
                    <a:pt x="310" y="352"/>
                  </a:lnTo>
                  <a:lnTo>
                    <a:pt x="310" y="393"/>
                  </a:lnTo>
                  <a:lnTo>
                    <a:pt x="310" y="435"/>
                  </a:lnTo>
                  <a:lnTo>
                    <a:pt x="318" y="519"/>
                  </a:lnTo>
                  <a:lnTo>
                    <a:pt x="327" y="602"/>
                  </a:lnTo>
                  <a:lnTo>
                    <a:pt x="335" y="686"/>
                  </a:lnTo>
                  <a:lnTo>
                    <a:pt x="352" y="769"/>
                  </a:lnTo>
                  <a:lnTo>
                    <a:pt x="360" y="828"/>
                  </a:lnTo>
                  <a:lnTo>
                    <a:pt x="360" y="853"/>
                  </a:lnTo>
                  <a:lnTo>
                    <a:pt x="360" y="945"/>
                  </a:lnTo>
                  <a:lnTo>
                    <a:pt x="368" y="1028"/>
                  </a:lnTo>
                  <a:lnTo>
                    <a:pt x="377" y="1112"/>
                  </a:lnTo>
                  <a:lnTo>
                    <a:pt x="385" y="1195"/>
                  </a:lnTo>
                  <a:lnTo>
                    <a:pt x="410" y="1371"/>
                  </a:lnTo>
                  <a:lnTo>
                    <a:pt x="427" y="1546"/>
                  </a:lnTo>
                  <a:lnTo>
                    <a:pt x="444" y="1713"/>
                  </a:lnTo>
                  <a:lnTo>
                    <a:pt x="460" y="1889"/>
                  </a:lnTo>
                  <a:lnTo>
                    <a:pt x="469" y="1964"/>
                  </a:lnTo>
                  <a:lnTo>
                    <a:pt x="477" y="2064"/>
                  </a:lnTo>
                  <a:lnTo>
                    <a:pt x="485" y="2156"/>
                  </a:lnTo>
                  <a:lnTo>
                    <a:pt x="494" y="2240"/>
                  </a:lnTo>
                  <a:lnTo>
                    <a:pt x="502" y="2323"/>
                  </a:lnTo>
                  <a:lnTo>
                    <a:pt x="510" y="2415"/>
                  </a:lnTo>
                  <a:lnTo>
                    <a:pt x="519" y="2507"/>
                  </a:lnTo>
                  <a:lnTo>
                    <a:pt x="519" y="2590"/>
                  </a:lnTo>
                  <a:lnTo>
                    <a:pt x="519" y="2682"/>
                  </a:lnTo>
                  <a:lnTo>
                    <a:pt x="519" y="2749"/>
                  </a:lnTo>
                  <a:lnTo>
                    <a:pt x="519" y="2766"/>
                  </a:lnTo>
                  <a:lnTo>
                    <a:pt x="285" y="3008"/>
                  </a:lnTo>
                  <a:lnTo>
                    <a:pt x="43" y="2774"/>
                  </a:lnTo>
                  <a:lnTo>
                    <a:pt x="43" y="2607"/>
                  </a:lnTo>
                  <a:lnTo>
                    <a:pt x="43" y="2524"/>
                  </a:lnTo>
                  <a:lnTo>
                    <a:pt x="43" y="2440"/>
                  </a:lnTo>
                  <a:lnTo>
                    <a:pt x="43" y="2357"/>
                  </a:lnTo>
                  <a:lnTo>
                    <a:pt x="43" y="2273"/>
                  </a:lnTo>
                  <a:lnTo>
                    <a:pt x="43" y="2181"/>
                  </a:lnTo>
                  <a:lnTo>
                    <a:pt x="43" y="2098"/>
                  </a:lnTo>
                  <a:lnTo>
                    <a:pt x="34" y="1997"/>
                  </a:lnTo>
                  <a:lnTo>
                    <a:pt x="34" y="1922"/>
                  </a:lnTo>
                  <a:lnTo>
                    <a:pt x="26" y="1755"/>
                  </a:lnTo>
                  <a:lnTo>
                    <a:pt x="17" y="1580"/>
                  </a:lnTo>
                  <a:lnTo>
                    <a:pt x="9" y="1404"/>
                  </a:lnTo>
                  <a:lnTo>
                    <a:pt x="1" y="1229"/>
                  </a:lnTo>
                  <a:lnTo>
                    <a:pt x="1" y="1145"/>
                  </a:lnTo>
                  <a:lnTo>
                    <a:pt x="1" y="1053"/>
                  </a:lnTo>
                  <a:lnTo>
                    <a:pt x="1" y="970"/>
                  </a:lnTo>
                  <a:lnTo>
                    <a:pt x="1" y="878"/>
                  </a:lnTo>
                  <a:lnTo>
                    <a:pt x="1" y="794"/>
                  </a:lnTo>
                  <a:lnTo>
                    <a:pt x="1" y="702"/>
                  </a:lnTo>
                  <a:lnTo>
                    <a:pt x="1" y="611"/>
                  </a:lnTo>
                  <a:lnTo>
                    <a:pt x="1" y="527"/>
                  </a:lnTo>
                  <a:lnTo>
                    <a:pt x="1" y="435"/>
                  </a:lnTo>
                  <a:lnTo>
                    <a:pt x="1" y="393"/>
                  </a:lnTo>
                  <a:lnTo>
                    <a:pt x="1" y="352"/>
                  </a:lnTo>
                  <a:lnTo>
                    <a:pt x="9" y="260"/>
                  </a:lnTo>
                  <a:lnTo>
                    <a:pt x="17" y="176"/>
                  </a:lnTo>
                  <a:lnTo>
                    <a:pt x="26" y="84"/>
                  </a:lnTo>
                  <a:lnTo>
                    <a:pt x="34" y="26"/>
                  </a:lnTo>
                  <a:lnTo>
                    <a:pt x="6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9537163" y="4122391"/>
              <a:ext cx="27673" cy="122431"/>
            </a:xfrm>
            <a:custGeom>
              <a:avLst/>
              <a:gdLst/>
              <a:ahLst/>
              <a:cxnLst/>
              <a:rect l="l" t="t" r="r" b="b"/>
              <a:pathLst>
                <a:path w="561" h="2482" extrusionOk="0">
                  <a:moveTo>
                    <a:pt x="360" y="17"/>
                  </a:moveTo>
                  <a:lnTo>
                    <a:pt x="427" y="92"/>
                  </a:lnTo>
                  <a:lnTo>
                    <a:pt x="452" y="109"/>
                  </a:lnTo>
                  <a:lnTo>
                    <a:pt x="469" y="159"/>
                  </a:lnTo>
                  <a:lnTo>
                    <a:pt x="485" y="226"/>
                  </a:lnTo>
                  <a:lnTo>
                    <a:pt x="494" y="251"/>
                  </a:lnTo>
                  <a:lnTo>
                    <a:pt x="494" y="301"/>
                  </a:lnTo>
                  <a:lnTo>
                    <a:pt x="494" y="368"/>
                  </a:lnTo>
                  <a:lnTo>
                    <a:pt x="494" y="435"/>
                  </a:lnTo>
                  <a:lnTo>
                    <a:pt x="494" y="903"/>
                  </a:lnTo>
                  <a:lnTo>
                    <a:pt x="494" y="969"/>
                  </a:lnTo>
                  <a:lnTo>
                    <a:pt x="494" y="1036"/>
                  </a:lnTo>
                  <a:lnTo>
                    <a:pt x="494" y="1103"/>
                  </a:lnTo>
                  <a:lnTo>
                    <a:pt x="494" y="1170"/>
                  </a:lnTo>
                  <a:lnTo>
                    <a:pt x="494" y="1237"/>
                  </a:lnTo>
                  <a:lnTo>
                    <a:pt x="502" y="1337"/>
                  </a:lnTo>
                  <a:lnTo>
                    <a:pt x="502" y="1370"/>
                  </a:lnTo>
                  <a:lnTo>
                    <a:pt x="511" y="1504"/>
                  </a:lnTo>
                  <a:lnTo>
                    <a:pt x="519" y="1638"/>
                  </a:lnTo>
                  <a:lnTo>
                    <a:pt x="544" y="1922"/>
                  </a:lnTo>
                  <a:lnTo>
                    <a:pt x="552" y="2055"/>
                  </a:lnTo>
                  <a:lnTo>
                    <a:pt x="561" y="2181"/>
                  </a:lnTo>
                  <a:lnTo>
                    <a:pt x="561" y="2197"/>
                  </a:lnTo>
                  <a:lnTo>
                    <a:pt x="293" y="2481"/>
                  </a:lnTo>
                  <a:lnTo>
                    <a:pt x="1" y="2214"/>
                  </a:lnTo>
                  <a:lnTo>
                    <a:pt x="1" y="2206"/>
                  </a:lnTo>
                  <a:lnTo>
                    <a:pt x="1" y="2080"/>
                  </a:lnTo>
                  <a:lnTo>
                    <a:pt x="1" y="1938"/>
                  </a:lnTo>
                  <a:lnTo>
                    <a:pt x="1" y="1663"/>
                  </a:lnTo>
                  <a:lnTo>
                    <a:pt x="1" y="1036"/>
                  </a:lnTo>
                  <a:lnTo>
                    <a:pt x="1" y="969"/>
                  </a:lnTo>
                  <a:lnTo>
                    <a:pt x="1" y="894"/>
                  </a:lnTo>
                  <a:lnTo>
                    <a:pt x="1" y="827"/>
                  </a:lnTo>
                  <a:lnTo>
                    <a:pt x="1" y="761"/>
                  </a:lnTo>
                  <a:lnTo>
                    <a:pt x="1" y="685"/>
                  </a:lnTo>
                  <a:lnTo>
                    <a:pt x="1" y="619"/>
                  </a:lnTo>
                  <a:lnTo>
                    <a:pt x="1" y="543"/>
                  </a:lnTo>
                  <a:lnTo>
                    <a:pt x="9" y="477"/>
                  </a:lnTo>
                  <a:lnTo>
                    <a:pt x="9" y="401"/>
                  </a:lnTo>
                  <a:lnTo>
                    <a:pt x="18" y="334"/>
                  </a:lnTo>
                  <a:lnTo>
                    <a:pt x="26" y="259"/>
                  </a:lnTo>
                  <a:lnTo>
                    <a:pt x="34" y="218"/>
                  </a:lnTo>
                  <a:lnTo>
                    <a:pt x="43" y="192"/>
                  </a:lnTo>
                  <a:lnTo>
                    <a:pt x="76" y="126"/>
                  </a:lnTo>
                  <a:lnTo>
                    <a:pt x="101" y="76"/>
                  </a:lnTo>
                  <a:lnTo>
                    <a:pt x="126" y="59"/>
                  </a:lnTo>
                  <a:lnTo>
                    <a:pt x="21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4"/>
            <p:cNvSpPr/>
            <p:nvPr/>
          </p:nvSpPr>
          <p:spPr>
            <a:xfrm>
              <a:off x="9697922" y="4071682"/>
              <a:ext cx="23085" cy="143444"/>
            </a:xfrm>
            <a:custGeom>
              <a:avLst/>
              <a:gdLst/>
              <a:ahLst/>
              <a:cxnLst/>
              <a:rect l="l" t="t" r="r" b="b"/>
              <a:pathLst>
                <a:path w="468" h="2908" extrusionOk="0">
                  <a:moveTo>
                    <a:pt x="284" y="68"/>
                  </a:moveTo>
                  <a:lnTo>
                    <a:pt x="284" y="76"/>
                  </a:lnTo>
                  <a:lnTo>
                    <a:pt x="326" y="176"/>
                  </a:lnTo>
                  <a:lnTo>
                    <a:pt x="351" y="226"/>
                  </a:lnTo>
                  <a:lnTo>
                    <a:pt x="384" y="302"/>
                  </a:lnTo>
                  <a:lnTo>
                    <a:pt x="384" y="393"/>
                  </a:lnTo>
                  <a:lnTo>
                    <a:pt x="393" y="552"/>
                  </a:lnTo>
                  <a:lnTo>
                    <a:pt x="401" y="719"/>
                  </a:lnTo>
                  <a:lnTo>
                    <a:pt x="418" y="861"/>
                  </a:lnTo>
                  <a:lnTo>
                    <a:pt x="426" y="1045"/>
                  </a:lnTo>
                  <a:lnTo>
                    <a:pt x="434" y="1371"/>
                  </a:lnTo>
                  <a:lnTo>
                    <a:pt x="451" y="1655"/>
                  </a:lnTo>
                  <a:lnTo>
                    <a:pt x="451" y="1697"/>
                  </a:lnTo>
                  <a:lnTo>
                    <a:pt x="460" y="2022"/>
                  </a:lnTo>
                  <a:lnTo>
                    <a:pt x="468" y="2657"/>
                  </a:lnTo>
                  <a:lnTo>
                    <a:pt x="468" y="2666"/>
                  </a:lnTo>
                  <a:lnTo>
                    <a:pt x="234" y="2908"/>
                  </a:lnTo>
                  <a:lnTo>
                    <a:pt x="0" y="2666"/>
                  </a:lnTo>
                  <a:lnTo>
                    <a:pt x="0" y="2657"/>
                  </a:lnTo>
                  <a:lnTo>
                    <a:pt x="8" y="2022"/>
                  </a:lnTo>
                  <a:lnTo>
                    <a:pt x="17" y="1697"/>
                  </a:lnTo>
                  <a:lnTo>
                    <a:pt x="17" y="1647"/>
                  </a:lnTo>
                  <a:lnTo>
                    <a:pt x="25" y="1371"/>
                  </a:lnTo>
                  <a:lnTo>
                    <a:pt x="33" y="1045"/>
                  </a:lnTo>
                  <a:lnTo>
                    <a:pt x="33" y="861"/>
                  </a:lnTo>
                  <a:lnTo>
                    <a:pt x="33" y="719"/>
                  </a:lnTo>
                  <a:lnTo>
                    <a:pt x="42" y="561"/>
                  </a:lnTo>
                  <a:lnTo>
                    <a:pt x="42" y="393"/>
                  </a:lnTo>
                  <a:lnTo>
                    <a:pt x="42" y="302"/>
                  </a:lnTo>
                  <a:lnTo>
                    <a:pt x="75" y="235"/>
                  </a:lnTo>
                  <a:lnTo>
                    <a:pt x="92" y="176"/>
                  </a:lnTo>
                  <a:lnTo>
                    <a:pt x="134" y="76"/>
                  </a:lnTo>
                  <a:lnTo>
                    <a:pt x="134" y="68"/>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4"/>
            <p:cNvSpPr/>
            <p:nvPr/>
          </p:nvSpPr>
          <p:spPr>
            <a:xfrm>
              <a:off x="9764673" y="4088158"/>
              <a:ext cx="21901" cy="117103"/>
            </a:xfrm>
            <a:custGeom>
              <a:avLst/>
              <a:gdLst/>
              <a:ahLst/>
              <a:cxnLst/>
              <a:rect l="l" t="t" r="r" b="b"/>
              <a:pathLst>
                <a:path w="444" h="2374" extrusionOk="0">
                  <a:moveTo>
                    <a:pt x="444" y="76"/>
                  </a:moveTo>
                  <a:lnTo>
                    <a:pt x="444" y="761"/>
                  </a:lnTo>
                  <a:lnTo>
                    <a:pt x="444" y="895"/>
                  </a:lnTo>
                  <a:lnTo>
                    <a:pt x="444" y="1028"/>
                  </a:lnTo>
                  <a:lnTo>
                    <a:pt x="444" y="1104"/>
                  </a:lnTo>
                  <a:lnTo>
                    <a:pt x="444" y="1162"/>
                  </a:lnTo>
                  <a:lnTo>
                    <a:pt x="444" y="1304"/>
                  </a:lnTo>
                  <a:lnTo>
                    <a:pt x="435" y="1421"/>
                  </a:lnTo>
                  <a:lnTo>
                    <a:pt x="435" y="1438"/>
                  </a:lnTo>
                  <a:lnTo>
                    <a:pt x="419" y="1572"/>
                  </a:lnTo>
                  <a:lnTo>
                    <a:pt x="410" y="1663"/>
                  </a:lnTo>
                  <a:lnTo>
                    <a:pt x="402" y="1705"/>
                  </a:lnTo>
                  <a:lnTo>
                    <a:pt x="377" y="1839"/>
                  </a:lnTo>
                  <a:lnTo>
                    <a:pt x="360" y="1939"/>
                  </a:lnTo>
                  <a:lnTo>
                    <a:pt x="352" y="1972"/>
                  </a:lnTo>
                  <a:lnTo>
                    <a:pt x="327" y="2115"/>
                  </a:lnTo>
                  <a:lnTo>
                    <a:pt x="302" y="2248"/>
                  </a:lnTo>
                  <a:lnTo>
                    <a:pt x="126" y="2373"/>
                  </a:lnTo>
                  <a:lnTo>
                    <a:pt x="1" y="2198"/>
                  </a:lnTo>
                  <a:lnTo>
                    <a:pt x="18" y="2056"/>
                  </a:lnTo>
                  <a:lnTo>
                    <a:pt x="34" y="1922"/>
                  </a:lnTo>
                  <a:lnTo>
                    <a:pt x="34" y="1889"/>
                  </a:lnTo>
                  <a:lnTo>
                    <a:pt x="43" y="1797"/>
                  </a:lnTo>
                  <a:lnTo>
                    <a:pt x="59" y="1663"/>
                  </a:lnTo>
                  <a:lnTo>
                    <a:pt x="59" y="1622"/>
                  </a:lnTo>
                  <a:lnTo>
                    <a:pt x="76" y="1530"/>
                  </a:lnTo>
                  <a:lnTo>
                    <a:pt x="93" y="1396"/>
                  </a:lnTo>
                  <a:lnTo>
                    <a:pt x="93" y="1379"/>
                  </a:lnTo>
                  <a:lnTo>
                    <a:pt x="118" y="1262"/>
                  </a:lnTo>
                  <a:lnTo>
                    <a:pt x="143" y="1137"/>
                  </a:lnTo>
                  <a:lnTo>
                    <a:pt x="151" y="1070"/>
                  </a:lnTo>
                  <a:lnTo>
                    <a:pt x="168" y="1003"/>
                  </a:lnTo>
                  <a:lnTo>
                    <a:pt x="185" y="870"/>
                  </a:lnTo>
                  <a:lnTo>
                    <a:pt x="210" y="736"/>
                  </a:lnTo>
                  <a:lnTo>
                    <a:pt x="210" y="711"/>
                  </a:lnTo>
                  <a:lnTo>
                    <a:pt x="235" y="602"/>
                  </a:lnTo>
                  <a:lnTo>
                    <a:pt x="252" y="469"/>
                  </a:lnTo>
                  <a:lnTo>
                    <a:pt x="277" y="335"/>
                  </a:lnTo>
                  <a:lnTo>
                    <a:pt x="293" y="201"/>
                  </a:lnTo>
                  <a:lnTo>
                    <a:pt x="310" y="76"/>
                  </a:lnTo>
                  <a:lnTo>
                    <a:pt x="310" y="68"/>
                  </a:lnTo>
                  <a:lnTo>
                    <a:pt x="38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9735027" y="4404643"/>
              <a:ext cx="26440" cy="128646"/>
            </a:xfrm>
            <a:custGeom>
              <a:avLst/>
              <a:gdLst/>
              <a:ahLst/>
              <a:cxnLst/>
              <a:rect l="l" t="t" r="r" b="b"/>
              <a:pathLst>
                <a:path w="536" h="2608" extrusionOk="0">
                  <a:moveTo>
                    <a:pt x="418" y="68"/>
                  </a:moveTo>
                  <a:lnTo>
                    <a:pt x="418" y="76"/>
                  </a:lnTo>
                  <a:lnTo>
                    <a:pt x="468" y="201"/>
                  </a:lnTo>
                  <a:lnTo>
                    <a:pt x="477" y="218"/>
                  </a:lnTo>
                  <a:lnTo>
                    <a:pt x="510" y="293"/>
                  </a:lnTo>
                  <a:lnTo>
                    <a:pt x="535" y="368"/>
                  </a:lnTo>
                  <a:lnTo>
                    <a:pt x="535" y="377"/>
                  </a:lnTo>
                  <a:lnTo>
                    <a:pt x="527" y="519"/>
                  </a:lnTo>
                  <a:lnTo>
                    <a:pt x="518" y="661"/>
                  </a:lnTo>
                  <a:lnTo>
                    <a:pt x="510" y="811"/>
                  </a:lnTo>
                  <a:lnTo>
                    <a:pt x="510" y="853"/>
                  </a:lnTo>
                  <a:lnTo>
                    <a:pt x="502" y="953"/>
                  </a:lnTo>
                  <a:lnTo>
                    <a:pt x="493" y="1095"/>
                  </a:lnTo>
                  <a:lnTo>
                    <a:pt x="485" y="1246"/>
                  </a:lnTo>
                  <a:lnTo>
                    <a:pt x="477" y="1388"/>
                  </a:lnTo>
                  <a:lnTo>
                    <a:pt x="468" y="1530"/>
                  </a:lnTo>
                  <a:lnTo>
                    <a:pt x="468" y="1530"/>
                  </a:lnTo>
                  <a:lnTo>
                    <a:pt x="460" y="1680"/>
                  </a:lnTo>
                  <a:lnTo>
                    <a:pt x="452" y="1822"/>
                  </a:lnTo>
                  <a:lnTo>
                    <a:pt x="443" y="1964"/>
                  </a:lnTo>
                  <a:lnTo>
                    <a:pt x="435" y="2114"/>
                  </a:lnTo>
                  <a:lnTo>
                    <a:pt x="418" y="2390"/>
                  </a:lnTo>
                  <a:lnTo>
                    <a:pt x="418" y="2398"/>
                  </a:lnTo>
                  <a:lnTo>
                    <a:pt x="201" y="2607"/>
                  </a:lnTo>
                  <a:lnTo>
                    <a:pt x="0" y="2390"/>
                  </a:lnTo>
                  <a:lnTo>
                    <a:pt x="0" y="2373"/>
                  </a:lnTo>
                  <a:lnTo>
                    <a:pt x="9" y="2098"/>
                  </a:lnTo>
                  <a:lnTo>
                    <a:pt x="9" y="1947"/>
                  </a:lnTo>
                  <a:lnTo>
                    <a:pt x="9" y="1797"/>
                  </a:lnTo>
                  <a:lnTo>
                    <a:pt x="9" y="1655"/>
                  </a:lnTo>
                  <a:lnTo>
                    <a:pt x="17" y="1505"/>
                  </a:lnTo>
                  <a:lnTo>
                    <a:pt x="17" y="1505"/>
                  </a:lnTo>
                  <a:lnTo>
                    <a:pt x="25" y="1363"/>
                  </a:lnTo>
                  <a:lnTo>
                    <a:pt x="34" y="1221"/>
                  </a:lnTo>
                  <a:lnTo>
                    <a:pt x="42" y="1070"/>
                  </a:lnTo>
                  <a:lnTo>
                    <a:pt x="51" y="920"/>
                  </a:lnTo>
                  <a:lnTo>
                    <a:pt x="59" y="820"/>
                  </a:lnTo>
                  <a:lnTo>
                    <a:pt x="59" y="778"/>
                  </a:lnTo>
                  <a:lnTo>
                    <a:pt x="76" y="627"/>
                  </a:lnTo>
                  <a:lnTo>
                    <a:pt x="92" y="485"/>
                  </a:lnTo>
                  <a:lnTo>
                    <a:pt x="109" y="335"/>
                  </a:lnTo>
                  <a:lnTo>
                    <a:pt x="109" y="335"/>
                  </a:lnTo>
                  <a:lnTo>
                    <a:pt x="142" y="268"/>
                  </a:lnTo>
                  <a:lnTo>
                    <a:pt x="184" y="193"/>
                  </a:lnTo>
                  <a:lnTo>
                    <a:pt x="201" y="185"/>
                  </a:lnTo>
                  <a:lnTo>
                    <a:pt x="268" y="68"/>
                  </a:lnTo>
                  <a:lnTo>
                    <a:pt x="268" y="59"/>
                  </a:lnTo>
                  <a:lnTo>
                    <a:pt x="34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9716419" y="4344069"/>
              <a:ext cx="44987" cy="121642"/>
            </a:xfrm>
            <a:custGeom>
              <a:avLst/>
              <a:gdLst/>
              <a:ahLst/>
              <a:cxnLst/>
              <a:rect l="l" t="t" r="r" b="b"/>
              <a:pathLst>
                <a:path w="912" h="2466" extrusionOk="0">
                  <a:moveTo>
                    <a:pt x="753" y="26"/>
                  </a:moveTo>
                  <a:lnTo>
                    <a:pt x="870" y="118"/>
                  </a:lnTo>
                  <a:lnTo>
                    <a:pt x="886" y="193"/>
                  </a:lnTo>
                  <a:lnTo>
                    <a:pt x="912" y="285"/>
                  </a:lnTo>
                  <a:lnTo>
                    <a:pt x="903" y="335"/>
                  </a:lnTo>
                  <a:lnTo>
                    <a:pt x="878" y="477"/>
                  </a:lnTo>
                  <a:lnTo>
                    <a:pt x="853" y="611"/>
                  </a:lnTo>
                  <a:lnTo>
                    <a:pt x="828" y="753"/>
                  </a:lnTo>
                  <a:lnTo>
                    <a:pt x="803" y="886"/>
                  </a:lnTo>
                  <a:lnTo>
                    <a:pt x="778" y="1028"/>
                  </a:lnTo>
                  <a:lnTo>
                    <a:pt x="753" y="1162"/>
                  </a:lnTo>
                  <a:lnTo>
                    <a:pt x="719" y="1304"/>
                  </a:lnTo>
                  <a:lnTo>
                    <a:pt x="703" y="1404"/>
                  </a:lnTo>
                  <a:lnTo>
                    <a:pt x="694" y="1438"/>
                  </a:lnTo>
                  <a:lnTo>
                    <a:pt x="636" y="1713"/>
                  </a:lnTo>
                  <a:lnTo>
                    <a:pt x="577" y="1981"/>
                  </a:lnTo>
                  <a:lnTo>
                    <a:pt x="519" y="2248"/>
                  </a:lnTo>
                  <a:lnTo>
                    <a:pt x="519" y="2256"/>
                  </a:lnTo>
                  <a:lnTo>
                    <a:pt x="210" y="2465"/>
                  </a:lnTo>
                  <a:lnTo>
                    <a:pt x="1" y="2156"/>
                  </a:lnTo>
                  <a:lnTo>
                    <a:pt x="1" y="2139"/>
                  </a:lnTo>
                  <a:lnTo>
                    <a:pt x="51" y="1880"/>
                  </a:lnTo>
                  <a:lnTo>
                    <a:pt x="101" y="1605"/>
                  </a:lnTo>
                  <a:lnTo>
                    <a:pt x="160" y="1329"/>
                  </a:lnTo>
                  <a:lnTo>
                    <a:pt x="160" y="1304"/>
                  </a:lnTo>
                  <a:lnTo>
                    <a:pt x="185" y="1195"/>
                  </a:lnTo>
                  <a:lnTo>
                    <a:pt x="210" y="1062"/>
                  </a:lnTo>
                  <a:lnTo>
                    <a:pt x="243" y="920"/>
                  </a:lnTo>
                  <a:lnTo>
                    <a:pt x="268" y="786"/>
                  </a:lnTo>
                  <a:lnTo>
                    <a:pt x="293" y="652"/>
                  </a:lnTo>
                  <a:lnTo>
                    <a:pt x="318" y="519"/>
                  </a:lnTo>
                  <a:lnTo>
                    <a:pt x="343" y="377"/>
                  </a:lnTo>
                  <a:lnTo>
                    <a:pt x="369" y="243"/>
                  </a:lnTo>
                  <a:lnTo>
                    <a:pt x="377" y="193"/>
                  </a:lnTo>
                  <a:lnTo>
                    <a:pt x="435" y="118"/>
                  </a:lnTo>
                  <a:lnTo>
                    <a:pt x="477" y="51"/>
                  </a:lnTo>
                  <a:lnTo>
                    <a:pt x="61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9526903" y="4346141"/>
              <a:ext cx="21063" cy="65556"/>
            </a:xfrm>
            <a:custGeom>
              <a:avLst/>
              <a:gdLst/>
              <a:ahLst/>
              <a:cxnLst/>
              <a:rect l="l" t="t" r="r" b="b"/>
              <a:pathLst>
                <a:path w="427" h="1329" extrusionOk="0">
                  <a:moveTo>
                    <a:pt x="92" y="1"/>
                  </a:moveTo>
                  <a:lnTo>
                    <a:pt x="351" y="26"/>
                  </a:lnTo>
                  <a:lnTo>
                    <a:pt x="393" y="34"/>
                  </a:lnTo>
                  <a:lnTo>
                    <a:pt x="418" y="101"/>
                  </a:lnTo>
                  <a:lnTo>
                    <a:pt x="426" y="126"/>
                  </a:lnTo>
                  <a:lnTo>
                    <a:pt x="426" y="176"/>
                  </a:lnTo>
                  <a:lnTo>
                    <a:pt x="418" y="243"/>
                  </a:lnTo>
                  <a:lnTo>
                    <a:pt x="409" y="310"/>
                  </a:lnTo>
                  <a:lnTo>
                    <a:pt x="401" y="385"/>
                  </a:lnTo>
                  <a:lnTo>
                    <a:pt x="401" y="452"/>
                  </a:lnTo>
                  <a:lnTo>
                    <a:pt x="393" y="527"/>
                  </a:lnTo>
                  <a:lnTo>
                    <a:pt x="384" y="594"/>
                  </a:lnTo>
                  <a:lnTo>
                    <a:pt x="376" y="711"/>
                  </a:lnTo>
                  <a:lnTo>
                    <a:pt x="376" y="736"/>
                  </a:lnTo>
                  <a:lnTo>
                    <a:pt x="368" y="878"/>
                  </a:lnTo>
                  <a:lnTo>
                    <a:pt x="351" y="1153"/>
                  </a:lnTo>
                  <a:lnTo>
                    <a:pt x="351" y="1162"/>
                  </a:lnTo>
                  <a:lnTo>
                    <a:pt x="167" y="1329"/>
                  </a:lnTo>
                  <a:lnTo>
                    <a:pt x="0" y="1153"/>
                  </a:lnTo>
                  <a:lnTo>
                    <a:pt x="0" y="1145"/>
                  </a:lnTo>
                  <a:lnTo>
                    <a:pt x="0" y="861"/>
                  </a:lnTo>
                  <a:lnTo>
                    <a:pt x="0" y="719"/>
                  </a:lnTo>
                  <a:lnTo>
                    <a:pt x="0" y="285"/>
                  </a:lnTo>
                  <a:lnTo>
                    <a:pt x="0" y="209"/>
                  </a:lnTo>
                  <a:lnTo>
                    <a:pt x="0" y="134"/>
                  </a:lnTo>
                  <a:lnTo>
                    <a:pt x="0" y="84"/>
                  </a:lnTo>
                  <a:lnTo>
                    <a:pt x="8" y="67"/>
                  </a:lnTo>
                  <a:lnTo>
                    <a:pt x="5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9390069" y="4457818"/>
              <a:ext cx="31372" cy="70933"/>
            </a:xfrm>
            <a:custGeom>
              <a:avLst/>
              <a:gdLst/>
              <a:ahLst/>
              <a:cxnLst/>
              <a:rect l="l" t="t" r="r" b="b"/>
              <a:pathLst>
                <a:path w="636" h="1438" extrusionOk="0">
                  <a:moveTo>
                    <a:pt x="310" y="42"/>
                  </a:moveTo>
                  <a:lnTo>
                    <a:pt x="310" y="42"/>
                  </a:lnTo>
                  <a:lnTo>
                    <a:pt x="351" y="84"/>
                  </a:lnTo>
                  <a:lnTo>
                    <a:pt x="427" y="159"/>
                  </a:lnTo>
                  <a:lnTo>
                    <a:pt x="427" y="159"/>
                  </a:lnTo>
                  <a:lnTo>
                    <a:pt x="527" y="251"/>
                  </a:lnTo>
                  <a:lnTo>
                    <a:pt x="552" y="285"/>
                  </a:lnTo>
                  <a:lnTo>
                    <a:pt x="569" y="301"/>
                  </a:lnTo>
                  <a:lnTo>
                    <a:pt x="594" y="351"/>
                  </a:lnTo>
                  <a:lnTo>
                    <a:pt x="619" y="427"/>
                  </a:lnTo>
                  <a:lnTo>
                    <a:pt x="619" y="435"/>
                  </a:lnTo>
                  <a:lnTo>
                    <a:pt x="627" y="502"/>
                  </a:lnTo>
                  <a:lnTo>
                    <a:pt x="635" y="552"/>
                  </a:lnTo>
                  <a:lnTo>
                    <a:pt x="635" y="569"/>
                  </a:lnTo>
                  <a:lnTo>
                    <a:pt x="635" y="644"/>
                  </a:lnTo>
                  <a:lnTo>
                    <a:pt x="635" y="719"/>
                  </a:lnTo>
                  <a:lnTo>
                    <a:pt x="635" y="794"/>
                  </a:lnTo>
                  <a:lnTo>
                    <a:pt x="635" y="1178"/>
                  </a:lnTo>
                  <a:lnTo>
                    <a:pt x="427" y="1437"/>
                  </a:lnTo>
                  <a:lnTo>
                    <a:pt x="159" y="1229"/>
                  </a:lnTo>
                  <a:lnTo>
                    <a:pt x="159" y="1220"/>
                  </a:lnTo>
                  <a:lnTo>
                    <a:pt x="143" y="1153"/>
                  </a:lnTo>
                  <a:lnTo>
                    <a:pt x="126" y="1087"/>
                  </a:lnTo>
                  <a:lnTo>
                    <a:pt x="109" y="1020"/>
                  </a:lnTo>
                  <a:lnTo>
                    <a:pt x="92" y="953"/>
                  </a:lnTo>
                  <a:lnTo>
                    <a:pt x="76" y="911"/>
                  </a:lnTo>
                  <a:lnTo>
                    <a:pt x="76" y="878"/>
                  </a:lnTo>
                  <a:lnTo>
                    <a:pt x="51" y="811"/>
                  </a:lnTo>
                  <a:lnTo>
                    <a:pt x="34" y="744"/>
                  </a:lnTo>
                  <a:lnTo>
                    <a:pt x="17" y="677"/>
                  </a:lnTo>
                  <a:lnTo>
                    <a:pt x="17" y="660"/>
                  </a:lnTo>
                  <a:lnTo>
                    <a:pt x="9" y="610"/>
                  </a:lnTo>
                  <a:lnTo>
                    <a:pt x="1" y="552"/>
                  </a:lnTo>
                  <a:lnTo>
                    <a:pt x="1" y="535"/>
                  </a:lnTo>
                  <a:lnTo>
                    <a:pt x="1" y="460"/>
                  </a:lnTo>
                  <a:lnTo>
                    <a:pt x="9" y="410"/>
                  </a:lnTo>
                  <a:lnTo>
                    <a:pt x="17" y="393"/>
                  </a:lnTo>
                  <a:lnTo>
                    <a:pt x="34" y="343"/>
                  </a:lnTo>
                  <a:lnTo>
                    <a:pt x="92" y="234"/>
                  </a:lnTo>
                  <a:lnTo>
                    <a:pt x="92" y="234"/>
                  </a:lnTo>
                  <a:lnTo>
                    <a:pt x="143" y="134"/>
                  </a:lnTo>
                  <a:lnTo>
                    <a:pt x="168" y="76"/>
                  </a:lnTo>
                  <a:lnTo>
                    <a:pt x="168" y="76"/>
                  </a:lnTo>
                  <a:lnTo>
                    <a:pt x="2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9204647" y="4414558"/>
              <a:ext cx="41632" cy="118287"/>
            </a:xfrm>
            <a:custGeom>
              <a:avLst/>
              <a:gdLst/>
              <a:ahLst/>
              <a:cxnLst/>
              <a:rect l="l" t="t" r="r" b="b"/>
              <a:pathLst>
                <a:path w="844" h="2398" extrusionOk="0">
                  <a:moveTo>
                    <a:pt x="176" y="67"/>
                  </a:moveTo>
                  <a:lnTo>
                    <a:pt x="176" y="76"/>
                  </a:lnTo>
                  <a:lnTo>
                    <a:pt x="201" y="134"/>
                  </a:lnTo>
                  <a:lnTo>
                    <a:pt x="234" y="192"/>
                  </a:lnTo>
                  <a:lnTo>
                    <a:pt x="268" y="251"/>
                  </a:lnTo>
                  <a:lnTo>
                    <a:pt x="284" y="276"/>
                  </a:lnTo>
                  <a:lnTo>
                    <a:pt x="301" y="318"/>
                  </a:lnTo>
                  <a:lnTo>
                    <a:pt x="334" y="376"/>
                  </a:lnTo>
                  <a:lnTo>
                    <a:pt x="359" y="418"/>
                  </a:lnTo>
                  <a:lnTo>
                    <a:pt x="376" y="435"/>
                  </a:lnTo>
                  <a:lnTo>
                    <a:pt x="401" y="493"/>
                  </a:lnTo>
                  <a:lnTo>
                    <a:pt x="426" y="543"/>
                  </a:lnTo>
                  <a:lnTo>
                    <a:pt x="426" y="560"/>
                  </a:lnTo>
                  <a:lnTo>
                    <a:pt x="443" y="619"/>
                  </a:lnTo>
                  <a:lnTo>
                    <a:pt x="460" y="685"/>
                  </a:lnTo>
                  <a:lnTo>
                    <a:pt x="476" y="752"/>
                  </a:lnTo>
                  <a:lnTo>
                    <a:pt x="493" y="811"/>
                  </a:lnTo>
                  <a:lnTo>
                    <a:pt x="527" y="928"/>
                  </a:lnTo>
                  <a:lnTo>
                    <a:pt x="527" y="936"/>
                  </a:lnTo>
                  <a:lnTo>
                    <a:pt x="568" y="1070"/>
                  </a:lnTo>
                  <a:lnTo>
                    <a:pt x="602" y="1195"/>
                  </a:lnTo>
                  <a:lnTo>
                    <a:pt x="635" y="1329"/>
                  </a:lnTo>
                  <a:lnTo>
                    <a:pt x="669" y="1446"/>
                  </a:lnTo>
                  <a:lnTo>
                    <a:pt x="710" y="1579"/>
                  </a:lnTo>
                  <a:lnTo>
                    <a:pt x="777" y="1847"/>
                  </a:lnTo>
                  <a:lnTo>
                    <a:pt x="811" y="1972"/>
                  </a:lnTo>
                  <a:lnTo>
                    <a:pt x="844" y="2097"/>
                  </a:lnTo>
                  <a:lnTo>
                    <a:pt x="844" y="2106"/>
                  </a:lnTo>
                  <a:lnTo>
                    <a:pt x="677" y="2398"/>
                  </a:lnTo>
                  <a:lnTo>
                    <a:pt x="393" y="2223"/>
                  </a:lnTo>
                  <a:lnTo>
                    <a:pt x="393" y="2214"/>
                  </a:lnTo>
                  <a:lnTo>
                    <a:pt x="359" y="2089"/>
                  </a:lnTo>
                  <a:lnTo>
                    <a:pt x="326" y="1964"/>
                  </a:lnTo>
                  <a:lnTo>
                    <a:pt x="251" y="1705"/>
                  </a:lnTo>
                  <a:lnTo>
                    <a:pt x="209" y="1571"/>
                  </a:lnTo>
                  <a:lnTo>
                    <a:pt x="184" y="1446"/>
                  </a:lnTo>
                  <a:lnTo>
                    <a:pt x="142" y="1320"/>
                  </a:lnTo>
                  <a:lnTo>
                    <a:pt x="109" y="1187"/>
                  </a:lnTo>
                  <a:lnTo>
                    <a:pt x="75" y="1053"/>
                  </a:lnTo>
                  <a:lnTo>
                    <a:pt x="75" y="1045"/>
                  </a:lnTo>
                  <a:lnTo>
                    <a:pt x="50" y="919"/>
                  </a:lnTo>
                  <a:lnTo>
                    <a:pt x="42" y="852"/>
                  </a:lnTo>
                  <a:lnTo>
                    <a:pt x="25" y="786"/>
                  </a:lnTo>
                  <a:lnTo>
                    <a:pt x="9" y="719"/>
                  </a:lnTo>
                  <a:lnTo>
                    <a:pt x="0" y="652"/>
                  </a:lnTo>
                  <a:lnTo>
                    <a:pt x="0" y="635"/>
                  </a:lnTo>
                  <a:lnTo>
                    <a:pt x="0" y="485"/>
                  </a:lnTo>
                  <a:lnTo>
                    <a:pt x="9" y="435"/>
                  </a:lnTo>
                  <a:lnTo>
                    <a:pt x="17" y="368"/>
                  </a:lnTo>
                  <a:lnTo>
                    <a:pt x="17" y="318"/>
                  </a:lnTo>
                  <a:lnTo>
                    <a:pt x="17" y="293"/>
                  </a:lnTo>
                  <a:lnTo>
                    <a:pt x="25" y="218"/>
                  </a:lnTo>
                  <a:lnTo>
                    <a:pt x="34" y="151"/>
                  </a:lnTo>
                  <a:lnTo>
                    <a:pt x="42" y="92"/>
                  </a:lnTo>
                  <a:lnTo>
                    <a:pt x="42" y="76"/>
                  </a:lnTo>
                  <a:lnTo>
                    <a:pt x="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8988296" y="4470199"/>
              <a:ext cx="47009" cy="115426"/>
            </a:xfrm>
            <a:custGeom>
              <a:avLst/>
              <a:gdLst/>
              <a:ahLst/>
              <a:cxnLst/>
              <a:rect l="l" t="t" r="r" b="b"/>
              <a:pathLst>
                <a:path w="953" h="2340" extrusionOk="0">
                  <a:moveTo>
                    <a:pt x="218" y="50"/>
                  </a:moveTo>
                  <a:lnTo>
                    <a:pt x="218" y="50"/>
                  </a:lnTo>
                  <a:lnTo>
                    <a:pt x="243" y="75"/>
                  </a:lnTo>
                  <a:lnTo>
                    <a:pt x="276" y="109"/>
                  </a:lnTo>
                  <a:lnTo>
                    <a:pt x="276" y="109"/>
                  </a:lnTo>
                  <a:lnTo>
                    <a:pt x="301" y="134"/>
                  </a:lnTo>
                  <a:lnTo>
                    <a:pt x="343" y="159"/>
                  </a:lnTo>
                  <a:lnTo>
                    <a:pt x="351" y="167"/>
                  </a:lnTo>
                  <a:lnTo>
                    <a:pt x="368" y="217"/>
                  </a:lnTo>
                  <a:lnTo>
                    <a:pt x="376" y="234"/>
                  </a:lnTo>
                  <a:lnTo>
                    <a:pt x="393" y="284"/>
                  </a:lnTo>
                  <a:lnTo>
                    <a:pt x="410" y="343"/>
                  </a:lnTo>
                  <a:lnTo>
                    <a:pt x="410" y="343"/>
                  </a:lnTo>
                  <a:lnTo>
                    <a:pt x="435" y="401"/>
                  </a:lnTo>
                  <a:lnTo>
                    <a:pt x="451" y="468"/>
                  </a:lnTo>
                  <a:lnTo>
                    <a:pt x="477" y="526"/>
                  </a:lnTo>
                  <a:lnTo>
                    <a:pt x="477" y="535"/>
                  </a:lnTo>
                  <a:lnTo>
                    <a:pt x="485" y="593"/>
                  </a:lnTo>
                  <a:lnTo>
                    <a:pt x="510" y="660"/>
                  </a:lnTo>
                  <a:lnTo>
                    <a:pt x="527" y="719"/>
                  </a:lnTo>
                  <a:lnTo>
                    <a:pt x="543" y="785"/>
                  </a:lnTo>
                  <a:lnTo>
                    <a:pt x="568" y="844"/>
                  </a:lnTo>
                  <a:lnTo>
                    <a:pt x="585" y="911"/>
                  </a:lnTo>
                  <a:lnTo>
                    <a:pt x="610" y="978"/>
                  </a:lnTo>
                  <a:lnTo>
                    <a:pt x="627" y="1044"/>
                  </a:lnTo>
                  <a:lnTo>
                    <a:pt x="669" y="1170"/>
                  </a:lnTo>
                  <a:lnTo>
                    <a:pt x="719" y="1303"/>
                  </a:lnTo>
                  <a:lnTo>
                    <a:pt x="761" y="1420"/>
                  </a:lnTo>
                  <a:lnTo>
                    <a:pt x="761" y="1429"/>
                  </a:lnTo>
                  <a:lnTo>
                    <a:pt x="802" y="1562"/>
                  </a:lnTo>
                  <a:lnTo>
                    <a:pt x="819" y="1629"/>
                  </a:lnTo>
                  <a:lnTo>
                    <a:pt x="844" y="1696"/>
                  </a:lnTo>
                  <a:lnTo>
                    <a:pt x="861" y="1763"/>
                  </a:lnTo>
                  <a:lnTo>
                    <a:pt x="886" y="1830"/>
                  </a:lnTo>
                  <a:lnTo>
                    <a:pt x="903" y="1897"/>
                  </a:lnTo>
                  <a:lnTo>
                    <a:pt x="919" y="1963"/>
                  </a:lnTo>
                  <a:lnTo>
                    <a:pt x="936" y="2030"/>
                  </a:lnTo>
                  <a:lnTo>
                    <a:pt x="953" y="2089"/>
                  </a:lnTo>
                  <a:lnTo>
                    <a:pt x="953" y="2097"/>
                  </a:lnTo>
                  <a:lnTo>
                    <a:pt x="819" y="2339"/>
                  </a:lnTo>
                  <a:lnTo>
                    <a:pt x="568" y="2206"/>
                  </a:lnTo>
                  <a:lnTo>
                    <a:pt x="568" y="2197"/>
                  </a:lnTo>
                  <a:lnTo>
                    <a:pt x="560" y="2139"/>
                  </a:lnTo>
                  <a:lnTo>
                    <a:pt x="535" y="2080"/>
                  </a:lnTo>
                  <a:lnTo>
                    <a:pt x="518" y="2013"/>
                  </a:lnTo>
                  <a:lnTo>
                    <a:pt x="493" y="1955"/>
                  </a:lnTo>
                  <a:lnTo>
                    <a:pt x="477" y="1888"/>
                  </a:lnTo>
                  <a:lnTo>
                    <a:pt x="451" y="1821"/>
                  </a:lnTo>
                  <a:lnTo>
                    <a:pt x="435" y="1763"/>
                  </a:lnTo>
                  <a:lnTo>
                    <a:pt x="410" y="1696"/>
                  </a:lnTo>
                  <a:lnTo>
                    <a:pt x="360" y="1571"/>
                  </a:lnTo>
                  <a:lnTo>
                    <a:pt x="360" y="1562"/>
                  </a:lnTo>
                  <a:lnTo>
                    <a:pt x="318" y="1437"/>
                  </a:lnTo>
                  <a:lnTo>
                    <a:pt x="268" y="1312"/>
                  </a:lnTo>
                  <a:lnTo>
                    <a:pt x="226" y="1178"/>
                  </a:lnTo>
                  <a:lnTo>
                    <a:pt x="201" y="1111"/>
                  </a:lnTo>
                  <a:lnTo>
                    <a:pt x="176" y="1044"/>
                  </a:lnTo>
                  <a:lnTo>
                    <a:pt x="151" y="986"/>
                  </a:lnTo>
                  <a:lnTo>
                    <a:pt x="134" y="919"/>
                  </a:lnTo>
                  <a:lnTo>
                    <a:pt x="109" y="852"/>
                  </a:lnTo>
                  <a:lnTo>
                    <a:pt x="92" y="777"/>
                  </a:lnTo>
                  <a:lnTo>
                    <a:pt x="84" y="719"/>
                  </a:lnTo>
                  <a:lnTo>
                    <a:pt x="67" y="652"/>
                  </a:lnTo>
                  <a:lnTo>
                    <a:pt x="67" y="643"/>
                  </a:lnTo>
                  <a:lnTo>
                    <a:pt x="51" y="577"/>
                  </a:lnTo>
                  <a:lnTo>
                    <a:pt x="34" y="510"/>
                  </a:lnTo>
                  <a:lnTo>
                    <a:pt x="17" y="443"/>
                  </a:lnTo>
                  <a:lnTo>
                    <a:pt x="17" y="443"/>
                  </a:lnTo>
                  <a:lnTo>
                    <a:pt x="9" y="368"/>
                  </a:lnTo>
                  <a:lnTo>
                    <a:pt x="0" y="318"/>
                  </a:lnTo>
                  <a:lnTo>
                    <a:pt x="0" y="301"/>
                  </a:lnTo>
                  <a:lnTo>
                    <a:pt x="0" y="242"/>
                  </a:lnTo>
                  <a:lnTo>
                    <a:pt x="9" y="226"/>
                  </a:lnTo>
                  <a:lnTo>
                    <a:pt x="34" y="184"/>
                  </a:lnTo>
                  <a:lnTo>
                    <a:pt x="51" y="151"/>
                  </a:lnTo>
                  <a:lnTo>
                    <a:pt x="51" y="151"/>
                  </a:lnTo>
                  <a:lnTo>
                    <a:pt x="76" y="109"/>
                  </a:lnTo>
                  <a:lnTo>
                    <a:pt x="92" y="75"/>
                  </a:lnTo>
                  <a:lnTo>
                    <a:pt x="92" y="75"/>
                  </a:lnTo>
                  <a:lnTo>
                    <a:pt x="14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8842435" y="4520020"/>
              <a:ext cx="24762" cy="80453"/>
            </a:xfrm>
            <a:custGeom>
              <a:avLst/>
              <a:gdLst/>
              <a:ahLst/>
              <a:cxnLst/>
              <a:rect l="l" t="t" r="r" b="b"/>
              <a:pathLst>
                <a:path w="502" h="1631" extrusionOk="0">
                  <a:moveTo>
                    <a:pt x="368" y="26"/>
                  </a:moveTo>
                  <a:lnTo>
                    <a:pt x="468" y="101"/>
                  </a:lnTo>
                  <a:lnTo>
                    <a:pt x="468" y="101"/>
                  </a:lnTo>
                  <a:lnTo>
                    <a:pt x="476" y="151"/>
                  </a:lnTo>
                  <a:lnTo>
                    <a:pt x="493" y="193"/>
                  </a:lnTo>
                  <a:lnTo>
                    <a:pt x="501" y="227"/>
                  </a:lnTo>
                  <a:lnTo>
                    <a:pt x="501" y="235"/>
                  </a:lnTo>
                  <a:lnTo>
                    <a:pt x="485" y="277"/>
                  </a:lnTo>
                  <a:lnTo>
                    <a:pt x="476" y="318"/>
                  </a:lnTo>
                  <a:lnTo>
                    <a:pt x="468" y="360"/>
                  </a:lnTo>
                  <a:lnTo>
                    <a:pt x="460" y="402"/>
                  </a:lnTo>
                  <a:lnTo>
                    <a:pt x="451" y="444"/>
                  </a:lnTo>
                  <a:lnTo>
                    <a:pt x="443" y="486"/>
                  </a:lnTo>
                  <a:lnTo>
                    <a:pt x="443" y="519"/>
                  </a:lnTo>
                  <a:lnTo>
                    <a:pt x="434" y="561"/>
                  </a:lnTo>
                  <a:lnTo>
                    <a:pt x="426" y="602"/>
                  </a:lnTo>
                  <a:lnTo>
                    <a:pt x="418" y="653"/>
                  </a:lnTo>
                  <a:lnTo>
                    <a:pt x="418" y="686"/>
                  </a:lnTo>
                  <a:lnTo>
                    <a:pt x="418" y="728"/>
                  </a:lnTo>
                  <a:lnTo>
                    <a:pt x="418" y="770"/>
                  </a:lnTo>
                  <a:lnTo>
                    <a:pt x="418" y="811"/>
                  </a:lnTo>
                  <a:lnTo>
                    <a:pt x="418" y="853"/>
                  </a:lnTo>
                  <a:lnTo>
                    <a:pt x="418" y="887"/>
                  </a:lnTo>
                  <a:lnTo>
                    <a:pt x="418" y="903"/>
                  </a:lnTo>
                  <a:lnTo>
                    <a:pt x="418" y="945"/>
                  </a:lnTo>
                  <a:lnTo>
                    <a:pt x="418" y="987"/>
                  </a:lnTo>
                  <a:lnTo>
                    <a:pt x="418" y="1029"/>
                  </a:lnTo>
                  <a:lnTo>
                    <a:pt x="418" y="1070"/>
                  </a:lnTo>
                  <a:lnTo>
                    <a:pt x="418" y="1154"/>
                  </a:lnTo>
                  <a:lnTo>
                    <a:pt x="418" y="1246"/>
                  </a:lnTo>
                  <a:lnTo>
                    <a:pt x="418" y="1329"/>
                  </a:lnTo>
                  <a:lnTo>
                    <a:pt x="418" y="1421"/>
                  </a:lnTo>
                  <a:lnTo>
                    <a:pt x="217" y="1630"/>
                  </a:lnTo>
                  <a:lnTo>
                    <a:pt x="8" y="1430"/>
                  </a:lnTo>
                  <a:lnTo>
                    <a:pt x="8" y="1421"/>
                  </a:lnTo>
                  <a:lnTo>
                    <a:pt x="0" y="1338"/>
                  </a:lnTo>
                  <a:lnTo>
                    <a:pt x="0" y="1246"/>
                  </a:lnTo>
                  <a:lnTo>
                    <a:pt x="0" y="1154"/>
                  </a:lnTo>
                  <a:lnTo>
                    <a:pt x="0" y="1070"/>
                  </a:lnTo>
                  <a:lnTo>
                    <a:pt x="0" y="753"/>
                  </a:lnTo>
                  <a:lnTo>
                    <a:pt x="0" y="703"/>
                  </a:lnTo>
                  <a:lnTo>
                    <a:pt x="0" y="653"/>
                  </a:lnTo>
                  <a:lnTo>
                    <a:pt x="0" y="611"/>
                  </a:lnTo>
                  <a:lnTo>
                    <a:pt x="0" y="561"/>
                  </a:lnTo>
                  <a:lnTo>
                    <a:pt x="0" y="511"/>
                  </a:lnTo>
                  <a:lnTo>
                    <a:pt x="0" y="469"/>
                  </a:lnTo>
                  <a:lnTo>
                    <a:pt x="0" y="419"/>
                  </a:lnTo>
                  <a:lnTo>
                    <a:pt x="0" y="377"/>
                  </a:lnTo>
                  <a:lnTo>
                    <a:pt x="8" y="327"/>
                  </a:lnTo>
                  <a:lnTo>
                    <a:pt x="17" y="277"/>
                  </a:lnTo>
                  <a:lnTo>
                    <a:pt x="25" y="235"/>
                  </a:lnTo>
                  <a:lnTo>
                    <a:pt x="33" y="185"/>
                  </a:lnTo>
                  <a:lnTo>
                    <a:pt x="42" y="135"/>
                  </a:lnTo>
                  <a:lnTo>
                    <a:pt x="42" y="118"/>
                  </a:lnTo>
                  <a:lnTo>
                    <a:pt x="59" y="93"/>
                  </a:lnTo>
                  <a:lnTo>
                    <a:pt x="92" y="51"/>
                  </a:lnTo>
                  <a:lnTo>
                    <a:pt x="125" y="9"/>
                  </a:lnTo>
                  <a:lnTo>
                    <a:pt x="125" y="9"/>
                  </a:lnTo>
                  <a:lnTo>
                    <a:pt x="25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9209185" y="4613150"/>
              <a:ext cx="31767" cy="49919"/>
            </a:xfrm>
            <a:custGeom>
              <a:avLst/>
              <a:gdLst/>
              <a:ahLst/>
              <a:cxnLst/>
              <a:rect l="l" t="t" r="r" b="b"/>
              <a:pathLst>
                <a:path w="644" h="1012" extrusionOk="0">
                  <a:moveTo>
                    <a:pt x="460" y="26"/>
                  </a:moveTo>
                  <a:lnTo>
                    <a:pt x="460" y="26"/>
                  </a:lnTo>
                  <a:lnTo>
                    <a:pt x="526" y="85"/>
                  </a:lnTo>
                  <a:lnTo>
                    <a:pt x="543" y="93"/>
                  </a:lnTo>
                  <a:lnTo>
                    <a:pt x="610" y="143"/>
                  </a:lnTo>
                  <a:lnTo>
                    <a:pt x="610" y="143"/>
                  </a:lnTo>
                  <a:lnTo>
                    <a:pt x="635" y="160"/>
                  </a:lnTo>
                  <a:lnTo>
                    <a:pt x="643" y="176"/>
                  </a:lnTo>
                  <a:lnTo>
                    <a:pt x="643" y="193"/>
                  </a:lnTo>
                  <a:lnTo>
                    <a:pt x="643" y="235"/>
                  </a:lnTo>
                  <a:lnTo>
                    <a:pt x="643" y="235"/>
                  </a:lnTo>
                  <a:lnTo>
                    <a:pt x="643" y="277"/>
                  </a:lnTo>
                  <a:lnTo>
                    <a:pt x="643" y="310"/>
                  </a:lnTo>
                  <a:lnTo>
                    <a:pt x="643" y="327"/>
                  </a:lnTo>
                  <a:lnTo>
                    <a:pt x="635" y="360"/>
                  </a:lnTo>
                  <a:lnTo>
                    <a:pt x="635" y="402"/>
                  </a:lnTo>
                  <a:lnTo>
                    <a:pt x="627" y="444"/>
                  </a:lnTo>
                  <a:lnTo>
                    <a:pt x="618" y="486"/>
                  </a:lnTo>
                  <a:lnTo>
                    <a:pt x="618" y="502"/>
                  </a:lnTo>
                  <a:lnTo>
                    <a:pt x="618" y="536"/>
                  </a:lnTo>
                  <a:lnTo>
                    <a:pt x="610" y="577"/>
                  </a:lnTo>
                  <a:lnTo>
                    <a:pt x="602" y="619"/>
                  </a:lnTo>
                  <a:lnTo>
                    <a:pt x="593" y="661"/>
                  </a:lnTo>
                  <a:lnTo>
                    <a:pt x="585" y="703"/>
                  </a:lnTo>
                  <a:lnTo>
                    <a:pt x="585" y="745"/>
                  </a:lnTo>
                  <a:lnTo>
                    <a:pt x="585" y="745"/>
                  </a:lnTo>
                  <a:lnTo>
                    <a:pt x="267" y="1012"/>
                  </a:lnTo>
                  <a:lnTo>
                    <a:pt x="0" y="703"/>
                  </a:lnTo>
                  <a:lnTo>
                    <a:pt x="0" y="511"/>
                  </a:lnTo>
                  <a:lnTo>
                    <a:pt x="0" y="460"/>
                  </a:lnTo>
                  <a:lnTo>
                    <a:pt x="0" y="435"/>
                  </a:lnTo>
                  <a:lnTo>
                    <a:pt x="0" y="410"/>
                  </a:lnTo>
                  <a:lnTo>
                    <a:pt x="0" y="369"/>
                  </a:lnTo>
                  <a:lnTo>
                    <a:pt x="8" y="318"/>
                  </a:lnTo>
                  <a:lnTo>
                    <a:pt x="17" y="268"/>
                  </a:lnTo>
                  <a:lnTo>
                    <a:pt x="25" y="218"/>
                  </a:lnTo>
                  <a:lnTo>
                    <a:pt x="25" y="218"/>
                  </a:lnTo>
                  <a:lnTo>
                    <a:pt x="34" y="176"/>
                  </a:lnTo>
                  <a:lnTo>
                    <a:pt x="50" y="126"/>
                  </a:lnTo>
                  <a:lnTo>
                    <a:pt x="50" y="126"/>
                  </a:lnTo>
                  <a:lnTo>
                    <a:pt x="67" y="85"/>
                  </a:lnTo>
                  <a:lnTo>
                    <a:pt x="75" y="68"/>
                  </a:lnTo>
                  <a:lnTo>
                    <a:pt x="92" y="51"/>
                  </a:lnTo>
                  <a:lnTo>
                    <a:pt x="117" y="43"/>
                  </a:lnTo>
                  <a:lnTo>
                    <a:pt x="125" y="43"/>
                  </a:lnTo>
                  <a:lnTo>
                    <a:pt x="217" y="26"/>
                  </a:lnTo>
                  <a:lnTo>
                    <a:pt x="226" y="26"/>
                  </a:lnTo>
                  <a:lnTo>
                    <a:pt x="318" y="1"/>
                  </a:lnTo>
                  <a:lnTo>
                    <a:pt x="3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9384692" y="4597514"/>
              <a:ext cx="21901" cy="52386"/>
            </a:xfrm>
            <a:custGeom>
              <a:avLst/>
              <a:gdLst/>
              <a:ahLst/>
              <a:cxnLst/>
              <a:rect l="l" t="t" r="r" b="b"/>
              <a:pathLst>
                <a:path w="444" h="1062" extrusionOk="0">
                  <a:moveTo>
                    <a:pt x="260" y="59"/>
                  </a:moveTo>
                  <a:lnTo>
                    <a:pt x="260" y="59"/>
                  </a:lnTo>
                  <a:lnTo>
                    <a:pt x="318" y="193"/>
                  </a:lnTo>
                  <a:lnTo>
                    <a:pt x="327" y="209"/>
                  </a:lnTo>
                  <a:lnTo>
                    <a:pt x="369" y="301"/>
                  </a:lnTo>
                  <a:lnTo>
                    <a:pt x="369" y="310"/>
                  </a:lnTo>
                  <a:lnTo>
                    <a:pt x="377" y="343"/>
                  </a:lnTo>
                  <a:lnTo>
                    <a:pt x="394" y="385"/>
                  </a:lnTo>
                  <a:lnTo>
                    <a:pt x="402" y="402"/>
                  </a:lnTo>
                  <a:lnTo>
                    <a:pt x="402" y="418"/>
                  </a:lnTo>
                  <a:lnTo>
                    <a:pt x="410" y="443"/>
                  </a:lnTo>
                  <a:lnTo>
                    <a:pt x="419" y="477"/>
                  </a:lnTo>
                  <a:lnTo>
                    <a:pt x="419" y="510"/>
                  </a:lnTo>
                  <a:lnTo>
                    <a:pt x="419" y="518"/>
                  </a:lnTo>
                  <a:lnTo>
                    <a:pt x="427" y="594"/>
                  </a:lnTo>
                  <a:lnTo>
                    <a:pt x="435" y="661"/>
                  </a:lnTo>
                  <a:lnTo>
                    <a:pt x="435" y="694"/>
                  </a:lnTo>
                  <a:lnTo>
                    <a:pt x="444" y="836"/>
                  </a:lnTo>
                  <a:lnTo>
                    <a:pt x="277" y="1062"/>
                  </a:lnTo>
                  <a:lnTo>
                    <a:pt x="51" y="886"/>
                  </a:lnTo>
                  <a:lnTo>
                    <a:pt x="26" y="744"/>
                  </a:lnTo>
                  <a:lnTo>
                    <a:pt x="18" y="711"/>
                  </a:lnTo>
                  <a:lnTo>
                    <a:pt x="9" y="644"/>
                  </a:lnTo>
                  <a:lnTo>
                    <a:pt x="1" y="569"/>
                  </a:lnTo>
                  <a:lnTo>
                    <a:pt x="1" y="435"/>
                  </a:lnTo>
                  <a:lnTo>
                    <a:pt x="1" y="410"/>
                  </a:lnTo>
                  <a:lnTo>
                    <a:pt x="18" y="360"/>
                  </a:lnTo>
                  <a:lnTo>
                    <a:pt x="26" y="326"/>
                  </a:lnTo>
                  <a:lnTo>
                    <a:pt x="26" y="318"/>
                  </a:lnTo>
                  <a:lnTo>
                    <a:pt x="59" y="226"/>
                  </a:lnTo>
                  <a:lnTo>
                    <a:pt x="68" y="209"/>
                  </a:lnTo>
                  <a:lnTo>
                    <a:pt x="118" y="67"/>
                  </a:lnTo>
                  <a:lnTo>
                    <a:pt x="118" y="67"/>
                  </a:lnTo>
                  <a:lnTo>
                    <a:pt x="17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9598181" y="4499451"/>
              <a:ext cx="32162" cy="135207"/>
            </a:xfrm>
            <a:custGeom>
              <a:avLst/>
              <a:gdLst/>
              <a:ahLst/>
              <a:cxnLst/>
              <a:rect l="l" t="t" r="r" b="b"/>
              <a:pathLst>
                <a:path w="652" h="2741" extrusionOk="0">
                  <a:moveTo>
                    <a:pt x="418" y="0"/>
                  </a:moveTo>
                  <a:lnTo>
                    <a:pt x="560" y="101"/>
                  </a:lnTo>
                  <a:lnTo>
                    <a:pt x="585" y="159"/>
                  </a:lnTo>
                  <a:lnTo>
                    <a:pt x="635" y="251"/>
                  </a:lnTo>
                  <a:lnTo>
                    <a:pt x="635" y="318"/>
                  </a:lnTo>
                  <a:lnTo>
                    <a:pt x="635" y="468"/>
                  </a:lnTo>
                  <a:lnTo>
                    <a:pt x="644" y="618"/>
                  </a:lnTo>
                  <a:lnTo>
                    <a:pt x="652" y="777"/>
                  </a:lnTo>
                  <a:lnTo>
                    <a:pt x="652" y="928"/>
                  </a:lnTo>
                  <a:lnTo>
                    <a:pt x="652" y="1078"/>
                  </a:lnTo>
                  <a:lnTo>
                    <a:pt x="652" y="1237"/>
                  </a:lnTo>
                  <a:lnTo>
                    <a:pt x="652" y="1471"/>
                  </a:lnTo>
                  <a:lnTo>
                    <a:pt x="644" y="1546"/>
                  </a:lnTo>
                  <a:lnTo>
                    <a:pt x="627" y="1771"/>
                  </a:lnTo>
                  <a:lnTo>
                    <a:pt x="619" y="1855"/>
                  </a:lnTo>
                  <a:lnTo>
                    <a:pt x="593" y="2097"/>
                  </a:lnTo>
                  <a:lnTo>
                    <a:pt x="552" y="2465"/>
                  </a:lnTo>
                  <a:lnTo>
                    <a:pt x="318" y="2740"/>
                  </a:lnTo>
                  <a:lnTo>
                    <a:pt x="92" y="2465"/>
                  </a:lnTo>
                  <a:lnTo>
                    <a:pt x="50" y="2097"/>
                  </a:lnTo>
                  <a:lnTo>
                    <a:pt x="25" y="1847"/>
                  </a:lnTo>
                  <a:lnTo>
                    <a:pt x="17" y="1771"/>
                  </a:lnTo>
                  <a:lnTo>
                    <a:pt x="0" y="1537"/>
                  </a:lnTo>
                  <a:lnTo>
                    <a:pt x="0" y="1471"/>
                  </a:lnTo>
                  <a:lnTo>
                    <a:pt x="0" y="1153"/>
                  </a:lnTo>
                  <a:lnTo>
                    <a:pt x="0" y="1078"/>
                  </a:lnTo>
                  <a:lnTo>
                    <a:pt x="9" y="919"/>
                  </a:lnTo>
                  <a:lnTo>
                    <a:pt x="9" y="802"/>
                  </a:lnTo>
                  <a:lnTo>
                    <a:pt x="9" y="769"/>
                  </a:lnTo>
                  <a:lnTo>
                    <a:pt x="17" y="610"/>
                  </a:lnTo>
                  <a:lnTo>
                    <a:pt x="34" y="460"/>
                  </a:lnTo>
                  <a:lnTo>
                    <a:pt x="42" y="301"/>
                  </a:lnTo>
                  <a:lnTo>
                    <a:pt x="42" y="243"/>
                  </a:lnTo>
                  <a:lnTo>
                    <a:pt x="92" y="151"/>
                  </a:lnTo>
                  <a:lnTo>
                    <a:pt x="126" y="92"/>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9690534" y="4550948"/>
              <a:ext cx="31372" cy="85781"/>
            </a:xfrm>
            <a:custGeom>
              <a:avLst/>
              <a:gdLst/>
              <a:ahLst/>
              <a:cxnLst/>
              <a:rect l="l" t="t" r="r" b="b"/>
              <a:pathLst>
                <a:path w="636" h="1739" extrusionOk="0">
                  <a:moveTo>
                    <a:pt x="568" y="42"/>
                  </a:moveTo>
                  <a:lnTo>
                    <a:pt x="635" y="92"/>
                  </a:lnTo>
                  <a:lnTo>
                    <a:pt x="635" y="109"/>
                  </a:lnTo>
                  <a:lnTo>
                    <a:pt x="635" y="159"/>
                  </a:lnTo>
                  <a:lnTo>
                    <a:pt x="635" y="209"/>
                  </a:lnTo>
                  <a:lnTo>
                    <a:pt x="627" y="260"/>
                  </a:lnTo>
                  <a:lnTo>
                    <a:pt x="602" y="351"/>
                  </a:lnTo>
                  <a:lnTo>
                    <a:pt x="577" y="443"/>
                  </a:lnTo>
                  <a:lnTo>
                    <a:pt x="552" y="535"/>
                  </a:lnTo>
                  <a:lnTo>
                    <a:pt x="535" y="635"/>
                  </a:lnTo>
                  <a:lnTo>
                    <a:pt x="510" y="727"/>
                  </a:lnTo>
                  <a:lnTo>
                    <a:pt x="493" y="819"/>
                  </a:lnTo>
                  <a:lnTo>
                    <a:pt x="476" y="911"/>
                  </a:lnTo>
                  <a:lnTo>
                    <a:pt x="460" y="978"/>
                  </a:lnTo>
                  <a:lnTo>
                    <a:pt x="451" y="1011"/>
                  </a:lnTo>
                  <a:lnTo>
                    <a:pt x="435" y="1103"/>
                  </a:lnTo>
                  <a:lnTo>
                    <a:pt x="418" y="1195"/>
                  </a:lnTo>
                  <a:lnTo>
                    <a:pt x="401" y="1295"/>
                  </a:lnTo>
                  <a:lnTo>
                    <a:pt x="384" y="1387"/>
                  </a:lnTo>
                  <a:lnTo>
                    <a:pt x="376" y="1488"/>
                  </a:lnTo>
                  <a:lnTo>
                    <a:pt x="359" y="1571"/>
                  </a:lnTo>
                  <a:lnTo>
                    <a:pt x="359" y="1588"/>
                  </a:lnTo>
                  <a:lnTo>
                    <a:pt x="151" y="1738"/>
                  </a:lnTo>
                  <a:lnTo>
                    <a:pt x="0" y="1529"/>
                  </a:lnTo>
                  <a:lnTo>
                    <a:pt x="0" y="1521"/>
                  </a:lnTo>
                  <a:lnTo>
                    <a:pt x="9" y="1429"/>
                  </a:lnTo>
                  <a:lnTo>
                    <a:pt x="25" y="1329"/>
                  </a:lnTo>
                  <a:lnTo>
                    <a:pt x="34" y="1237"/>
                  </a:lnTo>
                  <a:lnTo>
                    <a:pt x="50" y="1137"/>
                  </a:lnTo>
                  <a:lnTo>
                    <a:pt x="67" y="1036"/>
                  </a:lnTo>
                  <a:lnTo>
                    <a:pt x="84" y="936"/>
                  </a:lnTo>
                  <a:lnTo>
                    <a:pt x="84" y="911"/>
                  </a:lnTo>
                  <a:lnTo>
                    <a:pt x="92" y="844"/>
                  </a:lnTo>
                  <a:lnTo>
                    <a:pt x="117" y="744"/>
                  </a:lnTo>
                  <a:lnTo>
                    <a:pt x="134" y="644"/>
                  </a:lnTo>
                  <a:lnTo>
                    <a:pt x="151" y="544"/>
                  </a:lnTo>
                  <a:lnTo>
                    <a:pt x="176" y="452"/>
                  </a:lnTo>
                  <a:lnTo>
                    <a:pt x="201" y="351"/>
                  </a:lnTo>
                  <a:lnTo>
                    <a:pt x="226" y="251"/>
                  </a:lnTo>
                  <a:lnTo>
                    <a:pt x="251" y="159"/>
                  </a:lnTo>
                  <a:lnTo>
                    <a:pt x="259" y="101"/>
                  </a:lnTo>
                  <a:lnTo>
                    <a:pt x="293" y="67"/>
                  </a:lnTo>
                  <a:lnTo>
                    <a:pt x="318" y="17"/>
                  </a:lnTo>
                  <a:lnTo>
                    <a:pt x="326" y="9"/>
                  </a:lnTo>
                  <a:lnTo>
                    <a:pt x="4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9737888" y="4290105"/>
              <a:ext cx="12036" cy="35072"/>
            </a:xfrm>
            <a:custGeom>
              <a:avLst/>
              <a:gdLst/>
              <a:ahLst/>
              <a:cxnLst/>
              <a:rect l="l" t="t" r="r" b="b"/>
              <a:pathLst>
                <a:path w="244" h="711" extrusionOk="0">
                  <a:moveTo>
                    <a:pt x="135" y="51"/>
                  </a:moveTo>
                  <a:lnTo>
                    <a:pt x="151" y="159"/>
                  </a:lnTo>
                  <a:lnTo>
                    <a:pt x="168" y="234"/>
                  </a:lnTo>
                  <a:lnTo>
                    <a:pt x="176" y="293"/>
                  </a:lnTo>
                  <a:lnTo>
                    <a:pt x="185" y="351"/>
                  </a:lnTo>
                  <a:lnTo>
                    <a:pt x="193" y="393"/>
                  </a:lnTo>
                  <a:lnTo>
                    <a:pt x="210" y="452"/>
                  </a:lnTo>
                  <a:lnTo>
                    <a:pt x="218" y="518"/>
                  </a:lnTo>
                  <a:lnTo>
                    <a:pt x="243" y="610"/>
                  </a:lnTo>
                  <a:lnTo>
                    <a:pt x="168" y="711"/>
                  </a:lnTo>
                  <a:lnTo>
                    <a:pt x="68" y="644"/>
                  </a:lnTo>
                  <a:lnTo>
                    <a:pt x="51" y="552"/>
                  </a:lnTo>
                  <a:lnTo>
                    <a:pt x="43" y="485"/>
                  </a:lnTo>
                  <a:lnTo>
                    <a:pt x="34" y="426"/>
                  </a:lnTo>
                  <a:lnTo>
                    <a:pt x="34" y="376"/>
                  </a:lnTo>
                  <a:lnTo>
                    <a:pt x="26" y="326"/>
                  </a:lnTo>
                  <a:lnTo>
                    <a:pt x="18" y="259"/>
                  </a:lnTo>
                  <a:lnTo>
                    <a:pt x="9" y="184"/>
                  </a:lnTo>
                  <a:lnTo>
                    <a:pt x="1" y="76"/>
                  </a:lnTo>
                  <a:lnTo>
                    <a:pt x="5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9749036" y="4920609"/>
              <a:ext cx="41238" cy="164014"/>
            </a:xfrm>
            <a:custGeom>
              <a:avLst/>
              <a:gdLst/>
              <a:ahLst/>
              <a:cxnLst/>
              <a:rect l="l" t="t" r="r" b="b"/>
              <a:pathLst>
                <a:path w="836" h="3325" extrusionOk="0">
                  <a:moveTo>
                    <a:pt x="251" y="67"/>
                  </a:moveTo>
                  <a:lnTo>
                    <a:pt x="318" y="150"/>
                  </a:lnTo>
                  <a:lnTo>
                    <a:pt x="410" y="234"/>
                  </a:lnTo>
                  <a:lnTo>
                    <a:pt x="443" y="259"/>
                  </a:lnTo>
                  <a:lnTo>
                    <a:pt x="477" y="409"/>
                  </a:lnTo>
                  <a:lnTo>
                    <a:pt x="502" y="501"/>
                  </a:lnTo>
                  <a:lnTo>
                    <a:pt x="518" y="593"/>
                  </a:lnTo>
                  <a:lnTo>
                    <a:pt x="543" y="777"/>
                  </a:lnTo>
                  <a:lnTo>
                    <a:pt x="569" y="961"/>
                  </a:lnTo>
                  <a:lnTo>
                    <a:pt x="594" y="1153"/>
                  </a:lnTo>
                  <a:lnTo>
                    <a:pt x="619" y="1337"/>
                  </a:lnTo>
                  <a:lnTo>
                    <a:pt x="644" y="1521"/>
                  </a:lnTo>
                  <a:lnTo>
                    <a:pt x="685" y="1888"/>
                  </a:lnTo>
                  <a:lnTo>
                    <a:pt x="736" y="2256"/>
                  </a:lnTo>
                  <a:lnTo>
                    <a:pt x="761" y="2448"/>
                  </a:lnTo>
                  <a:lnTo>
                    <a:pt x="786" y="2632"/>
                  </a:lnTo>
                  <a:lnTo>
                    <a:pt x="811" y="2815"/>
                  </a:lnTo>
                  <a:lnTo>
                    <a:pt x="836" y="2999"/>
                  </a:lnTo>
                  <a:lnTo>
                    <a:pt x="577" y="3325"/>
                  </a:lnTo>
                  <a:lnTo>
                    <a:pt x="251" y="3066"/>
                  </a:lnTo>
                  <a:lnTo>
                    <a:pt x="234" y="2882"/>
                  </a:lnTo>
                  <a:lnTo>
                    <a:pt x="209" y="2698"/>
                  </a:lnTo>
                  <a:lnTo>
                    <a:pt x="193" y="2506"/>
                  </a:lnTo>
                  <a:lnTo>
                    <a:pt x="176" y="2323"/>
                  </a:lnTo>
                  <a:lnTo>
                    <a:pt x="142" y="1955"/>
                  </a:lnTo>
                  <a:lnTo>
                    <a:pt x="101" y="1587"/>
                  </a:lnTo>
                  <a:lnTo>
                    <a:pt x="84" y="1395"/>
                  </a:lnTo>
                  <a:lnTo>
                    <a:pt x="67" y="1211"/>
                  </a:lnTo>
                  <a:lnTo>
                    <a:pt x="51" y="1028"/>
                  </a:lnTo>
                  <a:lnTo>
                    <a:pt x="25" y="844"/>
                  </a:lnTo>
                  <a:lnTo>
                    <a:pt x="9" y="660"/>
                  </a:lnTo>
                  <a:lnTo>
                    <a:pt x="0" y="568"/>
                  </a:lnTo>
                  <a:lnTo>
                    <a:pt x="0" y="326"/>
                  </a:lnTo>
                  <a:lnTo>
                    <a:pt x="25" y="284"/>
                  </a:lnTo>
                  <a:lnTo>
                    <a:pt x="84" y="184"/>
                  </a:lnTo>
                  <a:lnTo>
                    <a:pt x="126" y="75"/>
                  </a:lnTo>
                  <a:lnTo>
                    <a:pt x="1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8193384" y="4366760"/>
              <a:ext cx="92341" cy="82476"/>
            </a:xfrm>
            <a:custGeom>
              <a:avLst/>
              <a:gdLst/>
              <a:ahLst/>
              <a:cxnLst/>
              <a:rect l="l" t="t" r="r" b="b"/>
              <a:pathLst>
                <a:path w="1872" h="1672" extrusionOk="0">
                  <a:moveTo>
                    <a:pt x="201" y="9"/>
                  </a:moveTo>
                  <a:lnTo>
                    <a:pt x="493" y="201"/>
                  </a:lnTo>
                  <a:lnTo>
                    <a:pt x="577" y="251"/>
                  </a:lnTo>
                  <a:lnTo>
                    <a:pt x="727" y="351"/>
                  </a:lnTo>
                  <a:lnTo>
                    <a:pt x="811" y="410"/>
                  </a:lnTo>
                  <a:lnTo>
                    <a:pt x="911" y="476"/>
                  </a:lnTo>
                  <a:lnTo>
                    <a:pt x="995" y="543"/>
                  </a:lnTo>
                  <a:lnTo>
                    <a:pt x="1036" y="577"/>
                  </a:lnTo>
                  <a:lnTo>
                    <a:pt x="1070" y="602"/>
                  </a:lnTo>
                  <a:lnTo>
                    <a:pt x="1145" y="669"/>
                  </a:lnTo>
                  <a:lnTo>
                    <a:pt x="1220" y="727"/>
                  </a:lnTo>
                  <a:lnTo>
                    <a:pt x="1279" y="786"/>
                  </a:lnTo>
                  <a:lnTo>
                    <a:pt x="1387" y="886"/>
                  </a:lnTo>
                  <a:lnTo>
                    <a:pt x="1546" y="1028"/>
                  </a:lnTo>
                  <a:lnTo>
                    <a:pt x="1588" y="1078"/>
                  </a:lnTo>
                  <a:lnTo>
                    <a:pt x="1847" y="1320"/>
                  </a:lnTo>
                  <a:lnTo>
                    <a:pt x="1872" y="1663"/>
                  </a:lnTo>
                  <a:lnTo>
                    <a:pt x="1538" y="1671"/>
                  </a:lnTo>
                  <a:lnTo>
                    <a:pt x="1262" y="1437"/>
                  </a:lnTo>
                  <a:lnTo>
                    <a:pt x="1212" y="1395"/>
                  </a:lnTo>
                  <a:lnTo>
                    <a:pt x="1053" y="1262"/>
                  </a:lnTo>
                  <a:lnTo>
                    <a:pt x="944" y="1161"/>
                  </a:lnTo>
                  <a:lnTo>
                    <a:pt x="886" y="1111"/>
                  </a:lnTo>
                  <a:lnTo>
                    <a:pt x="811" y="1045"/>
                  </a:lnTo>
                  <a:lnTo>
                    <a:pt x="744" y="978"/>
                  </a:lnTo>
                  <a:lnTo>
                    <a:pt x="711" y="953"/>
                  </a:lnTo>
                  <a:lnTo>
                    <a:pt x="669" y="911"/>
                  </a:lnTo>
                  <a:lnTo>
                    <a:pt x="602" y="844"/>
                  </a:lnTo>
                  <a:lnTo>
                    <a:pt x="518" y="760"/>
                  </a:lnTo>
                  <a:lnTo>
                    <a:pt x="443" y="677"/>
                  </a:lnTo>
                  <a:lnTo>
                    <a:pt x="326" y="552"/>
                  </a:lnTo>
                  <a:lnTo>
                    <a:pt x="259" y="476"/>
                  </a:lnTo>
                  <a:lnTo>
                    <a:pt x="25" y="226"/>
                  </a:lnTo>
                  <a:lnTo>
                    <a:pt x="17" y="217"/>
                  </a:lnTo>
                  <a:lnTo>
                    <a:pt x="0" y="17"/>
                  </a:lnTo>
                  <a:lnTo>
                    <a:pt x="20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8410967" y="4254244"/>
              <a:ext cx="94413" cy="118337"/>
            </a:xfrm>
            <a:custGeom>
              <a:avLst/>
              <a:gdLst/>
              <a:ahLst/>
              <a:cxnLst/>
              <a:rect l="l" t="t" r="r" b="b"/>
              <a:pathLst>
                <a:path w="1914" h="2399" extrusionOk="0">
                  <a:moveTo>
                    <a:pt x="318" y="34"/>
                  </a:moveTo>
                  <a:lnTo>
                    <a:pt x="468" y="93"/>
                  </a:lnTo>
                  <a:lnTo>
                    <a:pt x="477" y="118"/>
                  </a:lnTo>
                  <a:lnTo>
                    <a:pt x="577" y="243"/>
                  </a:lnTo>
                  <a:lnTo>
                    <a:pt x="677" y="377"/>
                  </a:lnTo>
                  <a:lnTo>
                    <a:pt x="769" y="502"/>
                  </a:lnTo>
                  <a:lnTo>
                    <a:pt x="802" y="552"/>
                  </a:lnTo>
                  <a:lnTo>
                    <a:pt x="961" y="761"/>
                  </a:lnTo>
                  <a:lnTo>
                    <a:pt x="1145" y="1028"/>
                  </a:lnTo>
                  <a:lnTo>
                    <a:pt x="1245" y="1153"/>
                  </a:lnTo>
                  <a:lnTo>
                    <a:pt x="1279" y="1212"/>
                  </a:lnTo>
                  <a:lnTo>
                    <a:pt x="1337" y="1287"/>
                  </a:lnTo>
                  <a:lnTo>
                    <a:pt x="1429" y="1412"/>
                  </a:lnTo>
                  <a:lnTo>
                    <a:pt x="1521" y="1538"/>
                  </a:lnTo>
                  <a:lnTo>
                    <a:pt x="1571" y="1605"/>
                  </a:lnTo>
                  <a:lnTo>
                    <a:pt x="1621" y="1663"/>
                  </a:lnTo>
                  <a:lnTo>
                    <a:pt x="1671" y="1730"/>
                  </a:lnTo>
                  <a:lnTo>
                    <a:pt x="1721" y="1797"/>
                  </a:lnTo>
                  <a:lnTo>
                    <a:pt x="1763" y="1855"/>
                  </a:lnTo>
                  <a:lnTo>
                    <a:pt x="1813" y="1922"/>
                  </a:lnTo>
                  <a:lnTo>
                    <a:pt x="1863" y="1981"/>
                  </a:lnTo>
                  <a:lnTo>
                    <a:pt x="1905" y="2031"/>
                  </a:lnTo>
                  <a:lnTo>
                    <a:pt x="1913" y="2039"/>
                  </a:lnTo>
                  <a:lnTo>
                    <a:pt x="1880" y="2398"/>
                  </a:lnTo>
                  <a:lnTo>
                    <a:pt x="1529" y="2365"/>
                  </a:lnTo>
                  <a:lnTo>
                    <a:pt x="1521" y="2356"/>
                  </a:lnTo>
                  <a:lnTo>
                    <a:pt x="1471" y="2306"/>
                  </a:lnTo>
                  <a:lnTo>
                    <a:pt x="1421" y="2240"/>
                  </a:lnTo>
                  <a:lnTo>
                    <a:pt x="1370" y="2181"/>
                  </a:lnTo>
                  <a:lnTo>
                    <a:pt x="1320" y="2114"/>
                  </a:lnTo>
                  <a:lnTo>
                    <a:pt x="1262" y="2047"/>
                  </a:lnTo>
                  <a:lnTo>
                    <a:pt x="1212" y="1989"/>
                  </a:lnTo>
                  <a:lnTo>
                    <a:pt x="1162" y="1922"/>
                  </a:lnTo>
                  <a:lnTo>
                    <a:pt x="1111" y="1864"/>
                  </a:lnTo>
                  <a:lnTo>
                    <a:pt x="1011" y="1730"/>
                  </a:lnTo>
                  <a:lnTo>
                    <a:pt x="903" y="1605"/>
                  </a:lnTo>
                  <a:lnTo>
                    <a:pt x="844" y="1529"/>
                  </a:lnTo>
                  <a:lnTo>
                    <a:pt x="802" y="1479"/>
                  </a:lnTo>
                  <a:lnTo>
                    <a:pt x="702" y="1346"/>
                  </a:lnTo>
                  <a:lnTo>
                    <a:pt x="510" y="1087"/>
                  </a:lnTo>
                  <a:lnTo>
                    <a:pt x="351" y="878"/>
                  </a:lnTo>
                  <a:lnTo>
                    <a:pt x="318" y="836"/>
                  </a:lnTo>
                  <a:lnTo>
                    <a:pt x="226" y="711"/>
                  </a:lnTo>
                  <a:lnTo>
                    <a:pt x="126" y="577"/>
                  </a:lnTo>
                  <a:lnTo>
                    <a:pt x="34" y="452"/>
                  </a:lnTo>
                  <a:lnTo>
                    <a:pt x="17" y="435"/>
                  </a:lnTo>
                  <a:lnTo>
                    <a:pt x="0" y="276"/>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8678816" y="4108382"/>
              <a:ext cx="51547" cy="127364"/>
            </a:xfrm>
            <a:custGeom>
              <a:avLst/>
              <a:gdLst/>
              <a:ahLst/>
              <a:cxnLst/>
              <a:rect l="l" t="t" r="r" b="b"/>
              <a:pathLst>
                <a:path w="1045" h="2582" extrusionOk="0">
                  <a:moveTo>
                    <a:pt x="201" y="50"/>
                  </a:moveTo>
                  <a:lnTo>
                    <a:pt x="201" y="50"/>
                  </a:lnTo>
                  <a:lnTo>
                    <a:pt x="251" y="101"/>
                  </a:lnTo>
                  <a:lnTo>
                    <a:pt x="259" y="109"/>
                  </a:lnTo>
                  <a:lnTo>
                    <a:pt x="318" y="159"/>
                  </a:lnTo>
                  <a:lnTo>
                    <a:pt x="318" y="167"/>
                  </a:lnTo>
                  <a:lnTo>
                    <a:pt x="343" y="243"/>
                  </a:lnTo>
                  <a:lnTo>
                    <a:pt x="360" y="309"/>
                  </a:lnTo>
                  <a:lnTo>
                    <a:pt x="385" y="385"/>
                  </a:lnTo>
                  <a:lnTo>
                    <a:pt x="401" y="451"/>
                  </a:lnTo>
                  <a:lnTo>
                    <a:pt x="427" y="518"/>
                  </a:lnTo>
                  <a:lnTo>
                    <a:pt x="452" y="593"/>
                  </a:lnTo>
                  <a:lnTo>
                    <a:pt x="468" y="652"/>
                  </a:lnTo>
                  <a:lnTo>
                    <a:pt x="468" y="660"/>
                  </a:lnTo>
                  <a:lnTo>
                    <a:pt x="493" y="735"/>
                  </a:lnTo>
                  <a:lnTo>
                    <a:pt x="518" y="802"/>
                  </a:lnTo>
                  <a:lnTo>
                    <a:pt x="535" y="869"/>
                  </a:lnTo>
                  <a:lnTo>
                    <a:pt x="560" y="944"/>
                  </a:lnTo>
                  <a:lnTo>
                    <a:pt x="585" y="1011"/>
                  </a:lnTo>
                  <a:lnTo>
                    <a:pt x="610" y="1086"/>
                  </a:lnTo>
                  <a:lnTo>
                    <a:pt x="635" y="1153"/>
                  </a:lnTo>
                  <a:lnTo>
                    <a:pt x="660" y="1220"/>
                  </a:lnTo>
                  <a:lnTo>
                    <a:pt x="686" y="1295"/>
                  </a:lnTo>
                  <a:lnTo>
                    <a:pt x="702" y="1354"/>
                  </a:lnTo>
                  <a:lnTo>
                    <a:pt x="736" y="1429"/>
                  </a:lnTo>
                  <a:lnTo>
                    <a:pt x="786" y="1571"/>
                  </a:lnTo>
                  <a:lnTo>
                    <a:pt x="836" y="1705"/>
                  </a:lnTo>
                  <a:lnTo>
                    <a:pt x="886" y="1847"/>
                  </a:lnTo>
                  <a:lnTo>
                    <a:pt x="944" y="1980"/>
                  </a:lnTo>
                  <a:lnTo>
                    <a:pt x="995" y="2122"/>
                  </a:lnTo>
                  <a:lnTo>
                    <a:pt x="1045" y="2248"/>
                  </a:lnTo>
                  <a:lnTo>
                    <a:pt x="1045" y="2256"/>
                  </a:lnTo>
                  <a:lnTo>
                    <a:pt x="894" y="2582"/>
                  </a:lnTo>
                  <a:lnTo>
                    <a:pt x="569" y="2431"/>
                  </a:lnTo>
                  <a:lnTo>
                    <a:pt x="569" y="2415"/>
                  </a:lnTo>
                  <a:lnTo>
                    <a:pt x="527" y="2289"/>
                  </a:lnTo>
                  <a:lnTo>
                    <a:pt x="485" y="2147"/>
                  </a:lnTo>
                  <a:lnTo>
                    <a:pt x="435" y="1997"/>
                  </a:lnTo>
                  <a:lnTo>
                    <a:pt x="393" y="1855"/>
                  </a:lnTo>
                  <a:lnTo>
                    <a:pt x="351" y="1713"/>
                  </a:lnTo>
                  <a:lnTo>
                    <a:pt x="310" y="1562"/>
                  </a:lnTo>
                  <a:lnTo>
                    <a:pt x="293" y="1487"/>
                  </a:lnTo>
                  <a:lnTo>
                    <a:pt x="268" y="1420"/>
                  </a:lnTo>
                  <a:lnTo>
                    <a:pt x="251" y="1345"/>
                  </a:lnTo>
                  <a:lnTo>
                    <a:pt x="234" y="1270"/>
                  </a:lnTo>
                  <a:lnTo>
                    <a:pt x="218" y="1203"/>
                  </a:lnTo>
                  <a:lnTo>
                    <a:pt x="193" y="1128"/>
                  </a:lnTo>
                  <a:lnTo>
                    <a:pt x="176" y="1053"/>
                  </a:lnTo>
                  <a:lnTo>
                    <a:pt x="159" y="978"/>
                  </a:lnTo>
                  <a:lnTo>
                    <a:pt x="143" y="911"/>
                  </a:lnTo>
                  <a:lnTo>
                    <a:pt x="126" y="836"/>
                  </a:lnTo>
                  <a:lnTo>
                    <a:pt x="109" y="761"/>
                  </a:lnTo>
                  <a:lnTo>
                    <a:pt x="109" y="752"/>
                  </a:lnTo>
                  <a:lnTo>
                    <a:pt x="92" y="685"/>
                  </a:lnTo>
                  <a:lnTo>
                    <a:pt x="76" y="610"/>
                  </a:lnTo>
                  <a:lnTo>
                    <a:pt x="59" y="535"/>
                  </a:lnTo>
                  <a:lnTo>
                    <a:pt x="42" y="468"/>
                  </a:lnTo>
                  <a:lnTo>
                    <a:pt x="34" y="393"/>
                  </a:lnTo>
                  <a:lnTo>
                    <a:pt x="17" y="318"/>
                  </a:lnTo>
                  <a:lnTo>
                    <a:pt x="0" y="243"/>
                  </a:lnTo>
                  <a:lnTo>
                    <a:pt x="0" y="234"/>
                  </a:lnTo>
                  <a:lnTo>
                    <a:pt x="34" y="159"/>
                  </a:lnTo>
                  <a:lnTo>
                    <a:pt x="34" y="151"/>
                  </a:lnTo>
                  <a:lnTo>
                    <a:pt x="59" y="84"/>
                  </a:lnTo>
                  <a:lnTo>
                    <a:pt x="59" y="75"/>
                  </a:lnTo>
                  <a:lnTo>
                    <a:pt x="10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8999839" y="3987628"/>
              <a:ext cx="50314" cy="104722"/>
            </a:xfrm>
            <a:custGeom>
              <a:avLst/>
              <a:gdLst/>
              <a:ahLst/>
              <a:cxnLst/>
              <a:rect l="l" t="t" r="r" b="b"/>
              <a:pathLst>
                <a:path w="1020" h="2123" extrusionOk="0">
                  <a:moveTo>
                    <a:pt x="476" y="59"/>
                  </a:moveTo>
                  <a:lnTo>
                    <a:pt x="518" y="109"/>
                  </a:lnTo>
                  <a:lnTo>
                    <a:pt x="535" y="134"/>
                  </a:lnTo>
                  <a:lnTo>
                    <a:pt x="543" y="159"/>
                  </a:lnTo>
                  <a:lnTo>
                    <a:pt x="560" y="218"/>
                  </a:lnTo>
                  <a:lnTo>
                    <a:pt x="577" y="276"/>
                  </a:lnTo>
                  <a:lnTo>
                    <a:pt x="585" y="343"/>
                  </a:lnTo>
                  <a:lnTo>
                    <a:pt x="602" y="402"/>
                  </a:lnTo>
                  <a:lnTo>
                    <a:pt x="618" y="460"/>
                  </a:lnTo>
                  <a:lnTo>
                    <a:pt x="644" y="577"/>
                  </a:lnTo>
                  <a:lnTo>
                    <a:pt x="677" y="694"/>
                  </a:lnTo>
                  <a:lnTo>
                    <a:pt x="702" y="811"/>
                  </a:lnTo>
                  <a:lnTo>
                    <a:pt x="735" y="928"/>
                  </a:lnTo>
                  <a:lnTo>
                    <a:pt x="769" y="1045"/>
                  </a:lnTo>
                  <a:lnTo>
                    <a:pt x="794" y="1120"/>
                  </a:lnTo>
                  <a:lnTo>
                    <a:pt x="802" y="1162"/>
                  </a:lnTo>
                  <a:lnTo>
                    <a:pt x="844" y="1279"/>
                  </a:lnTo>
                  <a:lnTo>
                    <a:pt x="877" y="1396"/>
                  </a:lnTo>
                  <a:lnTo>
                    <a:pt x="911" y="1513"/>
                  </a:lnTo>
                  <a:lnTo>
                    <a:pt x="953" y="1630"/>
                  </a:lnTo>
                  <a:lnTo>
                    <a:pt x="986" y="1747"/>
                  </a:lnTo>
                  <a:lnTo>
                    <a:pt x="1019" y="1847"/>
                  </a:lnTo>
                  <a:lnTo>
                    <a:pt x="1019" y="1864"/>
                  </a:lnTo>
                  <a:lnTo>
                    <a:pt x="903" y="2122"/>
                  </a:lnTo>
                  <a:lnTo>
                    <a:pt x="644" y="2006"/>
                  </a:lnTo>
                  <a:lnTo>
                    <a:pt x="644" y="1997"/>
                  </a:lnTo>
                  <a:lnTo>
                    <a:pt x="593" y="1889"/>
                  </a:lnTo>
                  <a:lnTo>
                    <a:pt x="552" y="1780"/>
                  </a:lnTo>
                  <a:lnTo>
                    <a:pt x="502" y="1663"/>
                  </a:lnTo>
                  <a:lnTo>
                    <a:pt x="451" y="1546"/>
                  </a:lnTo>
                  <a:lnTo>
                    <a:pt x="410" y="1429"/>
                  </a:lnTo>
                  <a:lnTo>
                    <a:pt x="360" y="1312"/>
                  </a:lnTo>
                  <a:lnTo>
                    <a:pt x="343" y="1270"/>
                  </a:lnTo>
                  <a:lnTo>
                    <a:pt x="318" y="1195"/>
                  </a:lnTo>
                  <a:lnTo>
                    <a:pt x="268" y="1078"/>
                  </a:lnTo>
                  <a:lnTo>
                    <a:pt x="226" y="961"/>
                  </a:lnTo>
                  <a:lnTo>
                    <a:pt x="184" y="836"/>
                  </a:lnTo>
                  <a:lnTo>
                    <a:pt x="142" y="719"/>
                  </a:lnTo>
                  <a:lnTo>
                    <a:pt x="109" y="602"/>
                  </a:lnTo>
                  <a:lnTo>
                    <a:pt x="84" y="544"/>
                  </a:lnTo>
                  <a:lnTo>
                    <a:pt x="67" y="477"/>
                  </a:lnTo>
                  <a:lnTo>
                    <a:pt x="50" y="418"/>
                  </a:lnTo>
                  <a:lnTo>
                    <a:pt x="25" y="360"/>
                  </a:lnTo>
                  <a:lnTo>
                    <a:pt x="9" y="301"/>
                  </a:lnTo>
                  <a:lnTo>
                    <a:pt x="0" y="268"/>
                  </a:lnTo>
                  <a:lnTo>
                    <a:pt x="9" y="234"/>
                  </a:lnTo>
                  <a:lnTo>
                    <a:pt x="17" y="168"/>
                  </a:lnTo>
                  <a:lnTo>
                    <a:pt x="34" y="101"/>
                  </a:lnTo>
                  <a:lnTo>
                    <a:pt x="92" y="84"/>
                  </a:lnTo>
                  <a:lnTo>
                    <a:pt x="376" y="9"/>
                  </a:lnTo>
                  <a:lnTo>
                    <a:pt x="43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9212440" y="3904808"/>
              <a:ext cx="37144" cy="142211"/>
            </a:xfrm>
            <a:custGeom>
              <a:avLst/>
              <a:gdLst/>
              <a:ahLst/>
              <a:cxnLst/>
              <a:rect l="l" t="t" r="r" b="b"/>
              <a:pathLst>
                <a:path w="753" h="2883" extrusionOk="0">
                  <a:moveTo>
                    <a:pt x="402" y="193"/>
                  </a:moveTo>
                  <a:lnTo>
                    <a:pt x="410" y="234"/>
                  </a:lnTo>
                  <a:lnTo>
                    <a:pt x="419" y="268"/>
                  </a:lnTo>
                  <a:lnTo>
                    <a:pt x="427" y="301"/>
                  </a:lnTo>
                  <a:lnTo>
                    <a:pt x="435" y="326"/>
                  </a:lnTo>
                  <a:lnTo>
                    <a:pt x="435" y="335"/>
                  </a:lnTo>
                  <a:lnTo>
                    <a:pt x="435" y="376"/>
                  </a:lnTo>
                  <a:lnTo>
                    <a:pt x="435" y="410"/>
                  </a:lnTo>
                  <a:lnTo>
                    <a:pt x="435" y="443"/>
                  </a:lnTo>
                  <a:lnTo>
                    <a:pt x="435" y="769"/>
                  </a:lnTo>
                  <a:lnTo>
                    <a:pt x="435" y="802"/>
                  </a:lnTo>
                  <a:lnTo>
                    <a:pt x="435" y="844"/>
                  </a:lnTo>
                  <a:lnTo>
                    <a:pt x="435" y="878"/>
                  </a:lnTo>
                  <a:lnTo>
                    <a:pt x="435" y="919"/>
                  </a:lnTo>
                  <a:lnTo>
                    <a:pt x="435" y="953"/>
                  </a:lnTo>
                  <a:lnTo>
                    <a:pt x="435" y="995"/>
                  </a:lnTo>
                  <a:lnTo>
                    <a:pt x="435" y="1028"/>
                  </a:lnTo>
                  <a:lnTo>
                    <a:pt x="435" y="1070"/>
                  </a:lnTo>
                  <a:lnTo>
                    <a:pt x="444" y="1145"/>
                  </a:lnTo>
                  <a:lnTo>
                    <a:pt x="460" y="1220"/>
                  </a:lnTo>
                  <a:lnTo>
                    <a:pt x="469" y="1304"/>
                  </a:lnTo>
                  <a:lnTo>
                    <a:pt x="486" y="1379"/>
                  </a:lnTo>
                  <a:lnTo>
                    <a:pt x="494" y="1454"/>
                  </a:lnTo>
                  <a:lnTo>
                    <a:pt x="511" y="1529"/>
                  </a:lnTo>
                  <a:lnTo>
                    <a:pt x="519" y="1596"/>
                  </a:lnTo>
                  <a:lnTo>
                    <a:pt x="519" y="1613"/>
                  </a:lnTo>
                  <a:lnTo>
                    <a:pt x="536" y="1688"/>
                  </a:lnTo>
                  <a:lnTo>
                    <a:pt x="552" y="1763"/>
                  </a:lnTo>
                  <a:lnTo>
                    <a:pt x="569" y="1838"/>
                  </a:lnTo>
                  <a:lnTo>
                    <a:pt x="586" y="1922"/>
                  </a:lnTo>
                  <a:lnTo>
                    <a:pt x="602" y="1997"/>
                  </a:lnTo>
                  <a:lnTo>
                    <a:pt x="653" y="2156"/>
                  </a:lnTo>
                  <a:lnTo>
                    <a:pt x="686" y="2306"/>
                  </a:lnTo>
                  <a:lnTo>
                    <a:pt x="719" y="2448"/>
                  </a:lnTo>
                  <a:lnTo>
                    <a:pt x="753" y="2582"/>
                  </a:lnTo>
                  <a:lnTo>
                    <a:pt x="753" y="2599"/>
                  </a:lnTo>
                  <a:lnTo>
                    <a:pt x="561" y="2883"/>
                  </a:lnTo>
                  <a:lnTo>
                    <a:pt x="268" y="2690"/>
                  </a:lnTo>
                  <a:lnTo>
                    <a:pt x="268" y="2682"/>
                  </a:lnTo>
                  <a:lnTo>
                    <a:pt x="243" y="2548"/>
                  </a:lnTo>
                  <a:lnTo>
                    <a:pt x="210" y="2398"/>
                  </a:lnTo>
                  <a:lnTo>
                    <a:pt x="176" y="2248"/>
                  </a:lnTo>
                  <a:lnTo>
                    <a:pt x="151" y="2089"/>
                  </a:lnTo>
                  <a:lnTo>
                    <a:pt x="135" y="2014"/>
                  </a:lnTo>
                  <a:lnTo>
                    <a:pt x="118" y="1930"/>
                  </a:lnTo>
                  <a:lnTo>
                    <a:pt x="101" y="1855"/>
                  </a:lnTo>
                  <a:lnTo>
                    <a:pt x="85" y="1771"/>
                  </a:lnTo>
                  <a:lnTo>
                    <a:pt x="76" y="1688"/>
                  </a:lnTo>
                  <a:lnTo>
                    <a:pt x="76" y="1671"/>
                  </a:lnTo>
                  <a:lnTo>
                    <a:pt x="68" y="1604"/>
                  </a:lnTo>
                  <a:lnTo>
                    <a:pt x="51" y="1529"/>
                  </a:lnTo>
                  <a:lnTo>
                    <a:pt x="43" y="1446"/>
                  </a:lnTo>
                  <a:lnTo>
                    <a:pt x="26" y="1362"/>
                  </a:lnTo>
                  <a:lnTo>
                    <a:pt x="18" y="1279"/>
                  </a:lnTo>
                  <a:lnTo>
                    <a:pt x="9" y="1195"/>
                  </a:lnTo>
                  <a:lnTo>
                    <a:pt x="1" y="1111"/>
                  </a:lnTo>
                  <a:lnTo>
                    <a:pt x="1" y="1070"/>
                  </a:lnTo>
                  <a:lnTo>
                    <a:pt x="1" y="1028"/>
                  </a:lnTo>
                  <a:lnTo>
                    <a:pt x="1" y="986"/>
                  </a:lnTo>
                  <a:lnTo>
                    <a:pt x="1" y="944"/>
                  </a:lnTo>
                  <a:lnTo>
                    <a:pt x="1" y="903"/>
                  </a:lnTo>
                  <a:lnTo>
                    <a:pt x="1" y="535"/>
                  </a:lnTo>
                  <a:lnTo>
                    <a:pt x="1" y="493"/>
                  </a:lnTo>
                  <a:lnTo>
                    <a:pt x="1" y="452"/>
                  </a:lnTo>
                  <a:lnTo>
                    <a:pt x="1" y="410"/>
                  </a:lnTo>
                  <a:lnTo>
                    <a:pt x="1" y="368"/>
                  </a:lnTo>
                  <a:lnTo>
                    <a:pt x="1" y="335"/>
                  </a:lnTo>
                  <a:lnTo>
                    <a:pt x="1" y="293"/>
                  </a:lnTo>
                  <a:lnTo>
                    <a:pt x="1" y="276"/>
                  </a:lnTo>
                  <a:lnTo>
                    <a:pt x="18" y="251"/>
                  </a:lnTo>
                  <a:lnTo>
                    <a:pt x="34" y="218"/>
                  </a:lnTo>
                  <a:lnTo>
                    <a:pt x="59" y="176"/>
                  </a:lnTo>
                  <a:lnTo>
                    <a:pt x="76" y="142"/>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9416459" y="3858637"/>
              <a:ext cx="27229" cy="124108"/>
            </a:xfrm>
            <a:custGeom>
              <a:avLst/>
              <a:gdLst/>
              <a:ahLst/>
              <a:cxnLst/>
              <a:rect l="l" t="t" r="r" b="b"/>
              <a:pathLst>
                <a:path w="552" h="2516" extrusionOk="0">
                  <a:moveTo>
                    <a:pt x="359" y="9"/>
                  </a:moveTo>
                  <a:lnTo>
                    <a:pt x="468" y="93"/>
                  </a:lnTo>
                  <a:lnTo>
                    <a:pt x="476" y="93"/>
                  </a:lnTo>
                  <a:lnTo>
                    <a:pt x="501" y="168"/>
                  </a:lnTo>
                  <a:lnTo>
                    <a:pt x="535" y="235"/>
                  </a:lnTo>
                  <a:lnTo>
                    <a:pt x="535" y="235"/>
                  </a:lnTo>
                  <a:lnTo>
                    <a:pt x="535" y="301"/>
                  </a:lnTo>
                  <a:lnTo>
                    <a:pt x="535" y="368"/>
                  </a:lnTo>
                  <a:lnTo>
                    <a:pt x="535" y="444"/>
                  </a:lnTo>
                  <a:lnTo>
                    <a:pt x="535" y="510"/>
                  </a:lnTo>
                  <a:lnTo>
                    <a:pt x="535" y="577"/>
                  </a:lnTo>
                  <a:lnTo>
                    <a:pt x="535" y="644"/>
                  </a:lnTo>
                  <a:lnTo>
                    <a:pt x="535" y="1195"/>
                  </a:lnTo>
                  <a:lnTo>
                    <a:pt x="535" y="1262"/>
                  </a:lnTo>
                  <a:lnTo>
                    <a:pt x="535" y="1329"/>
                  </a:lnTo>
                  <a:lnTo>
                    <a:pt x="535" y="1404"/>
                  </a:lnTo>
                  <a:lnTo>
                    <a:pt x="535" y="1471"/>
                  </a:lnTo>
                  <a:lnTo>
                    <a:pt x="535" y="1538"/>
                  </a:lnTo>
                  <a:lnTo>
                    <a:pt x="535" y="1605"/>
                  </a:lnTo>
                  <a:lnTo>
                    <a:pt x="535" y="1680"/>
                  </a:lnTo>
                  <a:lnTo>
                    <a:pt x="535" y="1747"/>
                  </a:lnTo>
                  <a:lnTo>
                    <a:pt x="535" y="1814"/>
                  </a:lnTo>
                  <a:lnTo>
                    <a:pt x="535" y="1880"/>
                  </a:lnTo>
                  <a:lnTo>
                    <a:pt x="535" y="1956"/>
                  </a:lnTo>
                  <a:lnTo>
                    <a:pt x="535" y="2022"/>
                  </a:lnTo>
                  <a:lnTo>
                    <a:pt x="543" y="2089"/>
                  </a:lnTo>
                  <a:lnTo>
                    <a:pt x="552" y="2156"/>
                  </a:lnTo>
                  <a:lnTo>
                    <a:pt x="552" y="2223"/>
                  </a:lnTo>
                  <a:lnTo>
                    <a:pt x="552" y="2231"/>
                  </a:lnTo>
                  <a:lnTo>
                    <a:pt x="318" y="2515"/>
                  </a:lnTo>
                  <a:lnTo>
                    <a:pt x="34" y="2281"/>
                  </a:lnTo>
                  <a:lnTo>
                    <a:pt x="34" y="2273"/>
                  </a:lnTo>
                  <a:lnTo>
                    <a:pt x="34" y="2215"/>
                  </a:lnTo>
                  <a:lnTo>
                    <a:pt x="25" y="2139"/>
                  </a:lnTo>
                  <a:lnTo>
                    <a:pt x="17" y="2064"/>
                  </a:lnTo>
                  <a:lnTo>
                    <a:pt x="9" y="1997"/>
                  </a:lnTo>
                  <a:lnTo>
                    <a:pt x="0" y="1922"/>
                  </a:lnTo>
                  <a:lnTo>
                    <a:pt x="0" y="1855"/>
                  </a:lnTo>
                  <a:lnTo>
                    <a:pt x="0" y="1780"/>
                  </a:lnTo>
                  <a:lnTo>
                    <a:pt x="0" y="1705"/>
                  </a:lnTo>
                  <a:lnTo>
                    <a:pt x="0" y="1638"/>
                  </a:lnTo>
                  <a:lnTo>
                    <a:pt x="0" y="1563"/>
                  </a:lnTo>
                  <a:lnTo>
                    <a:pt x="0" y="1488"/>
                  </a:lnTo>
                  <a:lnTo>
                    <a:pt x="0" y="1421"/>
                  </a:lnTo>
                  <a:lnTo>
                    <a:pt x="0" y="1346"/>
                  </a:lnTo>
                  <a:lnTo>
                    <a:pt x="0" y="1279"/>
                  </a:lnTo>
                  <a:lnTo>
                    <a:pt x="0" y="769"/>
                  </a:lnTo>
                  <a:lnTo>
                    <a:pt x="0" y="702"/>
                  </a:lnTo>
                  <a:lnTo>
                    <a:pt x="0" y="627"/>
                  </a:lnTo>
                  <a:lnTo>
                    <a:pt x="0" y="552"/>
                  </a:lnTo>
                  <a:lnTo>
                    <a:pt x="0" y="485"/>
                  </a:lnTo>
                  <a:lnTo>
                    <a:pt x="0" y="410"/>
                  </a:lnTo>
                  <a:lnTo>
                    <a:pt x="0" y="343"/>
                  </a:lnTo>
                  <a:lnTo>
                    <a:pt x="0" y="268"/>
                  </a:lnTo>
                  <a:lnTo>
                    <a:pt x="0" y="193"/>
                  </a:lnTo>
                  <a:lnTo>
                    <a:pt x="0" y="193"/>
                  </a:lnTo>
                  <a:lnTo>
                    <a:pt x="42" y="126"/>
                  </a:lnTo>
                  <a:lnTo>
                    <a:pt x="84" y="68"/>
                  </a:lnTo>
                  <a:lnTo>
                    <a:pt x="92" y="68"/>
                  </a:lnTo>
                  <a:lnTo>
                    <a:pt x="2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9606814" y="3854099"/>
              <a:ext cx="24812" cy="146355"/>
            </a:xfrm>
            <a:custGeom>
              <a:avLst/>
              <a:gdLst/>
              <a:ahLst/>
              <a:cxnLst/>
              <a:rect l="l" t="t" r="r" b="b"/>
              <a:pathLst>
                <a:path w="503" h="2967" extrusionOk="0">
                  <a:moveTo>
                    <a:pt x="193" y="1"/>
                  </a:moveTo>
                  <a:lnTo>
                    <a:pt x="410" y="9"/>
                  </a:lnTo>
                  <a:lnTo>
                    <a:pt x="444" y="9"/>
                  </a:lnTo>
                  <a:lnTo>
                    <a:pt x="469" y="51"/>
                  </a:lnTo>
                  <a:lnTo>
                    <a:pt x="469" y="1028"/>
                  </a:lnTo>
                  <a:lnTo>
                    <a:pt x="469" y="1195"/>
                  </a:lnTo>
                  <a:lnTo>
                    <a:pt x="469" y="1363"/>
                  </a:lnTo>
                  <a:lnTo>
                    <a:pt x="469" y="1538"/>
                  </a:lnTo>
                  <a:lnTo>
                    <a:pt x="469" y="1622"/>
                  </a:lnTo>
                  <a:lnTo>
                    <a:pt x="469" y="1705"/>
                  </a:lnTo>
                  <a:lnTo>
                    <a:pt x="469" y="1789"/>
                  </a:lnTo>
                  <a:lnTo>
                    <a:pt x="469" y="1872"/>
                  </a:lnTo>
                  <a:lnTo>
                    <a:pt x="469" y="1956"/>
                  </a:lnTo>
                  <a:lnTo>
                    <a:pt x="469" y="2039"/>
                  </a:lnTo>
                  <a:lnTo>
                    <a:pt x="469" y="2123"/>
                  </a:lnTo>
                  <a:lnTo>
                    <a:pt x="469" y="2206"/>
                  </a:lnTo>
                  <a:lnTo>
                    <a:pt x="469" y="2290"/>
                  </a:lnTo>
                  <a:lnTo>
                    <a:pt x="477" y="2373"/>
                  </a:lnTo>
                  <a:lnTo>
                    <a:pt x="477" y="2457"/>
                  </a:lnTo>
                  <a:lnTo>
                    <a:pt x="485" y="2540"/>
                  </a:lnTo>
                  <a:lnTo>
                    <a:pt x="494" y="2624"/>
                  </a:lnTo>
                  <a:lnTo>
                    <a:pt x="502" y="2708"/>
                  </a:lnTo>
                  <a:lnTo>
                    <a:pt x="260" y="2967"/>
                  </a:lnTo>
                  <a:lnTo>
                    <a:pt x="1" y="2733"/>
                  </a:lnTo>
                  <a:lnTo>
                    <a:pt x="1" y="2649"/>
                  </a:lnTo>
                  <a:lnTo>
                    <a:pt x="1" y="1964"/>
                  </a:lnTo>
                  <a:lnTo>
                    <a:pt x="1" y="1872"/>
                  </a:lnTo>
                  <a:lnTo>
                    <a:pt x="1" y="1789"/>
                  </a:lnTo>
                  <a:lnTo>
                    <a:pt x="1" y="1705"/>
                  </a:lnTo>
                  <a:lnTo>
                    <a:pt x="1" y="1622"/>
                  </a:lnTo>
                  <a:lnTo>
                    <a:pt x="1" y="1530"/>
                  </a:lnTo>
                  <a:lnTo>
                    <a:pt x="9" y="1363"/>
                  </a:lnTo>
                  <a:lnTo>
                    <a:pt x="18" y="1187"/>
                  </a:lnTo>
                  <a:lnTo>
                    <a:pt x="26" y="1020"/>
                  </a:lnTo>
                  <a:lnTo>
                    <a:pt x="34" y="845"/>
                  </a:lnTo>
                  <a:lnTo>
                    <a:pt x="43" y="678"/>
                  </a:lnTo>
                  <a:lnTo>
                    <a:pt x="51" y="510"/>
                  </a:lnTo>
                  <a:lnTo>
                    <a:pt x="59" y="335"/>
                  </a:lnTo>
                  <a:lnTo>
                    <a:pt x="76" y="168"/>
                  </a:lnTo>
                  <a:lnTo>
                    <a:pt x="84" y="34"/>
                  </a:lnTo>
                  <a:lnTo>
                    <a:pt x="1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9714852" y="3820753"/>
              <a:ext cx="31323" cy="144283"/>
            </a:xfrm>
            <a:custGeom>
              <a:avLst/>
              <a:gdLst/>
              <a:ahLst/>
              <a:cxnLst/>
              <a:rect l="l" t="t" r="r" b="b"/>
              <a:pathLst>
                <a:path w="635" h="2925" extrusionOk="0">
                  <a:moveTo>
                    <a:pt x="443" y="75"/>
                  </a:moveTo>
                  <a:lnTo>
                    <a:pt x="568" y="242"/>
                  </a:lnTo>
                  <a:lnTo>
                    <a:pt x="618" y="293"/>
                  </a:lnTo>
                  <a:lnTo>
                    <a:pt x="627" y="401"/>
                  </a:lnTo>
                  <a:lnTo>
                    <a:pt x="627" y="443"/>
                  </a:lnTo>
                  <a:lnTo>
                    <a:pt x="635" y="560"/>
                  </a:lnTo>
                  <a:lnTo>
                    <a:pt x="635" y="602"/>
                  </a:lnTo>
                  <a:lnTo>
                    <a:pt x="635" y="719"/>
                  </a:lnTo>
                  <a:lnTo>
                    <a:pt x="635" y="877"/>
                  </a:lnTo>
                  <a:lnTo>
                    <a:pt x="635" y="1036"/>
                  </a:lnTo>
                  <a:lnTo>
                    <a:pt x="635" y="1153"/>
                  </a:lnTo>
                  <a:lnTo>
                    <a:pt x="635" y="1203"/>
                  </a:lnTo>
                  <a:lnTo>
                    <a:pt x="635" y="1362"/>
                  </a:lnTo>
                  <a:lnTo>
                    <a:pt x="635" y="1479"/>
                  </a:lnTo>
                  <a:lnTo>
                    <a:pt x="635" y="1780"/>
                  </a:lnTo>
                  <a:lnTo>
                    <a:pt x="627" y="2005"/>
                  </a:lnTo>
                  <a:lnTo>
                    <a:pt x="627" y="2039"/>
                  </a:lnTo>
                  <a:lnTo>
                    <a:pt x="593" y="2323"/>
                  </a:lnTo>
                  <a:lnTo>
                    <a:pt x="593" y="2323"/>
                  </a:lnTo>
                  <a:lnTo>
                    <a:pt x="560" y="2640"/>
                  </a:lnTo>
                  <a:lnTo>
                    <a:pt x="318" y="2924"/>
                  </a:lnTo>
                  <a:lnTo>
                    <a:pt x="67" y="2640"/>
                  </a:lnTo>
                  <a:lnTo>
                    <a:pt x="33" y="2323"/>
                  </a:lnTo>
                  <a:lnTo>
                    <a:pt x="33" y="2323"/>
                  </a:lnTo>
                  <a:lnTo>
                    <a:pt x="8" y="2030"/>
                  </a:lnTo>
                  <a:lnTo>
                    <a:pt x="8" y="1997"/>
                  </a:lnTo>
                  <a:lnTo>
                    <a:pt x="0" y="1771"/>
                  </a:lnTo>
                  <a:lnTo>
                    <a:pt x="0" y="1679"/>
                  </a:lnTo>
                  <a:lnTo>
                    <a:pt x="0" y="1512"/>
                  </a:lnTo>
                  <a:lnTo>
                    <a:pt x="0" y="1479"/>
                  </a:lnTo>
                  <a:lnTo>
                    <a:pt x="8" y="1354"/>
                  </a:lnTo>
                  <a:lnTo>
                    <a:pt x="8" y="1195"/>
                  </a:lnTo>
                  <a:lnTo>
                    <a:pt x="8" y="1145"/>
                  </a:lnTo>
                  <a:lnTo>
                    <a:pt x="17" y="1028"/>
                  </a:lnTo>
                  <a:lnTo>
                    <a:pt x="33" y="869"/>
                  </a:lnTo>
                  <a:lnTo>
                    <a:pt x="42" y="702"/>
                  </a:lnTo>
                  <a:lnTo>
                    <a:pt x="50" y="585"/>
                  </a:lnTo>
                  <a:lnTo>
                    <a:pt x="50" y="543"/>
                  </a:lnTo>
                  <a:lnTo>
                    <a:pt x="67" y="426"/>
                  </a:lnTo>
                  <a:lnTo>
                    <a:pt x="75" y="384"/>
                  </a:lnTo>
                  <a:lnTo>
                    <a:pt x="92" y="276"/>
                  </a:lnTo>
                  <a:lnTo>
                    <a:pt x="150" y="226"/>
                  </a:lnTo>
                  <a:lnTo>
                    <a:pt x="284" y="67"/>
                  </a:lnTo>
                  <a:lnTo>
                    <a:pt x="3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9833534" y="3833085"/>
              <a:ext cx="21852" cy="111332"/>
            </a:xfrm>
            <a:custGeom>
              <a:avLst/>
              <a:gdLst/>
              <a:ahLst/>
              <a:cxnLst/>
              <a:rect l="l" t="t" r="r" b="b"/>
              <a:pathLst>
                <a:path w="443" h="2257" extrusionOk="0">
                  <a:moveTo>
                    <a:pt x="443" y="76"/>
                  </a:moveTo>
                  <a:lnTo>
                    <a:pt x="443" y="84"/>
                  </a:lnTo>
                  <a:lnTo>
                    <a:pt x="443" y="201"/>
                  </a:lnTo>
                  <a:lnTo>
                    <a:pt x="443" y="586"/>
                  </a:lnTo>
                  <a:lnTo>
                    <a:pt x="443" y="719"/>
                  </a:lnTo>
                  <a:lnTo>
                    <a:pt x="443" y="736"/>
                  </a:lnTo>
                  <a:lnTo>
                    <a:pt x="434" y="836"/>
                  </a:lnTo>
                  <a:lnTo>
                    <a:pt x="418" y="1095"/>
                  </a:lnTo>
                  <a:lnTo>
                    <a:pt x="418" y="1220"/>
                  </a:lnTo>
                  <a:lnTo>
                    <a:pt x="409" y="1346"/>
                  </a:lnTo>
                  <a:lnTo>
                    <a:pt x="401" y="1479"/>
                  </a:lnTo>
                  <a:lnTo>
                    <a:pt x="393" y="1546"/>
                  </a:lnTo>
                  <a:lnTo>
                    <a:pt x="393" y="1605"/>
                  </a:lnTo>
                  <a:lnTo>
                    <a:pt x="384" y="1730"/>
                  </a:lnTo>
                  <a:lnTo>
                    <a:pt x="368" y="1864"/>
                  </a:lnTo>
                  <a:lnTo>
                    <a:pt x="359" y="1922"/>
                  </a:lnTo>
                  <a:lnTo>
                    <a:pt x="351" y="1989"/>
                  </a:lnTo>
                  <a:lnTo>
                    <a:pt x="343" y="2048"/>
                  </a:lnTo>
                  <a:lnTo>
                    <a:pt x="343" y="2106"/>
                  </a:lnTo>
                  <a:lnTo>
                    <a:pt x="343" y="2114"/>
                  </a:lnTo>
                  <a:lnTo>
                    <a:pt x="150" y="2256"/>
                  </a:lnTo>
                  <a:lnTo>
                    <a:pt x="0" y="2064"/>
                  </a:lnTo>
                  <a:lnTo>
                    <a:pt x="0" y="2056"/>
                  </a:lnTo>
                  <a:lnTo>
                    <a:pt x="8" y="2006"/>
                  </a:lnTo>
                  <a:lnTo>
                    <a:pt x="25" y="1947"/>
                  </a:lnTo>
                  <a:lnTo>
                    <a:pt x="33" y="1880"/>
                  </a:lnTo>
                  <a:lnTo>
                    <a:pt x="42" y="1822"/>
                  </a:lnTo>
                  <a:lnTo>
                    <a:pt x="58" y="1697"/>
                  </a:lnTo>
                  <a:lnTo>
                    <a:pt x="75" y="1571"/>
                  </a:lnTo>
                  <a:lnTo>
                    <a:pt x="84" y="1513"/>
                  </a:lnTo>
                  <a:lnTo>
                    <a:pt x="92" y="1446"/>
                  </a:lnTo>
                  <a:lnTo>
                    <a:pt x="117" y="1321"/>
                  </a:lnTo>
                  <a:lnTo>
                    <a:pt x="134" y="1195"/>
                  </a:lnTo>
                  <a:lnTo>
                    <a:pt x="150" y="1062"/>
                  </a:lnTo>
                  <a:lnTo>
                    <a:pt x="175" y="811"/>
                  </a:lnTo>
                  <a:lnTo>
                    <a:pt x="192" y="711"/>
                  </a:lnTo>
                  <a:lnTo>
                    <a:pt x="192" y="686"/>
                  </a:lnTo>
                  <a:lnTo>
                    <a:pt x="217" y="561"/>
                  </a:lnTo>
                  <a:lnTo>
                    <a:pt x="217" y="527"/>
                  </a:lnTo>
                  <a:lnTo>
                    <a:pt x="242" y="435"/>
                  </a:lnTo>
                  <a:lnTo>
                    <a:pt x="259" y="335"/>
                  </a:lnTo>
                  <a:lnTo>
                    <a:pt x="267" y="310"/>
                  </a:lnTo>
                  <a:lnTo>
                    <a:pt x="292" y="185"/>
                  </a:lnTo>
                  <a:lnTo>
                    <a:pt x="317" y="68"/>
                  </a:lnTo>
                  <a:lnTo>
                    <a:pt x="317" y="59"/>
                  </a:lnTo>
                  <a:lnTo>
                    <a:pt x="3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7932934" y="4147943"/>
              <a:ext cx="83314" cy="58946"/>
            </a:xfrm>
            <a:custGeom>
              <a:avLst/>
              <a:gdLst/>
              <a:ahLst/>
              <a:cxnLst/>
              <a:rect l="l" t="t" r="r" b="b"/>
              <a:pathLst>
                <a:path w="1689" h="1195" extrusionOk="0">
                  <a:moveTo>
                    <a:pt x="93" y="9"/>
                  </a:moveTo>
                  <a:lnTo>
                    <a:pt x="193" y="42"/>
                  </a:lnTo>
                  <a:lnTo>
                    <a:pt x="293" y="84"/>
                  </a:lnTo>
                  <a:lnTo>
                    <a:pt x="352" y="101"/>
                  </a:lnTo>
                  <a:lnTo>
                    <a:pt x="402" y="117"/>
                  </a:lnTo>
                  <a:lnTo>
                    <a:pt x="502" y="151"/>
                  </a:lnTo>
                  <a:lnTo>
                    <a:pt x="535" y="159"/>
                  </a:lnTo>
                  <a:lnTo>
                    <a:pt x="602" y="184"/>
                  </a:lnTo>
                  <a:lnTo>
                    <a:pt x="711" y="226"/>
                  </a:lnTo>
                  <a:lnTo>
                    <a:pt x="719" y="226"/>
                  </a:lnTo>
                  <a:lnTo>
                    <a:pt x="803" y="268"/>
                  </a:lnTo>
                  <a:lnTo>
                    <a:pt x="895" y="326"/>
                  </a:lnTo>
                  <a:lnTo>
                    <a:pt x="961" y="360"/>
                  </a:lnTo>
                  <a:lnTo>
                    <a:pt x="986" y="376"/>
                  </a:lnTo>
                  <a:lnTo>
                    <a:pt x="1070" y="435"/>
                  </a:lnTo>
                  <a:lnTo>
                    <a:pt x="1162" y="493"/>
                  </a:lnTo>
                  <a:lnTo>
                    <a:pt x="1245" y="543"/>
                  </a:lnTo>
                  <a:lnTo>
                    <a:pt x="1254" y="543"/>
                  </a:lnTo>
                  <a:lnTo>
                    <a:pt x="1337" y="602"/>
                  </a:lnTo>
                  <a:lnTo>
                    <a:pt x="1421" y="660"/>
                  </a:lnTo>
                  <a:lnTo>
                    <a:pt x="1513" y="719"/>
                  </a:lnTo>
                  <a:lnTo>
                    <a:pt x="1605" y="777"/>
                  </a:lnTo>
                  <a:lnTo>
                    <a:pt x="1688" y="1120"/>
                  </a:lnTo>
                  <a:lnTo>
                    <a:pt x="1346" y="1195"/>
                  </a:lnTo>
                  <a:lnTo>
                    <a:pt x="1254" y="1145"/>
                  </a:lnTo>
                  <a:lnTo>
                    <a:pt x="1162" y="1095"/>
                  </a:lnTo>
                  <a:lnTo>
                    <a:pt x="1062" y="1036"/>
                  </a:lnTo>
                  <a:lnTo>
                    <a:pt x="978" y="986"/>
                  </a:lnTo>
                  <a:lnTo>
                    <a:pt x="970" y="986"/>
                  </a:lnTo>
                  <a:lnTo>
                    <a:pt x="878" y="936"/>
                  </a:lnTo>
                  <a:lnTo>
                    <a:pt x="794" y="877"/>
                  </a:lnTo>
                  <a:lnTo>
                    <a:pt x="702" y="819"/>
                  </a:lnTo>
                  <a:lnTo>
                    <a:pt x="677" y="802"/>
                  </a:lnTo>
                  <a:lnTo>
                    <a:pt x="611" y="752"/>
                  </a:lnTo>
                  <a:lnTo>
                    <a:pt x="527" y="694"/>
                  </a:lnTo>
                  <a:lnTo>
                    <a:pt x="452" y="635"/>
                  </a:lnTo>
                  <a:lnTo>
                    <a:pt x="443" y="627"/>
                  </a:lnTo>
                  <a:lnTo>
                    <a:pt x="368" y="543"/>
                  </a:lnTo>
                  <a:lnTo>
                    <a:pt x="310" y="493"/>
                  </a:lnTo>
                  <a:lnTo>
                    <a:pt x="293" y="460"/>
                  </a:lnTo>
                  <a:lnTo>
                    <a:pt x="218" y="376"/>
                  </a:lnTo>
                  <a:lnTo>
                    <a:pt x="184" y="334"/>
                  </a:lnTo>
                  <a:lnTo>
                    <a:pt x="151" y="284"/>
                  </a:lnTo>
                  <a:lnTo>
                    <a:pt x="84" y="192"/>
                  </a:lnTo>
                  <a:lnTo>
                    <a:pt x="17" y="117"/>
                  </a:lnTo>
                  <a:lnTo>
                    <a:pt x="17" y="109"/>
                  </a:lnTo>
                  <a:lnTo>
                    <a:pt x="1" y="17"/>
                  </a:lnTo>
                  <a:lnTo>
                    <a:pt x="93"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8153823" y="4012341"/>
              <a:ext cx="79565" cy="96485"/>
            </a:xfrm>
            <a:custGeom>
              <a:avLst/>
              <a:gdLst/>
              <a:ahLst/>
              <a:cxnLst/>
              <a:rect l="l" t="t" r="r" b="b"/>
              <a:pathLst>
                <a:path w="1613" h="1956" extrusionOk="0">
                  <a:moveTo>
                    <a:pt x="101" y="34"/>
                  </a:moveTo>
                  <a:lnTo>
                    <a:pt x="109" y="34"/>
                  </a:lnTo>
                  <a:lnTo>
                    <a:pt x="226" y="101"/>
                  </a:lnTo>
                  <a:lnTo>
                    <a:pt x="301" y="134"/>
                  </a:lnTo>
                  <a:lnTo>
                    <a:pt x="360" y="168"/>
                  </a:lnTo>
                  <a:lnTo>
                    <a:pt x="443" y="210"/>
                  </a:lnTo>
                  <a:lnTo>
                    <a:pt x="502" y="251"/>
                  </a:lnTo>
                  <a:lnTo>
                    <a:pt x="552" y="285"/>
                  </a:lnTo>
                  <a:lnTo>
                    <a:pt x="594" y="335"/>
                  </a:lnTo>
                  <a:lnTo>
                    <a:pt x="677" y="419"/>
                  </a:lnTo>
                  <a:lnTo>
                    <a:pt x="777" y="535"/>
                  </a:lnTo>
                  <a:lnTo>
                    <a:pt x="836" y="602"/>
                  </a:lnTo>
                  <a:lnTo>
                    <a:pt x="953" y="753"/>
                  </a:lnTo>
                  <a:lnTo>
                    <a:pt x="1036" y="861"/>
                  </a:lnTo>
                  <a:lnTo>
                    <a:pt x="1120" y="962"/>
                  </a:lnTo>
                  <a:lnTo>
                    <a:pt x="1187" y="1045"/>
                  </a:lnTo>
                  <a:lnTo>
                    <a:pt x="1203" y="1070"/>
                  </a:lnTo>
                  <a:lnTo>
                    <a:pt x="1287" y="1187"/>
                  </a:lnTo>
                  <a:lnTo>
                    <a:pt x="1371" y="1296"/>
                  </a:lnTo>
                  <a:lnTo>
                    <a:pt x="1446" y="1413"/>
                  </a:lnTo>
                  <a:lnTo>
                    <a:pt x="1529" y="1521"/>
                  </a:lnTo>
                  <a:lnTo>
                    <a:pt x="1604" y="1630"/>
                  </a:lnTo>
                  <a:lnTo>
                    <a:pt x="1613" y="1638"/>
                  </a:lnTo>
                  <a:lnTo>
                    <a:pt x="1563" y="1956"/>
                  </a:lnTo>
                  <a:lnTo>
                    <a:pt x="1245" y="1914"/>
                  </a:lnTo>
                  <a:lnTo>
                    <a:pt x="1237" y="1906"/>
                  </a:lnTo>
                  <a:lnTo>
                    <a:pt x="1153" y="1814"/>
                  </a:lnTo>
                  <a:lnTo>
                    <a:pt x="1070" y="1705"/>
                  </a:lnTo>
                  <a:lnTo>
                    <a:pt x="978" y="1605"/>
                  </a:lnTo>
                  <a:lnTo>
                    <a:pt x="894" y="1496"/>
                  </a:lnTo>
                  <a:lnTo>
                    <a:pt x="802" y="1396"/>
                  </a:lnTo>
                  <a:lnTo>
                    <a:pt x="786" y="1371"/>
                  </a:lnTo>
                  <a:lnTo>
                    <a:pt x="719" y="1287"/>
                  </a:lnTo>
                  <a:lnTo>
                    <a:pt x="627" y="1187"/>
                  </a:lnTo>
                  <a:lnTo>
                    <a:pt x="535" y="1078"/>
                  </a:lnTo>
                  <a:lnTo>
                    <a:pt x="418" y="936"/>
                  </a:lnTo>
                  <a:lnTo>
                    <a:pt x="360" y="870"/>
                  </a:lnTo>
                  <a:lnTo>
                    <a:pt x="268" y="744"/>
                  </a:lnTo>
                  <a:lnTo>
                    <a:pt x="193" y="652"/>
                  </a:lnTo>
                  <a:lnTo>
                    <a:pt x="159" y="602"/>
                  </a:lnTo>
                  <a:lnTo>
                    <a:pt x="134" y="544"/>
                  </a:lnTo>
                  <a:lnTo>
                    <a:pt x="109" y="477"/>
                  </a:lnTo>
                  <a:lnTo>
                    <a:pt x="84" y="385"/>
                  </a:lnTo>
                  <a:lnTo>
                    <a:pt x="59" y="318"/>
                  </a:lnTo>
                  <a:lnTo>
                    <a:pt x="42" y="243"/>
                  </a:lnTo>
                  <a:lnTo>
                    <a:pt x="0" y="109"/>
                  </a:lnTo>
                  <a:lnTo>
                    <a:pt x="0" y="101"/>
                  </a:lnTo>
                  <a:lnTo>
                    <a:pt x="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8311671" y="3919211"/>
              <a:ext cx="103884" cy="112565"/>
            </a:xfrm>
            <a:custGeom>
              <a:avLst/>
              <a:gdLst/>
              <a:ahLst/>
              <a:cxnLst/>
              <a:rect l="l" t="t" r="r" b="b"/>
              <a:pathLst>
                <a:path w="2106" h="2282" extrusionOk="0">
                  <a:moveTo>
                    <a:pt x="1696" y="2148"/>
                  </a:moveTo>
                  <a:lnTo>
                    <a:pt x="1646" y="2081"/>
                  </a:lnTo>
                  <a:lnTo>
                    <a:pt x="1587" y="2014"/>
                  </a:lnTo>
                  <a:lnTo>
                    <a:pt x="1587" y="2014"/>
                  </a:lnTo>
                  <a:lnTo>
                    <a:pt x="1537" y="1956"/>
                  </a:lnTo>
                  <a:lnTo>
                    <a:pt x="1479" y="1889"/>
                  </a:lnTo>
                  <a:lnTo>
                    <a:pt x="1420" y="1822"/>
                  </a:lnTo>
                  <a:lnTo>
                    <a:pt x="1370" y="1755"/>
                  </a:lnTo>
                  <a:lnTo>
                    <a:pt x="1353" y="1747"/>
                  </a:lnTo>
                  <a:lnTo>
                    <a:pt x="1312" y="1697"/>
                  </a:lnTo>
                  <a:lnTo>
                    <a:pt x="1262" y="1630"/>
                  </a:lnTo>
                  <a:lnTo>
                    <a:pt x="1211" y="1563"/>
                  </a:lnTo>
                  <a:lnTo>
                    <a:pt x="1153" y="1496"/>
                  </a:lnTo>
                  <a:lnTo>
                    <a:pt x="1103" y="1429"/>
                  </a:lnTo>
                  <a:lnTo>
                    <a:pt x="1044" y="1362"/>
                  </a:lnTo>
                  <a:lnTo>
                    <a:pt x="994" y="1296"/>
                  </a:lnTo>
                  <a:lnTo>
                    <a:pt x="936" y="1237"/>
                  </a:lnTo>
                  <a:lnTo>
                    <a:pt x="877" y="1170"/>
                  </a:lnTo>
                  <a:lnTo>
                    <a:pt x="827" y="1112"/>
                  </a:lnTo>
                  <a:lnTo>
                    <a:pt x="794" y="1070"/>
                  </a:lnTo>
                  <a:lnTo>
                    <a:pt x="769" y="1045"/>
                  </a:lnTo>
                  <a:lnTo>
                    <a:pt x="710" y="987"/>
                  </a:lnTo>
                  <a:lnTo>
                    <a:pt x="652" y="920"/>
                  </a:lnTo>
                  <a:lnTo>
                    <a:pt x="593" y="861"/>
                  </a:lnTo>
                  <a:lnTo>
                    <a:pt x="535" y="794"/>
                  </a:lnTo>
                  <a:lnTo>
                    <a:pt x="476" y="736"/>
                  </a:lnTo>
                  <a:lnTo>
                    <a:pt x="460" y="719"/>
                  </a:lnTo>
                  <a:lnTo>
                    <a:pt x="418" y="669"/>
                  </a:lnTo>
                  <a:lnTo>
                    <a:pt x="359" y="611"/>
                  </a:lnTo>
                  <a:lnTo>
                    <a:pt x="301" y="544"/>
                  </a:lnTo>
                  <a:lnTo>
                    <a:pt x="242" y="485"/>
                  </a:lnTo>
                  <a:lnTo>
                    <a:pt x="209" y="452"/>
                  </a:lnTo>
                  <a:lnTo>
                    <a:pt x="184" y="418"/>
                  </a:lnTo>
                  <a:lnTo>
                    <a:pt x="159" y="377"/>
                  </a:lnTo>
                  <a:lnTo>
                    <a:pt x="142" y="335"/>
                  </a:lnTo>
                  <a:lnTo>
                    <a:pt x="100" y="260"/>
                  </a:lnTo>
                  <a:lnTo>
                    <a:pt x="100" y="260"/>
                  </a:lnTo>
                  <a:lnTo>
                    <a:pt x="50" y="185"/>
                  </a:lnTo>
                  <a:lnTo>
                    <a:pt x="0" y="109"/>
                  </a:lnTo>
                  <a:lnTo>
                    <a:pt x="0" y="101"/>
                  </a:lnTo>
                  <a:lnTo>
                    <a:pt x="0" y="9"/>
                  </a:lnTo>
                  <a:lnTo>
                    <a:pt x="92" y="1"/>
                  </a:lnTo>
                  <a:lnTo>
                    <a:pt x="100" y="1"/>
                  </a:lnTo>
                  <a:lnTo>
                    <a:pt x="175" y="34"/>
                  </a:lnTo>
                  <a:lnTo>
                    <a:pt x="259" y="76"/>
                  </a:lnTo>
                  <a:lnTo>
                    <a:pt x="259" y="76"/>
                  </a:lnTo>
                  <a:lnTo>
                    <a:pt x="343" y="109"/>
                  </a:lnTo>
                  <a:lnTo>
                    <a:pt x="384" y="126"/>
                  </a:lnTo>
                  <a:lnTo>
                    <a:pt x="426" y="151"/>
                  </a:lnTo>
                  <a:lnTo>
                    <a:pt x="468" y="168"/>
                  </a:lnTo>
                  <a:lnTo>
                    <a:pt x="501" y="193"/>
                  </a:lnTo>
                  <a:lnTo>
                    <a:pt x="576" y="251"/>
                  </a:lnTo>
                  <a:lnTo>
                    <a:pt x="643" y="310"/>
                  </a:lnTo>
                  <a:lnTo>
                    <a:pt x="710" y="368"/>
                  </a:lnTo>
                  <a:lnTo>
                    <a:pt x="760" y="402"/>
                  </a:lnTo>
                  <a:lnTo>
                    <a:pt x="777" y="418"/>
                  </a:lnTo>
                  <a:lnTo>
                    <a:pt x="844" y="477"/>
                  </a:lnTo>
                  <a:lnTo>
                    <a:pt x="911" y="544"/>
                  </a:lnTo>
                  <a:lnTo>
                    <a:pt x="977" y="602"/>
                  </a:lnTo>
                  <a:lnTo>
                    <a:pt x="1044" y="661"/>
                  </a:lnTo>
                  <a:lnTo>
                    <a:pt x="1103" y="719"/>
                  </a:lnTo>
                  <a:lnTo>
                    <a:pt x="1136" y="744"/>
                  </a:lnTo>
                  <a:lnTo>
                    <a:pt x="1170" y="786"/>
                  </a:lnTo>
                  <a:lnTo>
                    <a:pt x="1228" y="845"/>
                  </a:lnTo>
                  <a:lnTo>
                    <a:pt x="1295" y="911"/>
                  </a:lnTo>
                  <a:lnTo>
                    <a:pt x="1353" y="978"/>
                  </a:lnTo>
                  <a:lnTo>
                    <a:pt x="1412" y="1045"/>
                  </a:lnTo>
                  <a:lnTo>
                    <a:pt x="1470" y="1104"/>
                  </a:lnTo>
                  <a:lnTo>
                    <a:pt x="1529" y="1170"/>
                  </a:lnTo>
                  <a:lnTo>
                    <a:pt x="1587" y="1237"/>
                  </a:lnTo>
                  <a:lnTo>
                    <a:pt x="1646" y="1312"/>
                  </a:lnTo>
                  <a:lnTo>
                    <a:pt x="1704" y="1379"/>
                  </a:lnTo>
                  <a:lnTo>
                    <a:pt x="1754" y="1429"/>
                  </a:lnTo>
                  <a:lnTo>
                    <a:pt x="1763" y="1446"/>
                  </a:lnTo>
                  <a:lnTo>
                    <a:pt x="1813" y="1521"/>
                  </a:lnTo>
                  <a:lnTo>
                    <a:pt x="1863" y="1596"/>
                  </a:lnTo>
                  <a:lnTo>
                    <a:pt x="1913" y="1672"/>
                  </a:lnTo>
                  <a:lnTo>
                    <a:pt x="1963" y="1747"/>
                  </a:lnTo>
                  <a:lnTo>
                    <a:pt x="1963" y="1747"/>
                  </a:lnTo>
                  <a:lnTo>
                    <a:pt x="2013" y="1822"/>
                  </a:lnTo>
                  <a:lnTo>
                    <a:pt x="2055" y="1897"/>
                  </a:lnTo>
                  <a:lnTo>
                    <a:pt x="2105" y="1972"/>
                  </a:lnTo>
                  <a:lnTo>
                    <a:pt x="2055" y="2281"/>
                  </a:lnTo>
                  <a:lnTo>
                    <a:pt x="1754" y="2215"/>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8197922" y="4197369"/>
              <a:ext cx="50314" cy="56529"/>
            </a:xfrm>
            <a:custGeom>
              <a:avLst/>
              <a:gdLst/>
              <a:ahLst/>
              <a:cxnLst/>
              <a:rect l="l" t="t" r="r" b="b"/>
              <a:pathLst>
                <a:path w="1020" h="1146" extrusionOk="0">
                  <a:moveTo>
                    <a:pt x="276" y="17"/>
                  </a:moveTo>
                  <a:lnTo>
                    <a:pt x="301" y="17"/>
                  </a:lnTo>
                  <a:lnTo>
                    <a:pt x="309" y="34"/>
                  </a:lnTo>
                  <a:lnTo>
                    <a:pt x="334" y="59"/>
                  </a:lnTo>
                  <a:lnTo>
                    <a:pt x="351" y="93"/>
                  </a:lnTo>
                  <a:lnTo>
                    <a:pt x="376" y="118"/>
                  </a:lnTo>
                  <a:lnTo>
                    <a:pt x="401" y="143"/>
                  </a:lnTo>
                  <a:lnTo>
                    <a:pt x="418" y="176"/>
                  </a:lnTo>
                  <a:lnTo>
                    <a:pt x="443" y="201"/>
                  </a:lnTo>
                  <a:lnTo>
                    <a:pt x="460" y="226"/>
                  </a:lnTo>
                  <a:lnTo>
                    <a:pt x="485" y="251"/>
                  </a:lnTo>
                  <a:lnTo>
                    <a:pt x="535" y="310"/>
                  </a:lnTo>
                  <a:lnTo>
                    <a:pt x="577" y="360"/>
                  </a:lnTo>
                  <a:lnTo>
                    <a:pt x="627" y="418"/>
                  </a:lnTo>
                  <a:lnTo>
                    <a:pt x="677" y="469"/>
                  </a:lnTo>
                  <a:lnTo>
                    <a:pt x="694" y="494"/>
                  </a:lnTo>
                  <a:lnTo>
                    <a:pt x="719" y="527"/>
                  </a:lnTo>
                  <a:lnTo>
                    <a:pt x="769" y="577"/>
                  </a:lnTo>
                  <a:lnTo>
                    <a:pt x="819" y="636"/>
                  </a:lnTo>
                  <a:lnTo>
                    <a:pt x="928" y="736"/>
                  </a:lnTo>
                  <a:lnTo>
                    <a:pt x="1020" y="845"/>
                  </a:lnTo>
                  <a:lnTo>
                    <a:pt x="1020" y="845"/>
                  </a:lnTo>
                  <a:lnTo>
                    <a:pt x="1003" y="1145"/>
                  </a:lnTo>
                  <a:lnTo>
                    <a:pt x="694" y="1129"/>
                  </a:lnTo>
                  <a:lnTo>
                    <a:pt x="694" y="1129"/>
                  </a:lnTo>
                  <a:lnTo>
                    <a:pt x="602" y="1020"/>
                  </a:lnTo>
                  <a:lnTo>
                    <a:pt x="510" y="911"/>
                  </a:lnTo>
                  <a:lnTo>
                    <a:pt x="460" y="853"/>
                  </a:lnTo>
                  <a:lnTo>
                    <a:pt x="410" y="794"/>
                  </a:lnTo>
                  <a:lnTo>
                    <a:pt x="385" y="753"/>
                  </a:lnTo>
                  <a:lnTo>
                    <a:pt x="368" y="736"/>
                  </a:lnTo>
                  <a:lnTo>
                    <a:pt x="318" y="677"/>
                  </a:lnTo>
                  <a:lnTo>
                    <a:pt x="276" y="611"/>
                  </a:lnTo>
                  <a:lnTo>
                    <a:pt x="226" y="552"/>
                  </a:lnTo>
                  <a:lnTo>
                    <a:pt x="184" y="494"/>
                  </a:lnTo>
                  <a:lnTo>
                    <a:pt x="159" y="460"/>
                  </a:lnTo>
                  <a:lnTo>
                    <a:pt x="142" y="427"/>
                  </a:lnTo>
                  <a:lnTo>
                    <a:pt x="117" y="393"/>
                  </a:lnTo>
                  <a:lnTo>
                    <a:pt x="92" y="368"/>
                  </a:lnTo>
                  <a:lnTo>
                    <a:pt x="76" y="335"/>
                  </a:lnTo>
                  <a:lnTo>
                    <a:pt x="50" y="302"/>
                  </a:lnTo>
                  <a:lnTo>
                    <a:pt x="34" y="268"/>
                  </a:lnTo>
                  <a:lnTo>
                    <a:pt x="9" y="235"/>
                  </a:lnTo>
                  <a:lnTo>
                    <a:pt x="0" y="210"/>
                  </a:lnTo>
                  <a:lnTo>
                    <a:pt x="9" y="193"/>
                  </a:lnTo>
                  <a:lnTo>
                    <a:pt x="25" y="134"/>
                  </a:lnTo>
                  <a:lnTo>
                    <a:pt x="2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7752050" y="4290499"/>
              <a:ext cx="126130" cy="47848"/>
            </a:xfrm>
            <a:custGeom>
              <a:avLst/>
              <a:gdLst/>
              <a:ahLst/>
              <a:cxnLst/>
              <a:rect l="l" t="t" r="r" b="b"/>
              <a:pathLst>
                <a:path w="2557" h="970" extrusionOk="0">
                  <a:moveTo>
                    <a:pt x="393" y="9"/>
                  </a:moveTo>
                  <a:lnTo>
                    <a:pt x="468" y="17"/>
                  </a:lnTo>
                  <a:lnTo>
                    <a:pt x="543" y="34"/>
                  </a:lnTo>
                  <a:lnTo>
                    <a:pt x="618" y="51"/>
                  </a:lnTo>
                  <a:lnTo>
                    <a:pt x="694" y="68"/>
                  </a:lnTo>
                  <a:lnTo>
                    <a:pt x="769" y="93"/>
                  </a:lnTo>
                  <a:lnTo>
                    <a:pt x="844" y="109"/>
                  </a:lnTo>
                  <a:lnTo>
                    <a:pt x="844" y="109"/>
                  </a:lnTo>
                  <a:lnTo>
                    <a:pt x="911" y="126"/>
                  </a:lnTo>
                  <a:lnTo>
                    <a:pt x="986" y="151"/>
                  </a:lnTo>
                  <a:lnTo>
                    <a:pt x="1061" y="176"/>
                  </a:lnTo>
                  <a:lnTo>
                    <a:pt x="1128" y="193"/>
                  </a:lnTo>
                  <a:lnTo>
                    <a:pt x="1203" y="218"/>
                  </a:lnTo>
                  <a:lnTo>
                    <a:pt x="1278" y="243"/>
                  </a:lnTo>
                  <a:lnTo>
                    <a:pt x="1420" y="285"/>
                  </a:lnTo>
                  <a:lnTo>
                    <a:pt x="1546" y="327"/>
                  </a:lnTo>
                  <a:lnTo>
                    <a:pt x="1571" y="335"/>
                  </a:lnTo>
                  <a:lnTo>
                    <a:pt x="1713" y="385"/>
                  </a:lnTo>
                  <a:lnTo>
                    <a:pt x="1855" y="427"/>
                  </a:lnTo>
                  <a:lnTo>
                    <a:pt x="1997" y="477"/>
                  </a:lnTo>
                  <a:lnTo>
                    <a:pt x="2064" y="502"/>
                  </a:lnTo>
                  <a:lnTo>
                    <a:pt x="2139" y="519"/>
                  </a:lnTo>
                  <a:lnTo>
                    <a:pt x="2206" y="544"/>
                  </a:lnTo>
                  <a:lnTo>
                    <a:pt x="2281" y="569"/>
                  </a:lnTo>
                  <a:lnTo>
                    <a:pt x="2348" y="586"/>
                  </a:lnTo>
                  <a:lnTo>
                    <a:pt x="2406" y="602"/>
                  </a:lnTo>
                  <a:lnTo>
                    <a:pt x="2423" y="602"/>
                  </a:lnTo>
                  <a:lnTo>
                    <a:pt x="2557" y="836"/>
                  </a:lnTo>
                  <a:lnTo>
                    <a:pt x="2323" y="970"/>
                  </a:lnTo>
                  <a:lnTo>
                    <a:pt x="2306" y="970"/>
                  </a:lnTo>
                  <a:lnTo>
                    <a:pt x="2247" y="953"/>
                  </a:lnTo>
                  <a:lnTo>
                    <a:pt x="2172" y="928"/>
                  </a:lnTo>
                  <a:lnTo>
                    <a:pt x="2097" y="911"/>
                  </a:lnTo>
                  <a:lnTo>
                    <a:pt x="2030" y="886"/>
                  </a:lnTo>
                  <a:lnTo>
                    <a:pt x="1955" y="870"/>
                  </a:lnTo>
                  <a:lnTo>
                    <a:pt x="1880" y="845"/>
                  </a:lnTo>
                  <a:lnTo>
                    <a:pt x="1738" y="803"/>
                  </a:lnTo>
                  <a:lnTo>
                    <a:pt x="1588" y="761"/>
                  </a:lnTo>
                  <a:lnTo>
                    <a:pt x="1446" y="719"/>
                  </a:lnTo>
                  <a:lnTo>
                    <a:pt x="1420" y="711"/>
                  </a:lnTo>
                  <a:lnTo>
                    <a:pt x="1303" y="669"/>
                  </a:lnTo>
                  <a:lnTo>
                    <a:pt x="1161" y="627"/>
                  </a:lnTo>
                  <a:lnTo>
                    <a:pt x="1086" y="602"/>
                  </a:lnTo>
                  <a:lnTo>
                    <a:pt x="1011" y="586"/>
                  </a:lnTo>
                  <a:lnTo>
                    <a:pt x="944" y="560"/>
                  </a:lnTo>
                  <a:lnTo>
                    <a:pt x="877" y="544"/>
                  </a:lnTo>
                  <a:lnTo>
                    <a:pt x="802" y="519"/>
                  </a:lnTo>
                  <a:lnTo>
                    <a:pt x="735" y="502"/>
                  </a:lnTo>
                  <a:lnTo>
                    <a:pt x="735" y="502"/>
                  </a:lnTo>
                  <a:lnTo>
                    <a:pt x="660" y="477"/>
                  </a:lnTo>
                  <a:lnTo>
                    <a:pt x="593" y="460"/>
                  </a:lnTo>
                  <a:lnTo>
                    <a:pt x="518" y="435"/>
                  </a:lnTo>
                  <a:lnTo>
                    <a:pt x="451" y="418"/>
                  </a:lnTo>
                  <a:lnTo>
                    <a:pt x="376" y="402"/>
                  </a:lnTo>
                  <a:lnTo>
                    <a:pt x="309" y="385"/>
                  </a:lnTo>
                  <a:lnTo>
                    <a:pt x="259" y="368"/>
                  </a:lnTo>
                  <a:lnTo>
                    <a:pt x="243" y="360"/>
                  </a:lnTo>
                  <a:lnTo>
                    <a:pt x="209" y="335"/>
                  </a:lnTo>
                  <a:lnTo>
                    <a:pt x="176" y="302"/>
                  </a:lnTo>
                  <a:lnTo>
                    <a:pt x="142" y="276"/>
                  </a:lnTo>
                  <a:lnTo>
                    <a:pt x="109" y="251"/>
                  </a:lnTo>
                  <a:lnTo>
                    <a:pt x="50" y="201"/>
                  </a:lnTo>
                  <a:lnTo>
                    <a:pt x="50" y="201"/>
                  </a:lnTo>
                  <a:lnTo>
                    <a:pt x="0" y="126"/>
                  </a:lnTo>
                  <a:lnTo>
                    <a:pt x="75" y="68"/>
                  </a:lnTo>
                  <a:lnTo>
                    <a:pt x="84" y="68"/>
                  </a:lnTo>
                  <a:lnTo>
                    <a:pt x="159" y="51"/>
                  </a:lnTo>
                  <a:lnTo>
                    <a:pt x="201" y="34"/>
                  </a:lnTo>
                  <a:lnTo>
                    <a:pt x="243" y="26"/>
                  </a:lnTo>
                  <a:lnTo>
                    <a:pt x="284" y="9"/>
                  </a:lnTo>
                  <a:lnTo>
                    <a:pt x="318" y="1"/>
                  </a:lnTo>
                  <a:lnTo>
                    <a:pt x="34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8564277" y="3960844"/>
              <a:ext cx="49870" cy="90713"/>
            </a:xfrm>
            <a:custGeom>
              <a:avLst/>
              <a:gdLst/>
              <a:ahLst/>
              <a:cxnLst/>
              <a:rect l="l" t="t" r="r" b="b"/>
              <a:pathLst>
                <a:path w="1011" h="1839" extrusionOk="0">
                  <a:moveTo>
                    <a:pt x="384" y="42"/>
                  </a:moveTo>
                  <a:lnTo>
                    <a:pt x="401" y="42"/>
                  </a:lnTo>
                  <a:lnTo>
                    <a:pt x="426" y="84"/>
                  </a:lnTo>
                  <a:lnTo>
                    <a:pt x="460" y="134"/>
                  </a:lnTo>
                  <a:lnTo>
                    <a:pt x="493" y="168"/>
                  </a:lnTo>
                  <a:lnTo>
                    <a:pt x="493" y="176"/>
                  </a:lnTo>
                  <a:lnTo>
                    <a:pt x="501" y="226"/>
                  </a:lnTo>
                  <a:lnTo>
                    <a:pt x="510" y="276"/>
                  </a:lnTo>
                  <a:lnTo>
                    <a:pt x="526" y="326"/>
                  </a:lnTo>
                  <a:lnTo>
                    <a:pt x="543" y="376"/>
                  </a:lnTo>
                  <a:lnTo>
                    <a:pt x="551" y="418"/>
                  </a:lnTo>
                  <a:lnTo>
                    <a:pt x="568" y="468"/>
                  </a:lnTo>
                  <a:lnTo>
                    <a:pt x="585" y="518"/>
                  </a:lnTo>
                  <a:lnTo>
                    <a:pt x="602" y="569"/>
                  </a:lnTo>
                  <a:lnTo>
                    <a:pt x="618" y="619"/>
                  </a:lnTo>
                  <a:lnTo>
                    <a:pt x="635" y="661"/>
                  </a:lnTo>
                  <a:lnTo>
                    <a:pt x="652" y="711"/>
                  </a:lnTo>
                  <a:lnTo>
                    <a:pt x="668" y="761"/>
                  </a:lnTo>
                  <a:lnTo>
                    <a:pt x="685" y="811"/>
                  </a:lnTo>
                  <a:lnTo>
                    <a:pt x="710" y="853"/>
                  </a:lnTo>
                  <a:lnTo>
                    <a:pt x="727" y="903"/>
                  </a:lnTo>
                  <a:lnTo>
                    <a:pt x="744" y="945"/>
                  </a:lnTo>
                  <a:lnTo>
                    <a:pt x="744" y="953"/>
                  </a:lnTo>
                  <a:lnTo>
                    <a:pt x="769" y="1003"/>
                  </a:lnTo>
                  <a:lnTo>
                    <a:pt x="785" y="1045"/>
                  </a:lnTo>
                  <a:lnTo>
                    <a:pt x="810" y="1095"/>
                  </a:lnTo>
                  <a:lnTo>
                    <a:pt x="827" y="1145"/>
                  </a:lnTo>
                  <a:lnTo>
                    <a:pt x="852" y="1195"/>
                  </a:lnTo>
                  <a:lnTo>
                    <a:pt x="877" y="1237"/>
                  </a:lnTo>
                  <a:lnTo>
                    <a:pt x="919" y="1337"/>
                  </a:lnTo>
                  <a:lnTo>
                    <a:pt x="961" y="1429"/>
                  </a:lnTo>
                  <a:lnTo>
                    <a:pt x="1011" y="1521"/>
                  </a:lnTo>
                  <a:lnTo>
                    <a:pt x="1011" y="1529"/>
                  </a:lnTo>
                  <a:lnTo>
                    <a:pt x="902" y="1838"/>
                  </a:lnTo>
                  <a:lnTo>
                    <a:pt x="593" y="1738"/>
                  </a:lnTo>
                  <a:lnTo>
                    <a:pt x="593" y="1730"/>
                  </a:lnTo>
                  <a:lnTo>
                    <a:pt x="543" y="1638"/>
                  </a:lnTo>
                  <a:lnTo>
                    <a:pt x="493" y="1546"/>
                  </a:lnTo>
                  <a:lnTo>
                    <a:pt x="443" y="1446"/>
                  </a:lnTo>
                  <a:lnTo>
                    <a:pt x="418" y="1396"/>
                  </a:lnTo>
                  <a:lnTo>
                    <a:pt x="393" y="1346"/>
                  </a:lnTo>
                  <a:lnTo>
                    <a:pt x="368" y="1295"/>
                  </a:lnTo>
                  <a:lnTo>
                    <a:pt x="343" y="1245"/>
                  </a:lnTo>
                  <a:lnTo>
                    <a:pt x="318" y="1195"/>
                  </a:lnTo>
                  <a:lnTo>
                    <a:pt x="301" y="1145"/>
                  </a:lnTo>
                  <a:lnTo>
                    <a:pt x="301" y="1137"/>
                  </a:lnTo>
                  <a:lnTo>
                    <a:pt x="276" y="1095"/>
                  </a:lnTo>
                  <a:lnTo>
                    <a:pt x="259" y="1036"/>
                  </a:lnTo>
                  <a:lnTo>
                    <a:pt x="234" y="986"/>
                  </a:lnTo>
                  <a:lnTo>
                    <a:pt x="217" y="936"/>
                  </a:lnTo>
                  <a:lnTo>
                    <a:pt x="192" y="886"/>
                  </a:lnTo>
                  <a:lnTo>
                    <a:pt x="176" y="828"/>
                  </a:lnTo>
                  <a:lnTo>
                    <a:pt x="150" y="777"/>
                  </a:lnTo>
                  <a:lnTo>
                    <a:pt x="134" y="727"/>
                  </a:lnTo>
                  <a:lnTo>
                    <a:pt x="117" y="669"/>
                  </a:lnTo>
                  <a:lnTo>
                    <a:pt x="100" y="619"/>
                  </a:lnTo>
                  <a:lnTo>
                    <a:pt x="75" y="560"/>
                  </a:lnTo>
                  <a:lnTo>
                    <a:pt x="59" y="510"/>
                  </a:lnTo>
                  <a:lnTo>
                    <a:pt x="42" y="452"/>
                  </a:lnTo>
                  <a:lnTo>
                    <a:pt x="33" y="393"/>
                  </a:lnTo>
                  <a:lnTo>
                    <a:pt x="17" y="343"/>
                  </a:lnTo>
                  <a:lnTo>
                    <a:pt x="0" y="285"/>
                  </a:lnTo>
                  <a:lnTo>
                    <a:pt x="0" y="276"/>
                  </a:lnTo>
                  <a:lnTo>
                    <a:pt x="8" y="226"/>
                  </a:lnTo>
                  <a:lnTo>
                    <a:pt x="25" y="159"/>
                  </a:lnTo>
                  <a:lnTo>
                    <a:pt x="25" y="109"/>
                  </a:lnTo>
                  <a:lnTo>
                    <a:pt x="42" y="101"/>
                  </a:lnTo>
                  <a:lnTo>
                    <a:pt x="134" y="26"/>
                  </a:lnTo>
                  <a:lnTo>
                    <a:pt x="2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8662340" y="3688457"/>
              <a:ext cx="72166" cy="133579"/>
            </a:xfrm>
            <a:custGeom>
              <a:avLst/>
              <a:gdLst/>
              <a:ahLst/>
              <a:cxnLst/>
              <a:rect l="l" t="t" r="r" b="b"/>
              <a:pathLst>
                <a:path w="1463" h="2708" extrusionOk="0">
                  <a:moveTo>
                    <a:pt x="167" y="34"/>
                  </a:moveTo>
                  <a:lnTo>
                    <a:pt x="351" y="126"/>
                  </a:lnTo>
                  <a:lnTo>
                    <a:pt x="502" y="301"/>
                  </a:lnTo>
                  <a:lnTo>
                    <a:pt x="627" y="552"/>
                  </a:lnTo>
                  <a:lnTo>
                    <a:pt x="769" y="853"/>
                  </a:lnTo>
                  <a:lnTo>
                    <a:pt x="911" y="1153"/>
                  </a:lnTo>
                  <a:lnTo>
                    <a:pt x="1053" y="1454"/>
                  </a:lnTo>
                  <a:lnTo>
                    <a:pt x="1053" y="1471"/>
                  </a:lnTo>
                  <a:lnTo>
                    <a:pt x="1187" y="1755"/>
                  </a:lnTo>
                  <a:lnTo>
                    <a:pt x="1253" y="1905"/>
                  </a:lnTo>
                  <a:lnTo>
                    <a:pt x="1329" y="2064"/>
                  </a:lnTo>
                  <a:lnTo>
                    <a:pt x="1395" y="2214"/>
                  </a:lnTo>
                  <a:lnTo>
                    <a:pt x="1454" y="2356"/>
                  </a:lnTo>
                  <a:lnTo>
                    <a:pt x="1462" y="2365"/>
                  </a:lnTo>
                  <a:lnTo>
                    <a:pt x="1329" y="2707"/>
                  </a:lnTo>
                  <a:lnTo>
                    <a:pt x="994" y="2582"/>
                  </a:lnTo>
                  <a:lnTo>
                    <a:pt x="986" y="2565"/>
                  </a:lnTo>
                  <a:lnTo>
                    <a:pt x="928" y="2423"/>
                  </a:lnTo>
                  <a:lnTo>
                    <a:pt x="852" y="2273"/>
                  </a:lnTo>
                  <a:lnTo>
                    <a:pt x="786" y="2122"/>
                  </a:lnTo>
                  <a:lnTo>
                    <a:pt x="719" y="1972"/>
                  </a:lnTo>
                  <a:lnTo>
                    <a:pt x="585" y="1688"/>
                  </a:lnTo>
                  <a:lnTo>
                    <a:pt x="577" y="1671"/>
                  </a:lnTo>
                  <a:lnTo>
                    <a:pt x="435" y="1371"/>
                  </a:lnTo>
                  <a:lnTo>
                    <a:pt x="293" y="1070"/>
                  </a:lnTo>
                  <a:lnTo>
                    <a:pt x="159" y="769"/>
                  </a:lnTo>
                  <a:lnTo>
                    <a:pt x="34" y="518"/>
                  </a:lnTo>
                  <a:lnTo>
                    <a:pt x="0" y="285"/>
                  </a:lnTo>
                  <a:lnTo>
                    <a:pt x="42" y="84"/>
                  </a:lnTo>
                  <a:lnTo>
                    <a:pt x="7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8878691" y="3538058"/>
              <a:ext cx="76260" cy="180933"/>
            </a:xfrm>
            <a:custGeom>
              <a:avLst/>
              <a:gdLst/>
              <a:ahLst/>
              <a:cxnLst/>
              <a:rect l="l" t="t" r="r" b="b"/>
              <a:pathLst>
                <a:path w="1546" h="3668" extrusionOk="0">
                  <a:moveTo>
                    <a:pt x="201" y="17"/>
                  </a:moveTo>
                  <a:lnTo>
                    <a:pt x="201" y="25"/>
                  </a:lnTo>
                  <a:lnTo>
                    <a:pt x="226" y="67"/>
                  </a:lnTo>
                  <a:lnTo>
                    <a:pt x="259" y="117"/>
                  </a:lnTo>
                  <a:lnTo>
                    <a:pt x="276" y="134"/>
                  </a:lnTo>
                  <a:lnTo>
                    <a:pt x="301" y="167"/>
                  </a:lnTo>
                  <a:lnTo>
                    <a:pt x="334" y="218"/>
                  </a:lnTo>
                  <a:lnTo>
                    <a:pt x="376" y="251"/>
                  </a:lnTo>
                  <a:lnTo>
                    <a:pt x="376" y="259"/>
                  </a:lnTo>
                  <a:lnTo>
                    <a:pt x="393" y="318"/>
                  </a:lnTo>
                  <a:lnTo>
                    <a:pt x="410" y="368"/>
                  </a:lnTo>
                  <a:lnTo>
                    <a:pt x="426" y="418"/>
                  </a:lnTo>
                  <a:lnTo>
                    <a:pt x="443" y="468"/>
                  </a:lnTo>
                  <a:lnTo>
                    <a:pt x="460" y="527"/>
                  </a:lnTo>
                  <a:lnTo>
                    <a:pt x="460" y="527"/>
                  </a:lnTo>
                  <a:lnTo>
                    <a:pt x="476" y="577"/>
                  </a:lnTo>
                  <a:lnTo>
                    <a:pt x="493" y="627"/>
                  </a:lnTo>
                  <a:lnTo>
                    <a:pt x="518" y="677"/>
                  </a:lnTo>
                  <a:lnTo>
                    <a:pt x="535" y="735"/>
                  </a:lnTo>
                  <a:lnTo>
                    <a:pt x="552" y="786"/>
                  </a:lnTo>
                  <a:lnTo>
                    <a:pt x="560" y="811"/>
                  </a:lnTo>
                  <a:lnTo>
                    <a:pt x="568" y="836"/>
                  </a:lnTo>
                  <a:lnTo>
                    <a:pt x="585" y="886"/>
                  </a:lnTo>
                  <a:lnTo>
                    <a:pt x="602" y="944"/>
                  </a:lnTo>
                  <a:lnTo>
                    <a:pt x="635" y="1045"/>
                  </a:lnTo>
                  <a:lnTo>
                    <a:pt x="677" y="1153"/>
                  </a:lnTo>
                  <a:lnTo>
                    <a:pt x="710" y="1253"/>
                  </a:lnTo>
                  <a:lnTo>
                    <a:pt x="752" y="1362"/>
                  </a:lnTo>
                  <a:lnTo>
                    <a:pt x="794" y="1462"/>
                  </a:lnTo>
                  <a:lnTo>
                    <a:pt x="827" y="1571"/>
                  </a:lnTo>
                  <a:lnTo>
                    <a:pt x="869" y="1671"/>
                  </a:lnTo>
                  <a:lnTo>
                    <a:pt x="911" y="1780"/>
                  </a:lnTo>
                  <a:lnTo>
                    <a:pt x="953" y="1880"/>
                  </a:lnTo>
                  <a:lnTo>
                    <a:pt x="994" y="1989"/>
                  </a:lnTo>
                  <a:lnTo>
                    <a:pt x="1036" y="2089"/>
                  </a:lnTo>
                  <a:lnTo>
                    <a:pt x="1111" y="2264"/>
                  </a:lnTo>
                  <a:lnTo>
                    <a:pt x="1120" y="2298"/>
                  </a:lnTo>
                  <a:lnTo>
                    <a:pt x="1212" y="2507"/>
                  </a:lnTo>
                  <a:lnTo>
                    <a:pt x="1295" y="2715"/>
                  </a:lnTo>
                  <a:lnTo>
                    <a:pt x="1379" y="2924"/>
                  </a:lnTo>
                  <a:lnTo>
                    <a:pt x="1420" y="3033"/>
                  </a:lnTo>
                  <a:lnTo>
                    <a:pt x="1462" y="3133"/>
                  </a:lnTo>
                  <a:lnTo>
                    <a:pt x="1504" y="3242"/>
                  </a:lnTo>
                  <a:lnTo>
                    <a:pt x="1537" y="3325"/>
                  </a:lnTo>
                  <a:lnTo>
                    <a:pt x="1546" y="3342"/>
                  </a:lnTo>
                  <a:lnTo>
                    <a:pt x="1395" y="3668"/>
                  </a:lnTo>
                  <a:lnTo>
                    <a:pt x="1070" y="3526"/>
                  </a:lnTo>
                  <a:lnTo>
                    <a:pt x="1061" y="3509"/>
                  </a:lnTo>
                  <a:lnTo>
                    <a:pt x="1028" y="3417"/>
                  </a:lnTo>
                  <a:lnTo>
                    <a:pt x="986" y="3317"/>
                  </a:lnTo>
                  <a:lnTo>
                    <a:pt x="953" y="3208"/>
                  </a:lnTo>
                  <a:lnTo>
                    <a:pt x="911" y="3108"/>
                  </a:lnTo>
                  <a:lnTo>
                    <a:pt x="827" y="2899"/>
                  </a:lnTo>
                  <a:lnTo>
                    <a:pt x="752" y="2690"/>
                  </a:lnTo>
                  <a:lnTo>
                    <a:pt x="669" y="2481"/>
                  </a:lnTo>
                  <a:lnTo>
                    <a:pt x="652" y="2448"/>
                  </a:lnTo>
                  <a:lnTo>
                    <a:pt x="585" y="2264"/>
                  </a:lnTo>
                  <a:lnTo>
                    <a:pt x="543" y="2164"/>
                  </a:lnTo>
                  <a:lnTo>
                    <a:pt x="501" y="2055"/>
                  </a:lnTo>
                  <a:lnTo>
                    <a:pt x="460" y="1955"/>
                  </a:lnTo>
                  <a:lnTo>
                    <a:pt x="426" y="1847"/>
                  </a:lnTo>
                  <a:lnTo>
                    <a:pt x="384" y="1746"/>
                  </a:lnTo>
                  <a:lnTo>
                    <a:pt x="343" y="1638"/>
                  </a:lnTo>
                  <a:lnTo>
                    <a:pt x="309" y="1537"/>
                  </a:lnTo>
                  <a:lnTo>
                    <a:pt x="268" y="1429"/>
                  </a:lnTo>
                  <a:lnTo>
                    <a:pt x="234" y="1329"/>
                  </a:lnTo>
                  <a:lnTo>
                    <a:pt x="201" y="1220"/>
                  </a:lnTo>
                  <a:lnTo>
                    <a:pt x="167" y="1111"/>
                  </a:lnTo>
                  <a:lnTo>
                    <a:pt x="151" y="1061"/>
                  </a:lnTo>
                  <a:lnTo>
                    <a:pt x="126" y="1003"/>
                  </a:lnTo>
                  <a:lnTo>
                    <a:pt x="126" y="978"/>
                  </a:lnTo>
                  <a:lnTo>
                    <a:pt x="117" y="944"/>
                  </a:lnTo>
                  <a:lnTo>
                    <a:pt x="100" y="886"/>
                  </a:lnTo>
                  <a:lnTo>
                    <a:pt x="84" y="836"/>
                  </a:lnTo>
                  <a:lnTo>
                    <a:pt x="75" y="777"/>
                  </a:lnTo>
                  <a:lnTo>
                    <a:pt x="59" y="719"/>
                  </a:lnTo>
                  <a:lnTo>
                    <a:pt x="50" y="669"/>
                  </a:lnTo>
                  <a:lnTo>
                    <a:pt x="50" y="669"/>
                  </a:lnTo>
                  <a:lnTo>
                    <a:pt x="34" y="610"/>
                  </a:lnTo>
                  <a:lnTo>
                    <a:pt x="25" y="552"/>
                  </a:lnTo>
                  <a:lnTo>
                    <a:pt x="17" y="493"/>
                  </a:lnTo>
                  <a:lnTo>
                    <a:pt x="9" y="435"/>
                  </a:lnTo>
                  <a:lnTo>
                    <a:pt x="0" y="385"/>
                  </a:lnTo>
                  <a:lnTo>
                    <a:pt x="0" y="368"/>
                  </a:lnTo>
                  <a:lnTo>
                    <a:pt x="9" y="318"/>
                  </a:lnTo>
                  <a:lnTo>
                    <a:pt x="25" y="259"/>
                  </a:lnTo>
                  <a:lnTo>
                    <a:pt x="34" y="218"/>
                  </a:lnTo>
                  <a:lnTo>
                    <a:pt x="34" y="192"/>
                  </a:lnTo>
                  <a:lnTo>
                    <a:pt x="50" y="134"/>
                  </a:lnTo>
                  <a:lnTo>
                    <a:pt x="59" y="84"/>
                  </a:lnTo>
                  <a:lnTo>
                    <a:pt x="59" y="75"/>
                  </a:lnTo>
                  <a:lnTo>
                    <a:pt x="10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8845296" y="3918422"/>
              <a:ext cx="28906" cy="91946"/>
            </a:xfrm>
            <a:custGeom>
              <a:avLst/>
              <a:gdLst/>
              <a:ahLst/>
              <a:cxnLst/>
              <a:rect l="l" t="t" r="r" b="b"/>
              <a:pathLst>
                <a:path w="586" h="1864" extrusionOk="0">
                  <a:moveTo>
                    <a:pt x="168" y="67"/>
                  </a:moveTo>
                  <a:lnTo>
                    <a:pt x="168" y="75"/>
                  </a:lnTo>
                  <a:lnTo>
                    <a:pt x="184" y="117"/>
                  </a:lnTo>
                  <a:lnTo>
                    <a:pt x="201" y="176"/>
                  </a:lnTo>
                  <a:lnTo>
                    <a:pt x="218" y="226"/>
                  </a:lnTo>
                  <a:lnTo>
                    <a:pt x="226" y="267"/>
                  </a:lnTo>
                  <a:lnTo>
                    <a:pt x="226" y="267"/>
                  </a:lnTo>
                  <a:lnTo>
                    <a:pt x="251" y="318"/>
                  </a:lnTo>
                  <a:lnTo>
                    <a:pt x="268" y="368"/>
                  </a:lnTo>
                  <a:lnTo>
                    <a:pt x="276" y="401"/>
                  </a:lnTo>
                  <a:lnTo>
                    <a:pt x="285" y="418"/>
                  </a:lnTo>
                  <a:lnTo>
                    <a:pt x="293" y="468"/>
                  </a:lnTo>
                  <a:lnTo>
                    <a:pt x="310" y="510"/>
                  </a:lnTo>
                  <a:lnTo>
                    <a:pt x="310" y="510"/>
                  </a:lnTo>
                  <a:lnTo>
                    <a:pt x="318" y="560"/>
                  </a:lnTo>
                  <a:lnTo>
                    <a:pt x="335" y="610"/>
                  </a:lnTo>
                  <a:lnTo>
                    <a:pt x="343" y="652"/>
                  </a:lnTo>
                  <a:lnTo>
                    <a:pt x="351" y="702"/>
                  </a:lnTo>
                  <a:lnTo>
                    <a:pt x="368" y="752"/>
                  </a:lnTo>
                  <a:lnTo>
                    <a:pt x="376" y="802"/>
                  </a:lnTo>
                  <a:lnTo>
                    <a:pt x="376" y="802"/>
                  </a:lnTo>
                  <a:lnTo>
                    <a:pt x="385" y="844"/>
                  </a:lnTo>
                  <a:lnTo>
                    <a:pt x="402" y="894"/>
                  </a:lnTo>
                  <a:lnTo>
                    <a:pt x="410" y="944"/>
                  </a:lnTo>
                  <a:lnTo>
                    <a:pt x="418" y="994"/>
                  </a:lnTo>
                  <a:lnTo>
                    <a:pt x="435" y="1044"/>
                  </a:lnTo>
                  <a:lnTo>
                    <a:pt x="460" y="1136"/>
                  </a:lnTo>
                  <a:lnTo>
                    <a:pt x="468" y="1170"/>
                  </a:lnTo>
                  <a:lnTo>
                    <a:pt x="485" y="1236"/>
                  </a:lnTo>
                  <a:lnTo>
                    <a:pt x="510" y="1337"/>
                  </a:lnTo>
                  <a:lnTo>
                    <a:pt x="535" y="1437"/>
                  </a:lnTo>
                  <a:lnTo>
                    <a:pt x="560" y="1546"/>
                  </a:lnTo>
                  <a:lnTo>
                    <a:pt x="585" y="1637"/>
                  </a:lnTo>
                  <a:lnTo>
                    <a:pt x="585" y="1646"/>
                  </a:lnTo>
                  <a:lnTo>
                    <a:pt x="477" y="1863"/>
                  </a:lnTo>
                  <a:lnTo>
                    <a:pt x="259" y="1746"/>
                  </a:lnTo>
                  <a:lnTo>
                    <a:pt x="259" y="1738"/>
                  </a:lnTo>
                  <a:lnTo>
                    <a:pt x="234" y="1637"/>
                  </a:lnTo>
                  <a:lnTo>
                    <a:pt x="209" y="1537"/>
                  </a:lnTo>
                  <a:lnTo>
                    <a:pt x="176" y="1429"/>
                  </a:lnTo>
                  <a:lnTo>
                    <a:pt x="151" y="1328"/>
                  </a:lnTo>
                  <a:lnTo>
                    <a:pt x="134" y="1262"/>
                  </a:lnTo>
                  <a:lnTo>
                    <a:pt x="126" y="1228"/>
                  </a:lnTo>
                  <a:lnTo>
                    <a:pt x="101" y="1120"/>
                  </a:lnTo>
                  <a:lnTo>
                    <a:pt x="92" y="1069"/>
                  </a:lnTo>
                  <a:lnTo>
                    <a:pt x="84" y="1019"/>
                  </a:lnTo>
                  <a:lnTo>
                    <a:pt x="67" y="969"/>
                  </a:lnTo>
                  <a:lnTo>
                    <a:pt x="59" y="919"/>
                  </a:lnTo>
                  <a:lnTo>
                    <a:pt x="51" y="869"/>
                  </a:lnTo>
                  <a:lnTo>
                    <a:pt x="51" y="869"/>
                  </a:lnTo>
                  <a:lnTo>
                    <a:pt x="42" y="810"/>
                  </a:lnTo>
                  <a:lnTo>
                    <a:pt x="34" y="760"/>
                  </a:lnTo>
                  <a:lnTo>
                    <a:pt x="26" y="710"/>
                  </a:lnTo>
                  <a:lnTo>
                    <a:pt x="17" y="660"/>
                  </a:lnTo>
                  <a:lnTo>
                    <a:pt x="9" y="610"/>
                  </a:lnTo>
                  <a:lnTo>
                    <a:pt x="1" y="560"/>
                  </a:lnTo>
                  <a:lnTo>
                    <a:pt x="1" y="426"/>
                  </a:lnTo>
                  <a:lnTo>
                    <a:pt x="1" y="393"/>
                  </a:lnTo>
                  <a:lnTo>
                    <a:pt x="1" y="343"/>
                  </a:lnTo>
                  <a:lnTo>
                    <a:pt x="1" y="284"/>
                  </a:lnTo>
                  <a:lnTo>
                    <a:pt x="1" y="284"/>
                  </a:lnTo>
                  <a:lnTo>
                    <a:pt x="9" y="234"/>
                  </a:lnTo>
                  <a:lnTo>
                    <a:pt x="17" y="184"/>
                  </a:lnTo>
                  <a:lnTo>
                    <a:pt x="26" y="125"/>
                  </a:lnTo>
                  <a:lnTo>
                    <a:pt x="26" y="75"/>
                  </a:lnTo>
                  <a:lnTo>
                    <a:pt x="26" y="75"/>
                  </a:lnTo>
                  <a:lnTo>
                    <a:pt x="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9124687" y="3704933"/>
              <a:ext cx="39215" cy="101023"/>
            </a:xfrm>
            <a:custGeom>
              <a:avLst/>
              <a:gdLst/>
              <a:ahLst/>
              <a:cxnLst/>
              <a:rect l="l" t="t" r="r" b="b"/>
              <a:pathLst>
                <a:path w="795" h="2048" extrusionOk="0">
                  <a:moveTo>
                    <a:pt x="209" y="51"/>
                  </a:moveTo>
                  <a:lnTo>
                    <a:pt x="268" y="101"/>
                  </a:lnTo>
                  <a:lnTo>
                    <a:pt x="310" y="134"/>
                  </a:lnTo>
                  <a:lnTo>
                    <a:pt x="318" y="151"/>
                  </a:lnTo>
                  <a:lnTo>
                    <a:pt x="343" y="210"/>
                  </a:lnTo>
                  <a:lnTo>
                    <a:pt x="360" y="260"/>
                  </a:lnTo>
                  <a:lnTo>
                    <a:pt x="376" y="293"/>
                  </a:lnTo>
                  <a:lnTo>
                    <a:pt x="376" y="310"/>
                  </a:lnTo>
                  <a:lnTo>
                    <a:pt x="393" y="368"/>
                  </a:lnTo>
                  <a:lnTo>
                    <a:pt x="402" y="418"/>
                  </a:lnTo>
                  <a:lnTo>
                    <a:pt x="418" y="477"/>
                  </a:lnTo>
                  <a:lnTo>
                    <a:pt x="427" y="535"/>
                  </a:lnTo>
                  <a:lnTo>
                    <a:pt x="443" y="585"/>
                  </a:lnTo>
                  <a:lnTo>
                    <a:pt x="452" y="636"/>
                  </a:lnTo>
                  <a:lnTo>
                    <a:pt x="468" y="694"/>
                  </a:lnTo>
                  <a:lnTo>
                    <a:pt x="485" y="753"/>
                  </a:lnTo>
                  <a:lnTo>
                    <a:pt x="502" y="803"/>
                  </a:lnTo>
                  <a:lnTo>
                    <a:pt x="510" y="861"/>
                  </a:lnTo>
                  <a:lnTo>
                    <a:pt x="527" y="911"/>
                  </a:lnTo>
                  <a:lnTo>
                    <a:pt x="560" y="1020"/>
                  </a:lnTo>
                  <a:lnTo>
                    <a:pt x="594" y="1128"/>
                  </a:lnTo>
                  <a:lnTo>
                    <a:pt x="594" y="1137"/>
                  </a:lnTo>
                  <a:lnTo>
                    <a:pt x="619" y="1237"/>
                  </a:lnTo>
                  <a:lnTo>
                    <a:pt x="661" y="1346"/>
                  </a:lnTo>
                  <a:lnTo>
                    <a:pt x="727" y="1563"/>
                  </a:lnTo>
                  <a:lnTo>
                    <a:pt x="761" y="1680"/>
                  </a:lnTo>
                  <a:lnTo>
                    <a:pt x="794" y="1780"/>
                  </a:lnTo>
                  <a:lnTo>
                    <a:pt x="794" y="1788"/>
                  </a:lnTo>
                  <a:lnTo>
                    <a:pt x="652" y="2047"/>
                  </a:lnTo>
                  <a:lnTo>
                    <a:pt x="402" y="1914"/>
                  </a:lnTo>
                  <a:lnTo>
                    <a:pt x="402" y="1905"/>
                  </a:lnTo>
                  <a:lnTo>
                    <a:pt x="368" y="1797"/>
                  </a:lnTo>
                  <a:lnTo>
                    <a:pt x="335" y="1688"/>
                  </a:lnTo>
                  <a:lnTo>
                    <a:pt x="268" y="1463"/>
                  </a:lnTo>
                  <a:lnTo>
                    <a:pt x="234" y="1354"/>
                  </a:lnTo>
                  <a:lnTo>
                    <a:pt x="201" y="1245"/>
                  </a:lnTo>
                  <a:lnTo>
                    <a:pt x="201" y="1237"/>
                  </a:lnTo>
                  <a:lnTo>
                    <a:pt x="176" y="1120"/>
                  </a:lnTo>
                  <a:lnTo>
                    <a:pt x="143" y="1012"/>
                  </a:lnTo>
                  <a:lnTo>
                    <a:pt x="126" y="953"/>
                  </a:lnTo>
                  <a:lnTo>
                    <a:pt x="109" y="895"/>
                  </a:lnTo>
                  <a:lnTo>
                    <a:pt x="101" y="836"/>
                  </a:lnTo>
                  <a:lnTo>
                    <a:pt x="84" y="778"/>
                  </a:lnTo>
                  <a:lnTo>
                    <a:pt x="67" y="727"/>
                  </a:lnTo>
                  <a:lnTo>
                    <a:pt x="59" y="669"/>
                  </a:lnTo>
                  <a:lnTo>
                    <a:pt x="42" y="611"/>
                  </a:lnTo>
                  <a:lnTo>
                    <a:pt x="34" y="569"/>
                  </a:lnTo>
                  <a:lnTo>
                    <a:pt x="17" y="510"/>
                  </a:lnTo>
                  <a:lnTo>
                    <a:pt x="9" y="452"/>
                  </a:lnTo>
                  <a:lnTo>
                    <a:pt x="1" y="393"/>
                  </a:lnTo>
                  <a:lnTo>
                    <a:pt x="1" y="368"/>
                  </a:lnTo>
                  <a:lnTo>
                    <a:pt x="1" y="326"/>
                  </a:lnTo>
                  <a:lnTo>
                    <a:pt x="1" y="268"/>
                  </a:lnTo>
                  <a:lnTo>
                    <a:pt x="1" y="210"/>
                  </a:lnTo>
                  <a:lnTo>
                    <a:pt x="1" y="184"/>
                  </a:lnTo>
                  <a:lnTo>
                    <a:pt x="34" y="143"/>
                  </a:lnTo>
                  <a:lnTo>
                    <a:pt x="67" y="76"/>
                  </a:lnTo>
                  <a:lnTo>
                    <a:pt x="1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9347647" y="3547923"/>
              <a:ext cx="28067" cy="130274"/>
            </a:xfrm>
            <a:custGeom>
              <a:avLst/>
              <a:gdLst/>
              <a:ahLst/>
              <a:cxnLst/>
              <a:rect l="l" t="t" r="r" b="b"/>
              <a:pathLst>
                <a:path w="569" h="2641" extrusionOk="0">
                  <a:moveTo>
                    <a:pt x="318" y="34"/>
                  </a:moveTo>
                  <a:lnTo>
                    <a:pt x="343" y="68"/>
                  </a:lnTo>
                  <a:lnTo>
                    <a:pt x="343" y="84"/>
                  </a:lnTo>
                  <a:lnTo>
                    <a:pt x="343" y="118"/>
                  </a:lnTo>
                  <a:lnTo>
                    <a:pt x="343" y="151"/>
                  </a:lnTo>
                  <a:lnTo>
                    <a:pt x="343" y="302"/>
                  </a:lnTo>
                  <a:lnTo>
                    <a:pt x="343" y="335"/>
                  </a:lnTo>
                  <a:lnTo>
                    <a:pt x="343" y="368"/>
                  </a:lnTo>
                  <a:lnTo>
                    <a:pt x="343" y="402"/>
                  </a:lnTo>
                  <a:lnTo>
                    <a:pt x="343" y="435"/>
                  </a:lnTo>
                  <a:lnTo>
                    <a:pt x="343" y="477"/>
                  </a:lnTo>
                  <a:lnTo>
                    <a:pt x="343" y="510"/>
                  </a:lnTo>
                  <a:lnTo>
                    <a:pt x="343" y="552"/>
                  </a:lnTo>
                  <a:lnTo>
                    <a:pt x="343" y="845"/>
                  </a:lnTo>
                  <a:lnTo>
                    <a:pt x="343" y="886"/>
                  </a:lnTo>
                  <a:lnTo>
                    <a:pt x="343" y="920"/>
                  </a:lnTo>
                  <a:lnTo>
                    <a:pt x="343" y="962"/>
                  </a:lnTo>
                  <a:lnTo>
                    <a:pt x="343" y="995"/>
                  </a:lnTo>
                  <a:lnTo>
                    <a:pt x="343" y="1037"/>
                  </a:lnTo>
                  <a:lnTo>
                    <a:pt x="343" y="1070"/>
                  </a:lnTo>
                  <a:lnTo>
                    <a:pt x="351" y="1145"/>
                  </a:lnTo>
                  <a:lnTo>
                    <a:pt x="359" y="1220"/>
                  </a:lnTo>
                  <a:lnTo>
                    <a:pt x="368" y="1304"/>
                  </a:lnTo>
                  <a:lnTo>
                    <a:pt x="376" y="1379"/>
                  </a:lnTo>
                  <a:lnTo>
                    <a:pt x="384" y="1454"/>
                  </a:lnTo>
                  <a:lnTo>
                    <a:pt x="393" y="1505"/>
                  </a:lnTo>
                  <a:lnTo>
                    <a:pt x="393" y="1530"/>
                  </a:lnTo>
                  <a:lnTo>
                    <a:pt x="409" y="1605"/>
                  </a:lnTo>
                  <a:lnTo>
                    <a:pt x="418" y="1680"/>
                  </a:lnTo>
                  <a:lnTo>
                    <a:pt x="435" y="1755"/>
                  </a:lnTo>
                  <a:lnTo>
                    <a:pt x="451" y="1830"/>
                  </a:lnTo>
                  <a:lnTo>
                    <a:pt x="460" y="1906"/>
                  </a:lnTo>
                  <a:lnTo>
                    <a:pt x="476" y="1981"/>
                  </a:lnTo>
                  <a:lnTo>
                    <a:pt x="493" y="2056"/>
                  </a:lnTo>
                  <a:lnTo>
                    <a:pt x="510" y="2131"/>
                  </a:lnTo>
                  <a:lnTo>
                    <a:pt x="543" y="2281"/>
                  </a:lnTo>
                  <a:lnTo>
                    <a:pt x="568" y="2415"/>
                  </a:lnTo>
                  <a:lnTo>
                    <a:pt x="568" y="2432"/>
                  </a:lnTo>
                  <a:lnTo>
                    <a:pt x="426" y="2641"/>
                  </a:lnTo>
                  <a:lnTo>
                    <a:pt x="209" y="2499"/>
                  </a:lnTo>
                  <a:lnTo>
                    <a:pt x="209" y="2490"/>
                  </a:lnTo>
                  <a:lnTo>
                    <a:pt x="184" y="2357"/>
                  </a:lnTo>
                  <a:lnTo>
                    <a:pt x="159" y="2206"/>
                  </a:lnTo>
                  <a:lnTo>
                    <a:pt x="142" y="2123"/>
                  </a:lnTo>
                  <a:lnTo>
                    <a:pt x="125" y="2048"/>
                  </a:lnTo>
                  <a:lnTo>
                    <a:pt x="109" y="1972"/>
                  </a:lnTo>
                  <a:lnTo>
                    <a:pt x="92" y="1897"/>
                  </a:lnTo>
                  <a:lnTo>
                    <a:pt x="84" y="1814"/>
                  </a:lnTo>
                  <a:lnTo>
                    <a:pt x="67" y="1738"/>
                  </a:lnTo>
                  <a:lnTo>
                    <a:pt x="59" y="1663"/>
                  </a:lnTo>
                  <a:lnTo>
                    <a:pt x="42" y="1580"/>
                  </a:lnTo>
                  <a:lnTo>
                    <a:pt x="42" y="1555"/>
                  </a:lnTo>
                  <a:lnTo>
                    <a:pt x="34" y="1505"/>
                  </a:lnTo>
                  <a:lnTo>
                    <a:pt x="25" y="1421"/>
                  </a:lnTo>
                  <a:lnTo>
                    <a:pt x="17" y="1337"/>
                  </a:lnTo>
                  <a:lnTo>
                    <a:pt x="8" y="1262"/>
                  </a:lnTo>
                  <a:lnTo>
                    <a:pt x="0" y="1179"/>
                  </a:lnTo>
                  <a:lnTo>
                    <a:pt x="0" y="1095"/>
                  </a:lnTo>
                  <a:lnTo>
                    <a:pt x="0" y="1062"/>
                  </a:lnTo>
                  <a:lnTo>
                    <a:pt x="0" y="1020"/>
                  </a:lnTo>
                  <a:lnTo>
                    <a:pt x="0" y="619"/>
                  </a:lnTo>
                  <a:lnTo>
                    <a:pt x="0" y="577"/>
                  </a:lnTo>
                  <a:lnTo>
                    <a:pt x="0" y="535"/>
                  </a:lnTo>
                  <a:lnTo>
                    <a:pt x="0" y="494"/>
                  </a:lnTo>
                  <a:lnTo>
                    <a:pt x="0" y="460"/>
                  </a:lnTo>
                  <a:lnTo>
                    <a:pt x="0" y="418"/>
                  </a:lnTo>
                  <a:lnTo>
                    <a:pt x="0" y="377"/>
                  </a:lnTo>
                  <a:lnTo>
                    <a:pt x="0" y="335"/>
                  </a:lnTo>
                  <a:lnTo>
                    <a:pt x="0" y="302"/>
                  </a:lnTo>
                  <a:lnTo>
                    <a:pt x="0" y="268"/>
                  </a:lnTo>
                  <a:lnTo>
                    <a:pt x="0" y="260"/>
                  </a:lnTo>
                  <a:lnTo>
                    <a:pt x="17" y="218"/>
                  </a:lnTo>
                  <a:lnTo>
                    <a:pt x="25" y="185"/>
                  </a:lnTo>
                  <a:lnTo>
                    <a:pt x="34" y="143"/>
                  </a:lnTo>
                  <a:lnTo>
                    <a:pt x="50" y="101"/>
                  </a:lnTo>
                  <a:lnTo>
                    <a:pt x="59" y="68"/>
                  </a:lnTo>
                  <a:lnTo>
                    <a:pt x="75" y="26"/>
                  </a:lnTo>
                  <a:lnTo>
                    <a:pt x="75" y="18"/>
                  </a:lnTo>
                  <a:lnTo>
                    <a:pt x="1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9599020" y="3489026"/>
              <a:ext cx="41238" cy="156220"/>
            </a:xfrm>
            <a:custGeom>
              <a:avLst/>
              <a:gdLst/>
              <a:ahLst/>
              <a:cxnLst/>
              <a:rect l="l" t="t" r="r" b="b"/>
              <a:pathLst>
                <a:path w="836" h="3167" extrusionOk="0">
                  <a:moveTo>
                    <a:pt x="384" y="9"/>
                  </a:moveTo>
                  <a:lnTo>
                    <a:pt x="418" y="67"/>
                  </a:lnTo>
                  <a:lnTo>
                    <a:pt x="468" y="151"/>
                  </a:lnTo>
                  <a:lnTo>
                    <a:pt x="485" y="176"/>
                  </a:lnTo>
                  <a:lnTo>
                    <a:pt x="493" y="242"/>
                  </a:lnTo>
                  <a:lnTo>
                    <a:pt x="510" y="334"/>
                  </a:lnTo>
                  <a:lnTo>
                    <a:pt x="526" y="435"/>
                  </a:lnTo>
                  <a:lnTo>
                    <a:pt x="543" y="526"/>
                  </a:lnTo>
                  <a:lnTo>
                    <a:pt x="560" y="618"/>
                  </a:lnTo>
                  <a:lnTo>
                    <a:pt x="576" y="710"/>
                  </a:lnTo>
                  <a:lnTo>
                    <a:pt x="593" y="802"/>
                  </a:lnTo>
                  <a:lnTo>
                    <a:pt x="610" y="902"/>
                  </a:lnTo>
                  <a:lnTo>
                    <a:pt x="635" y="1086"/>
                  </a:lnTo>
                  <a:lnTo>
                    <a:pt x="643" y="1145"/>
                  </a:lnTo>
                  <a:lnTo>
                    <a:pt x="660" y="1270"/>
                  </a:lnTo>
                  <a:lnTo>
                    <a:pt x="685" y="1462"/>
                  </a:lnTo>
                  <a:lnTo>
                    <a:pt x="710" y="1646"/>
                  </a:lnTo>
                  <a:lnTo>
                    <a:pt x="727" y="1830"/>
                  </a:lnTo>
                  <a:lnTo>
                    <a:pt x="752" y="2022"/>
                  </a:lnTo>
                  <a:lnTo>
                    <a:pt x="769" y="2114"/>
                  </a:lnTo>
                  <a:lnTo>
                    <a:pt x="777" y="2181"/>
                  </a:lnTo>
                  <a:lnTo>
                    <a:pt x="777" y="2206"/>
                  </a:lnTo>
                  <a:lnTo>
                    <a:pt x="785" y="2298"/>
                  </a:lnTo>
                  <a:lnTo>
                    <a:pt x="794" y="2389"/>
                  </a:lnTo>
                  <a:lnTo>
                    <a:pt x="794" y="2481"/>
                  </a:lnTo>
                  <a:lnTo>
                    <a:pt x="802" y="2573"/>
                  </a:lnTo>
                  <a:lnTo>
                    <a:pt x="810" y="2640"/>
                  </a:lnTo>
                  <a:lnTo>
                    <a:pt x="810" y="2665"/>
                  </a:lnTo>
                  <a:lnTo>
                    <a:pt x="819" y="2757"/>
                  </a:lnTo>
                  <a:lnTo>
                    <a:pt x="827" y="2849"/>
                  </a:lnTo>
                  <a:lnTo>
                    <a:pt x="835" y="2941"/>
                  </a:lnTo>
                  <a:lnTo>
                    <a:pt x="693" y="3166"/>
                  </a:lnTo>
                  <a:lnTo>
                    <a:pt x="468" y="3008"/>
                  </a:lnTo>
                  <a:lnTo>
                    <a:pt x="443" y="2916"/>
                  </a:lnTo>
                  <a:lnTo>
                    <a:pt x="418" y="2824"/>
                  </a:lnTo>
                  <a:lnTo>
                    <a:pt x="393" y="2732"/>
                  </a:lnTo>
                  <a:lnTo>
                    <a:pt x="384" y="2707"/>
                  </a:lnTo>
                  <a:lnTo>
                    <a:pt x="368" y="2640"/>
                  </a:lnTo>
                  <a:lnTo>
                    <a:pt x="343" y="2548"/>
                  </a:lnTo>
                  <a:lnTo>
                    <a:pt x="326" y="2456"/>
                  </a:lnTo>
                  <a:lnTo>
                    <a:pt x="301" y="2364"/>
                  </a:lnTo>
                  <a:lnTo>
                    <a:pt x="284" y="2272"/>
                  </a:lnTo>
                  <a:lnTo>
                    <a:pt x="284" y="2256"/>
                  </a:lnTo>
                  <a:lnTo>
                    <a:pt x="267" y="2181"/>
                  </a:lnTo>
                  <a:lnTo>
                    <a:pt x="259" y="2080"/>
                  </a:lnTo>
                  <a:lnTo>
                    <a:pt x="226" y="1897"/>
                  </a:lnTo>
                  <a:lnTo>
                    <a:pt x="201" y="1713"/>
                  </a:lnTo>
                  <a:lnTo>
                    <a:pt x="176" y="1529"/>
                  </a:lnTo>
                  <a:lnTo>
                    <a:pt x="150" y="1337"/>
                  </a:lnTo>
                  <a:lnTo>
                    <a:pt x="134" y="1220"/>
                  </a:lnTo>
                  <a:lnTo>
                    <a:pt x="125" y="1153"/>
                  </a:lnTo>
                  <a:lnTo>
                    <a:pt x="100" y="969"/>
                  </a:lnTo>
                  <a:lnTo>
                    <a:pt x="92" y="877"/>
                  </a:lnTo>
                  <a:lnTo>
                    <a:pt x="75" y="785"/>
                  </a:lnTo>
                  <a:lnTo>
                    <a:pt x="67" y="694"/>
                  </a:lnTo>
                  <a:lnTo>
                    <a:pt x="50" y="602"/>
                  </a:lnTo>
                  <a:lnTo>
                    <a:pt x="33" y="510"/>
                  </a:lnTo>
                  <a:lnTo>
                    <a:pt x="25" y="426"/>
                  </a:lnTo>
                  <a:lnTo>
                    <a:pt x="8" y="334"/>
                  </a:lnTo>
                  <a:lnTo>
                    <a:pt x="0" y="267"/>
                  </a:lnTo>
                  <a:lnTo>
                    <a:pt x="0" y="242"/>
                  </a:lnTo>
                  <a:lnTo>
                    <a:pt x="17" y="142"/>
                  </a:lnTo>
                  <a:lnTo>
                    <a:pt x="25" y="75"/>
                  </a:lnTo>
                  <a:lnTo>
                    <a:pt x="75" y="42"/>
                  </a:lnTo>
                  <a:lnTo>
                    <a:pt x="134" y="25"/>
                  </a:lnTo>
                  <a:lnTo>
                    <a:pt x="267" y="0"/>
                  </a:lnTo>
                  <a:lnTo>
                    <a:pt x="33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9517827" y="3669910"/>
              <a:ext cx="17758" cy="59785"/>
            </a:xfrm>
            <a:custGeom>
              <a:avLst/>
              <a:gdLst/>
              <a:ahLst/>
              <a:cxnLst/>
              <a:rect l="l" t="t" r="r" b="b"/>
              <a:pathLst>
                <a:path w="360" h="1212" extrusionOk="0">
                  <a:moveTo>
                    <a:pt x="351" y="34"/>
                  </a:moveTo>
                  <a:lnTo>
                    <a:pt x="351" y="67"/>
                  </a:lnTo>
                  <a:lnTo>
                    <a:pt x="351" y="101"/>
                  </a:lnTo>
                  <a:lnTo>
                    <a:pt x="351" y="134"/>
                  </a:lnTo>
                  <a:lnTo>
                    <a:pt x="351" y="168"/>
                  </a:lnTo>
                  <a:lnTo>
                    <a:pt x="351" y="168"/>
                  </a:lnTo>
                  <a:lnTo>
                    <a:pt x="351" y="201"/>
                  </a:lnTo>
                  <a:lnTo>
                    <a:pt x="351" y="235"/>
                  </a:lnTo>
                  <a:lnTo>
                    <a:pt x="360" y="260"/>
                  </a:lnTo>
                  <a:lnTo>
                    <a:pt x="360" y="268"/>
                  </a:lnTo>
                  <a:lnTo>
                    <a:pt x="360" y="301"/>
                  </a:lnTo>
                  <a:lnTo>
                    <a:pt x="360" y="326"/>
                  </a:lnTo>
                  <a:lnTo>
                    <a:pt x="360" y="343"/>
                  </a:lnTo>
                  <a:lnTo>
                    <a:pt x="360" y="360"/>
                  </a:lnTo>
                  <a:lnTo>
                    <a:pt x="360" y="393"/>
                  </a:lnTo>
                  <a:lnTo>
                    <a:pt x="360" y="418"/>
                  </a:lnTo>
                  <a:lnTo>
                    <a:pt x="360" y="485"/>
                  </a:lnTo>
                  <a:lnTo>
                    <a:pt x="360" y="544"/>
                  </a:lnTo>
                  <a:lnTo>
                    <a:pt x="360" y="602"/>
                  </a:lnTo>
                  <a:lnTo>
                    <a:pt x="360" y="661"/>
                  </a:lnTo>
                  <a:lnTo>
                    <a:pt x="360" y="727"/>
                  </a:lnTo>
                  <a:lnTo>
                    <a:pt x="360" y="752"/>
                  </a:lnTo>
                  <a:lnTo>
                    <a:pt x="360" y="786"/>
                  </a:lnTo>
                  <a:lnTo>
                    <a:pt x="360" y="844"/>
                  </a:lnTo>
                  <a:lnTo>
                    <a:pt x="360" y="911"/>
                  </a:lnTo>
                  <a:lnTo>
                    <a:pt x="360" y="1036"/>
                  </a:lnTo>
                  <a:lnTo>
                    <a:pt x="167" y="1212"/>
                  </a:lnTo>
                  <a:lnTo>
                    <a:pt x="0" y="1028"/>
                  </a:lnTo>
                  <a:lnTo>
                    <a:pt x="0" y="1020"/>
                  </a:lnTo>
                  <a:lnTo>
                    <a:pt x="0" y="961"/>
                  </a:lnTo>
                  <a:lnTo>
                    <a:pt x="0" y="886"/>
                  </a:lnTo>
                  <a:lnTo>
                    <a:pt x="9" y="819"/>
                  </a:lnTo>
                  <a:lnTo>
                    <a:pt x="17" y="752"/>
                  </a:lnTo>
                  <a:lnTo>
                    <a:pt x="17" y="719"/>
                  </a:lnTo>
                  <a:lnTo>
                    <a:pt x="17" y="694"/>
                  </a:lnTo>
                  <a:lnTo>
                    <a:pt x="25" y="627"/>
                  </a:lnTo>
                  <a:lnTo>
                    <a:pt x="34" y="560"/>
                  </a:lnTo>
                  <a:lnTo>
                    <a:pt x="50" y="493"/>
                  </a:lnTo>
                  <a:lnTo>
                    <a:pt x="50" y="477"/>
                  </a:lnTo>
                  <a:lnTo>
                    <a:pt x="59" y="435"/>
                  </a:lnTo>
                  <a:lnTo>
                    <a:pt x="76" y="368"/>
                  </a:lnTo>
                  <a:lnTo>
                    <a:pt x="84" y="335"/>
                  </a:lnTo>
                  <a:lnTo>
                    <a:pt x="101" y="310"/>
                  </a:lnTo>
                  <a:lnTo>
                    <a:pt x="101" y="293"/>
                  </a:lnTo>
                  <a:lnTo>
                    <a:pt x="109" y="276"/>
                  </a:lnTo>
                  <a:lnTo>
                    <a:pt x="126" y="243"/>
                  </a:lnTo>
                  <a:lnTo>
                    <a:pt x="142" y="218"/>
                  </a:lnTo>
                  <a:lnTo>
                    <a:pt x="142" y="209"/>
                  </a:lnTo>
                  <a:lnTo>
                    <a:pt x="159" y="184"/>
                  </a:lnTo>
                  <a:lnTo>
                    <a:pt x="176" y="159"/>
                  </a:lnTo>
                  <a:lnTo>
                    <a:pt x="201" y="126"/>
                  </a:lnTo>
                  <a:lnTo>
                    <a:pt x="201" y="126"/>
                  </a:lnTo>
                  <a:lnTo>
                    <a:pt x="218" y="101"/>
                  </a:lnTo>
                  <a:lnTo>
                    <a:pt x="234" y="76"/>
                  </a:lnTo>
                  <a:lnTo>
                    <a:pt x="259" y="42"/>
                  </a:lnTo>
                  <a:lnTo>
                    <a:pt x="276" y="17"/>
                  </a:lnTo>
                  <a:lnTo>
                    <a:pt x="276" y="17"/>
                  </a:lnTo>
                  <a:lnTo>
                    <a:pt x="3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9739960" y="3556999"/>
              <a:ext cx="16969" cy="135651"/>
            </a:xfrm>
            <a:custGeom>
              <a:avLst/>
              <a:gdLst/>
              <a:ahLst/>
              <a:cxnLst/>
              <a:rect l="l" t="t" r="r" b="b"/>
              <a:pathLst>
                <a:path w="344" h="2750" extrusionOk="0">
                  <a:moveTo>
                    <a:pt x="218" y="67"/>
                  </a:moveTo>
                  <a:lnTo>
                    <a:pt x="218" y="76"/>
                  </a:lnTo>
                  <a:lnTo>
                    <a:pt x="260" y="226"/>
                  </a:lnTo>
                  <a:lnTo>
                    <a:pt x="260" y="226"/>
                  </a:lnTo>
                  <a:lnTo>
                    <a:pt x="301" y="377"/>
                  </a:lnTo>
                  <a:lnTo>
                    <a:pt x="301" y="393"/>
                  </a:lnTo>
                  <a:lnTo>
                    <a:pt x="318" y="535"/>
                  </a:lnTo>
                  <a:lnTo>
                    <a:pt x="335" y="644"/>
                  </a:lnTo>
                  <a:lnTo>
                    <a:pt x="335" y="694"/>
                  </a:lnTo>
                  <a:lnTo>
                    <a:pt x="343" y="853"/>
                  </a:lnTo>
                  <a:lnTo>
                    <a:pt x="343" y="894"/>
                  </a:lnTo>
                  <a:lnTo>
                    <a:pt x="343" y="1011"/>
                  </a:lnTo>
                  <a:lnTo>
                    <a:pt x="343" y="1170"/>
                  </a:lnTo>
                  <a:lnTo>
                    <a:pt x="343" y="1329"/>
                  </a:lnTo>
                  <a:lnTo>
                    <a:pt x="343" y="1479"/>
                  </a:lnTo>
                  <a:lnTo>
                    <a:pt x="343" y="1638"/>
                  </a:lnTo>
                  <a:lnTo>
                    <a:pt x="343" y="1955"/>
                  </a:lnTo>
                  <a:lnTo>
                    <a:pt x="343" y="2582"/>
                  </a:lnTo>
                  <a:lnTo>
                    <a:pt x="168" y="2749"/>
                  </a:lnTo>
                  <a:lnTo>
                    <a:pt x="1" y="2582"/>
                  </a:lnTo>
                  <a:lnTo>
                    <a:pt x="1" y="2265"/>
                  </a:lnTo>
                  <a:lnTo>
                    <a:pt x="1" y="1955"/>
                  </a:lnTo>
                  <a:lnTo>
                    <a:pt x="1" y="1638"/>
                  </a:lnTo>
                  <a:lnTo>
                    <a:pt x="1" y="1488"/>
                  </a:lnTo>
                  <a:lnTo>
                    <a:pt x="1" y="1329"/>
                  </a:lnTo>
                  <a:lnTo>
                    <a:pt x="1" y="1170"/>
                  </a:lnTo>
                  <a:lnTo>
                    <a:pt x="1" y="1011"/>
                  </a:lnTo>
                  <a:lnTo>
                    <a:pt x="1" y="903"/>
                  </a:lnTo>
                  <a:lnTo>
                    <a:pt x="1" y="644"/>
                  </a:lnTo>
                  <a:lnTo>
                    <a:pt x="1" y="544"/>
                  </a:lnTo>
                  <a:lnTo>
                    <a:pt x="1" y="402"/>
                  </a:lnTo>
                  <a:lnTo>
                    <a:pt x="1" y="385"/>
                  </a:lnTo>
                  <a:lnTo>
                    <a:pt x="34" y="226"/>
                  </a:lnTo>
                  <a:lnTo>
                    <a:pt x="34" y="226"/>
                  </a:lnTo>
                  <a:lnTo>
                    <a:pt x="67" y="76"/>
                  </a:lnTo>
                  <a:lnTo>
                    <a:pt x="67" y="67"/>
                  </a:lnTo>
                  <a:lnTo>
                    <a:pt x="1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a:off x="9766350" y="3291617"/>
              <a:ext cx="29695" cy="170229"/>
            </a:xfrm>
            <a:custGeom>
              <a:avLst/>
              <a:gdLst/>
              <a:ahLst/>
              <a:cxnLst/>
              <a:rect l="l" t="t" r="r" b="b"/>
              <a:pathLst>
                <a:path w="602" h="3451" extrusionOk="0">
                  <a:moveTo>
                    <a:pt x="552" y="51"/>
                  </a:moveTo>
                  <a:lnTo>
                    <a:pt x="585" y="118"/>
                  </a:lnTo>
                  <a:lnTo>
                    <a:pt x="602" y="151"/>
                  </a:lnTo>
                  <a:lnTo>
                    <a:pt x="602" y="176"/>
                  </a:lnTo>
                  <a:lnTo>
                    <a:pt x="602" y="218"/>
                  </a:lnTo>
                  <a:lnTo>
                    <a:pt x="602" y="226"/>
                  </a:lnTo>
                  <a:lnTo>
                    <a:pt x="593" y="268"/>
                  </a:lnTo>
                  <a:lnTo>
                    <a:pt x="585" y="318"/>
                  </a:lnTo>
                  <a:lnTo>
                    <a:pt x="568" y="360"/>
                  </a:lnTo>
                  <a:lnTo>
                    <a:pt x="560" y="410"/>
                  </a:lnTo>
                  <a:lnTo>
                    <a:pt x="552" y="452"/>
                  </a:lnTo>
                  <a:lnTo>
                    <a:pt x="543" y="502"/>
                  </a:lnTo>
                  <a:lnTo>
                    <a:pt x="535" y="552"/>
                  </a:lnTo>
                  <a:lnTo>
                    <a:pt x="527" y="594"/>
                  </a:lnTo>
                  <a:lnTo>
                    <a:pt x="527" y="644"/>
                  </a:lnTo>
                  <a:lnTo>
                    <a:pt x="518" y="694"/>
                  </a:lnTo>
                  <a:lnTo>
                    <a:pt x="518" y="719"/>
                  </a:lnTo>
                  <a:lnTo>
                    <a:pt x="518" y="736"/>
                  </a:lnTo>
                  <a:lnTo>
                    <a:pt x="510" y="786"/>
                  </a:lnTo>
                  <a:lnTo>
                    <a:pt x="510" y="836"/>
                  </a:lnTo>
                  <a:lnTo>
                    <a:pt x="510" y="878"/>
                  </a:lnTo>
                  <a:lnTo>
                    <a:pt x="510" y="928"/>
                  </a:lnTo>
                  <a:lnTo>
                    <a:pt x="510" y="978"/>
                  </a:lnTo>
                  <a:lnTo>
                    <a:pt x="510" y="1028"/>
                  </a:lnTo>
                  <a:lnTo>
                    <a:pt x="510" y="1070"/>
                  </a:lnTo>
                  <a:lnTo>
                    <a:pt x="510" y="1120"/>
                  </a:lnTo>
                  <a:lnTo>
                    <a:pt x="510" y="1170"/>
                  </a:lnTo>
                  <a:lnTo>
                    <a:pt x="510" y="1220"/>
                  </a:lnTo>
                  <a:lnTo>
                    <a:pt x="510" y="1262"/>
                  </a:lnTo>
                  <a:lnTo>
                    <a:pt x="510" y="1713"/>
                  </a:lnTo>
                  <a:lnTo>
                    <a:pt x="510" y="1788"/>
                  </a:lnTo>
                  <a:lnTo>
                    <a:pt x="510" y="2306"/>
                  </a:lnTo>
                  <a:lnTo>
                    <a:pt x="510" y="2415"/>
                  </a:lnTo>
                  <a:lnTo>
                    <a:pt x="510" y="2615"/>
                  </a:lnTo>
                  <a:lnTo>
                    <a:pt x="510" y="2649"/>
                  </a:lnTo>
                  <a:lnTo>
                    <a:pt x="510" y="2816"/>
                  </a:lnTo>
                  <a:lnTo>
                    <a:pt x="510" y="3016"/>
                  </a:lnTo>
                  <a:lnTo>
                    <a:pt x="510" y="3209"/>
                  </a:lnTo>
                  <a:lnTo>
                    <a:pt x="293" y="3451"/>
                  </a:lnTo>
                  <a:lnTo>
                    <a:pt x="59" y="3225"/>
                  </a:lnTo>
                  <a:lnTo>
                    <a:pt x="50" y="3133"/>
                  </a:lnTo>
                  <a:lnTo>
                    <a:pt x="42" y="3033"/>
                  </a:lnTo>
                  <a:lnTo>
                    <a:pt x="34" y="2833"/>
                  </a:lnTo>
                  <a:lnTo>
                    <a:pt x="17" y="2674"/>
                  </a:lnTo>
                  <a:lnTo>
                    <a:pt x="17" y="2632"/>
                  </a:lnTo>
                  <a:lnTo>
                    <a:pt x="9" y="2432"/>
                  </a:lnTo>
                  <a:lnTo>
                    <a:pt x="0" y="2323"/>
                  </a:lnTo>
                  <a:lnTo>
                    <a:pt x="0" y="2223"/>
                  </a:lnTo>
                  <a:lnTo>
                    <a:pt x="0" y="2114"/>
                  </a:lnTo>
                  <a:lnTo>
                    <a:pt x="0" y="2014"/>
                  </a:lnTo>
                  <a:lnTo>
                    <a:pt x="0" y="1905"/>
                  </a:lnTo>
                  <a:lnTo>
                    <a:pt x="0" y="1805"/>
                  </a:lnTo>
                  <a:lnTo>
                    <a:pt x="0" y="1780"/>
                  </a:lnTo>
                  <a:lnTo>
                    <a:pt x="0" y="1696"/>
                  </a:lnTo>
                  <a:lnTo>
                    <a:pt x="0" y="1646"/>
                  </a:lnTo>
                  <a:lnTo>
                    <a:pt x="0" y="1596"/>
                  </a:lnTo>
                  <a:lnTo>
                    <a:pt x="0" y="1546"/>
                  </a:lnTo>
                  <a:lnTo>
                    <a:pt x="0" y="1488"/>
                  </a:lnTo>
                  <a:lnTo>
                    <a:pt x="0" y="1437"/>
                  </a:lnTo>
                  <a:lnTo>
                    <a:pt x="0" y="1387"/>
                  </a:lnTo>
                  <a:lnTo>
                    <a:pt x="0" y="1337"/>
                  </a:lnTo>
                  <a:lnTo>
                    <a:pt x="0" y="1279"/>
                  </a:lnTo>
                  <a:lnTo>
                    <a:pt x="0" y="1229"/>
                  </a:lnTo>
                  <a:lnTo>
                    <a:pt x="9" y="1178"/>
                  </a:lnTo>
                  <a:lnTo>
                    <a:pt x="9" y="1178"/>
                  </a:lnTo>
                  <a:lnTo>
                    <a:pt x="17" y="1128"/>
                  </a:lnTo>
                  <a:lnTo>
                    <a:pt x="25" y="1078"/>
                  </a:lnTo>
                  <a:lnTo>
                    <a:pt x="34" y="1028"/>
                  </a:lnTo>
                  <a:lnTo>
                    <a:pt x="42" y="970"/>
                  </a:lnTo>
                  <a:lnTo>
                    <a:pt x="50" y="920"/>
                  </a:lnTo>
                  <a:lnTo>
                    <a:pt x="59" y="869"/>
                  </a:lnTo>
                  <a:lnTo>
                    <a:pt x="67" y="819"/>
                  </a:lnTo>
                  <a:lnTo>
                    <a:pt x="75" y="761"/>
                  </a:lnTo>
                  <a:lnTo>
                    <a:pt x="92" y="711"/>
                  </a:lnTo>
                  <a:lnTo>
                    <a:pt x="101" y="661"/>
                  </a:lnTo>
                  <a:lnTo>
                    <a:pt x="101" y="644"/>
                  </a:lnTo>
                  <a:lnTo>
                    <a:pt x="109" y="610"/>
                  </a:lnTo>
                  <a:lnTo>
                    <a:pt x="126" y="560"/>
                  </a:lnTo>
                  <a:lnTo>
                    <a:pt x="134" y="510"/>
                  </a:lnTo>
                  <a:lnTo>
                    <a:pt x="151" y="460"/>
                  </a:lnTo>
                  <a:lnTo>
                    <a:pt x="167" y="410"/>
                  </a:lnTo>
                  <a:lnTo>
                    <a:pt x="184" y="360"/>
                  </a:lnTo>
                  <a:lnTo>
                    <a:pt x="192" y="310"/>
                  </a:lnTo>
                  <a:lnTo>
                    <a:pt x="209" y="260"/>
                  </a:lnTo>
                  <a:lnTo>
                    <a:pt x="234" y="209"/>
                  </a:lnTo>
                  <a:lnTo>
                    <a:pt x="251" y="159"/>
                  </a:lnTo>
                  <a:lnTo>
                    <a:pt x="268" y="109"/>
                  </a:lnTo>
                  <a:lnTo>
                    <a:pt x="268" y="101"/>
                  </a:lnTo>
                  <a:lnTo>
                    <a:pt x="301" y="67"/>
                  </a:lnTo>
                  <a:lnTo>
                    <a:pt x="318" y="42"/>
                  </a:lnTo>
                  <a:lnTo>
                    <a:pt x="351" y="34"/>
                  </a:lnTo>
                  <a:lnTo>
                    <a:pt x="4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a:off x="9667832" y="3261972"/>
              <a:ext cx="18596" cy="135601"/>
            </a:xfrm>
            <a:custGeom>
              <a:avLst/>
              <a:gdLst/>
              <a:ahLst/>
              <a:cxnLst/>
              <a:rect l="l" t="t" r="r" b="b"/>
              <a:pathLst>
                <a:path w="377" h="2749" extrusionOk="0">
                  <a:moveTo>
                    <a:pt x="318" y="0"/>
                  </a:moveTo>
                  <a:lnTo>
                    <a:pt x="351" y="34"/>
                  </a:lnTo>
                  <a:lnTo>
                    <a:pt x="359" y="326"/>
                  </a:lnTo>
                  <a:lnTo>
                    <a:pt x="368" y="610"/>
                  </a:lnTo>
                  <a:lnTo>
                    <a:pt x="368" y="652"/>
                  </a:lnTo>
                  <a:lnTo>
                    <a:pt x="376" y="969"/>
                  </a:lnTo>
                  <a:lnTo>
                    <a:pt x="376" y="986"/>
                  </a:lnTo>
                  <a:lnTo>
                    <a:pt x="376" y="1295"/>
                  </a:lnTo>
                  <a:lnTo>
                    <a:pt x="376" y="1337"/>
                  </a:lnTo>
                  <a:lnTo>
                    <a:pt x="368" y="1621"/>
                  </a:lnTo>
                  <a:lnTo>
                    <a:pt x="368" y="1713"/>
                  </a:lnTo>
                  <a:lnTo>
                    <a:pt x="368" y="1779"/>
                  </a:lnTo>
                  <a:lnTo>
                    <a:pt x="368" y="1938"/>
                  </a:lnTo>
                  <a:lnTo>
                    <a:pt x="359" y="2097"/>
                  </a:lnTo>
                  <a:lnTo>
                    <a:pt x="359" y="2114"/>
                  </a:lnTo>
                  <a:lnTo>
                    <a:pt x="351" y="2264"/>
                  </a:lnTo>
                  <a:lnTo>
                    <a:pt x="343" y="2423"/>
                  </a:lnTo>
                  <a:lnTo>
                    <a:pt x="334" y="2581"/>
                  </a:lnTo>
                  <a:lnTo>
                    <a:pt x="167" y="2749"/>
                  </a:lnTo>
                  <a:lnTo>
                    <a:pt x="0" y="2573"/>
                  </a:lnTo>
                  <a:lnTo>
                    <a:pt x="0" y="2089"/>
                  </a:lnTo>
                  <a:lnTo>
                    <a:pt x="0" y="1930"/>
                  </a:lnTo>
                  <a:lnTo>
                    <a:pt x="0" y="1771"/>
                  </a:lnTo>
                  <a:lnTo>
                    <a:pt x="0" y="1696"/>
                  </a:lnTo>
                  <a:lnTo>
                    <a:pt x="0" y="1604"/>
                  </a:lnTo>
                  <a:lnTo>
                    <a:pt x="9" y="1328"/>
                  </a:lnTo>
                  <a:lnTo>
                    <a:pt x="9" y="1278"/>
                  </a:lnTo>
                  <a:lnTo>
                    <a:pt x="34" y="978"/>
                  </a:lnTo>
                  <a:lnTo>
                    <a:pt x="34" y="961"/>
                  </a:lnTo>
                  <a:lnTo>
                    <a:pt x="67" y="635"/>
                  </a:lnTo>
                  <a:lnTo>
                    <a:pt x="67" y="602"/>
                  </a:lnTo>
                  <a:lnTo>
                    <a:pt x="100" y="318"/>
                  </a:lnTo>
                  <a:lnTo>
                    <a:pt x="134" y="25"/>
                  </a:lnTo>
                  <a:lnTo>
                    <a:pt x="167"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9430468" y="3223644"/>
              <a:ext cx="21901" cy="123269"/>
            </a:xfrm>
            <a:custGeom>
              <a:avLst/>
              <a:gdLst/>
              <a:ahLst/>
              <a:cxnLst/>
              <a:rect l="l" t="t" r="r" b="b"/>
              <a:pathLst>
                <a:path w="444" h="2499" extrusionOk="0">
                  <a:moveTo>
                    <a:pt x="318" y="75"/>
                  </a:moveTo>
                  <a:lnTo>
                    <a:pt x="318" y="92"/>
                  </a:lnTo>
                  <a:lnTo>
                    <a:pt x="334" y="151"/>
                  </a:lnTo>
                  <a:lnTo>
                    <a:pt x="343" y="217"/>
                  </a:lnTo>
                  <a:lnTo>
                    <a:pt x="359" y="293"/>
                  </a:lnTo>
                  <a:lnTo>
                    <a:pt x="368" y="318"/>
                  </a:lnTo>
                  <a:lnTo>
                    <a:pt x="376" y="359"/>
                  </a:lnTo>
                  <a:lnTo>
                    <a:pt x="393" y="426"/>
                  </a:lnTo>
                  <a:lnTo>
                    <a:pt x="410" y="485"/>
                  </a:lnTo>
                  <a:lnTo>
                    <a:pt x="410" y="501"/>
                  </a:lnTo>
                  <a:lnTo>
                    <a:pt x="418" y="568"/>
                  </a:lnTo>
                  <a:lnTo>
                    <a:pt x="426" y="618"/>
                  </a:lnTo>
                  <a:lnTo>
                    <a:pt x="426" y="702"/>
                  </a:lnTo>
                  <a:lnTo>
                    <a:pt x="426" y="769"/>
                  </a:lnTo>
                  <a:lnTo>
                    <a:pt x="426" y="844"/>
                  </a:lnTo>
                  <a:lnTo>
                    <a:pt x="426" y="911"/>
                  </a:lnTo>
                  <a:lnTo>
                    <a:pt x="435" y="1036"/>
                  </a:lnTo>
                  <a:lnTo>
                    <a:pt x="435" y="1044"/>
                  </a:lnTo>
                  <a:lnTo>
                    <a:pt x="435" y="1186"/>
                  </a:lnTo>
                  <a:lnTo>
                    <a:pt x="435" y="1320"/>
                  </a:lnTo>
                  <a:lnTo>
                    <a:pt x="435" y="1454"/>
                  </a:lnTo>
                  <a:lnTo>
                    <a:pt x="435" y="1587"/>
                  </a:lnTo>
                  <a:lnTo>
                    <a:pt x="435" y="1587"/>
                  </a:lnTo>
                  <a:lnTo>
                    <a:pt x="435" y="1729"/>
                  </a:lnTo>
                  <a:lnTo>
                    <a:pt x="443" y="2005"/>
                  </a:lnTo>
                  <a:lnTo>
                    <a:pt x="443" y="2147"/>
                  </a:lnTo>
                  <a:lnTo>
                    <a:pt x="443" y="2272"/>
                  </a:lnTo>
                  <a:lnTo>
                    <a:pt x="443" y="2289"/>
                  </a:lnTo>
                  <a:lnTo>
                    <a:pt x="243" y="2498"/>
                  </a:lnTo>
                  <a:lnTo>
                    <a:pt x="34" y="2298"/>
                  </a:lnTo>
                  <a:lnTo>
                    <a:pt x="34" y="2281"/>
                  </a:lnTo>
                  <a:lnTo>
                    <a:pt x="25" y="2156"/>
                  </a:lnTo>
                  <a:lnTo>
                    <a:pt x="17" y="2013"/>
                  </a:lnTo>
                  <a:lnTo>
                    <a:pt x="9" y="1738"/>
                  </a:lnTo>
                  <a:lnTo>
                    <a:pt x="0" y="1596"/>
                  </a:lnTo>
                  <a:lnTo>
                    <a:pt x="0" y="1596"/>
                  </a:lnTo>
                  <a:lnTo>
                    <a:pt x="0" y="1462"/>
                  </a:lnTo>
                  <a:lnTo>
                    <a:pt x="0" y="1328"/>
                  </a:lnTo>
                  <a:lnTo>
                    <a:pt x="0" y="1186"/>
                  </a:lnTo>
                  <a:lnTo>
                    <a:pt x="0" y="1044"/>
                  </a:lnTo>
                  <a:lnTo>
                    <a:pt x="0" y="1036"/>
                  </a:lnTo>
                  <a:lnTo>
                    <a:pt x="0" y="902"/>
                  </a:lnTo>
                  <a:lnTo>
                    <a:pt x="0" y="836"/>
                  </a:lnTo>
                  <a:lnTo>
                    <a:pt x="0" y="769"/>
                  </a:lnTo>
                  <a:lnTo>
                    <a:pt x="0" y="694"/>
                  </a:lnTo>
                  <a:lnTo>
                    <a:pt x="0" y="618"/>
                  </a:lnTo>
                  <a:lnTo>
                    <a:pt x="0" y="610"/>
                  </a:lnTo>
                  <a:lnTo>
                    <a:pt x="17" y="552"/>
                  </a:lnTo>
                  <a:lnTo>
                    <a:pt x="25" y="485"/>
                  </a:lnTo>
                  <a:lnTo>
                    <a:pt x="25" y="468"/>
                  </a:lnTo>
                  <a:lnTo>
                    <a:pt x="42" y="410"/>
                  </a:lnTo>
                  <a:lnTo>
                    <a:pt x="67" y="343"/>
                  </a:lnTo>
                  <a:lnTo>
                    <a:pt x="75" y="301"/>
                  </a:lnTo>
                  <a:lnTo>
                    <a:pt x="92" y="276"/>
                  </a:lnTo>
                  <a:lnTo>
                    <a:pt x="109" y="201"/>
                  </a:lnTo>
                  <a:lnTo>
                    <a:pt x="134" y="134"/>
                  </a:lnTo>
                  <a:lnTo>
                    <a:pt x="151" y="75"/>
                  </a:lnTo>
                  <a:lnTo>
                    <a:pt x="151" y="67"/>
                  </a:lnTo>
                  <a:lnTo>
                    <a:pt x="217"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9127597" y="3371972"/>
              <a:ext cx="35861" cy="111332"/>
            </a:xfrm>
            <a:custGeom>
              <a:avLst/>
              <a:gdLst/>
              <a:ahLst/>
              <a:cxnLst/>
              <a:rect l="l" t="t" r="r" b="b"/>
              <a:pathLst>
                <a:path w="727" h="2257" extrusionOk="0">
                  <a:moveTo>
                    <a:pt x="284" y="59"/>
                  </a:moveTo>
                  <a:lnTo>
                    <a:pt x="284" y="67"/>
                  </a:lnTo>
                  <a:lnTo>
                    <a:pt x="317" y="118"/>
                  </a:lnTo>
                  <a:lnTo>
                    <a:pt x="351" y="176"/>
                  </a:lnTo>
                  <a:lnTo>
                    <a:pt x="393" y="235"/>
                  </a:lnTo>
                  <a:lnTo>
                    <a:pt x="393" y="235"/>
                  </a:lnTo>
                  <a:lnTo>
                    <a:pt x="426" y="293"/>
                  </a:lnTo>
                  <a:lnTo>
                    <a:pt x="476" y="360"/>
                  </a:lnTo>
                  <a:lnTo>
                    <a:pt x="501" y="402"/>
                  </a:lnTo>
                  <a:lnTo>
                    <a:pt x="510" y="418"/>
                  </a:lnTo>
                  <a:lnTo>
                    <a:pt x="535" y="477"/>
                  </a:lnTo>
                  <a:lnTo>
                    <a:pt x="543" y="527"/>
                  </a:lnTo>
                  <a:lnTo>
                    <a:pt x="560" y="627"/>
                  </a:lnTo>
                  <a:lnTo>
                    <a:pt x="560" y="636"/>
                  </a:lnTo>
                  <a:lnTo>
                    <a:pt x="585" y="761"/>
                  </a:lnTo>
                  <a:lnTo>
                    <a:pt x="593" y="844"/>
                  </a:lnTo>
                  <a:lnTo>
                    <a:pt x="593" y="886"/>
                  </a:lnTo>
                  <a:lnTo>
                    <a:pt x="610" y="1003"/>
                  </a:lnTo>
                  <a:lnTo>
                    <a:pt x="627" y="1128"/>
                  </a:lnTo>
                  <a:lnTo>
                    <a:pt x="643" y="1254"/>
                  </a:lnTo>
                  <a:lnTo>
                    <a:pt x="652" y="1354"/>
                  </a:lnTo>
                  <a:lnTo>
                    <a:pt x="668" y="1504"/>
                  </a:lnTo>
                  <a:lnTo>
                    <a:pt x="702" y="1755"/>
                  </a:lnTo>
                  <a:lnTo>
                    <a:pt x="710" y="1880"/>
                  </a:lnTo>
                  <a:lnTo>
                    <a:pt x="727" y="1997"/>
                  </a:lnTo>
                  <a:lnTo>
                    <a:pt x="727" y="2006"/>
                  </a:lnTo>
                  <a:lnTo>
                    <a:pt x="543" y="2256"/>
                  </a:lnTo>
                  <a:lnTo>
                    <a:pt x="292" y="2072"/>
                  </a:lnTo>
                  <a:lnTo>
                    <a:pt x="292" y="2064"/>
                  </a:lnTo>
                  <a:lnTo>
                    <a:pt x="267" y="1955"/>
                  </a:lnTo>
                  <a:lnTo>
                    <a:pt x="234" y="1830"/>
                  </a:lnTo>
                  <a:lnTo>
                    <a:pt x="184" y="1588"/>
                  </a:lnTo>
                  <a:lnTo>
                    <a:pt x="150" y="1446"/>
                  </a:lnTo>
                  <a:lnTo>
                    <a:pt x="125" y="1346"/>
                  </a:lnTo>
                  <a:lnTo>
                    <a:pt x="100" y="1220"/>
                  </a:lnTo>
                  <a:lnTo>
                    <a:pt x="75" y="1095"/>
                  </a:lnTo>
                  <a:lnTo>
                    <a:pt x="50" y="978"/>
                  </a:lnTo>
                  <a:lnTo>
                    <a:pt x="42" y="936"/>
                  </a:lnTo>
                  <a:lnTo>
                    <a:pt x="33" y="853"/>
                  </a:lnTo>
                  <a:lnTo>
                    <a:pt x="17" y="727"/>
                  </a:lnTo>
                  <a:lnTo>
                    <a:pt x="17" y="711"/>
                  </a:lnTo>
                  <a:lnTo>
                    <a:pt x="0" y="602"/>
                  </a:lnTo>
                  <a:lnTo>
                    <a:pt x="0" y="552"/>
                  </a:lnTo>
                  <a:lnTo>
                    <a:pt x="8" y="494"/>
                  </a:lnTo>
                  <a:lnTo>
                    <a:pt x="17" y="468"/>
                  </a:lnTo>
                  <a:lnTo>
                    <a:pt x="25" y="418"/>
                  </a:lnTo>
                  <a:lnTo>
                    <a:pt x="59" y="335"/>
                  </a:lnTo>
                  <a:lnTo>
                    <a:pt x="75" y="276"/>
                  </a:lnTo>
                  <a:lnTo>
                    <a:pt x="75" y="276"/>
                  </a:lnTo>
                  <a:lnTo>
                    <a:pt x="100" y="209"/>
                  </a:lnTo>
                  <a:lnTo>
                    <a:pt x="125" y="143"/>
                  </a:lnTo>
                  <a:lnTo>
                    <a:pt x="142" y="84"/>
                  </a:lnTo>
                  <a:lnTo>
                    <a:pt x="142" y="76"/>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8843668" y="3295317"/>
              <a:ext cx="54408" cy="115426"/>
            </a:xfrm>
            <a:custGeom>
              <a:avLst/>
              <a:gdLst/>
              <a:ahLst/>
              <a:cxnLst/>
              <a:rect l="l" t="t" r="r" b="b"/>
              <a:pathLst>
                <a:path w="1103" h="2340" extrusionOk="0">
                  <a:moveTo>
                    <a:pt x="368" y="68"/>
                  </a:moveTo>
                  <a:lnTo>
                    <a:pt x="393" y="93"/>
                  </a:lnTo>
                  <a:lnTo>
                    <a:pt x="435" y="143"/>
                  </a:lnTo>
                  <a:lnTo>
                    <a:pt x="485" y="210"/>
                  </a:lnTo>
                  <a:lnTo>
                    <a:pt x="501" y="226"/>
                  </a:lnTo>
                  <a:lnTo>
                    <a:pt x="577" y="469"/>
                  </a:lnTo>
                  <a:lnTo>
                    <a:pt x="668" y="736"/>
                  </a:lnTo>
                  <a:lnTo>
                    <a:pt x="760" y="1003"/>
                  </a:lnTo>
                  <a:lnTo>
                    <a:pt x="852" y="1271"/>
                  </a:lnTo>
                  <a:lnTo>
                    <a:pt x="936" y="1530"/>
                  </a:lnTo>
                  <a:lnTo>
                    <a:pt x="1019" y="1797"/>
                  </a:lnTo>
                  <a:lnTo>
                    <a:pt x="1103" y="2056"/>
                  </a:lnTo>
                  <a:lnTo>
                    <a:pt x="1103" y="2064"/>
                  </a:lnTo>
                  <a:lnTo>
                    <a:pt x="978" y="2340"/>
                  </a:lnTo>
                  <a:lnTo>
                    <a:pt x="702" y="2206"/>
                  </a:lnTo>
                  <a:lnTo>
                    <a:pt x="702" y="2198"/>
                  </a:lnTo>
                  <a:lnTo>
                    <a:pt x="602" y="1947"/>
                  </a:lnTo>
                  <a:lnTo>
                    <a:pt x="501" y="1688"/>
                  </a:lnTo>
                  <a:lnTo>
                    <a:pt x="401" y="1429"/>
                  </a:lnTo>
                  <a:lnTo>
                    <a:pt x="301" y="1162"/>
                  </a:lnTo>
                  <a:lnTo>
                    <a:pt x="201" y="903"/>
                  </a:lnTo>
                  <a:lnTo>
                    <a:pt x="92" y="644"/>
                  </a:lnTo>
                  <a:lnTo>
                    <a:pt x="0" y="402"/>
                  </a:lnTo>
                  <a:lnTo>
                    <a:pt x="0" y="377"/>
                  </a:lnTo>
                  <a:lnTo>
                    <a:pt x="0" y="302"/>
                  </a:lnTo>
                  <a:lnTo>
                    <a:pt x="0" y="193"/>
                  </a:lnTo>
                  <a:lnTo>
                    <a:pt x="84" y="51"/>
                  </a:lnTo>
                  <a:lnTo>
                    <a:pt x="2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a:off x="8551501" y="3481183"/>
              <a:ext cx="59390" cy="86570"/>
            </a:xfrm>
            <a:custGeom>
              <a:avLst/>
              <a:gdLst/>
              <a:ahLst/>
              <a:cxnLst/>
              <a:rect l="l" t="t" r="r" b="b"/>
              <a:pathLst>
                <a:path w="1204" h="1755" extrusionOk="0">
                  <a:moveTo>
                    <a:pt x="125" y="51"/>
                  </a:moveTo>
                  <a:lnTo>
                    <a:pt x="125" y="51"/>
                  </a:lnTo>
                  <a:lnTo>
                    <a:pt x="167" y="84"/>
                  </a:lnTo>
                  <a:lnTo>
                    <a:pt x="209" y="117"/>
                  </a:lnTo>
                  <a:lnTo>
                    <a:pt x="251" y="159"/>
                  </a:lnTo>
                  <a:lnTo>
                    <a:pt x="251" y="159"/>
                  </a:lnTo>
                  <a:lnTo>
                    <a:pt x="301" y="193"/>
                  </a:lnTo>
                  <a:lnTo>
                    <a:pt x="343" y="234"/>
                  </a:lnTo>
                  <a:lnTo>
                    <a:pt x="343" y="234"/>
                  </a:lnTo>
                  <a:lnTo>
                    <a:pt x="384" y="276"/>
                  </a:lnTo>
                  <a:lnTo>
                    <a:pt x="418" y="301"/>
                  </a:lnTo>
                  <a:lnTo>
                    <a:pt x="451" y="360"/>
                  </a:lnTo>
                  <a:lnTo>
                    <a:pt x="518" y="452"/>
                  </a:lnTo>
                  <a:lnTo>
                    <a:pt x="577" y="543"/>
                  </a:lnTo>
                  <a:lnTo>
                    <a:pt x="610" y="585"/>
                  </a:lnTo>
                  <a:lnTo>
                    <a:pt x="643" y="635"/>
                  </a:lnTo>
                  <a:lnTo>
                    <a:pt x="702" y="719"/>
                  </a:lnTo>
                  <a:lnTo>
                    <a:pt x="760" y="811"/>
                  </a:lnTo>
                  <a:lnTo>
                    <a:pt x="827" y="903"/>
                  </a:lnTo>
                  <a:lnTo>
                    <a:pt x="869" y="970"/>
                  </a:lnTo>
                  <a:lnTo>
                    <a:pt x="886" y="995"/>
                  </a:lnTo>
                  <a:lnTo>
                    <a:pt x="952" y="1086"/>
                  </a:lnTo>
                  <a:lnTo>
                    <a:pt x="1011" y="1178"/>
                  </a:lnTo>
                  <a:lnTo>
                    <a:pt x="1078" y="1270"/>
                  </a:lnTo>
                  <a:lnTo>
                    <a:pt x="1145" y="1354"/>
                  </a:lnTo>
                  <a:lnTo>
                    <a:pt x="1203" y="1437"/>
                  </a:lnTo>
                  <a:lnTo>
                    <a:pt x="1203" y="1446"/>
                  </a:lnTo>
                  <a:lnTo>
                    <a:pt x="1153" y="1755"/>
                  </a:lnTo>
                  <a:lnTo>
                    <a:pt x="852" y="1705"/>
                  </a:lnTo>
                  <a:lnTo>
                    <a:pt x="844" y="1696"/>
                  </a:lnTo>
                  <a:lnTo>
                    <a:pt x="785" y="1613"/>
                  </a:lnTo>
                  <a:lnTo>
                    <a:pt x="719" y="1521"/>
                  </a:lnTo>
                  <a:lnTo>
                    <a:pt x="652" y="1429"/>
                  </a:lnTo>
                  <a:lnTo>
                    <a:pt x="585" y="1337"/>
                  </a:lnTo>
                  <a:lnTo>
                    <a:pt x="526" y="1237"/>
                  </a:lnTo>
                  <a:lnTo>
                    <a:pt x="501" y="1212"/>
                  </a:lnTo>
                  <a:lnTo>
                    <a:pt x="460" y="1145"/>
                  </a:lnTo>
                  <a:lnTo>
                    <a:pt x="401" y="1053"/>
                  </a:lnTo>
                  <a:lnTo>
                    <a:pt x="334" y="953"/>
                  </a:lnTo>
                  <a:lnTo>
                    <a:pt x="276" y="861"/>
                  </a:lnTo>
                  <a:lnTo>
                    <a:pt x="251" y="802"/>
                  </a:lnTo>
                  <a:lnTo>
                    <a:pt x="226" y="761"/>
                  </a:lnTo>
                  <a:lnTo>
                    <a:pt x="167" y="660"/>
                  </a:lnTo>
                  <a:lnTo>
                    <a:pt x="109" y="552"/>
                  </a:lnTo>
                  <a:lnTo>
                    <a:pt x="75" y="485"/>
                  </a:lnTo>
                  <a:lnTo>
                    <a:pt x="67" y="443"/>
                  </a:lnTo>
                  <a:lnTo>
                    <a:pt x="50" y="393"/>
                  </a:lnTo>
                  <a:lnTo>
                    <a:pt x="50" y="393"/>
                  </a:lnTo>
                  <a:lnTo>
                    <a:pt x="42" y="335"/>
                  </a:lnTo>
                  <a:lnTo>
                    <a:pt x="34" y="268"/>
                  </a:lnTo>
                  <a:lnTo>
                    <a:pt x="34" y="268"/>
                  </a:lnTo>
                  <a:lnTo>
                    <a:pt x="25" y="209"/>
                  </a:lnTo>
                  <a:lnTo>
                    <a:pt x="17" y="151"/>
                  </a:lnTo>
                  <a:lnTo>
                    <a:pt x="0" y="101"/>
                  </a:lnTo>
                  <a:lnTo>
                    <a:pt x="0" y="92"/>
                  </a:lnTo>
                  <a:lnTo>
                    <a:pt x="25"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8371012" y="3699605"/>
              <a:ext cx="79565" cy="93180"/>
            </a:xfrm>
            <a:custGeom>
              <a:avLst/>
              <a:gdLst/>
              <a:ahLst/>
              <a:cxnLst/>
              <a:rect l="l" t="t" r="r" b="b"/>
              <a:pathLst>
                <a:path w="1613" h="1889" extrusionOk="0">
                  <a:moveTo>
                    <a:pt x="92" y="8"/>
                  </a:moveTo>
                  <a:lnTo>
                    <a:pt x="100" y="8"/>
                  </a:lnTo>
                  <a:lnTo>
                    <a:pt x="292" y="117"/>
                  </a:lnTo>
                  <a:lnTo>
                    <a:pt x="434" y="184"/>
                  </a:lnTo>
                  <a:lnTo>
                    <a:pt x="501" y="226"/>
                  </a:lnTo>
                  <a:lnTo>
                    <a:pt x="551" y="259"/>
                  </a:lnTo>
                  <a:lnTo>
                    <a:pt x="585" y="292"/>
                  </a:lnTo>
                  <a:lnTo>
                    <a:pt x="668" y="384"/>
                  </a:lnTo>
                  <a:lnTo>
                    <a:pt x="827" y="560"/>
                  </a:lnTo>
                  <a:lnTo>
                    <a:pt x="927" y="685"/>
                  </a:lnTo>
                  <a:lnTo>
                    <a:pt x="1111" y="894"/>
                  </a:lnTo>
                  <a:lnTo>
                    <a:pt x="1178" y="978"/>
                  </a:lnTo>
                  <a:lnTo>
                    <a:pt x="1278" y="1094"/>
                  </a:lnTo>
                  <a:lnTo>
                    <a:pt x="1445" y="1303"/>
                  </a:lnTo>
                  <a:lnTo>
                    <a:pt x="1604" y="1504"/>
                  </a:lnTo>
                  <a:lnTo>
                    <a:pt x="1612" y="1512"/>
                  </a:lnTo>
                  <a:lnTo>
                    <a:pt x="1587" y="1888"/>
                  </a:lnTo>
                  <a:lnTo>
                    <a:pt x="1203" y="1855"/>
                  </a:lnTo>
                  <a:lnTo>
                    <a:pt x="1195" y="1846"/>
                  </a:lnTo>
                  <a:lnTo>
                    <a:pt x="1028" y="1654"/>
                  </a:lnTo>
                  <a:lnTo>
                    <a:pt x="852" y="1454"/>
                  </a:lnTo>
                  <a:lnTo>
                    <a:pt x="752" y="1337"/>
                  </a:lnTo>
                  <a:lnTo>
                    <a:pt x="677" y="1253"/>
                  </a:lnTo>
                  <a:lnTo>
                    <a:pt x="510" y="1044"/>
                  </a:lnTo>
                  <a:lnTo>
                    <a:pt x="409" y="919"/>
                  </a:lnTo>
                  <a:lnTo>
                    <a:pt x="259" y="735"/>
                  </a:lnTo>
                  <a:lnTo>
                    <a:pt x="184" y="627"/>
                  </a:lnTo>
                  <a:lnTo>
                    <a:pt x="159" y="593"/>
                  </a:lnTo>
                  <a:lnTo>
                    <a:pt x="134" y="535"/>
                  </a:lnTo>
                  <a:lnTo>
                    <a:pt x="109" y="468"/>
                  </a:lnTo>
                  <a:lnTo>
                    <a:pt x="67" y="309"/>
                  </a:lnTo>
                  <a:lnTo>
                    <a:pt x="0" y="100"/>
                  </a:lnTo>
                  <a:lnTo>
                    <a:pt x="0" y="92"/>
                  </a:lnTo>
                  <a:lnTo>
                    <a:pt x="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8094877" y="3749031"/>
              <a:ext cx="92390" cy="88247"/>
            </a:xfrm>
            <a:custGeom>
              <a:avLst/>
              <a:gdLst/>
              <a:ahLst/>
              <a:cxnLst/>
              <a:rect l="l" t="t" r="r" b="b"/>
              <a:pathLst>
                <a:path w="1873" h="1789" extrusionOk="0">
                  <a:moveTo>
                    <a:pt x="226" y="17"/>
                  </a:moveTo>
                  <a:lnTo>
                    <a:pt x="260" y="26"/>
                  </a:lnTo>
                  <a:lnTo>
                    <a:pt x="302" y="34"/>
                  </a:lnTo>
                  <a:lnTo>
                    <a:pt x="335" y="42"/>
                  </a:lnTo>
                  <a:lnTo>
                    <a:pt x="377" y="51"/>
                  </a:lnTo>
                  <a:lnTo>
                    <a:pt x="393" y="51"/>
                  </a:lnTo>
                  <a:lnTo>
                    <a:pt x="410" y="67"/>
                  </a:lnTo>
                  <a:lnTo>
                    <a:pt x="444" y="84"/>
                  </a:lnTo>
                  <a:lnTo>
                    <a:pt x="477" y="109"/>
                  </a:lnTo>
                  <a:lnTo>
                    <a:pt x="535" y="151"/>
                  </a:lnTo>
                  <a:lnTo>
                    <a:pt x="594" y="201"/>
                  </a:lnTo>
                  <a:lnTo>
                    <a:pt x="652" y="243"/>
                  </a:lnTo>
                  <a:lnTo>
                    <a:pt x="711" y="293"/>
                  </a:lnTo>
                  <a:lnTo>
                    <a:pt x="769" y="343"/>
                  </a:lnTo>
                  <a:lnTo>
                    <a:pt x="828" y="393"/>
                  </a:lnTo>
                  <a:lnTo>
                    <a:pt x="886" y="435"/>
                  </a:lnTo>
                  <a:lnTo>
                    <a:pt x="936" y="485"/>
                  </a:lnTo>
                  <a:lnTo>
                    <a:pt x="995" y="535"/>
                  </a:lnTo>
                  <a:lnTo>
                    <a:pt x="1045" y="594"/>
                  </a:lnTo>
                  <a:lnTo>
                    <a:pt x="1104" y="644"/>
                  </a:lnTo>
                  <a:lnTo>
                    <a:pt x="1154" y="694"/>
                  </a:lnTo>
                  <a:lnTo>
                    <a:pt x="1204" y="744"/>
                  </a:lnTo>
                  <a:lnTo>
                    <a:pt x="1254" y="803"/>
                  </a:lnTo>
                  <a:lnTo>
                    <a:pt x="1296" y="844"/>
                  </a:lnTo>
                  <a:lnTo>
                    <a:pt x="1304" y="853"/>
                  </a:lnTo>
                  <a:lnTo>
                    <a:pt x="1354" y="911"/>
                  </a:lnTo>
                  <a:lnTo>
                    <a:pt x="1404" y="961"/>
                  </a:lnTo>
                  <a:lnTo>
                    <a:pt x="1454" y="1020"/>
                  </a:lnTo>
                  <a:lnTo>
                    <a:pt x="1505" y="1078"/>
                  </a:lnTo>
                  <a:lnTo>
                    <a:pt x="1546" y="1128"/>
                  </a:lnTo>
                  <a:lnTo>
                    <a:pt x="1596" y="1187"/>
                  </a:lnTo>
                  <a:lnTo>
                    <a:pt x="1647" y="1245"/>
                  </a:lnTo>
                  <a:lnTo>
                    <a:pt x="1688" y="1304"/>
                  </a:lnTo>
                  <a:lnTo>
                    <a:pt x="1738" y="1362"/>
                  </a:lnTo>
                  <a:lnTo>
                    <a:pt x="1780" y="1421"/>
                  </a:lnTo>
                  <a:lnTo>
                    <a:pt x="1822" y="1479"/>
                  </a:lnTo>
                  <a:lnTo>
                    <a:pt x="1864" y="1529"/>
                  </a:lnTo>
                  <a:lnTo>
                    <a:pt x="1872" y="1538"/>
                  </a:lnTo>
                  <a:lnTo>
                    <a:pt x="1847" y="1788"/>
                  </a:lnTo>
                  <a:lnTo>
                    <a:pt x="1596" y="1763"/>
                  </a:lnTo>
                  <a:lnTo>
                    <a:pt x="1588" y="1755"/>
                  </a:lnTo>
                  <a:lnTo>
                    <a:pt x="1546" y="1705"/>
                  </a:lnTo>
                  <a:lnTo>
                    <a:pt x="1496" y="1655"/>
                  </a:lnTo>
                  <a:lnTo>
                    <a:pt x="1454" y="1596"/>
                  </a:lnTo>
                  <a:lnTo>
                    <a:pt x="1404" y="1546"/>
                  </a:lnTo>
                  <a:lnTo>
                    <a:pt x="1354" y="1496"/>
                  </a:lnTo>
                  <a:lnTo>
                    <a:pt x="1312" y="1437"/>
                  </a:lnTo>
                  <a:lnTo>
                    <a:pt x="1262" y="1387"/>
                  </a:lnTo>
                  <a:lnTo>
                    <a:pt x="1212" y="1337"/>
                  </a:lnTo>
                  <a:lnTo>
                    <a:pt x="1162" y="1287"/>
                  </a:lnTo>
                  <a:lnTo>
                    <a:pt x="1112" y="1237"/>
                  </a:lnTo>
                  <a:lnTo>
                    <a:pt x="1062" y="1187"/>
                  </a:lnTo>
                  <a:lnTo>
                    <a:pt x="1012" y="1145"/>
                  </a:lnTo>
                  <a:lnTo>
                    <a:pt x="1003" y="1137"/>
                  </a:lnTo>
                  <a:lnTo>
                    <a:pt x="962" y="1095"/>
                  </a:lnTo>
                  <a:lnTo>
                    <a:pt x="911" y="1045"/>
                  </a:lnTo>
                  <a:lnTo>
                    <a:pt x="861" y="1003"/>
                  </a:lnTo>
                  <a:lnTo>
                    <a:pt x="811" y="953"/>
                  </a:lnTo>
                  <a:lnTo>
                    <a:pt x="753" y="911"/>
                  </a:lnTo>
                  <a:lnTo>
                    <a:pt x="703" y="869"/>
                  </a:lnTo>
                  <a:lnTo>
                    <a:pt x="652" y="819"/>
                  </a:lnTo>
                  <a:lnTo>
                    <a:pt x="594" y="777"/>
                  </a:lnTo>
                  <a:lnTo>
                    <a:pt x="544" y="736"/>
                  </a:lnTo>
                  <a:lnTo>
                    <a:pt x="485" y="694"/>
                  </a:lnTo>
                  <a:lnTo>
                    <a:pt x="435" y="652"/>
                  </a:lnTo>
                  <a:lnTo>
                    <a:pt x="377" y="619"/>
                  </a:lnTo>
                  <a:lnTo>
                    <a:pt x="318" y="577"/>
                  </a:lnTo>
                  <a:lnTo>
                    <a:pt x="268" y="535"/>
                  </a:lnTo>
                  <a:lnTo>
                    <a:pt x="210" y="502"/>
                  </a:lnTo>
                  <a:lnTo>
                    <a:pt x="176" y="485"/>
                  </a:lnTo>
                  <a:lnTo>
                    <a:pt x="151" y="468"/>
                  </a:lnTo>
                  <a:lnTo>
                    <a:pt x="126" y="452"/>
                  </a:lnTo>
                  <a:lnTo>
                    <a:pt x="126" y="443"/>
                  </a:lnTo>
                  <a:lnTo>
                    <a:pt x="101" y="418"/>
                  </a:lnTo>
                  <a:lnTo>
                    <a:pt x="76" y="385"/>
                  </a:lnTo>
                  <a:lnTo>
                    <a:pt x="51" y="360"/>
                  </a:lnTo>
                  <a:lnTo>
                    <a:pt x="26" y="326"/>
                  </a:lnTo>
                  <a:lnTo>
                    <a:pt x="18" y="318"/>
                  </a:lnTo>
                  <a:lnTo>
                    <a:pt x="18" y="285"/>
                  </a:lnTo>
                  <a:lnTo>
                    <a:pt x="9" y="226"/>
                  </a:lnTo>
                  <a:lnTo>
                    <a:pt x="1" y="168"/>
                  </a:lnTo>
                  <a:lnTo>
                    <a:pt x="68" y="59"/>
                  </a:lnTo>
                  <a:lnTo>
                    <a:pt x="118" y="42"/>
                  </a:lnTo>
                  <a:lnTo>
                    <a:pt x="176" y="17"/>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7905311" y="3874718"/>
              <a:ext cx="97718" cy="85337"/>
            </a:xfrm>
            <a:custGeom>
              <a:avLst/>
              <a:gdLst/>
              <a:ahLst/>
              <a:cxnLst/>
              <a:rect l="l" t="t" r="r" b="b"/>
              <a:pathLst>
                <a:path w="1981" h="1730" extrusionOk="0">
                  <a:moveTo>
                    <a:pt x="126" y="9"/>
                  </a:moveTo>
                  <a:lnTo>
                    <a:pt x="176" y="17"/>
                  </a:lnTo>
                  <a:lnTo>
                    <a:pt x="252" y="17"/>
                  </a:lnTo>
                  <a:lnTo>
                    <a:pt x="268" y="26"/>
                  </a:lnTo>
                  <a:lnTo>
                    <a:pt x="293" y="51"/>
                  </a:lnTo>
                  <a:lnTo>
                    <a:pt x="327" y="67"/>
                  </a:lnTo>
                  <a:lnTo>
                    <a:pt x="360" y="92"/>
                  </a:lnTo>
                  <a:lnTo>
                    <a:pt x="385" y="109"/>
                  </a:lnTo>
                  <a:lnTo>
                    <a:pt x="410" y="134"/>
                  </a:lnTo>
                  <a:lnTo>
                    <a:pt x="435" y="159"/>
                  </a:lnTo>
                  <a:lnTo>
                    <a:pt x="460" y="184"/>
                  </a:lnTo>
                  <a:lnTo>
                    <a:pt x="502" y="234"/>
                  </a:lnTo>
                  <a:lnTo>
                    <a:pt x="552" y="285"/>
                  </a:lnTo>
                  <a:lnTo>
                    <a:pt x="602" y="335"/>
                  </a:lnTo>
                  <a:lnTo>
                    <a:pt x="653" y="385"/>
                  </a:lnTo>
                  <a:lnTo>
                    <a:pt x="703" y="427"/>
                  </a:lnTo>
                  <a:lnTo>
                    <a:pt x="753" y="477"/>
                  </a:lnTo>
                  <a:lnTo>
                    <a:pt x="811" y="527"/>
                  </a:lnTo>
                  <a:lnTo>
                    <a:pt x="861" y="569"/>
                  </a:lnTo>
                  <a:lnTo>
                    <a:pt x="912" y="619"/>
                  </a:lnTo>
                  <a:lnTo>
                    <a:pt x="970" y="661"/>
                  </a:lnTo>
                  <a:lnTo>
                    <a:pt x="1020" y="711"/>
                  </a:lnTo>
                  <a:lnTo>
                    <a:pt x="1079" y="752"/>
                  </a:lnTo>
                  <a:lnTo>
                    <a:pt x="1137" y="794"/>
                  </a:lnTo>
                  <a:lnTo>
                    <a:pt x="1187" y="844"/>
                  </a:lnTo>
                  <a:lnTo>
                    <a:pt x="1229" y="869"/>
                  </a:lnTo>
                  <a:lnTo>
                    <a:pt x="1246" y="886"/>
                  </a:lnTo>
                  <a:lnTo>
                    <a:pt x="1304" y="928"/>
                  </a:lnTo>
                  <a:lnTo>
                    <a:pt x="1363" y="970"/>
                  </a:lnTo>
                  <a:lnTo>
                    <a:pt x="1421" y="1011"/>
                  </a:lnTo>
                  <a:lnTo>
                    <a:pt x="1471" y="1062"/>
                  </a:lnTo>
                  <a:lnTo>
                    <a:pt x="1588" y="1145"/>
                  </a:lnTo>
                  <a:lnTo>
                    <a:pt x="1705" y="1229"/>
                  </a:lnTo>
                  <a:lnTo>
                    <a:pt x="1931" y="1396"/>
                  </a:lnTo>
                  <a:lnTo>
                    <a:pt x="1939" y="1396"/>
                  </a:lnTo>
                  <a:lnTo>
                    <a:pt x="1981" y="1680"/>
                  </a:lnTo>
                  <a:lnTo>
                    <a:pt x="1697" y="1730"/>
                  </a:lnTo>
                  <a:lnTo>
                    <a:pt x="1688" y="1721"/>
                  </a:lnTo>
                  <a:lnTo>
                    <a:pt x="1463" y="1554"/>
                  </a:lnTo>
                  <a:lnTo>
                    <a:pt x="1346" y="1471"/>
                  </a:lnTo>
                  <a:lnTo>
                    <a:pt x="1229" y="1387"/>
                  </a:lnTo>
                  <a:lnTo>
                    <a:pt x="1171" y="1346"/>
                  </a:lnTo>
                  <a:lnTo>
                    <a:pt x="1112" y="1295"/>
                  </a:lnTo>
                  <a:lnTo>
                    <a:pt x="1054" y="1254"/>
                  </a:lnTo>
                  <a:lnTo>
                    <a:pt x="995" y="1212"/>
                  </a:lnTo>
                  <a:lnTo>
                    <a:pt x="970" y="1195"/>
                  </a:lnTo>
                  <a:lnTo>
                    <a:pt x="937" y="1162"/>
                  </a:lnTo>
                  <a:lnTo>
                    <a:pt x="878" y="1120"/>
                  </a:lnTo>
                  <a:lnTo>
                    <a:pt x="820" y="1070"/>
                  </a:lnTo>
                  <a:lnTo>
                    <a:pt x="761" y="1020"/>
                  </a:lnTo>
                  <a:lnTo>
                    <a:pt x="703" y="978"/>
                  </a:lnTo>
                  <a:lnTo>
                    <a:pt x="644" y="928"/>
                  </a:lnTo>
                  <a:lnTo>
                    <a:pt x="594" y="878"/>
                  </a:lnTo>
                  <a:lnTo>
                    <a:pt x="536" y="828"/>
                  </a:lnTo>
                  <a:lnTo>
                    <a:pt x="477" y="777"/>
                  </a:lnTo>
                  <a:lnTo>
                    <a:pt x="427" y="727"/>
                  </a:lnTo>
                  <a:lnTo>
                    <a:pt x="369" y="677"/>
                  </a:lnTo>
                  <a:lnTo>
                    <a:pt x="318" y="627"/>
                  </a:lnTo>
                  <a:lnTo>
                    <a:pt x="260" y="569"/>
                  </a:lnTo>
                  <a:lnTo>
                    <a:pt x="210" y="519"/>
                  </a:lnTo>
                  <a:lnTo>
                    <a:pt x="160" y="460"/>
                  </a:lnTo>
                  <a:lnTo>
                    <a:pt x="135" y="435"/>
                  </a:lnTo>
                  <a:lnTo>
                    <a:pt x="110" y="410"/>
                  </a:lnTo>
                  <a:lnTo>
                    <a:pt x="84" y="376"/>
                  </a:lnTo>
                  <a:lnTo>
                    <a:pt x="84" y="376"/>
                  </a:lnTo>
                  <a:lnTo>
                    <a:pt x="68" y="343"/>
                  </a:lnTo>
                  <a:lnTo>
                    <a:pt x="51" y="310"/>
                  </a:lnTo>
                  <a:lnTo>
                    <a:pt x="34" y="276"/>
                  </a:lnTo>
                  <a:lnTo>
                    <a:pt x="18" y="243"/>
                  </a:lnTo>
                  <a:lnTo>
                    <a:pt x="1" y="218"/>
                  </a:lnTo>
                  <a:lnTo>
                    <a:pt x="1" y="201"/>
                  </a:lnTo>
                  <a:lnTo>
                    <a:pt x="9" y="143"/>
                  </a:lnTo>
                  <a:lnTo>
                    <a:pt x="9" y="92"/>
                  </a:lnTo>
                  <a:lnTo>
                    <a:pt x="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7774297" y="3977319"/>
              <a:ext cx="77494" cy="82081"/>
            </a:xfrm>
            <a:custGeom>
              <a:avLst/>
              <a:gdLst/>
              <a:ahLst/>
              <a:cxnLst/>
              <a:rect l="l" t="t" r="r" b="b"/>
              <a:pathLst>
                <a:path w="1571" h="1664" extrusionOk="0">
                  <a:moveTo>
                    <a:pt x="117" y="26"/>
                  </a:moveTo>
                  <a:lnTo>
                    <a:pt x="117" y="26"/>
                  </a:lnTo>
                  <a:lnTo>
                    <a:pt x="142" y="51"/>
                  </a:lnTo>
                  <a:lnTo>
                    <a:pt x="167" y="68"/>
                  </a:lnTo>
                  <a:lnTo>
                    <a:pt x="193" y="93"/>
                  </a:lnTo>
                  <a:lnTo>
                    <a:pt x="218" y="109"/>
                  </a:lnTo>
                  <a:lnTo>
                    <a:pt x="243" y="134"/>
                  </a:lnTo>
                  <a:lnTo>
                    <a:pt x="268" y="151"/>
                  </a:lnTo>
                  <a:lnTo>
                    <a:pt x="276" y="151"/>
                  </a:lnTo>
                  <a:lnTo>
                    <a:pt x="301" y="168"/>
                  </a:lnTo>
                  <a:lnTo>
                    <a:pt x="326" y="184"/>
                  </a:lnTo>
                  <a:lnTo>
                    <a:pt x="351" y="201"/>
                  </a:lnTo>
                  <a:lnTo>
                    <a:pt x="376" y="218"/>
                  </a:lnTo>
                  <a:lnTo>
                    <a:pt x="393" y="235"/>
                  </a:lnTo>
                  <a:lnTo>
                    <a:pt x="410" y="243"/>
                  </a:lnTo>
                  <a:lnTo>
                    <a:pt x="435" y="260"/>
                  </a:lnTo>
                  <a:lnTo>
                    <a:pt x="451" y="268"/>
                  </a:lnTo>
                  <a:lnTo>
                    <a:pt x="477" y="301"/>
                  </a:lnTo>
                  <a:lnTo>
                    <a:pt x="485" y="310"/>
                  </a:lnTo>
                  <a:lnTo>
                    <a:pt x="518" y="343"/>
                  </a:lnTo>
                  <a:lnTo>
                    <a:pt x="560" y="393"/>
                  </a:lnTo>
                  <a:lnTo>
                    <a:pt x="585" y="427"/>
                  </a:lnTo>
                  <a:lnTo>
                    <a:pt x="602" y="443"/>
                  </a:lnTo>
                  <a:lnTo>
                    <a:pt x="635" y="485"/>
                  </a:lnTo>
                  <a:lnTo>
                    <a:pt x="677" y="535"/>
                  </a:lnTo>
                  <a:lnTo>
                    <a:pt x="719" y="585"/>
                  </a:lnTo>
                  <a:lnTo>
                    <a:pt x="736" y="602"/>
                  </a:lnTo>
                  <a:lnTo>
                    <a:pt x="761" y="636"/>
                  </a:lnTo>
                  <a:lnTo>
                    <a:pt x="802" y="677"/>
                  </a:lnTo>
                  <a:lnTo>
                    <a:pt x="844" y="728"/>
                  </a:lnTo>
                  <a:lnTo>
                    <a:pt x="886" y="778"/>
                  </a:lnTo>
                  <a:lnTo>
                    <a:pt x="936" y="819"/>
                  </a:lnTo>
                  <a:lnTo>
                    <a:pt x="978" y="870"/>
                  </a:lnTo>
                  <a:lnTo>
                    <a:pt x="1020" y="920"/>
                  </a:lnTo>
                  <a:lnTo>
                    <a:pt x="1061" y="961"/>
                  </a:lnTo>
                  <a:lnTo>
                    <a:pt x="1095" y="995"/>
                  </a:lnTo>
                  <a:lnTo>
                    <a:pt x="1111" y="1012"/>
                  </a:lnTo>
                  <a:lnTo>
                    <a:pt x="1203" y="1103"/>
                  </a:lnTo>
                  <a:lnTo>
                    <a:pt x="1379" y="1296"/>
                  </a:lnTo>
                  <a:lnTo>
                    <a:pt x="1471" y="1387"/>
                  </a:lnTo>
                  <a:lnTo>
                    <a:pt x="1521" y="1438"/>
                  </a:lnTo>
                  <a:lnTo>
                    <a:pt x="1563" y="1479"/>
                  </a:lnTo>
                  <a:lnTo>
                    <a:pt x="1563" y="1488"/>
                  </a:lnTo>
                  <a:lnTo>
                    <a:pt x="1571" y="1663"/>
                  </a:lnTo>
                  <a:lnTo>
                    <a:pt x="1395" y="1663"/>
                  </a:lnTo>
                  <a:lnTo>
                    <a:pt x="1387" y="1655"/>
                  </a:lnTo>
                  <a:lnTo>
                    <a:pt x="1345" y="1621"/>
                  </a:lnTo>
                  <a:lnTo>
                    <a:pt x="1295" y="1580"/>
                  </a:lnTo>
                  <a:lnTo>
                    <a:pt x="1195" y="1496"/>
                  </a:lnTo>
                  <a:lnTo>
                    <a:pt x="986" y="1329"/>
                  </a:lnTo>
                  <a:lnTo>
                    <a:pt x="878" y="1254"/>
                  </a:lnTo>
                  <a:lnTo>
                    <a:pt x="861" y="1237"/>
                  </a:lnTo>
                  <a:lnTo>
                    <a:pt x="827" y="1212"/>
                  </a:lnTo>
                  <a:lnTo>
                    <a:pt x="777" y="1162"/>
                  </a:lnTo>
                  <a:lnTo>
                    <a:pt x="727" y="1120"/>
                  </a:lnTo>
                  <a:lnTo>
                    <a:pt x="677" y="1078"/>
                  </a:lnTo>
                  <a:lnTo>
                    <a:pt x="627" y="1037"/>
                  </a:lnTo>
                  <a:lnTo>
                    <a:pt x="577" y="995"/>
                  </a:lnTo>
                  <a:lnTo>
                    <a:pt x="527" y="945"/>
                  </a:lnTo>
                  <a:lnTo>
                    <a:pt x="477" y="903"/>
                  </a:lnTo>
                  <a:lnTo>
                    <a:pt x="435" y="870"/>
                  </a:lnTo>
                  <a:lnTo>
                    <a:pt x="426" y="853"/>
                  </a:lnTo>
                  <a:lnTo>
                    <a:pt x="376" y="811"/>
                  </a:lnTo>
                  <a:lnTo>
                    <a:pt x="326" y="761"/>
                  </a:lnTo>
                  <a:lnTo>
                    <a:pt x="276" y="711"/>
                  </a:lnTo>
                  <a:lnTo>
                    <a:pt x="268" y="702"/>
                  </a:lnTo>
                  <a:lnTo>
                    <a:pt x="234" y="661"/>
                  </a:lnTo>
                  <a:lnTo>
                    <a:pt x="193" y="611"/>
                  </a:lnTo>
                  <a:lnTo>
                    <a:pt x="159" y="560"/>
                  </a:lnTo>
                  <a:lnTo>
                    <a:pt x="151" y="552"/>
                  </a:lnTo>
                  <a:lnTo>
                    <a:pt x="126" y="510"/>
                  </a:lnTo>
                  <a:lnTo>
                    <a:pt x="117" y="494"/>
                  </a:lnTo>
                  <a:lnTo>
                    <a:pt x="101" y="460"/>
                  </a:lnTo>
                  <a:lnTo>
                    <a:pt x="101" y="452"/>
                  </a:lnTo>
                  <a:lnTo>
                    <a:pt x="92" y="427"/>
                  </a:lnTo>
                  <a:lnTo>
                    <a:pt x="76" y="393"/>
                  </a:lnTo>
                  <a:lnTo>
                    <a:pt x="67" y="360"/>
                  </a:lnTo>
                  <a:lnTo>
                    <a:pt x="59" y="327"/>
                  </a:lnTo>
                  <a:lnTo>
                    <a:pt x="50" y="301"/>
                  </a:lnTo>
                  <a:lnTo>
                    <a:pt x="50" y="293"/>
                  </a:lnTo>
                  <a:lnTo>
                    <a:pt x="50" y="268"/>
                  </a:lnTo>
                  <a:lnTo>
                    <a:pt x="42" y="226"/>
                  </a:lnTo>
                  <a:lnTo>
                    <a:pt x="34" y="193"/>
                  </a:lnTo>
                  <a:lnTo>
                    <a:pt x="17" y="159"/>
                  </a:lnTo>
                  <a:lnTo>
                    <a:pt x="9" y="126"/>
                  </a:lnTo>
                  <a:lnTo>
                    <a:pt x="0" y="101"/>
                  </a:lnTo>
                  <a:lnTo>
                    <a:pt x="0" y="93"/>
                  </a:lnTo>
                  <a:lnTo>
                    <a:pt x="2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7692709" y="4091907"/>
              <a:ext cx="33395" cy="42076"/>
            </a:xfrm>
            <a:custGeom>
              <a:avLst/>
              <a:gdLst/>
              <a:ahLst/>
              <a:cxnLst/>
              <a:rect l="l" t="t" r="r" b="b"/>
              <a:pathLst>
                <a:path w="677" h="853" extrusionOk="0">
                  <a:moveTo>
                    <a:pt x="109" y="34"/>
                  </a:moveTo>
                  <a:lnTo>
                    <a:pt x="134" y="59"/>
                  </a:lnTo>
                  <a:lnTo>
                    <a:pt x="159" y="75"/>
                  </a:lnTo>
                  <a:lnTo>
                    <a:pt x="184" y="100"/>
                  </a:lnTo>
                  <a:lnTo>
                    <a:pt x="184" y="100"/>
                  </a:lnTo>
                  <a:lnTo>
                    <a:pt x="192" y="125"/>
                  </a:lnTo>
                  <a:lnTo>
                    <a:pt x="209" y="142"/>
                  </a:lnTo>
                  <a:lnTo>
                    <a:pt x="217" y="167"/>
                  </a:lnTo>
                  <a:lnTo>
                    <a:pt x="234" y="192"/>
                  </a:lnTo>
                  <a:lnTo>
                    <a:pt x="251" y="217"/>
                  </a:lnTo>
                  <a:lnTo>
                    <a:pt x="259" y="234"/>
                  </a:lnTo>
                  <a:lnTo>
                    <a:pt x="276" y="259"/>
                  </a:lnTo>
                  <a:lnTo>
                    <a:pt x="293" y="284"/>
                  </a:lnTo>
                  <a:lnTo>
                    <a:pt x="309" y="301"/>
                  </a:lnTo>
                  <a:lnTo>
                    <a:pt x="326" y="326"/>
                  </a:lnTo>
                  <a:lnTo>
                    <a:pt x="343" y="343"/>
                  </a:lnTo>
                  <a:lnTo>
                    <a:pt x="359" y="368"/>
                  </a:lnTo>
                  <a:lnTo>
                    <a:pt x="376" y="384"/>
                  </a:lnTo>
                  <a:lnTo>
                    <a:pt x="393" y="409"/>
                  </a:lnTo>
                  <a:lnTo>
                    <a:pt x="410" y="426"/>
                  </a:lnTo>
                  <a:lnTo>
                    <a:pt x="435" y="460"/>
                  </a:lnTo>
                  <a:lnTo>
                    <a:pt x="443" y="468"/>
                  </a:lnTo>
                  <a:lnTo>
                    <a:pt x="476" y="510"/>
                  </a:lnTo>
                  <a:lnTo>
                    <a:pt x="518" y="551"/>
                  </a:lnTo>
                  <a:lnTo>
                    <a:pt x="552" y="593"/>
                  </a:lnTo>
                  <a:lnTo>
                    <a:pt x="593" y="635"/>
                  </a:lnTo>
                  <a:lnTo>
                    <a:pt x="677" y="727"/>
                  </a:lnTo>
                  <a:lnTo>
                    <a:pt x="677" y="727"/>
                  </a:lnTo>
                  <a:lnTo>
                    <a:pt x="677" y="852"/>
                  </a:lnTo>
                  <a:lnTo>
                    <a:pt x="543" y="852"/>
                  </a:lnTo>
                  <a:lnTo>
                    <a:pt x="543" y="852"/>
                  </a:lnTo>
                  <a:lnTo>
                    <a:pt x="460" y="777"/>
                  </a:lnTo>
                  <a:lnTo>
                    <a:pt x="418" y="735"/>
                  </a:lnTo>
                  <a:lnTo>
                    <a:pt x="376" y="694"/>
                  </a:lnTo>
                  <a:lnTo>
                    <a:pt x="334" y="652"/>
                  </a:lnTo>
                  <a:lnTo>
                    <a:pt x="293" y="610"/>
                  </a:lnTo>
                  <a:lnTo>
                    <a:pt x="293" y="602"/>
                  </a:lnTo>
                  <a:lnTo>
                    <a:pt x="259" y="560"/>
                  </a:lnTo>
                  <a:lnTo>
                    <a:pt x="243" y="543"/>
                  </a:lnTo>
                  <a:lnTo>
                    <a:pt x="217" y="518"/>
                  </a:lnTo>
                  <a:lnTo>
                    <a:pt x="201" y="493"/>
                  </a:lnTo>
                  <a:lnTo>
                    <a:pt x="184" y="476"/>
                  </a:lnTo>
                  <a:lnTo>
                    <a:pt x="167" y="451"/>
                  </a:lnTo>
                  <a:lnTo>
                    <a:pt x="151" y="426"/>
                  </a:lnTo>
                  <a:lnTo>
                    <a:pt x="126" y="401"/>
                  </a:lnTo>
                  <a:lnTo>
                    <a:pt x="109" y="376"/>
                  </a:lnTo>
                  <a:lnTo>
                    <a:pt x="92" y="351"/>
                  </a:lnTo>
                  <a:lnTo>
                    <a:pt x="75" y="326"/>
                  </a:lnTo>
                  <a:lnTo>
                    <a:pt x="59" y="301"/>
                  </a:lnTo>
                  <a:lnTo>
                    <a:pt x="42" y="276"/>
                  </a:lnTo>
                  <a:lnTo>
                    <a:pt x="34" y="251"/>
                  </a:lnTo>
                  <a:lnTo>
                    <a:pt x="17" y="217"/>
                  </a:lnTo>
                  <a:lnTo>
                    <a:pt x="0" y="192"/>
                  </a:lnTo>
                  <a:lnTo>
                    <a:pt x="0" y="192"/>
                  </a:lnTo>
                  <a:lnTo>
                    <a:pt x="0" y="159"/>
                  </a:lnTo>
                  <a:lnTo>
                    <a:pt x="0" y="125"/>
                  </a:lnTo>
                  <a:lnTo>
                    <a:pt x="0" y="92"/>
                  </a:lnTo>
                  <a:lnTo>
                    <a:pt x="3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9564787" y="3099585"/>
              <a:ext cx="25206" cy="131902"/>
            </a:xfrm>
            <a:custGeom>
              <a:avLst/>
              <a:gdLst/>
              <a:ahLst/>
              <a:cxnLst/>
              <a:rect l="l" t="t" r="r" b="b"/>
              <a:pathLst>
                <a:path w="511" h="2674" extrusionOk="0">
                  <a:moveTo>
                    <a:pt x="268" y="9"/>
                  </a:moveTo>
                  <a:lnTo>
                    <a:pt x="393" y="34"/>
                  </a:lnTo>
                  <a:lnTo>
                    <a:pt x="460" y="59"/>
                  </a:lnTo>
                  <a:lnTo>
                    <a:pt x="502" y="92"/>
                  </a:lnTo>
                  <a:lnTo>
                    <a:pt x="502" y="101"/>
                  </a:lnTo>
                  <a:lnTo>
                    <a:pt x="502" y="134"/>
                  </a:lnTo>
                  <a:lnTo>
                    <a:pt x="502" y="176"/>
                  </a:lnTo>
                  <a:lnTo>
                    <a:pt x="502" y="209"/>
                  </a:lnTo>
                  <a:lnTo>
                    <a:pt x="510" y="251"/>
                  </a:lnTo>
                  <a:lnTo>
                    <a:pt x="510" y="260"/>
                  </a:lnTo>
                  <a:lnTo>
                    <a:pt x="510" y="285"/>
                  </a:lnTo>
                  <a:lnTo>
                    <a:pt x="502" y="326"/>
                  </a:lnTo>
                  <a:lnTo>
                    <a:pt x="502" y="360"/>
                  </a:lnTo>
                  <a:lnTo>
                    <a:pt x="494" y="393"/>
                  </a:lnTo>
                  <a:lnTo>
                    <a:pt x="485" y="427"/>
                  </a:lnTo>
                  <a:lnTo>
                    <a:pt x="485" y="468"/>
                  </a:lnTo>
                  <a:lnTo>
                    <a:pt x="477" y="502"/>
                  </a:lnTo>
                  <a:lnTo>
                    <a:pt x="477" y="535"/>
                  </a:lnTo>
                  <a:lnTo>
                    <a:pt x="477" y="569"/>
                  </a:lnTo>
                  <a:lnTo>
                    <a:pt x="477" y="610"/>
                  </a:lnTo>
                  <a:lnTo>
                    <a:pt x="477" y="644"/>
                  </a:lnTo>
                  <a:lnTo>
                    <a:pt x="469" y="719"/>
                  </a:lnTo>
                  <a:lnTo>
                    <a:pt x="469" y="786"/>
                  </a:lnTo>
                  <a:lnTo>
                    <a:pt x="469" y="861"/>
                  </a:lnTo>
                  <a:lnTo>
                    <a:pt x="469" y="936"/>
                  </a:lnTo>
                  <a:lnTo>
                    <a:pt x="469" y="1003"/>
                  </a:lnTo>
                  <a:lnTo>
                    <a:pt x="469" y="1078"/>
                  </a:lnTo>
                  <a:lnTo>
                    <a:pt x="469" y="1153"/>
                  </a:lnTo>
                  <a:lnTo>
                    <a:pt x="469" y="1521"/>
                  </a:lnTo>
                  <a:lnTo>
                    <a:pt x="469" y="1596"/>
                  </a:lnTo>
                  <a:lnTo>
                    <a:pt x="469" y="1671"/>
                  </a:lnTo>
                  <a:lnTo>
                    <a:pt x="469" y="1747"/>
                  </a:lnTo>
                  <a:lnTo>
                    <a:pt x="469" y="1822"/>
                  </a:lnTo>
                  <a:lnTo>
                    <a:pt x="469" y="1897"/>
                  </a:lnTo>
                  <a:lnTo>
                    <a:pt x="469" y="1972"/>
                  </a:lnTo>
                  <a:lnTo>
                    <a:pt x="477" y="2123"/>
                  </a:lnTo>
                  <a:lnTo>
                    <a:pt x="485" y="2273"/>
                  </a:lnTo>
                  <a:lnTo>
                    <a:pt x="494" y="2415"/>
                  </a:lnTo>
                  <a:lnTo>
                    <a:pt x="494" y="2423"/>
                  </a:lnTo>
                  <a:lnTo>
                    <a:pt x="285" y="2674"/>
                  </a:lnTo>
                  <a:lnTo>
                    <a:pt x="42" y="2465"/>
                  </a:lnTo>
                  <a:lnTo>
                    <a:pt x="42" y="2448"/>
                  </a:lnTo>
                  <a:lnTo>
                    <a:pt x="26" y="2306"/>
                  </a:lnTo>
                  <a:lnTo>
                    <a:pt x="17" y="2156"/>
                  </a:lnTo>
                  <a:lnTo>
                    <a:pt x="1" y="2006"/>
                  </a:lnTo>
                  <a:lnTo>
                    <a:pt x="1" y="1922"/>
                  </a:lnTo>
                  <a:lnTo>
                    <a:pt x="1" y="1847"/>
                  </a:lnTo>
                  <a:lnTo>
                    <a:pt x="1" y="1772"/>
                  </a:lnTo>
                  <a:lnTo>
                    <a:pt x="1" y="1696"/>
                  </a:lnTo>
                  <a:lnTo>
                    <a:pt x="1" y="1613"/>
                  </a:lnTo>
                  <a:lnTo>
                    <a:pt x="1" y="1538"/>
                  </a:lnTo>
                  <a:lnTo>
                    <a:pt x="1" y="1488"/>
                  </a:lnTo>
                  <a:lnTo>
                    <a:pt x="1" y="1463"/>
                  </a:lnTo>
                  <a:lnTo>
                    <a:pt x="1" y="1379"/>
                  </a:lnTo>
                  <a:lnTo>
                    <a:pt x="1" y="1070"/>
                  </a:lnTo>
                  <a:lnTo>
                    <a:pt x="1" y="995"/>
                  </a:lnTo>
                  <a:lnTo>
                    <a:pt x="1" y="911"/>
                  </a:lnTo>
                  <a:lnTo>
                    <a:pt x="1" y="836"/>
                  </a:lnTo>
                  <a:lnTo>
                    <a:pt x="1" y="752"/>
                  </a:lnTo>
                  <a:lnTo>
                    <a:pt x="1" y="677"/>
                  </a:lnTo>
                  <a:lnTo>
                    <a:pt x="9" y="602"/>
                  </a:lnTo>
                  <a:lnTo>
                    <a:pt x="9" y="560"/>
                  </a:lnTo>
                  <a:lnTo>
                    <a:pt x="9" y="519"/>
                  </a:lnTo>
                  <a:lnTo>
                    <a:pt x="9" y="477"/>
                  </a:lnTo>
                  <a:lnTo>
                    <a:pt x="9" y="443"/>
                  </a:lnTo>
                  <a:lnTo>
                    <a:pt x="17" y="402"/>
                  </a:lnTo>
                  <a:lnTo>
                    <a:pt x="26" y="360"/>
                  </a:lnTo>
                  <a:lnTo>
                    <a:pt x="26" y="318"/>
                  </a:lnTo>
                  <a:lnTo>
                    <a:pt x="34" y="285"/>
                  </a:lnTo>
                  <a:lnTo>
                    <a:pt x="42" y="243"/>
                  </a:lnTo>
                  <a:lnTo>
                    <a:pt x="51" y="201"/>
                  </a:lnTo>
                  <a:lnTo>
                    <a:pt x="51" y="176"/>
                  </a:lnTo>
                  <a:lnTo>
                    <a:pt x="59" y="159"/>
                  </a:lnTo>
                  <a:lnTo>
                    <a:pt x="84" y="126"/>
                  </a:lnTo>
                  <a:lnTo>
                    <a:pt x="101" y="92"/>
                  </a:lnTo>
                  <a:lnTo>
                    <a:pt x="126" y="51"/>
                  </a:lnTo>
                  <a:lnTo>
                    <a:pt x="143" y="17"/>
                  </a:lnTo>
                  <a:lnTo>
                    <a:pt x="143" y="9"/>
                  </a:lnTo>
                  <a:lnTo>
                    <a:pt x="1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9252001" y="3054697"/>
              <a:ext cx="54063" cy="165247"/>
            </a:xfrm>
            <a:custGeom>
              <a:avLst/>
              <a:gdLst/>
              <a:ahLst/>
              <a:cxnLst/>
              <a:rect l="l" t="t" r="r" b="b"/>
              <a:pathLst>
                <a:path w="1096" h="3350" extrusionOk="0">
                  <a:moveTo>
                    <a:pt x="352" y="125"/>
                  </a:moveTo>
                  <a:lnTo>
                    <a:pt x="444" y="259"/>
                  </a:lnTo>
                  <a:lnTo>
                    <a:pt x="452" y="301"/>
                  </a:lnTo>
                  <a:lnTo>
                    <a:pt x="494" y="485"/>
                  </a:lnTo>
                  <a:lnTo>
                    <a:pt x="536" y="668"/>
                  </a:lnTo>
                  <a:lnTo>
                    <a:pt x="577" y="852"/>
                  </a:lnTo>
                  <a:lnTo>
                    <a:pt x="669" y="1220"/>
                  </a:lnTo>
                  <a:lnTo>
                    <a:pt x="753" y="1587"/>
                  </a:lnTo>
                  <a:lnTo>
                    <a:pt x="820" y="1846"/>
                  </a:lnTo>
                  <a:lnTo>
                    <a:pt x="845" y="1963"/>
                  </a:lnTo>
                  <a:lnTo>
                    <a:pt x="928" y="2331"/>
                  </a:lnTo>
                  <a:lnTo>
                    <a:pt x="1020" y="2698"/>
                  </a:lnTo>
                  <a:lnTo>
                    <a:pt x="1062" y="2891"/>
                  </a:lnTo>
                  <a:lnTo>
                    <a:pt x="1095" y="3058"/>
                  </a:lnTo>
                  <a:lnTo>
                    <a:pt x="1095" y="3074"/>
                  </a:lnTo>
                  <a:lnTo>
                    <a:pt x="928" y="3350"/>
                  </a:lnTo>
                  <a:lnTo>
                    <a:pt x="644" y="3175"/>
                  </a:lnTo>
                  <a:lnTo>
                    <a:pt x="644" y="3158"/>
                  </a:lnTo>
                  <a:lnTo>
                    <a:pt x="611" y="2991"/>
                  </a:lnTo>
                  <a:lnTo>
                    <a:pt x="569" y="2807"/>
                  </a:lnTo>
                  <a:lnTo>
                    <a:pt x="477" y="2439"/>
                  </a:lnTo>
                  <a:lnTo>
                    <a:pt x="394" y="2063"/>
                  </a:lnTo>
                  <a:lnTo>
                    <a:pt x="360" y="1955"/>
                  </a:lnTo>
                  <a:lnTo>
                    <a:pt x="302" y="1696"/>
                  </a:lnTo>
                  <a:lnTo>
                    <a:pt x="218" y="1328"/>
                  </a:lnTo>
                  <a:lnTo>
                    <a:pt x="135" y="952"/>
                  </a:lnTo>
                  <a:lnTo>
                    <a:pt x="93" y="769"/>
                  </a:lnTo>
                  <a:lnTo>
                    <a:pt x="51" y="585"/>
                  </a:lnTo>
                  <a:lnTo>
                    <a:pt x="9" y="401"/>
                  </a:lnTo>
                  <a:lnTo>
                    <a:pt x="1" y="359"/>
                  </a:lnTo>
                  <a:lnTo>
                    <a:pt x="18" y="201"/>
                  </a:lnTo>
                  <a:lnTo>
                    <a:pt x="1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9045960" y="3083110"/>
              <a:ext cx="34677" cy="94413"/>
            </a:xfrm>
            <a:custGeom>
              <a:avLst/>
              <a:gdLst/>
              <a:ahLst/>
              <a:cxnLst/>
              <a:rect l="l" t="t" r="r" b="b"/>
              <a:pathLst>
                <a:path w="703" h="1914" extrusionOk="0">
                  <a:moveTo>
                    <a:pt x="143" y="34"/>
                  </a:moveTo>
                  <a:lnTo>
                    <a:pt x="143" y="42"/>
                  </a:lnTo>
                  <a:lnTo>
                    <a:pt x="193" y="134"/>
                  </a:lnTo>
                  <a:lnTo>
                    <a:pt x="235" y="218"/>
                  </a:lnTo>
                  <a:lnTo>
                    <a:pt x="243" y="234"/>
                  </a:lnTo>
                  <a:lnTo>
                    <a:pt x="302" y="343"/>
                  </a:lnTo>
                  <a:lnTo>
                    <a:pt x="302" y="343"/>
                  </a:lnTo>
                  <a:lnTo>
                    <a:pt x="343" y="443"/>
                  </a:lnTo>
                  <a:lnTo>
                    <a:pt x="352" y="460"/>
                  </a:lnTo>
                  <a:lnTo>
                    <a:pt x="377" y="543"/>
                  </a:lnTo>
                  <a:lnTo>
                    <a:pt x="410" y="652"/>
                  </a:lnTo>
                  <a:lnTo>
                    <a:pt x="444" y="752"/>
                  </a:lnTo>
                  <a:lnTo>
                    <a:pt x="444" y="769"/>
                  </a:lnTo>
                  <a:lnTo>
                    <a:pt x="469" y="861"/>
                  </a:lnTo>
                  <a:lnTo>
                    <a:pt x="494" y="970"/>
                  </a:lnTo>
                  <a:lnTo>
                    <a:pt x="527" y="1070"/>
                  </a:lnTo>
                  <a:lnTo>
                    <a:pt x="552" y="1178"/>
                  </a:lnTo>
                  <a:lnTo>
                    <a:pt x="552" y="1187"/>
                  </a:lnTo>
                  <a:lnTo>
                    <a:pt x="586" y="1279"/>
                  </a:lnTo>
                  <a:lnTo>
                    <a:pt x="611" y="1387"/>
                  </a:lnTo>
                  <a:lnTo>
                    <a:pt x="644" y="1487"/>
                  </a:lnTo>
                  <a:lnTo>
                    <a:pt x="669" y="1596"/>
                  </a:lnTo>
                  <a:lnTo>
                    <a:pt x="703" y="1696"/>
                  </a:lnTo>
                  <a:lnTo>
                    <a:pt x="703" y="1705"/>
                  </a:lnTo>
                  <a:lnTo>
                    <a:pt x="594" y="1914"/>
                  </a:lnTo>
                  <a:lnTo>
                    <a:pt x="385" y="1805"/>
                  </a:lnTo>
                  <a:lnTo>
                    <a:pt x="385" y="1797"/>
                  </a:lnTo>
                  <a:lnTo>
                    <a:pt x="352" y="1696"/>
                  </a:lnTo>
                  <a:lnTo>
                    <a:pt x="318" y="1596"/>
                  </a:lnTo>
                  <a:lnTo>
                    <a:pt x="277" y="1487"/>
                  </a:lnTo>
                  <a:lnTo>
                    <a:pt x="243" y="1387"/>
                  </a:lnTo>
                  <a:lnTo>
                    <a:pt x="210" y="1287"/>
                  </a:lnTo>
                  <a:lnTo>
                    <a:pt x="210" y="1279"/>
                  </a:lnTo>
                  <a:lnTo>
                    <a:pt x="176" y="1178"/>
                  </a:lnTo>
                  <a:lnTo>
                    <a:pt x="143" y="1070"/>
                  </a:lnTo>
                  <a:lnTo>
                    <a:pt x="118" y="970"/>
                  </a:lnTo>
                  <a:lnTo>
                    <a:pt x="84" y="878"/>
                  </a:lnTo>
                  <a:lnTo>
                    <a:pt x="84" y="861"/>
                  </a:lnTo>
                  <a:lnTo>
                    <a:pt x="59" y="752"/>
                  </a:lnTo>
                  <a:lnTo>
                    <a:pt x="34" y="652"/>
                  </a:lnTo>
                  <a:lnTo>
                    <a:pt x="9" y="560"/>
                  </a:lnTo>
                  <a:lnTo>
                    <a:pt x="9" y="543"/>
                  </a:lnTo>
                  <a:lnTo>
                    <a:pt x="1" y="435"/>
                  </a:lnTo>
                  <a:lnTo>
                    <a:pt x="1" y="293"/>
                  </a:lnTo>
                  <a:lnTo>
                    <a:pt x="1" y="201"/>
                  </a:lnTo>
                  <a:lnTo>
                    <a:pt x="1" y="84"/>
                  </a:lnTo>
                  <a:lnTo>
                    <a:pt x="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a:off x="9472890" y="2841603"/>
              <a:ext cx="37982" cy="127018"/>
            </a:xfrm>
            <a:custGeom>
              <a:avLst/>
              <a:gdLst/>
              <a:ahLst/>
              <a:cxnLst/>
              <a:rect l="l" t="t" r="r" b="b"/>
              <a:pathLst>
                <a:path w="770" h="2575" extrusionOk="0">
                  <a:moveTo>
                    <a:pt x="352" y="1"/>
                  </a:moveTo>
                  <a:lnTo>
                    <a:pt x="385" y="110"/>
                  </a:lnTo>
                  <a:lnTo>
                    <a:pt x="410" y="293"/>
                  </a:lnTo>
                  <a:lnTo>
                    <a:pt x="460" y="594"/>
                  </a:lnTo>
                  <a:lnTo>
                    <a:pt x="510" y="886"/>
                  </a:lnTo>
                  <a:lnTo>
                    <a:pt x="560" y="1187"/>
                  </a:lnTo>
                  <a:lnTo>
                    <a:pt x="611" y="1480"/>
                  </a:lnTo>
                  <a:lnTo>
                    <a:pt x="636" y="1630"/>
                  </a:lnTo>
                  <a:lnTo>
                    <a:pt x="661" y="1780"/>
                  </a:lnTo>
                  <a:lnTo>
                    <a:pt x="686" y="1931"/>
                  </a:lnTo>
                  <a:lnTo>
                    <a:pt x="711" y="2073"/>
                  </a:lnTo>
                  <a:lnTo>
                    <a:pt x="744" y="2223"/>
                  </a:lnTo>
                  <a:lnTo>
                    <a:pt x="769" y="2374"/>
                  </a:lnTo>
                  <a:lnTo>
                    <a:pt x="636" y="2574"/>
                  </a:lnTo>
                  <a:lnTo>
                    <a:pt x="427" y="2440"/>
                  </a:lnTo>
                  <a:lnTo>
                    <a:pt x="402" y="2290"/>
                  </a:lnTo>
                  <a:lnTo>
                    <a:pt x="368" y="2140"/>
                  </a:lnTo>
                  <a:lnTo>
                    <a:pt x="343" y="1989"/>
                  </a:lnTo>
                  <a:lnTo>
                    <a:pt x="310" y="1847"/>
                  </a:lnTo>
                  <a:lnTo>
                    <a:pt x="285" y="1697"/>
                  </a:lnTo>
                  <a:lnTo>
                    <a:pt x="260" y="1546"/>
                  </a:lnTo>
                  <a:lnTo>
                    <a:pt x="201" y="1246"/>
                  </a:lnTo>
                  <a:lnTo>
                    <a:pt x="143" y="953"/>
                  </a:lnTo>
                  <a:lnTo>
                    <a:pt x="93" y="653"/>
                  </a:lnTo>
                  <a:lnTo>
                    <a:pt x="34" y="360"/>
                  </a:lnTo>
                  <a:lnTo>
                    <a:pt x="1" y="176"/>
                  </a:lnTo>
                  <a:lnTo>
                    <a:pt x="1" y="68"/>
                  </a:lnTo>
                  <a:lnTo>
                    <a:pt x="26" y="59"/>
                  </a:lnTo>
                  <a:lnTo>
                    <a:pt x="32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9762650" y="2935177"/>
              <a:ext cx="26390" cy="188776"/>
            </a:xfrm>
            <a:custGeom>
              <a:avLst/>
              <a:gdLst/>
              <a:ahLst/>
              <a:cxnLst/>
              <a:rect l="l" t="t" r="r" b="b"/>
              <a:pathLst>
                <a:path w="535" h="3827" extrusionOk="0">
                  <a:moveTo>
                    <a:pt x="418" y="151"/>
                  </a:moveTo>
                  <a:lnTo>
                    <a:pt x="418" y="159"/>
                  </a:lnTo>
                  <a:lnTo>
                    <a:pt x="468" y="368"/>
                  </a:lnTo>
                  <a:lnTo>
                    <a:pt x="468" y="385"/>
                  </a:lnTo>
                  <a:lnTo>
                    <a:pt x="510" y="518"/>
                  </a:lnTo>
                  <a:lnTo>
                    <a:pt x="526" y="610"/>
                  </a:lnTo>
                  <a:lnTo>
                    <a:pt x="535" y="635"/>
                  </a:lnTo>
                  <a:lnTo>
                    <a:pt x="526" y="827"/>
                  </a:lnTo>
                  <a:lnTo>
                    <a:pt x="526" y="928"/>
                  </a:lnTo>
                  <a:lnTo>
                    <a:pt x="526" y="928"/>
                  </a:lnTo>
                  <a:lnTo>
                    <a:pt x="518" y="1036"/>
                  </a:lnTo>
                  <a:lnTo>
                    <a:pt x="518" y="1136"/>
                  </a:lnTo>
                  <a:lnTo>
                    <a:pt x="510" y="1245"/>
                  </a:lnTo>
                  <a:lnTo>
                    <a:pt x="510" y="1337"/>
                  </a:lnTo>
                  <a:lnTo>
                    <a:pt x="510" y="1354"/>
                  </a:lnTo>
                  <a:lnTo>
                    <a:pt x="501" y="1454"/>
                  </a:lnTo>
                  <a:lnTo>
                    <a:pt x="501" y="1563"/>
                  </a:lnTo>
                  <a:lnTo>
                    <a:pt x="493" y="1663"/>
                  </a:lnTo>
                  <a:lnTo>
                    <a:pt x="493" y="1771"/>
                  </a:lnTo>
                  <a:lnTo>
                    <a:pt x="493" y="1872"/>
                  </a:lnTo>
                  <a:lnTo>
                    <a:pt x="493" y="1980"/>
                  </a:lnTo>
                  <a:lnTo>
                    <a:pt x="493" y="2080"/>
                  </a:lnTo>
                  <a:lnTo>
                    <a:pt x="493" y="2189"/>
                  </a:lnTo>
                  <a:lnTo>
                    <a:pt x="493" y="2289"/>
                  </a:lnTo>
                  <a:lnTo>
                    <a:pt x="493" y="2306"/>
                  </a:lnTo>
                  <a:lnTo>
                    <a:pt x="493" y="2398"/>
                  </a:lnTo>
                  <a:lnTo>
                    <a:pt x="493" y="2507"/>
                  </a:lnTo>
                  <a:lnTo>
                    <a:pt x="493" y="2941"/>
                  </a:lnTo>
                  <a:lnTo>
                    <a:pt x="493" y="3041"/>
                  </a:lnTo>
                  <a:lnTo>
                    <a:pt x="493" y="3150"/>
                  </a:lnTo>
                  <a:lnTo>
                    <a:pt x="493" y="3250"/>
                  </a:lnTo>
                  <a:lnTo>
                    <a:pt x="493" y="3359"/>
                  </a:lnTo>
                  <a:lnTo>
                    <a:pt x="501" y="3459"/>
                  </a:lnTo>
                  <a:lnTo>
                    <a:pt x="501" y="3551"/>
                  </a:lnTo>
                  <a:lnTo>
                    <a:pt x="501" y="3568"/>
                  </a:lnTo>
                  <a:lnTo>
                    <a:pt x="284" y="3826"/>
                  </a:lnTo>
                  <a:lnTo>
                    <a:pt x="34" y="3601"/>
                  </a:lnTo>
                  <a:lnTo>
                    <a:pt x="34" y="3584"/>
                  </a:lnTo>
                  <a:lnTo>
                    <a:pt x="25" y="3492"/>
                  </a:lnTo>
                  <a:lnTo>
                    <a:pt x="17" y="3384"/>
                  </a:lnTo>
                  <a:lnTo>
                    <a:pt x="8" y="3267"/>
                  </a:lnTo>
                  <a:lnTo>
                    <a:pt x="0" y="3158"/>
                  </a:lnTo>
                  <a:lnTo>
                    <a:pt x="0" y="3041"/>
                  </a:lnTo>
                  <a:lnTo>
                    <a:pt x="0" y="2933"/>
                  </a:lnTo>
                  <a:lnTo>
                    <a:pt x="0" y="2824"/>
                  </a:lnTo>
                  <a:lnTo>
                    <a:pt x="0" y="2707"/>
                  </a:lnTo>
                  <a:lnTo>
                    <a:pt x="0" y="2264"/>
                  </a:lnTo>
                  <a:lnTo>
                    <a:pt x="0" y="2147"/>
                  </a:lnTo>
                  <a:lnTo>
                    <a:pt x="0" y="2039"/>
                  </a:lnTo>
                  <a:lnTo>
                    <a:pt x="0" y="1930"/>
                  </a:lnTo>
                  <a:lnTo>
                    <a:pt x="0" y="1813"/>
                  </a:lnTo>
                  <a:lnTo>
                    <a:pt x="0" y="1705"/>
                  </a:lnTo>
                  <a:lnTo>
                    <a:pt x="8" y="1588"/>
                  </a:lnTo>
                  <a:lnTo>
                    <a:pt x="17" y="1479"/>
                  </a:lnTo>
                  <a:lnTo>
                    <a:pt x="17" y="1370"/>
                  </a:lnTo>
                  <a:lnTo>
                    <a:pt x="25" y="1253"/>
                  </a:lnTo>
                  <a:lnTo>
                    <a:pt x="25" y="1237"/>
                  </a:lnTo>
                  <a:lnTo>
                    <a:pt x="34" y="1145"/>
                  </a:lnTo>
                  <a:lnTo>
                    <a:pt x="42" y="1036"/>
                  </a:lnTo>
                  <a:lnTo>
                    <a:pt x="50" y="928"/>
                  </a:lnTo>
                  <a:lnTo>
                    <a:pt x="67" y="811"/>
                  </a:lnTo>
                  <a:lnTo>
                    <a:pt x="67" y="811"/>
                  </a:lnTo>
                  <a:lnTo>
                    <a:pt x="75" y="702"/>
                  </a:lnTo>
                  <a:lnTo>
                    <a:pt x="100" y="510"/>
                  </a:lnTo>
                  <a:lnTo>
                    <a:pt x="109" y="485"/>
                  </a:lnTo>
                  <a:lnTo>
                    <a:pt x="142" y="401"/>
                  </a:lnTo>
                  <a:lnTo>
                    <a:pt x="201" y="268"/>
                  </a:lnTo>
                  <a:lnTo>
                    <a:pt x="201" y="259"/>
                  </a:lnTo>
                  <a:lnTo>
                    <a:pt x="293" y="67"/>
                  </a:lnTo>
                  <a:lnTo>
                    <a:pt x="293" y="59"/>
                  </a:lnTo>
                  <a:lnTo>
                    <a:pt x="3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9698316" y="2864688"/>
              <a:ext cx="17758" cy="136884"/>
            </a:xfrm>
            <a:custGeom>
              <a:avLst/>
              <a:gdLst/>
              <a:ahLst/>
              <a:cxnLst/>
              <a:rect l="l" t="t" r="r" b="b"/>
              <a:pathLst>
                <a:path w="360" h="2775" extrusionOk="0">
                  <a:moveTo>
                    <a:pt x="284" y="59"/>
                  </a:moveTo>
                  <a:lnTo>
                    <a:pt x="284" y="76"/>
                  </a:lnTo>
                  <a:lnTo>
                    <a:pt x="293" y="143"/>
                  </a:lnTo>
                  <a:lnTo>
                    <a:pt x="309" y="226"/>
                  </a:lnTo>
                  <a:lnTo>
                    <a:pt x="318" y="285"/>
                  </a:lnTo>
                  <a:lnTo>
                    <a:pt x="318" y="302"/>
                  </a:lnTo>
                  <a:lnTo>
                    <a:pt x="335" y="385"/>
                  </a:lnTo>
                  <a:lnTo>
                    <a:pt x="343" y="435"/>
                  </a:lnTo>
                  <a:lnTo>
                    <a:pt x="343" y="460"/>
                  </a:lnTo>
                  <a:lnTo>
                    <a:pt x="360" y="544"/>
                  </a:lnTo>
                  <a:lnTo>
                    <a:pt x="360" y="1053"/>
                  </a:lnTo>
                  <a:lnTo>
                    <a:pt x="351" y="1337"/>
                  </a:lnTo>
                  <a:lnTo>
                    <a:pt x="351" y="1496"/>
                  </a:lnTo>
                  <a:lnTo>
                    <a:pt x="351" y="1655"/>
                  </a:lnTo>
                  <a:lnTo>
                    <a:pt x="351" y="2281"/>
                  </a:lnTo>
                  <a:lnTo>
                    <a:pt x="351" y="2357"/>
                  </a:lnTo>
                  <a:lnTo>
                    <a:pt x="351" y="2432"/>
                  </a:lnTo>
                  <a:lnTo>
                    <a:pt x="351" y="2515"/>
                  </a:lnTo>
                  <a:lnTo>
                    <a:pt x="351" y="2582"/>
                  </a:lnTo>
                  <a:lnTo>
                    <a:pt x="351" y="2591"/>
                  </a:lnTo>
                  <a:lnTo>
                    <a:pt x="184" y="2774"/>
                  </a:lnTo>
                  <a:lnTo>
                    <a:pt x="0" y="2607"/>
                  </a:lnTo>
                  <a:lnTo>
                    <a:pt x="0" y="2599"/>
                  </a:lnTo>
                  <a:lnTo>
                    <a:pt x="0" y="2532"/>
                  </a:lnTo>
                  <a:lnTo>
                    <a:pt x="0" y="2449"/>
                  </a:lnTo>
                  <a:lnTo>
                    <a:pt x="0" y="2365"/>
                  </a:lnTo>
                  <a:lnTo>
                    <a:pt x="0" y="2290"/>
                  </a:lnTo>
                  <a:lnTo>
                    <a:pt x="0" y="1730"/>
                  </a:lnTo>
                  <a:lnTo>
                    <a:pt x="0" y="1647"/>
                  </a:lnTo>
                  <a:lnTo>
                    <a:pt x="0" y="1488"/>
                  </a:lnTo>
                  <a:lnTo>
                    <a:pt x="9" y="1329"/>
                  </a:lnTo>
                  <a:lnTo>
                    <a:pt x="25" y="1037"/>
                  </a:lnTo>
                  <a:lnTo>
                    <a:pt x="25" y="1012"/>
                  </a:lnTo>
                  <a:lnTo>
                    <a:pt x="34" y="853"/>
                  </a:lnTo>
                  <a:lnTo>
                    <a:pt x="42" y="694"/>
                  </a:lnTo>
                  <a:lnTo>
                    <a:pt x="51" y="544"/>
                  </a:lnTo>
                  <a:lnTo>
                    <a:pt x="51" y="544"/>
                  </a:lnTo>
                  <a:lnTo>
                    <a:pt x="59" y="460"/>
                  </a:lnTo>
                  <a:lnTo>
                    <a:pt x="59" y="435"/>
                  </a:lnTo>
                  <a:lnTo>
                    <a:pt x="76" y="385"/>
                  </a:lnTo>
                  <a:lnTo>
                    <a:pt x="92" y="310"/>
                  </a:lnTo>
                  <a:lnTo>
                    <a:pt x="92" y="293"/>
                  </a:lnTo>
                  <a:lnTo>
                    <a:pt x="101" y="226"/>
                  </a:lnTo>
                  <a:lnTo>
                    <a:pt x="117" y="151"/>
                  </a:lnTo>
                  <a:lnTo>
                    <a:pt x="134" y="76"/>
                  </a:lnTo>
                  <a:lnTo>
                    <a:pt x="134" y="68"/>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9753969" y="2617853"/>
              <a:ext cx="33444" cy="131112"/>
            </a:xfrm>
            <a:custGeom>
              <a:avLst/>
              <a:gdLst/>
              <a:ahLst/>
              <a:cxnLst/>
              <a:rect l="l" t="t" r="r" b="b"/>
              <a:pathLst>
                <a:path w="678" h="2658" extrusionOk="0">
                  <a:moveTo>
                    <a:pt x="569" y="76"/>
                  </a:moveTo>
                  <a:lnTo>
                    <a:pt x="569" y="76"/>
                  </a:lnTo>
                  <a:lnTo>
                    <a:pt x="594" y="151"/>
                  </a:lnTo>
                  <a:lnTo>
                    <a:pt x="619" y="235"/>
                  </a:lnTo>
                  <a:lnTo>
                    <a:pt x="619" y="243"/>
                  </a:lnTo>
                  <a:lnTo>
                    <a:pt x="644" y="310"/>
                  </a:lnTo>
                  <a:lnTo>
                    <a:pt x="669" y="368"/>
                  </a:lnTo>
                  <a:lnTo>
                    <a:pt x="669" y="393"/>
                  </a:lnTo>
                  <a:lnTo>
                    <a:pt x="677" y="427"/>
                  </a:lnTo>
                  <a:lnTo>
                    <a:pt x="677" y="469"/>
                  </a:lnTo>
                  <a:lnTo>
                    <a:pt x="677" y="469"/>
                  </a:lnTo>
                  <a:lnTo>
                    <a:pt x="669" y="535"/>
                  </a:lnTo>
                  <a:lnTo>
                    <a:pt x="661" y="611"/>
                  </a:lnTo>
                  <a:lnTo>
                    <a:pt x="661" y="661"/>
                  </a:lnTo>
                  <a:lnTo>
                    <a:pt x="661" y="686"/>
                  </a:lnTo>
                  <a:lnTo>
                    <a:pt x="652" y="761"/>
                  </a:lnTo>
                  <a:lnTo>
                    <a:pt x="636" y="828"/>
                  </a:lnTo>
                  <a:lnTo>
                    <a:pt x="627" y="903"/>
                  </a:lnTo>
                  <a:lnTo>
                    <a:pt x="627" y="936"/>
                  </a:lnTo>
                  <a:lnTo>
                    <a:pt x="619" y="978"/>
                  </a:lnTo>
                  <a:lnTo>
                    <a:pt x="611" y="1045"/>
                  </a:lnTo>
                  <a:lnTo>
                    <a:pt x="602" y="1120"/>
                  </a:lnTo>
                  <a:lnTo>
                    <a:pt x="594" y="1195"/>
                  </a:lnTo>
                  <a:lnTo>
                    <a:pt x="585" y="1271"/>
                  </a:lnTo>
                  <a:lnTo>
                    <a:pt x="577" y="1337"/>
                  </a:lnTo>
                  <a:lnTo>
                    <a:pt x="560" y="1413"/>
                  </a:lnTo>
                  <a:lnTo>
                    <a:pt x="544" y="1563"/>
                  </a:lnTo>
                  <a:lnTo>
                    <a:pt x="544" y="1596"/>
                  </a:lnTo>
                  <a:lnTo>
                    <a:pt x="535" y="1705"/>
                  </a:lnTo>
                  <a:lnTo>
                    <a:pt x="510" y="1855"/>
                  </a:lnTo>
                  <a:lnTo>
                    <a:pt x="494" y="2006"/>
                  </a:lnTo>
                  <a:lnTo>
                    <a:pt x="477" y="2156"/>
                  </a:lnTo>
                  <a:lnTo>
                    <a:pt x="452" y="2440"/>
                  </a:lnTo>
                  <a:lnTo>
                    <a:pt x="452" y="2448"/>
                  </a:lnTo>
                  <a:lnTo>
                    <a:pt x="210" y="2657"/>
                  </a:lnTo>
                  <a:lnTo>
                    <a:pt x="1" y="2415"/>
                  </a:lnTo>
                  <a:lnTo>
                    <a:pt x="1" y="2407"/>
                  </a:lnTo>
                  <a:lnTo>
                    <a:pt x="9" y="2114"/>
                  </a:lnTo>
                  <a:lnTo>
                    <a:pt x="17" y="1964"/>
                  </a:lnTo>
                  <a:lnTo>
                    <a:pt x="26" y="1814"/>
                  </a:lnTo>
                  <a:lnTo>
                    <a:pt x="34" y="1663"/>
                  </a:lnTo>
                  <a:lnTo>
                    <a:pt x="34" y="1546"/>
                  </a:lnTo>
                  <a:lnTo>
                    <a:pt x="34" y="1513"/>
                  </a:lnTo>
                  <a:lnTo>
                    <a:pt x="51" y="1362"/>
                  </a:lnTo>
                  <a:lnTo>
                    <a:pt x="51" y="1287"/>
                  </a:lnTo>
                  <a:lnTo>
                    <a:pt x="59" y="1212"/>
                  </a:lnTo>
                  <a:lnTo>
                    <a:pt x="68" y="1137"/>
                  </a:lnTo>
                  <a:lnTo>
                    <a:pt x="76" y="1062"/>
                  </a:lnTo>
                  <a:lnTo>
                    <a:pt x="84" y="978"/>
                  </a:lnTo>
                  <a:lnTo>
                    <a:pt x="93" y="903"/>
                  </a:lnTo>
                  <a:lnTo>
                    <a:pt x="93" y="861"/>
                  </a:lnTo>
                  <a:lnTo>
                    <a:pt x="93" y="828"/>
                  </a:lnTo>
                  <a:lnTo>
                    <a:pt x="101" y="753"/>
                  </a:lnTo>
                  <a:lnTo>
                    <a:pt x="109" y="677"/>
                  </a:lnTo>
                  <a:lnTo>
                    <a:pt x="126" y="602"/>
                  </a:lnTo>
                  <a:lnTo>
                    <a:pt x="126" y="577"/>
                  </a:lnTo>
                  <a:lnTo>
                    <a:pt x="134" y="527"/>
                  </a:lnTo>
                  <a:lnTo>
                    <a:pt x="151" y="452"/>
                  </a:lnTo>
                  <a:lnTo>
                    <a:pt x="168" y="377"/>
                  </a:lnTo>
                  <a:lnTo>
                    <a:pt x="168" y="377"/>
                  </a:lnTo>
                  <a:lnTo>
                    <a:pt x="184" y="335"/>
                  </a:lnTo>
                  <a:lnTo>
                    <a:pt x="201" y="310"/>
                  </a:lnTo>
                  <a:lnTo>
                    <a:pt x="218" y="285"/>
                  </a:lnTo>
                  <a:lnTo>
                    <a:pt x="260" y="243"/>
                  </a:lnTo>
                  <a:lnTo>
                    <a:pt x="310" y="185"/>
                  </a:lnTo>
                  <a:lnTo>
                    <a:pt x="318" y="176"/>
                  </a:lnTo>
                  <a:lnTo>
                    <a:pt x="377" y="109"/>
                  </a:lnTo>
                  <a:lnTo>
                    <a:pt x="418" y="51"/>
                  </a:lnTo>
                  <a:lnTo>
                    <a:pt x="418" y="51"/>
                  </a:lnTo>
                  <a:lnTo>
                    <a:pt x="502"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9678141" y="2482696"/>
              <a:ext cx="18153" cy="136884"/>
            </a:xfrm>
            <a:custGeom>
              <a:avLst/>
              <a:gdLst/>
              <a:ahLst/>
              <a:cxnLst/>
              <a:rect l="l" t="t" r="r" b="b"/>
              <a:pathLst>
                <a:path w="368" h="2775" extrusionOk="0">
                  <a:moveTo>
                    <a:pt x="276" y="76"/>
                  </a:moveTo>
                  <a:lnTo>
                    <a:pt x="276" y="84"/>
                  </a:lnTo>
                  <a:lnTo>
                    <a:pt x="301" y="235"/>
                  </a:lnTo>
                  <a:lnTo>
                    <a:pt x="309" y="301"/>
                  </a:lnTo>
                  <a:lnTo>
                    <a:pt x="326" y="393"/>
                  </a:lnTo>
                  <a:lnTo>
                    <a:pt x="334" y="452"/>
                  </a:lnTo>
                  <a:lnTo>
                    <a:pt x="334" y="477"/>
                  </a:lnTo>
                  <a:lnTo>
                    <a:pt x="343" y="552"/>
                  </a:lnTo>
                  <a:lnTo>
                    <a:pt x="343" y="569"/>
                  </a:lnTo>
                  <a:lnTo>
                    <a:pt x="343" y="636"/>
                  </a:lnTo>
                  <a:lnTo>
                    <a:pt x="343" y="711"/>
                  </a:lnTo>
                  <a:lnTo>
                    <a:pt x="343" y="1663"/>
                  </a:lnTo>
                  <a:lnTo>
                    <a:pt x="343" y="1738"/>
                  </a:lnTo>
                  <a:lnTo>
                    <a:pt x="343" y="1813"/>
                  </a:lnTo>
                  <a:lnTo>
                    <a:pt x="343" y="1897"/>
                  </a:lnTo>
                  <a:lnTo>
                    <a:pt x="343" y="1972"/>
                  </a:lnTo>
                  <a:lnTo>
                    <a:pt x="343" y="2047"/>
                  </a:lnTo>
                  <a:lnTo>
                    <a:pt x="343" y="2131"/>
                  </a:lnTo>
                  <a:lnTo>
                    <a:pt x="343" y="2206"/>
                  </a:lnTo>
                  <a:lnTo>
                    <a:pt x="343" y="2290"/>
                  </a:lnTo>
                  <a:lnTo>
                    <a:pt x="351" y="2365"/>
                  </a:lnTo>
                  <a:lnTo>
                    <a:pt x="359" y="2440"/>
                  </a:lnTo>
                  <a:lnTo>
                    <a:pt x="359" y="2524"/>
                  </a:lnTo>
                  <a:lnTo>
                    <a:pt x="368" y="2590"/>
                  </a:lnTo>
                  <a:lnTo>
                    <a:pt x="368" y="2599"/>
                  </a:lnTo>
                  <a:lnTo>
                    <a:pt x="226" y="2774"/>
                  </a:lnTo>
                  <a:lnTo>
                    <a:pt x="59" y="2632"/>
                  </a:lnTo>
                  <a:lnTo>
                    <a:pt x="59" y="2624"/>
                  </a:lnTo>
                  <a:lnTo>
                    <a:pt x="50" y="2557"/>
                  </a:lnTo>
                  <a:lnTo>
                    <a:pt x="42" y="2473"/>
                  </a:lnTo>
                  <a:lnTo>
                    <a:pt x="33" y="2390"/>
                  </a:lnTo>
                  <a:lnTo>
                    <a:pt x="25" y="2315"/>
                  </a:lnTo>
                  <a:lnTo>
                    <a:pt x="17" y="2231"/>
                  </a:lnTo>
                  <a:lnTo>
                    <a:pt x="8" y="2148"/>
                  </a:lnTo>
                  <a:lnTo>
                    <a:pt x="0" y="2072"/>
                  </a:lnTo>
                  <a:lnTo>
                    <a:pt x="0" y="1989"/>
                  </a:lnTo>
                  <a:lnTo>
                    <a:pt x="0" y="1905"/>
                  </a:lnTo>
                  <a:lnTo>
                    <a:pt x="0" y="1830"/>
                  </a:lnTo>
                  <a:lnTo>
                    <a:pt x="0" y="1755"/>
                  </a:lnTo>
                  <a:lnTo>
                    <a:pt x="0" y="1747"/>
                  </a:lnTo>
                  <a:lnTo>
                    <a:pt x="0" y="1663"/>
                  </a:lnTo>
                  <a:lnTo>
                    <a:pt x="0" y="1588"/>
                  </a:lnTo>
                  <a:lnTo>
                    <a:pt x="0" y="1504"/>
                  </a:lnTo>
                  <a:lnTo>
                    <a:pt x="0" y="1020"/>
                  </a:lnTo>
                  <a:lnTo>
                    <a:pt x="0" y="945"/>
                  </a:lnTo>
                  <a:lnTo>
                    <a:pt x="0" y="861"/>
                  </a:lnTo>
                  <a:lnTo>
                    <a:pt x="0" y="778"/>
                  </a:lnTo>
                  <a:lnTo>
                    <a:pt x="0" y="702"/>
                  </a:lnTo>
                  <a:lnTo>
                    <a:pt x="0" y="619"/>
                  </a:lnTo>
                  <a:lnTo>
                    <a:pt x="0" y="552"/>
                  </a:lnTo>
                  <a:lnTo>
                    <a:pt x="0" y="544"/>
                  </a:lnTo>
                  <a:lnTo>
                    <a:pt x="17" y="460"/>
                  </a:lnTo>
                  <a:lnTo>
                    <a:pt x="17" y="435"/>
                  </a:lnTo>
                  <a:lnTo>
                    <a:pt x="25" y="377"/>
                  </a:lnTo>
                  <a:lnTo>
                    <a:pt x="50" y="285"/>
                  </a:lnTo>
                  <a:lnTo>
                    <a:pt x="75" y="218"/>
                  </a:lnTo>
                  <a:lnTo>
                    <a:pt x="109" y="67"/>
                  </a:lnTo>
                  <a:lnTo>
                    <a:pt x="109" y="59"/>
                  </a:lnTo>
                  <a:lnTo>
                    <a:pt x="18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9443244" y="2437808"/>
              <a:ext cx="37538" cy="157453"/>
            </a:xfrm>
            <a:custGeom>
              <a:avLst/>
              <a:gdLst/>
              <a:ahLst/>
              <a:cxnLst/>
              <a:rect l="l" t="t" r="r" b="b"/>
              <a:pathLst>
                <a:path w="761" h="3192" extrusionOk="0">
                  <a:moveTo>
                    <a:pt x="368" y="0"/>
                  </a:moveTo>
                  <a:lnTo>
                    <a:pt x="476" y="92"/>
                  </a:lnTo>
                  <a:lnTo>
                    <a:pt x="518" y="125"/>
                  </a:lnTo>
                  <a:lnTo>
                    <a:pt x="543" y="184"/>
                  </a:lnTo>
                  <a:lnTo>
                    <a:pt x="560" y="242"/>
                  </a:lnTo>
                  <a:lnTo>
                    <a:pt x="577" y="276"/>
                  </a:lnTo>
                  <a:lnTo>
                    <a:pt x="602" y="359"/>
                  </a:lnTo>
                  <a:lnTo>
                    <a:pt x="602" y="543"/>
                  </a:lnTo>
                  <a:lnTo>
                    <a:pt x="602" y="635"/>
                  </a:lnTo>
                  <a:lnTo>
                    <a:pt x="602" y="727"/>
                  </a:lnTo>
                  <a:lnTo>
                    <a:pt x="602" y="819"/>
                  </a:lnTo>
                  <a:lnTo>
                    <a:pt x="602" y="902"/>
                  </a:lnTo>
                  <a:lnTo>
                    <a:pt x="602" y="961"/>
                  </a:lnTo>
                  <a:lnTo>
                    <a:pt x="602" y="994"/>
                  </a:lnTo>
                  <a:lnTo>
                    <a:pt x="602" y="1086"/>
                  </a:lnTo>
                  <a:lnTo>
                    <a:pt x="610" y="1178"/>
                  </a:lnTo>
                  <a:lnTo>
                    <a:pt x="610" y="1270"/>
                  </a:lnTo>
                  <a:lnTo>
                    <a:pt x="618" y="1370"/>
                  </a:lnTo>
                  <a:lnTo>
                    <a:pt x="627" y="1462"/>
                  </a:lnTo>
                  <a:lnTo>
                    <a:pt x="635" y="1554"/>
                  </a:lnTo>
                  <a:lnTo>
                    <a:pt x="644" y="1646"/>
                  </a:lnTo>
                  <a:lnTo>
                    <a:pt x="660" y="1821"/>
                  </a:lnTo>
                  <a:lnTo>
                    <a:pt x="660" y="1830"/>
                  </a:lnTo>
                  <a:lnTo>
                    <a:pt x="677" y="2013"/>
                  </a:lnTo>
                  <a:lnTo>
                    <a:pt x="694" y="2205"/>
                  </a:lnTo>
                  <a:lnTo>
                    <a:pt x="710" y="2389"/>
                  </a:lnTo>
                  <a:lnTo>
                    <a:pt x="727" y="2581"/>
                  </a:lnTo>
                  <a:lnTo>
                    <a:pt x="744" y="2765"/>
                  </a:lnTo>
                  <a:lnTo>
                    <a:pt x="752" y="2857"/>
                  </a:lnTo>
                  <a:lnTo>
                    <a:pt x="760" y="2941"/>
                  </a:lnTo>
                  <a:lnTo>
                    <a:pt x="760" y="2949"/>
                  </a:lnTo>
                  <a:lnTo>
                    <a:pt x="568" y="3191"/>
                  </a:lnTo>
                  <a:lnTo>
                    <a:pt x="334" y="2999"/>
                  </a:lnTo>
                  <a:lnTo>
                    <a:pt x="334" y="2982"/>
                  </a:lnTo>
                  <a:lnTo>
                    <a:pt x="326" y="2907"/>
                  </a:lnTo>
                  <a:lnTo>
                    <a:pt x="309" y="2815"/>
                  </a:lnTo>
                  <a:lnTo>
                    <a:pt x="284" y="2632"/>
                  </a:lnTo>
                  <a:lnTo>
                    <a:pt x="251" y="2448"/>
                  </a:lnTo>
                  <a:lnTo>
                    <a:pt x="217" y="2264"/>
                  </a:lnTo>
                  <a:lnTo>
                    <a:pt x="192" y="2080"/>
                  </a:lnTo>
                  <a:lnTo>
                    <a:pt x="159" y="1896"/>
                  </a:lnTo>
                  <a:lnTo>
                    <a:pt x="159" y="1888"/>
                  </a:lnTo>
                  <a:lnTo>
                    <a:pt x="134" y="1704"/>
                  </a:lnTo>
                  <a:lnTo>
                    <a:pt x="117" y="1612"/>
                  </a:lnTo>
                  <a:lnTo>
                    <a:pt x="109" y="1520"/>
                  </a:lnTo>
                  <a:lnTo>
                    <a:pt x="92" y="1429"/>
                  </a:lnTo>
                  <a:lnTo>
                    <a:pt x="75" y="1328"/>
                  </a:lnTo>
                  <a:lnTo>
                    <a:pt x="67" y="1236"/>
                  </a:lnTo>
                  <a:lnTo>
                    <a:pt x="50" y="1145"/>
                  </a:lnTo>
                  <a:lnTo>
                    <a:pt x="42" y="1044"/>
                  </a:lnTo>
                  <a:lnTo>
                    <a:pt x="42" y="1011"/>
                  </a:lnTo>
                  <a:lnTo>
                    <a:pt x="34" y="952"/>
                  </a:lnTo>
                  <a:lnTo>
                    <a:pt x="25" y="860"/>
                  </a:lnTo>
                  <a:lnTo>
                    <a:pt x="17" y="760"/>
                  </a:lnTo>
                  <a:lnTo>
                    <a:pt x="9" y="668"/>
                  </a:lnTo>
                  <a:lnTo>
                    <a:pt x="9" y="568"/>
                  </a:lnTo>
                  <a:lnTo>
                    <a:pt x="0" y="476"/>
                  </a:lnTo>
                  <a:lnTo>
                    <a:pt x="0" y="384"/>
                  </a:lnTo>
                  <a:lnTo>
                    <a:pt x="0" y="384"/>
                  </a:lnTo>
                  <a:lnTo>
                    <a:pt x="25" y="284"/>
                  </a:lnTo>
                  <a:lnTo>
                    <a:pt x="34" y="251"/>
                  </a:lnTo>
                  <a:lnTo>
                    <a:pt x="50" y="192"/>
                  </a:lnTo>
                  <a:lnTo>
                    <a:pt x="75" y="125"/>
                  </a:lnTo>
                  <a:lnTo>
                    <a:pt x="117" y="92"/>
                  </a:lnTo>
                  <a:lnTo>
                    <a:pt x="2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9606814" y="2678427"/>
              <a:ext cx="23135" cy="67628"/>
            </a:xfrm>
            <a:custGeom>
              <a:avLst/>
              <a:gdLst/>
              <a:ahLst/>
              <a:cxnLst/>
              <a:rect l="l" t="t" r="r" b="b"/>
              <a:pathLst>
                <a:path w="469" h="1371" extrusionOk="0">
                  <a:moveTo>
                    <a:pt x="302" y="9"/>
                  </a:moveTo>
                  <a:lnTo>
                    <a:pt x="377" y="93"/>
                  </a:lnTo>
                  <a:lnTo>
                    <a:pt x="410" y="118"/>
                  </a:lnTo>
                  <a:lnTo>
                    <a:pt x="435" y="168"/>
                  </a:lnTo>
                  <a:lnTo>
                    <a:pt x="444" y="185"/>
                  </a:lnTo>
                  <a:lnTo>
                    <a:pt x="460" y="235"/>
                  </a:lnTo>
                  <a:lnTo>
                    <a:pt x="469" y="260"/>
                  </a:lnTo>
                  <a:lnTo>
                    <a:pt x="469" y="310"/>
                  </a:lnTo>
                  <a:lnTo>
                    <a:pt x="460" y="377"/>
                  </a:lnTo>
                  <a:lnTo>
                    <a:pt x="460" y="444"/>
                  </a:lnTo>
                  <a:lnTo>
                    <a:pt x="460" y="510"/>
                  </a:lnTo>
                  <a:lnTo>
                    <a:pt x="460" y="586"/>
                  </a:lnTo>
                  <a:lnTo>
                    <a:pt x="460" y="652"/>
                  </a:lnTo>
                  <a:lnTo>
                    <a:pt x="460" y="719"/>
                  </a:lnTo>
                  <a:lnTo>
                    <a:pt x="460" y="786"/>
                  </a:lnTo>
                  <a:lnTo>
                    <a:pt x="460" y="861"/>
                  </a:lnTo>
                  <a:lnTo>
                    <a:pt x="460" y="928"/>
                  </a:lnTo>
                  <a:lnTo>
                    <a:pt x="460" y="995"/>
                  </a:lnTo>
                  <a:lnTo>
                    <a:pt x="460" y="1070"/>
                  </a:lnTo>
                  <a:lnTo>
                    <a:pt x="460" y="1137"/>
                  </a:lnTo>
                  <a:lnTo>
                    <a:pt x="235" y="1371"/>
                  </a:lnTo>
                  <a:lnTo>
                    <a:pt x="1" y="1145"/>
                  </a:lnTo>
                  <a:lnTo>
                    <a:pt x="1" y="1145"/>
                  </a:lnTo>
                  <a:lnTo>
                    <a:pt x="1" y="1078"/>
                  </a:lnTo>
                  <a:lnTo>
                    <a:pt x="1" y="1003"/>
                  </a:lnTo>
                  <a:lnTo>
                    <a:pt x="1" y="928"/>
                  </a:lnTo>
                  <a:lnTo>
                    <a:pt x="1" y="853"/>
                  </a:lnTo>
                  <a:lnTo>
                    <a:pt x="1" y="560"/>
                  </a:lnTo>
                  <a:lnTo>
                    <a:pt x="1" y="494"/>
                  </a:lnTo>
                  <a:lnTo>
                    <a:pt x="1" y="418"/>
                  </a:lnTo>
                  <a:lnTo>
                    <a:pt x="1" y="343"/>
                  </a:lnTo>
                  <a:lnTo>
                    <a:pt x="1" y="268"/>
                  </a:lnTo>
                  <a:lnTo>
                    <a:pt x="1" y="218"/>
                  </a:lnTo>
                  <a:lnTo>
                    <a:pt x="9" y="201"/>
                  </a:lnTo>
                  <a:lnTo>
                    <a:pt x="34" y="151"/>
                  </a:lnTo>
                  <a:lnTo>
                    <a:pt x="51" y="126"/>
                  </a:lnTo>
                  <a:lnTo>
                    <a:pt x="76" y="84"/>
                  </a:lnTo>
                  <a:lnTo>
                    <a:pt x="118" y="59"/>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9194337" y="2291058"/>
              <a:ext cx="36700" cy="103094"/>
            </a:xfrm>
            <a:custGeom>
              <a:avLst/>
              <a:gdLst/>
              <a:ahLst/>
              <a:cxnLst/>
              <a:rect l="l" t="t" r="r" b="b"/>
              <a:pathLst>
                <a:path w="744" h="2090" extrusionOk="0">
                  <a:moveTo>
                    <a:pt x="393" y="1"/>
                  </a:moveTo>
                  <a:lnTo>
                    <a:pt x="426" y="76"/>
                  </a:lnTo>
                  <a:lnTo>
                    <a:pt x="493" y="460"/>
                  </a:lnTo>
                  <a:lnTo>
                    <a:pt x="577" y="937"/>
                  </a:lnTo>
                  <a:lnTo>
                    <a:pt x="660" y="1404"/>
                  </a:lnTo>
                  <a:lnTo>
                    <a:pt x="702" y="1638"/>
                  </a:lnTo>
                  <a:lnTo>
                    <a:pt x="744" y="1872"/>
                  </a:lnTo>
                  <a:lnTo>
                    <a:pt x="602" y="2089"/>
                  </a:lnTo>
                  <a:lnTo>
                    <a:pt x="393" y="1947"/>
                  </a:lnTo>
                  <a:lnTo>
                    <a:pt x="343" y="1714"/>
                  </a:lnTo>
                  <a:lnTo>
                    <a:pt x="284" y="1480"/>
                  </a:lnTo>
                  <a:lnTo>
                    <a:pt x="184" y="1012"/>
                  </a:lnTo>
                  <a:lnTo>
                    <a:pt x="76" y="536"/>
                  </a:lnTo>
                  <a:lnTo>
                    <a:pt x="0" y="151"/>
                  </a:lnTo>
                  <a:lnTo>
                    <a:pt x="0" y="76"/>
                  </a:lnTo>
                  <a:lnTo>
                    <a:pt x="25" y="59"/>
                  </a:lnTo>
                  <a:lnTo>
                    <a:pt x="3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9294472" y="2604683"/>
              <a:ext cx="35910" cy="145122"/>
            </a:xfrm>
            <a:custGeom>
              <a:avLst/>
              <a:gdLst/>
              <a:ahLst/>
              <a:cxnLst/>
              <a:rect l="l" t="t" r="r" b="b"/>
              <a:pathLst>
                <a:path w="728" h="2942" extrusionOk="0">
                  <a:moveTo>
                    <a:pt x="343" y="59"/>
                  </a:moveTo>
                  <a:lnTo>
                    <a:pt x="343" y="67"/>
                  </a:lnTo>
                  <a:lnTo>
                    <a:pt x="385" y="167"/>
                  </a:lnTo>
                  <a:lnTo>
                    <a:pt x="468" y="360"/>
                  </a:lnTo>
                  <a:lnTo>
                    <a:pt x="477" y="385"/>
                  </a:lnTo>
                  <a:lnTo>
                    <a:pt x="552" y="543"/>
                  </a:lnTo>
                  <a:lnTo>
                    <a:pt x="569" y="577"/>
                  </a:lnTo>
                  <a:lnTo>
                    <a:pt x="610" y="694"/>
                  </a:lnTo>
                  <a:lnTo>
                    <a:pt x="610" y="702"/>
                  </a:lnTo>
                  <a:lnTo>
                    <a:pt x="644" y="811"/>
                  </a:lnTo>
                  <a:lnTo>
                    <a:pt x="644" y="869"/>
                  </a:lnTo>
                  <a:lnTo>
                    <a:pt x="660" y="1020"/>
                  </a:lnTo>
                  <a:lnTo>
                    <a:pt x="660" y="1036"/>
                  </a:lnTo>
                  <a:lnTo>
                    <a:pt x="677" y="1195"/>
                  </a:lnTo>
                  <a:lnTo>
                    <a:pt x="677" y="1279"/>
                  </a:lnTo>
                  <a:lnTo>
                    <a:pt x="677" y="1287"/>
                  </a:lnTo>
                  <a:lnTo>
                    <a:pt x="677" y="1362"/>
                  </a:lnTo>
                  <a:lnTo>
                    <a:pt x="677" y="1446"/>
                  </a:lnTo>
                  <a:lnTo>
                    <a:pt x="677" y="1521"/>
                  </a:lnTo>
                  <a:lnTo>
                    <a:pt x="677" y="1604"/>
                  </a:lnTo>
                  <a:lnTo>
                    <a:pt x="677" y="1688"/>
                  </a:lnTo>
                  <a:lnTo>
                    <a:pt x="677" y="1771"/>
                  </a:lnTo>
                  <a:lnTo>
                    <a:pt x="677" y="1847"/>
                  </a:lnTo>
                  <a:lnTo>
                    <a:pt x="677" y="1905"/>
                  </a:lnTo>
                  <a:lnTo>
                    <a:pt x="677" y="1930"/>
                  </a:lnTo>
                  <a:lnTo>
                    <a:pt x="677" y="2014"/>
                  </a:lnTo>
                  <a:lnTo>
                    <a:pt x="677" y="2097"/>
                  </a:lnTo>
                  <a:lnTo>
                    <a:pt x="685" y="2172"/>
                  </a:lnTo>
                  <a:lnTo>
                    <a:pt x="685" y="2256"/>
                  </a:lnTo>
                  <a:lnTo>
                    <a:pt x="694" y="2340"/>
                  </a:lnTo>
                  <a:lnTo>
                    <a:pt x="702" y="2423"/>
                  </a:lnTo>
                  <a:lnTo>
                    <a:pt x="711" y="2498"/>
                  </a:lnTo>
                  <a:lnTo>
                    <a:pt x="719" y="2582"/>
                  </a:lnTo>
                  <a:lnTo>
                    <a:pt x="727" y="2657"/>
                  </a:lnTo>
                  <a:lnTo>
                    <a:pt x="727" y="2665"/>
                  </a:lnTo>
                  <a:lnTo>
                    <a:pt x="543" y="2941"/>
                  </a:lnTo>
                  <a:lnTo>
                    <a:pt x="268" y="2749"/>
                  </a:lnTo>
                  <a:lnTo>
                    <a:pt x="268" y="2741"/>
                  </a:lnTo>
                  <a:lnTo>
                    <a:pt x="251" y="2665"/>
                  </a:lnTo>
                  <a:lnTo>
                    <a:pt x="234" y="2582"/>
                  </a:lnTo>
                  <a:lnTo>
                    <a:pt x="209" y="2498"/>
                  </a:lnTo>
                  <a:lnTo>
                    <a:pt x="193" y="2415"/>
                  </a:lnTo>
                  <a:lnTo>
                    <a:pt x="176" y="2331"/>
                  </a:lnTo>
                  <a:lnTo>
                    <a:pt x="151" y="2248"/>
                  </a:lnTo>
                  <a:lnTo>
                    <a:pt x="134" y="2164"/>
                  </a:lnTo>
                  <a:lnTo>
                    <a:pt x="117" y="2081"/>
                  </a:lnTo>
                  <a:lnTo>
                    <a:pt x="101" y="1997"/>
                  </a:lnTo>
                  <a:lnTo>
                    <a:pt x="101" y="1972"/>
                  </a:lnTo>
                  <a:lnTo>
                    <a:pt x="92" y="1913"/>
                  </a:lnTo>
                  <a:lnTo>
                    <a:pt x="76" y="1830"/>
                  </a:lnTo>
                  <a:lnTo>
                    <a:pt x="59" y="1746"/>
                  </a:lnTo>
                  <a:lnTo>
                    <a:pt x="51" y="1663"/>
                  </a:lnTo>
                  <a:lnTo>
                    <a:pt x="34" y="1579"/>
                  </a:lnTo>
                  <a:lnTo>
                    <a:pt x="25" y="1496"/>
                  </a:lnTo>
                  <a:lnTo>
                    <a:pt x="9" y="1412"/>
                  </a:lnTo>
                  <a:lnTo>
                    <a:pt x="0" y="1337"/>
                  </a:lnTo>
                  <a:lnTo>
                    <a:pt x="0" y="1329"/>
                  </a:lnTo>
                  <a:lnTo>
                    <a:pt x="34" y="1254"/>
                  </a:lnTo>
                  <a:lnTo>
                    <a:pt x="17" y="1086"/>
                  </a:lnTo>
                  <a:lnTo>
                    <a:pt x="17" y="1070"/>
                  </a:lnTo>
                  <a:lnTo>
                    <a:pt x="17" y="919"/>
                  </a:lnTo>
                  <a:lnTo>
                    <a:pt x="17" y="861"/>
                  </a:lnTo>
                  <a:lnTo>
                    <a:pt x="25" y="752"/>
                  </a:lnTo>
                  <a:lnTo>
                    <a:pt x="25" y="744"/>
                  </a:lnTo>
                  <a:lnTo>
                    <a:pt x="51" y="619"/>
                  </a:lnTo>
                  <a:lnTo>
                    <a:pt x="67" y="585"/>
                  </a:lnTo>
                  <a:lnTo>
                    <a:pt x="117" y="410"/>
                  </a:lnTo>
                  <a:lnTo>
                    <a:pt x="126" y="385"/>
                  </a:lnTo>
                  <a:lnTo>
                    <a:pt x="184" y="184"/>
                  </a:lnTo>
                  <a:lnTo>
                    <a:pt x="209" y="84"/>
                  </a:lnTo>
                  <a:lnTo>
                    <a:pt x="209" y="76"/>
                  </a:lnTo>
                  <a:lnTo>
                    <a:pt x="27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9126315" y="2773235"/>
              <a:ext cx="55691" cy="131507"/>
            </a:xfrm>
            <a:custGeom>
              <a:avLst/>
              <a:gdLst/>
              <a:ahLst/>
              <a:cxnLst/>
              <a:rect l="l" t="t" r="r" b="b"/>
              <a:pathLst>
                <a:path w="1129" h="2666" extrusionOk="0">
                  <a:moveTo>
                    <a:pt x="193" y="42"/>
                  </a:moveTo>
                  <a:lnTo>
                    <a:pt x="252" y="109"/>
                  </a:lnTo>
                  <a:lnTo>
                    <a:pt x="327" y="167"/>
                  </a:lnTo>
                  <a:lnTo>
                    <a:pt x="327" y="167"/>
                  </a:lnTo>
                  <a:lnTo>
                    <a:pt x="369" y="242"/>
                  </a:lnTo>
                  <a:lnTo>
                    <a:pt x="402" y="309"/>
                  </a:lnTo>
                  <a:lnTo>
                    <a:pt x="427" y="359"/>
                  </a:lnTo>
                  <a:lnTo>
                    <a:pt x="435" y="384"/>
                  </a:lnTo>
                  <a:lnTo>
                    <a:pt x="460" y="460"/>
                  </a:lnTo>
                  <a:lnTo>
                    <a:pt x="477" y="535"/>
                  </a:lnTo>
                  <a:lnTo>
                    <a:pt x="502" y="610"/>
                  </a:lnTo>
                  <a:lnTo>
                    <a:pt x="527" y="677"/>
                  </a:lnTo>
                  <a:lnTo>
                    <a:pt x="544" y="752"/>
                  </a:lnTo>
                  <a:lnTo>
                    <a:pt x="569" y="827"/>
                  </a:lnTo>
                  <a:lnTo>
                    <a:pt x="594" y="902"/>
                  </a:lnTo>
                  <a:lnTo>
                    <a:pt x="619" y="978"/>
                  </a:lnTo>
                  <a:lnTo>
                    <a:pt x="644" y="1053"/>
                  </a:lnTo>
                  <a:lnTo>
                    <a:pt x="669" y="1128"/>
                  </a:lnTo>
                  <a:lnTo>
                    <a:pt x="694" y="1195"/>
                  </a:lnTo>
                  <a:lnTo>
                    <a:pt x="719" y="1270"/>
                  </a:lnTo>
                  <a:lnTo>
                    <a:pt x="744" y="1345"/>
                  </a:lnTo>
                  <a:lnTo>
                    <a:pt x="770" y="1420"/>
                  </a:lnTo>
                  <a:lnTo>
                    <a:pt x="795" y="1496"/>
                  </a:lnTo>
                  <a:lnTo>
                    <a:pt x="795" y="1504"/>
                  </a:lnTo>
                  <a:lnTo>
                    <a:pt x="820" y="1562"/>
                  </a:lnTo>
                  <a:lnTo>
                    <a:pt x="845" y="1638"/>
                  </a:lnTo>
                  <a:lnTo>
                    <a:pt x="870" y="1713"/>
                  </a:lnTo>
                  <a:lnTo>
                    <a:pt x="903" y="1788"/>
                  </a:lnTo>
                  <a:lnTo>
                    <a:pt x="928" y="1855"/>
                  </a:lnTo>
                  <a:lnTo>
                    <a:pt x="962" y="1930"/>
                  </a:lnTo>
                  <a:lnTo>
                    <a:pt x="987" y="2005"/>
                  </a:lnTo>
                  <a:lnTo>
                    <a:pt x="1020" y="2072"/>
                  </a:lnTo>
                  <a:lnTo>
                    <a:pt x="1045" y="2147"/>
                  </a:lnTo>
                  <a:lnTo>
                    <a:pt x="1079" y="2222"/>
                  </a:lnTo>
                  <a:lnTo>
                    <a:pt x="1104" y="2289"/>
                  </a:lnTo>
                  <a:lnTo>
                    <a:pt x="1129" y="2348"/>
                  </a:lnTo>
                  <a:lnTo>
                    <a:pt x="1129" y="2364"/>
                  </a:lnTo>
                  <a:lnTo>
                    <a:pt x="1012" y="2665"/>
                  </a:lnTo>
                  <a:lnTo>
                    <a:pt x="711" y="2540"/>
                  </a:lnTo>
                  <a:lnTo>
                    <a:pt x="711" y="2531"/>
                  </a:lnTo>
                  <a:lnTo>
                    <a:pt x="678" y="2473"/>
                  </a:lnTo>
                  <a:lnTo>
                    <a:pt x="653" y="2398"/>
                  </a:lnTo>
                  <a:lnTo>
                    <a:pt x="628" y="2331"/>
                  </a:lnTo>
                  <a:lnTo>
                    <a:pt x="594" y="2256"/>
                  </a:lnTo>
                  <a:lnTo>
                    <a:pt x="569" y="2181"/>
                  </a:lnTo>
                  <a:lnTo>
                    <a:pt x="536" y="2105"/>
                  </a:lnTo>
                  <a:lnTo>
                    <a:pt x="502" y="2030"/>
                  </a:lnTo>
                  <a:lnTo>
                    <a:pt x="477" y="1955"/>
                  </a:lnTo>
                  <a:lnTo>
                    <a:pt x="444" y="1880"/>
                  </a:lnTo>
                  <a:lnTo>
                    <a:pt x="419" y="1805"/>
                  </a:lnTo>
                  <a:lnTo>
                    <a:pt x="385" y="1729"/>
                  </a:lnTo>
                  <a:lnTo>
                    <a:pt x="369" y="1671"/>
                  </a:lnTo>
                  <a:lnTo>
                    <a:pt x="369" y="1654"/>
                  </a:lnTo>
                  <a:lnTo>
                    <a:pt x="343" y="1579"/>
                  </a:lnTo>
                  <a:lnTo>
                    <a:pt x="318" y="1504"/>
                  </a:lnTo>
                  <a:lnTo>
                    <a:pt x="285" y="1429"/>
                  </a:lnTo>
                  <a:lnTo>
                    <a:pt x="260" y="1345"/>
                  </a:lnTo>
                  <a:lnTo>
                    <a:pt x="235" y="1270"/>
                  </a:lnTo>
                  <a:lnTo>
                    <a:pt x="210" y="1195"/>
                  </a:lnTo>
                  <a:lnTo>
                    <a:pt x="193" y="1120"/>
                  </a:lnTo>
                  <a:lnTo>
                    <a:pt x="168" y="1044"/>
                  </a:lnTo>
                  <a:lnTo>
                    <a:pt x="143" y="961"/>
                  </a:lnTo>
                  <a:lnTo>
                    <a:pt x="118" y="886"/>
                  </a:lnTo>
                  <a:lnTo>
                    <a:pt x="93" y="811"/>
                  </a:lnTo>
                  <a:lnTo>
                    <a:pt x="76" y="735"/>
                  </a:lnTo>
                  <a:lnTo>
                    <a:pt x="51" y="652"/>
                  </a:lnTo>
                  <a:lnTo>
                    <a:pt x="34" y="577"/>
                  </a:lnTo>
                  <a:lnTo>
                    <a:pt x="9" y="501"/>
                  </a:lnTo>
                  <a:lnTo>
                    <a:pt x="1" y="476"/>
                  </a:lnTo>
                  <a:lnTo>
                    <a:pt x="1" y="251"/>
                  </a:lnTo>
                  <a:lnTo>
                    <a:pt x="1" y="251"/>
                  </a:lnTo>
                  <a:lnTo>
                    <a:pt x="43" y="167"/>
                  </a:lnTo>
                  <a:lnTo>
                    <a:pt x="68" y="75"/>
                  </a:lnTo>
                  <a:lnTo>
                    <a:pt x="11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9355441" y="2887773"/>
              <a:ext cx="19830" cy="107633"/>
            </a:xfrm>
            <a:custGeom>
              <a:avLst/>
              <a:gdLst/>
              <a:ahLst/>
              <a:cxnLst/>
              <a:rect l="l" t="t" r="r" b="b"/>
              <a:pathLst>
                <a:path w="402" h="2182" extrusionOk="0">
                  <a:moveTo>
                    <a:pt x="335" y="67"/>
                  </a:moveTo>
                  <a:lnTo>
                    <a:pt x="335" y="76"/>
                  </a:lnTo>
                  <a:lnTo>
                    <a:pt x="335" y="126"/>
                  </a:lnTo>
                  <a:lnTo>
                    <a:pt x="343" y="193"/>
                  </a:lnTo>
                  <a:lnTo>
                    <a:pt x="343" y="251"/>
                  </a:lnTo>
                  <a:lnTo>
                    <a:pt x="352" y="318"/>
                  </a:lnTo>
                  <a:lnTo>
                    <a:pt x="352" y="318"/>
                  </a:lnTo>
                  <a:lnTo>
                    <a:pt x="360" y="377"/>
                  </a:lnTo>
                  <a:lnTo>
                    <a:pt x="368" y="435"/>
                  </a:lnTo>
                  <a:lnTo>
                    <a:pt x="377" y="494"/>
                  </a:lnTo>
                  <a:lnTo>
                    <a:pt x="377" y="502"/>
                  </a:lnTo>
                  <a:lnTo>
                    <a:pt x="377" y="560"/>
                  </a:lnTo>
                  <a:lnTo>
                    <a:pt x="377" y="619"/>
                  </a:lnTo>
                  <a:lnTo>
                    <a:pt x="377" y="652"/>
                  </a:lnTo>
                  <a:lnTo>
                    <a:pt x="377" y="677"/>
                  </a:lnTo>
                  <a:lnTo>
                    <a:pt x="377" y="744"/>
                  </a:lnTo>
                  <a:lnTo>
                    <a:pt x="377" y="1329"/>
                  </a:lnTo>
                  <a:lnTo>
                    <a:pt x="377" y="1396"/>
                  </a:lnTo>
                  <a:lnTo>
                    <a:pt x="377" y="1438"/>
                  </a:lnTo>
                  <a:lnTo>
                    <a:pt x="377" y="1454"/>
                  </a:lnTo>
                  <a:lnTo>
                    <a:pt x="377" y="1513"/>
                  </a:lnTo>
                  <a:lnTo>
                    <a:pt x="377" y="1571"/>
                  </a:lnTo>
                  <a:lnTo>
                    <a:pt x="377" y="1630"/>
                  </a:lnTo>
                  <a:lnTo>
                    <a:pt x="377" y="1688"/>
                  </a:lnTo>
                  <a:lnTo>
                    <a:pt x="377" y="1747"/>
                  </a:lnTo>
                  <a:lnTo>
                    <a:pt x="377" y="1805"/>
                  </a:lnTo>
                  <a:lnTo>
                    <a:pt x="385" y="1872"/>
                  </a:lnTo>
                  <a:lnTo>
                    <a:pt x="393" y="1930"/>
                  </a:lnTo>
                  <a:lnTo>
                    <a:pt x="402" y="1981"/>
                  </a:lnTo>
                  <a:lnTo>
                    <a:pt x="402" y="1989"/>
                  </a:lnTo>
                  <a:lnTo>
                    <a:pt x="260" y="2181"/>
                  </a:lnTo>
                  <a:lnTo>
                    <a:pt x="68" y="2039"/>
                  </a:lnTo>
                  <a:lnTo>
                    <a:pt x="68" y="2031"/>
                  </a:lnTo>
                  <a:lnTo>
                    <a:pt x="59" y="1981"/>
                  </a:lnTo>
                  <a:lnTo>
                    <a:pt x="51" y="1914"/>
                  </a:lnTo>
                  <a:lnTo>
                    <a:pt x="43" y="1847"/>
                  </a:lnTo>
                  <a:lnTo>
                    <a:pt x="34" y="1788"/>
                  </a:lnTo>
                  <a:lnTo>
                    <a:pt x="26" y="1722"/>
                  </a:lnTo>
                  <a:lnTo>
                    <a:pt x="18" y="1663"/>
                  </a:lnTo>
                  <a:lnTo>
                    <a:pt x="9" y="1596"/>
                  </a:lnTo>
                  <a:lnTo>
                    <a:pt x="1" y="1538"/>
                  </a:lnTo>
                  <a:lnTo>
                    <a:pt x="1" y="1471"/>
                  </a:lnTo>
                  <a:lnTo>
                    <a:pt x="1" y="1471"/>
                  </a:lnTo>
                  <a:lnTo>
                    <a:pt x="1" y="1412"/>
                  </a:lnTo>
                  <a:lnTo>
                    <a:pt x="1" y="1354"/>
                  </a:lnTo>
                  <a:lnTo>
                    <a:pt x="1" y="1287"/>
                  </a:lnTo>
                  <a:lnTo>
                    <a:pt x="1" y="1229"/>
                  </a:lnTo>
                  <a:lnTo>
                    <a:pt x="1" y="978"/>
                  </a:lnTo>
                  <a:lnTo>
                    <a:pt x="1" y="911"/>
                  </a:lnTo>
                  <a:lnTo>
                    <a:pt x="1" y="853"/>
                  </a:lnTo>
                  <a:lnTo>
                    <a:pt x="1" y="786"/>
                  </a:lnTo>
                  <a:lnTo>
                    <a:pt x="1" y="727"/>
                  </a:lnTo>
                  <a:lnTo>
                    <a:pt x="1" y="661"/>
                  </a:lnTo>
                  <a:lnTo>
                    <a:pt x="1" y="636"/>
                  </a:lnTo>
                  <a:lnTo>
                    <a:pt x="1" y="602"/>
                  </a:lnTo>
                  <a:lnTo>
                    <a:pt x="18" y="544"/>
                  </a:lnTo>
                  <a:lnTo>
                    <a:pt x="26" y="477"/>
                  </a:lnTo>
                  <a:lnTo>
                    <a:pt x="26" y="468"/>
                  </a:lnTo>
                  <a:lnTo>
                    <a:pt x="43" y="418"/>
                  </a:lnTo>
                  <a:lnTo>
                    <a:pt x="59" y="360"/>
                  </a:lnTo>
                  <a:lnTo>
                    <a:pt x="76" y="301"/>
                  </a:lnTo>
                  <a:lnTo>
                    <a:pt x="76" y="301"/>
                  </a:lnTo>
                  <a:lnTo>
                    <a:pt x="101" y="235"/>
                  </a:lnTo>
                  <a:lnTo>
                    <a:pt x="118" y="176"/>
                  </a:lnTo>
                  <a:lnTo>
                    <a:pt x="134" y="118"/>
                  </a:lnTo>
                  <a:lnTo>
                    <a:pt x="151" y="67"/>
                  </a:lnTo>
                  <a:lnTo>
                    <a:pt x="151" y="59"/>
                  </a:lnTo>
                  <a:lnTo>
                    <a:pt x="2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8992834" y="2372251"/>
              <a:ext cx="37933" cy="145122"/>
            </a:xfrm>
            <a:custGeom>
              <a:avLst/>
              <a:gdLst/>
              <a:ahLst/>
              <a:cxnLst/>
              <a:rect l="l" t="t" r="r" b="b"/>
              <a:pathLst>
                <a:path w="769" h="2942" extrusionOk="0">
                  <a:moveTo>
                    <a:pt x="234" y="68"/>
                  </a:moveTo>
                  <a:lnTo>
                    <a:pt x="234" y="76"/>
                  </a:lnTo>
                  <a:lnTo>
                    <a:pt x="259" y="151"/>
                  </a:lnTo>
                  <a:lnTo>
                    <a:pt x="293" y="235"/>
                  </a:lnTo>
                  <a:lnTo>
                    <a:pt x="301" y="251"/>
                  </a:lnTo>
                  <a:lnTo>
                    <a:pt x="326" y="318"/>
                  </a:lnTo>
                  <a:lnTo>
                    <a:pt x="359" y="385"/>
                  </a:lnTo>
                  <a:lnTo>
                    <a:pt x="359" y="393"/>
                  </a:lnTo>
                  <a:lnTo>
                    <a:pt x="385" y="477"/>
                  </a:lnTo>
                  <a:lnTo>
                    <a:pt x="385" y="477"/>
                  </a:lnTo>
                  <a:lnTo>
                    <a:pt x="401" y="560"/>
                  </a:lnTo>
                  <a:lnTo>
                    <a:pt x="410" y="644"/>
                  </a:lnTo>
                  <a:lnTo>
                    <a:pt x="418" y="728"/>
                  </a:lnTo>
                  <a:lnTo>
                    <a:pt x="426" y="811"/>
                  </a:lnTo>
                  <a:lnTo>
                    <a:pt x="443" y="895"/>
                  </a:lnTo>
                  <a:lnTo>
                    <a:pt x="451" y="970"/>
                  </a:lnTo>
                  <a:lnTo>
                    <a:pt x="460" y="1012"/>
                  </a:lnTo>
                  <a:lnTo>
                    <a:pt x="468" y="1053"/>
                  </a:lnTo>
                  <a:lnTo>
                    <a:pt x="476" y="1137"/>
                  </a:lnTo>
                  <a:lnTo>
                    <a:pt x="493" y="1220"/>
                  </a:lnTo>
                  <a:lnTo>
                    <a:pt x="502" y="1304"/>
                  </a:lnTo>
                  <a:lnTo>
                    <a:pt x="518" y="1387"/>
                  </a:lnTo>
                  <a:lnTo>
                    <a:pt x="535" y="1471"/>
                  </a:lnTo>
                  <a:lnTo>
                    <a:pt x="552" y="1555"/>
                  </a:lnTo>
                  <a:lnTo>
                    <a:pt x="560" y="1630"/>
                  </a:lnTo>
                  <a:lnTo>
                    <a:pt x="577" y="1713"/>
                  </a:lnTo>
                  <a:lnTo>
                    <a:pt x="585" y="1755"/>
                  </a:lnTo>
                  <a:lnTo>
                    <a:pt x="593" y="1797"/>
                  </a:lnTo>
                  <a:lnTo>
                    <a:pt x="610" y="1880"/>
                  </a:lnTo>
                  <a:lnTo>
                    <a:pt x="644" y="2047"/>
                  </a:lnTo>
                  <a:lnTo>
                    <a:pt x="677" y="2215"/>
                  </a:lnTo>
                  <a:lnTo>
                    <a:pt x="710" y="2382"/>
                  </a:lnTo>
                  <a:lnTo>
                    <a:pt x="769" y="2707"/>
                  </a:lnTo>
                  <a:lnTo>
                    <a:pt x="769" y="2716"/>
                  </a:lnTo>
                  <a:lnTo>
                    <a:pt x="635" y="2941"/>
                  </a:lnTo>
                  <a:lnTo>
                    <a:pt x="418" y="2799"/>
                  </a:lnTo>
                  <a:lnTo>
                    <a:pt x="418" y="2783"/>
                  </a:lnTo>
                  <a:lnTo>
                    <a:pt x="343" y="2465"/>
                  </a:lnTo>
                  <a:lnTo>
                    <a:pt x="301" y="2298"/>
                  </a:lnTo>
                  <a:lnTo>
                    <a:pt x="259" y="2131"/>
                  </a:lnTo>
                  <a:lnTo>
                    <a:pt x="226" y="1964"/>
                  </a:lnTo>
                  <a:lnTo>
                    <a:pt x="209" y="1880"/>
                  </a:lnTo>
                  <a:lnTo>
                    <a:pt x="201" y="1839"/>
                  </a:lnTo>
                  <a:lnTo>
                    <a:pt x="192" y="1797"/>
                  </a:lnTo>
                  <a:lnTo>
                    <a:pt x="176" y="1713"/>
                  </a:lnTo>
                  <a:lnTo>
                    <a:pt x="159" y="1621"/>
                  </a:lnTo>
                  <a:lnTo>
                    <a:pt x="142" y="1538"/>
                  </a:lnTo>
                  <a:lnTo>
                    <a:pt x="126" y="1454"/>
                  </a:lnTo>
                  <a:lnTo>
                    <a:pt x="109" y="1371"/>
                  </a:lnTo>
                  <a:lnTo>
                    <a:pt x="92" y="1287"/>
                  </a:lnTo>
                  <a:lnTo>
                    <a:pt x="75" y="1204"/>
                  </a:lnTo>
                  <a:lnTo>
                    <a:pt x="59" y="1112"/>
                  </a:lnTo>
                  <a:lnTo>
                    <a:pt x="59" y="1070"/>
                  </a:lnTo>
                  <a:lnTo>
                    <a:pt x="50" y="1028"/>
                  </a:lnTo>
                  <a:lnTo>
                    <a:pt x="42" y="945"/>
                  </a:lnTo>
                  <a:lnTo>
                    <a:pt x="34" y="853"/>
                  </a:lnTo>
                  <a:lnTo>
                    <a:pt x="17" y="769"/>
                  </a:lnTo>
                  <a:lnTo>
                    <a:pt x="9" y="686"/>
                  </a:lnTo>
                  <a:lnTo>
                    <a:pt x="0" y="594"/>
                  </a:lnTo>
                  <a:lnTo>
                    <a:pt x="0" y="510"/>
                  </a:lnTo>
                  <a:lnTo>
                    <a:pt x="0" y="510"/>
                  </a:lnTo>
                  <a:lnTo>
                    <a:pt x="9" y="418"/>
                  </a:lnTo>
                  <a:lnTo>
                    <a:pt x="9" y="402"/>
                  </a:lnTo>
                  <a:lnTo>
                    <a:pt x="34" y="335"/>
                  </a:lnTo>
                  <a:lnTo>
                    <a:pt x="50" y="268"/>
                  </a:lnTo>
                  <a:lnTo>
                    <a:pt x="59" y="243"/>
                  </a:lnTo>
                  <a:lnTo>
                    <a:pt x="84" y="159"/>
                  </a:lnTo>
                  <a:lnTo>
                    <a:pt x="101" y="76"/>
                  </a:lnTo>
                  <a:lnTo>
                    <a:pt x="101" y="68"/>
                  </a:lnTo>
                  <a:lnTo>
                    <a:pt x="1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8890233" y="2689131"/>
              <a:ext cx="51942" cy="115476"/>
            </a:xfrm>
            <a:custGeom>
              <a:avLst/>
              <a:gdLst/>
              <a:ahLst/>
              <a:cxnLst/>
              <a:rect l="l" t="t" r="r" b="b"/>
              <a:pathLst>
                <a:path w="1053" h="2341" extrusionOk="0">
                  <a:moveTo>
                    <a:pt x="150" y="43"/>
                  </a:moveTo>
                  <a:lnTo>
                    <a:pt x="150" y="51"/>
                  </a:lnTo>
                  <a:lnTo>
                    <a:pt x="176" y="110"/>
                  </a:lnTo>
                  <a:lnTo>
                    <a:pt x="209" y="168"/>
                  </a:lnTo>
                  <a:lnTo>
                    <a:pt x="251" y="227"/>
                  </a:lnTo>
                  <a:lnTo>
                    <a:pt x="267" y="260"/>
                  </a:lnTo>
                  <a:lnTo>
                    <a:pt x="284" y="293"/>
                  </a:lnTo>
                  <a:lnTo>
                    <a:pt x="326" y="352"/>
                  </a:lnTo>
                  <a:lnTo>
                    <a:pt x="359" y="410"/>
                  </a:lnTo>
                  <a:lnTo>
                    <a:pt x="359" y="410"/>
                  </a:lnTo>
                  <a:lnTo>
                    <a:pt x="393" y="469"/>
                  </a:lnTo>
                  <a:lnTo>
                    <a:pt x="426" y="527"/>
                  </a:lnTo>
                  <a:lnTo>
                    <a:pt x="435" y="544"/>
                  </a:lnTo>
                  <a:lnTo>
                    <a:pt x="451" y="594"/>
                  </a:lnTo>
                  <a:lnTo>
                    <a:pt x="476" y="661"/>
                  </a:lnTo>
                  <a:lnTo>
                    <a:pt x="501" y="719"/>
                  </a:lnTo>
                  <a:lnTo>
                    <a:pt x="526" y="786"/>
                  </a:lnTo>
                  <a:lnTo>
                    <a:pt x="551" y="853"/>
                  </a:lnTo>
                  <a:lnTo>
                    <a:pt x="577" y="912"/>
                  </a:lnTo>
                  <a:lnTo>
                    <a:pt x="577" y="920"/>
                  </a:lnTo>
                  <a:lnTo>
                    <a:pt x="593" y="978"/>
                  </a:lnTo>
                  <a:lnTo>
                    <a:pt x="618" y="1037"/>
                  </a:lnTo>
                  <a:lnTo>
                    <a:pt x="643" y="1104"/>
                  </a:lnTo>
                  <a:lnTo>
                    <a:pt x="668" y="1162"/>
                  </a:lnTo>
                  <a:lnTo>
                    <a:pt x="694" y="1229"/>
                  </a:lnTo>
                  <a:lnTo>
                    <a:pt x="719" y="1287"/>
                  </a:lnTo>
                  <a:lnTo>
                    <a:pt x="744" y="1354"/>
                  </a:lnTo>
                  <a:lnTo>
                    <a:pt x="777" y="1413"/>
                  </a:lnTo>
                  <a:lnTo>
                    <a:pt x="777" y="1421"/>
                  </a:lnTo>
                  <a:lnTo>
                    <a:pt x="794" y="1480"/>
                  </a:lnTo>
                  <a:lnTo>
                    <a:pt x="827" y="1538"/>
                  </a:lnTo>
                  <a:lnTo>
                    <a:pt x="852" y="1605"/>
                  </a:lnTo>
                  <a:lnTo>
                    <a:pt x="877" y="1663"/>
                  </a:lnTo>
                  <a:lnTo>
                    <a:pt x="911" y="1730"/>
                  </a:lnTo>
                  <a:lnTo>
                    <a:pt x="936" y="1789"/>
                  </a:lnTo>
                  <a:lnTo>
                    <a:pt x="969" y="1847"/>
                  </a:lnTo>
                  <a:lnTo>
                    <a:pt x="994" y="1906"/>
                  </a:lnTo>
                  <a:lnTo>
                    <a:pt x="1028" y="1973"/>
                  </a:lnTo>
                  <a:lnTo>
                    <a:pt x="1053" y="2023"/>
                  </a:lnTo>
                  <a:lnTo>
                    <a:pt x="1053" y="2031"/>
                  </a:lnTo>
                  <a:lnTo>
                    <a:pt x="952" y="2340"/>
                  </a:lnTo>
                  <a:lnTo>
                    <a:pt x="643" y="2248"/>
                  </a:lnTo>
                  <a:lnTo>
                    <a:pt x="635" y="2232"/>
                  </a:lnTo>
                  <a:lnTo>
                    <a:pt x="610" y="2181"/>
                  </a:lnTo>
                  <a:lnTo>
                    <a:pt x="577" y="2123"/>
                  </a:lnTo>
                  <a:lnTo>
                    <a:pt x="543" y="2056"/>
                  </a:lnTo>
                  <a:lnTo>
                    <a:pt x="510" y="1989"/>
                  </a:lnTo>
                  <a:lnTo>
                    <a:pt x="476" y="1931"/>
                  </a:lnTo>
                  <a:lnTo>
                    <a:pt x="451" y="1864"/>
                  </a:lnTo>
                  <a:lnTo>
                    <a:pt x="418" y="1797"/>
                  </a:lnTo>
                  <a:lnTo>
                    <a:pt x="384" y="1739"/>
                  </a:lnTo>
                  <a:lnTo>
                    <a:pt x="359" y="1672"/>
                  </a:lnTo>
                  <a:lnTo>
                    <a:pt x="334" y="1613"/>
                  </a:lnTo>
                  <a:lnTo>
                    <a:pt x="334" y="1605"/>
                  </a:lnTo>
                  <a:lnTo>
                    <a:pt x="309" y="1538"/>
                  </a:lnTo>
                  <a:lnTo>
                    <a:pt x="276" y="1471"/>
                  </a:lnTo>
                  <a:lnTo>
                    <a:pt x="251" y="1404"/>
                  </a:lnTo>
                  <a:lnTo>
                    <a:pt x="226" y="1338"/>
                  </a:lnTo>
                  <a:lnTo>
                    <a:pt x="201" y="1271"/>
                  </a:lnTo>
                  <a:lnTo>
                    <a:pt x="176" y="1204"/>
                  </a:lnTo>
                  <a:lnTo>
                    <a:pt x="150" y="1137"/>
                  </a:lnTo>
                  <a:lnTo>
                    <a:pt x="134" y="1087"/>
                  </a:lnTo>
                  <a:lnTo>
                    <a:pt x="134" y="1070"/>
                  </a:lnTo>
                  <a:lnTo>
                    <a:pt x="109" y="1003"/>
                  </a:lnTo>
                  <a:lnTo>
                    <a:pt x="92" y="937"/>
                  </a:lnTo>
                  <a:lnTo>
                    <a:pt x="67" y="870"/>
                  </a:lnTo>
                  <a:lnTo>
                    <a:pt x="50" y="795"/>
                  </a:lnTo>
                  <a:lnTo>
                    <a:pt x="34" y="728"/>
                  </a:lnTo>
                  <a:lnTo>
                    <a:pt x="17" y="678"/>
                  </a:lnTo>
                  <a:lnTo>
                    <a:pt x="17" y="661"/>
                  </a:lnTo>
                  <a:lnTo>
                    <a:pt x="8" y="586"/>
                  </a:lnTo>
                  <a:lnTo>
                    <a:pt x="0" y="519"/>
                  </a:lnTo>
                  <a:lnTo>
                    <a:pt x="0" y="519"/>
                  </a:lnTo>
                  <a:lnTo>
                    <a:pt x="0" y="335"/>
                  </a:lnTo>
                  <a:lnTo>
                    <a:pt x="0" y="293"/>
                  </a:lnTo>
                  <a:lnTo>
                    <a:pt x="0" y="218"/>
                  </a:lnTo>
                  <a:lnTo>
                    <a:pt x="0" y="76"/>
                  </a:lnTo>
                  <a:lnTo>
                    <a:pt x="5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8776089" y="2350399"/>
              <a:ext cx="52780" cy="92390"/>
            </a:xfrm>
            <a:custGeom>
              <a:avLst/>
              <a:gdLst/>
              <a:ahLst/>
              <a:cxnLst/>
              <a:rect l="l" t="t" r="r" b="b"/>
              <a:pathLst>
                <a:path w="1070" h="1873" extrusionOk="0">
                  <a:moveTo>
                    <a:pt x="301" y="26"/>
                  </a:moveTo>
                  <a:lnTo>
                    <a:pt x="326" y="59"/>
                  </a:lnTo>
                  <a:lnTo>
                    <a:pt x="401" y="151"/>
                  </a:lnTo>
                  <a:lnTo>
                    <a:pt x="401" y="151"/>
                  </a:lnTo>
                  <a:lnTo>
                    <a:pt x="501" y="360"/>
                  </a:lnTo>
                  <a:lnTo>
                    <a:pt x="593" y="569"/>
                  </a:lnTo>
                  <a:lnTo>
                    <a:pt x="685" y="778"/>
                  </a:lnTo>
                  <a:lnTo>
                    <a:pt x="785" y="987"/>
                  </a:lnTo>
                  <a:lnTo>
                    <a:pt x="785" y="987"/>
                  </a:lnTo>
                  <a:lnTo>
                    <a:pt x="877" y="1196"/>
                  </a:lnTo>
                  <a:lnTo>
                    <a:pt x="977" y="1404"/>
                  </a:lnTo>
                  <a:lnTo>
                    <a:pt x="1069" y="1605"/>
                  </a:lnTo>
                  <a:lnTo>
                    <a:pt x="1069" y="1613"/>
                  </a:lnTo>
                  <a:lnTo>
                    <a:pt x="977" y="1872"/>
                  </a:lnTo>
                  <a:lnTo>
                    <a:pt x="718" y="1780"/>
                  </a:lnTo>
                  <a:lnTo>
                    <a:pt x="718" y="1772"/>
                  </a:lnTo>
                  <a:lnTo>
                    <a:pt x="618" y="1572"/>
                  </a:lnTo>
                  <a:lnTo>
                    <a:pt x="518" y="1363"/>
                  </a:lnTo>
                  <a:lnTo>
                    <a:pt x="409" y="1154"/>
                  </a:lnTo>
                  <a:lnTo>
                    <a:pt x="409" y="1154"/>
                  </a:lnTo>
                  <a:lnTo>
                    <a:pt x="317" y="945"/>
                  </a:lnTo>
                  <a:lnTo>
                    <a:pt x="217" y="736"/>
                  </a:lnTo>
                  <a:lnTo>
                    <a:pt x="117" y="527"/>
                  </a:lnTo>
                  <a:lnTo>
                    <a:pt x="17" y="318"/>
                  </a:lnTo>
                  <a:lnTo>
                    <a:pt x="17" y="318"/>
                  </a:lnTo>
                  <a:lnTo>
                    <a:pt x="0" y="201"/>
                  </a:lnTo>
                  <a:lnTo>
                    <a:pt x="0" y="160"/>
                  </a:lnTo>
                  <a:lnTo>
                    <a:pt x="50" y="51"/>
                  </a:lnTo>
                  <a:lnTo>
                    <a:pt x="17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8856000" y="2922006"/>
              <a:ext cx="41682" cy="115821"/>
            </a:xfrm>
            <a:custGeom>
              <a:avLst/>
              <a:gdLst/>
              <a:ahLst/>
              <a:cxnLst/>
              <a:rect l="l" t="t" r="r" b="b"/>
              <a:pathLst>
                <a:path w="845" h="2348" extrusionOk="0">
                  <a:moveTo>
                    <a:pt x="343" y="0"/>
                  </a:moveTo>
                  <a:lnTo>
                    <a:pt x="410" y="75"/>
                  </a:lnTo>
                  <a:lnTo>
                    <a:pt x="477" y="117"/>
                  </a:lnTo>
                  <a:lnTo>
                    <a:pt x="494" y="142"/>
                  </a:lnTo>
                  <a:lnTo>
                    <a:pt x="519" y="201"/>
                  </a:lnTo>
                  <a:lnTo>
                    <a:pt x="519" y="201"/>
                  </a:lnTo>
                  <a:lnTo>
                    <a:pt x="552" y="267"/>
                  </a:lnTo>
                  <a:lnTo>
                    <a:pt x="560" y="276"/>
                  </a:lnTo>
                  <a:lnTo>
                    <a:pt x="560" y="326"/>
                  </a:lnTo>
                  <a:lnTo>
                    <a:pt x="560" y="393"/>
                  </a:lnTo>
                  <a:lnTo>
                    <a:pt x="560" y="451"/>
                  </a:lnTo>
                  <a:lnTo>
                    <a:pt x="560" y="518"/>
                  </a:lnTo>
                  <a:lnTo>
                    <a:pt x="560" y="576"/>
                  </a:lnTo>
                  <a:lnTo>
                    <a:pt x="569" y="643"/>
                  </a:lnTo>
                  <a:lnTo>
                    <a:pt x="569" y="685"/>
                  </a:lnTo>
                  <a:lnTo>
                    <a:pt x="569" y="702"/>
                  </a:lnTo>
                  <a:lnTo>
                    <a:pt x="577" y="769"/>
                  </a:lnTo>
                  <a:lnTo>
                    <a:pt x="586" y="827"/>
                  </a:lnTo>
                  <a:lnTo>
                    <a:pt x="586" y="894"/>
                  </a:lnTo>
                  <a:lnTo>
                    <a:pt x="602" y="952"/>
                  </a:lnTo>
                  <a:lnTo>
                    <a:pt x="611" y="1019"/>
                  </a:lnTo>
                  <a:lnTo>
                    <a:pt x="619" y="1078"/>
                  </a:lnTo>
                  <a:lnTo>
                    <a:pt x="627" y="1145"/>
                  </a:lnTo>
                  <a:lnTo>
                    <a:pt x="644" y="1203"/>
                  </a:lnTo>
                  <a:lnTo>
                    <a:pt x="652" y="1270"/>
                  </a:lnTo>
                  <a:lnTo>
                    <a:pt x="652" y="1270"/>
                  </a:lnTo>
                  <a:lnTo>
                    <a:pt x="669" y="1328"/>
                  </a:lnTo>
                  <a:lnTo>
                    <a:pt x="677" y="1387"/>
                  </a:lnTo>
                  <a:lnTo>
                    <a:pt x="694" y="1454"/>
                  </a:lnTo>
                  <a:lnTo>
                    <a:pt x="711" y="1512"/>
                  </a:lnTo>
                  <a:lnTo>
                    <a:pt x="728" y="1579"/>
                  </a:lnTo>
                  <a:lnTo>
                    <a:pt x="736" y="1637"/>
                  </a:lnTo>
                  <a:lnTo>
                    <a:pt x="761" y="1704"/>
                  </a:lnTo>
                  <a:lnTo>
                    <a:pt x="778" y="1763"/>
                  </a:lnTo>
                  <a:lnTo>
                    <a:pt x="794" y="1830"/>
                  </a:lnTo>
                  <a:lnTo>
                    <a:pt x="811" y="1888"/>
                  </a:lnTo>
                  <a:lnTo>
                    <a:pt x="828" y="1955"/>
                  </a:lnTo>
                  <a:lnTo>
                    <a:pt x="844" y="2005"/>
                  </a:lnTo>
                  <a:lnTo>
                    <a:pt x="844" y="2013"/>
                  </a:lnTo>
                  <a:lnTo>
                    <a:pt x="677" y="2347"/>
                  </a:lnTo>
                  <a:lnTo>
                    <a:pt x="343" y="2180"/>
                  </a:lnTo>
                  <a:lnTo>
                    <a:pt x="343" y="2164"/>
                  </a:lnTo>
                  <a:lnTo>
                    <a:pt x="327" y="2114"/>
                  </a:lnTo>
                  <a:lnTo>
                    <a:pt x="301" y="2047"/>
                  </a:lnTo>
                  <a:lnTo>
                    <a:pt x="285" y="1980"/>
                  </a:lnTo>
                  <a:lnTo>
                    <a:pt x="260" y="1913"/>
                  </a:lnTo>
                  <a:lnTo>
                    <a:pt x="243" y="1846"/>
                  </a:lnTo>
                  <a:lnTo>
                    <a:pt x="218" y="1779"/>
                  </a:lnTo>
                  <a:lnTo>
                    <a:pt x="201" y="1713"/>
                  </a:lnTo>
                  <a:lnTo>
                    <a:pt x="176" y="1646"/>
                  </a:lnTo>
                  <a:lnTo>
                    <a:pt x="159" y="1579"/>
                  </a:lnTo>
                  <a:lnTo>
                    <a:pt x="143" y="1512"/>
                  </a:lnTo>
                  <a:lnTo>
                    <a:pt x="126" y="1445"/>
                  </a:lnTo>
                  <a:lnTo>
                    <a:pt x="109" y="1387"/>
                  </a:lnTo>
                  <a:lnTo>
                    <a:pt x="109" y="1387"/>
                  </a:lnTo>
                  <a:lnTo>
                    <a:pt x="93" y="1320"/>
                  </a:lnTo>
                  <a:lnTo>
                    <a:pt x="76" y="1253"/>
                  </a:lnTo>
                  <a:lnTo>
                    <a:pt x="68" y="1178"/>
                  </a:lnTo>
                  <a:lnTo>
                    <a:pt x="51" y="1111"/>
                  </a:lnTo>
                  <a:lnTo>
                    <a:pt x="34" y="1044"/>
                  </a:lnTo>
                  <a:lnTo>
                    <a:pt x="51" y="986"/>
                  </a:lnTo>
                  <a:lnTo>
                    <a:pt x="34" y="911"/>
                  </a:lnTo>
                  <a:lnTo>
                    <a:pt x="26" y="844"/>
                  </a:lnTo>
                  <a:lnTo>
                    <a:pt x="17" y="777"/>
                  </a:lnTo>
                  <a:lnTo>
                    <a:pt x="17" y="752"/>
                  </a:lnTo>
                  <a:lnTo>
                    <a:pt x="9" y="702"/>
                  </a:lnTo>
                  <a:lnTo>
                    <a:pt x="9" y="635"/>
                  </a:lnTo>
                  <a:lnTo>
                    <a:pt x="1" y="568"/>
                  </a:lnTo>
                  <a:lnTo>
                    <a:pt x="1" y="493"/>
                  </a:lnTo>
                  <a:lnTo>
                    <a:pt x="1" y="426"/>
                  </a:lnTo>
                  <a:lnTo>
                    <a:pt x="1" y="351"/>
                  </a:lnTo>
                  <a:lnTo>
                    <a:pt x="1" y="301"/>
                  </a:lnTo>
                  <a:lnTo>
                    <a:pt x="9" y="284"/>
                  </a:lnTo>
                  <a:lnTo>
                    <a:pt x="34" y="209"/>
                  </a:lnTo>
                  <a:lnTo>
                    <a:pt x="34" y="201"/>
                  </a:lnTo>
                  <a:lnTo>
                    <a:pt x="59" y="142"/>
                  </a:lnTo>
                  <a:lnTo>
                    <a:pt x="76" y="117"/>
                  </a:lnTo>
                  <a:lnTo>
                    <a:pt x="143" y="67"/>
                  </a:lnTo>
                  <a:lnTo>
                    <a:pt x="21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8638860" y="2591512"/>
              <a:ext cx="63484" cy="107583"/>
            </a:xfrm>
            <a:custGeom>
              <a:avLst/>
              <a:gdLst/>
              <a:ahLst/>
              <a:cxnLst/>
              <a:rect l="l" t="t" r="r" b="b"/>
              <a:pathLst>
                <a:path w="1287" h="2181" extrusionOk="0">
                  <a:moveTo>
                    <a:pt x="134" y="17"/>
                  </a:moveTo>
                  <a:lnTo>
                    <a:pt x="176" y="25"/>
                  </a:lnTo>
                  <a:lnTo>
                    <a:pt x="226" y="25"/>
                  </a:lnTo>
                  <a:lnTo>
                    <a:pt x="284" y="25"/>
                  </a:lnTo>
                  <a:lnTo>
                    <a:pt x="326" y="25"/>
                  </a:lnTo>
                  <a:lnTo>
                    <a:pt x="334" y="25"/>
                  </a:lnTo>
                  <a:lnTo>
                    <a:pt x="368" y="50"/>
                  </a:lnTo>
                  <a:lnTo>
                    <a:pt x="393" y="67"/>
                  </a:lnTo>
                  <a:lnTo>
                    <a:pt x="426" y="92"/>
                  </a:lnTo>
                  <a:lnTo>
                    <a:pt x="426" y="92"/>
                  </a:lnTo>
                  <a:lnTo>
                    <a:pt x="451" y="117"/>
                  </a:lnTo>
                  <a:lnTo>
                    <a:pt x="485" y="142"/>
                  </a:lnTo>
                  <a:lnTo>
                    <a:pt x="510" y="167"/>
                  </a:lnTo>
                  <a:lnTo>
                    <a:pt x="518" y="175"/>
                  </a:lnTo>
                  <a:lnTo>
                    <a:pt x="535" y="192"/>
                  </a:lnTo>
                  <a:lnTo>
                    <a:pt x="552" y="226"/>
                  </a:lnTo>
                  <a:lnTo>
                    <a:pt x="577" y="251"/>
                  </a:lnTo>
                  <a:lnTo>
                    <a:pt x="593" y="284"/>
                  </a:lnTo>
                  <a:lnTo>
                    <a:pt x="627" y="343"/>
                  </a:lnTo>
                  <a:lnTo>
                    <a:pt x="660" y="409"/>
                  </a:lnTo>
                  <a:lnTo>
                    <a:pt x="702" y="476"/>
                  </a:lnTo>
                  <a:lnTo>
                    <a:pt x="727" y="535"/>
                  </a:lnTo>
                  <a:lnTo>
                    <a:pt x="752" y="568"/>
                  </a:lnTo>
                  <a:lnTo>
                    <a:pt x="760" y="602"/>
                  </a:lnTo>
                  <a:lnTo>
                    <a:pt x="794" y="668"/>
                  </a:lnTo>
                  <a:lnTo>
                    <a:pt x="827" y="727"/>
                  </a:lnTo>
                  <a:lnTo>
                    <a:pt x="852" y="794"/>
                  </a:lnTo>
                  <a:lnTo>
                    <a:pt x="886" y="861"/>
                  </a:lnTo>
                  <a:lnTo>
                    <a:pt x="911" y="927"/>
                  </a:lnTo>
                  <a:lnTo>
                    <a:pt x="936" y="986"/>
                  </a:lnTo>
                  <a:lnTo>
                    <a:pt x="961" y="1053"/>
                  </a:lnTo>
                  <a:lnTo>
                    <a:pt x="986" y="1120"/>
                  </a:lnTo>
                  <a:lnTo>
                    <a:pt x="1003" y="1145"/>
                  </a:lnTo>
                  <a:lnTo>
                    <a:pt x="1044" y="1253"/>
                  </a:lnTo>
                  <a:lnTo>
                    <a:pt x="1095" y="1378"/>
                  </a:lnTo>
                  <a:lnTo>
                    <a:pt x="1136" y="1504"/>
                  </a:lnTo>
                  <a:lnTo>
                    <a:pt x="1186" y="1629"/>
                  </a:lnTo>
                  <a:lnTo>
                    <a:pt x="1237" y="1754"/>
                  </a:lnTo>
                  <a:lnTo>
                    <a:pt x="1262" y="1813"/>
                  </a:lnTo>
                  <a:lnTo>
                    <a:pt x="1287" y="1863"/>
                  </a:lnTo>
                  <a:lnTo>
                    <a:pt x="1287" y="1871"/>
                  </a:lnTo>
                  <a:lnTo>
                    <a:pt x="1170" y="2180"/>
                  </a:lnTo>
                  <a:lnTo>
                    <a:pt x="861" y="2064"/>
                  </a:lnTo>
                  <a:lnTo>
                    <a:pt x="861" y="2055"/>
                  </a:lnTo>
                  <a:lnTo>
                    <a:pt x="836" y="2005"/>
                  </a:lnTo>
                  <a:lnTo>
                    <a:pt x="810" y="1947"/>
                  </a:lnTo>
                  <a:lnTo>
                    <a:pt x="752" y="1821"/>
                  </a:lnTo>
                  <a:lnTo>
                    <a:pt x="694" y="1696"/>
                  </a:lnTo>
                  <a:lnTo>
                    <a:pt x="635" y="1571"/>
                  </a:lnTo>
                  <a:lnTo>
                    <a:pt x="577" y="1445"/>
                  </a:lnTo>
                  <a:lnTo>
                    <a:pt x="526" y="1353"/>
                  </a:lnTo>
                  <a:lnTo>
                    <a:pt x="518" y="1328"/>
                  </a:lnTo>
                  <a:lnTo>
                    <a:pt x="485" y="1270"/>
                  </a:lnTo>
                  <a:lnTo>
                    <a:pt x="460" y="1203"/>
                  </a:lnTo>
                  <a:lnTo>
                    <a:pt x="426" y="1145"/>
                  </a:lnTo>
                  <a:lnTo>
                    <a:pt x="401" y="1086"/>
                  </a:lnTo>
                  <a:lnTo>
                    <a:pt x="368" y="1028"/>
                  </a:lnTo>
                  <a:lnTo>
                    <a:pt x="343" y="969"/>
                  </a:lnTo>
                  <a:lnTo>
                    <a:pt x="309" y="911"/>
                  </a:lnTo>
                  <a:lnTo>
                    <a:pt x="276" y="852"/>
                  </a:lnTo>
                  <a:lnTo>
                    <a:pt x="259" y="827"/>
                  </a:lnTo>
                  <a:lnTo>
                    <a:pt x="242" y="802"/>
                  </a:lnTo>
                  <a:lnTo>
                    <a:pt x="217" y="744"/>
                  </a:lnTo>
                  <a:lnTo>
                    <a:pt x="184" y="685"/>
                  </a:lnTo>
                  <a:lnTo>
                    <a:pt x="151" y="635"/>
                  </a:lnTo>
                  <a:lnTo>
                    <a:pt x="117" y="576"/>
                  </a:lnTo>
                  <a:lnTo>
                    <a:pt x="100" y="551"/>
                  </a:lnTo>
                  <a:lnTo>
                    <a:pt x="84" y="526"/>
                  </a:lnTo>
                  <a:lnTo>
                    <a:pt x="67" y="501"/>
                  </a:lnTo>
                  <a:lnTo>
                    <a:pt x="50" y="485"/>
                  </a:lnTo>
                  <a:lnTo>
                    <a:pt x="50" y="468"/>
                  </a:lnTo>
                  <a:lnTo>
                    <a:pt x="42" y="443"/>
                  </a:lnTo>
                  <a:lnTo>
                    <a:pt x="34" y="409"/>
                  </a:lnTo>
                  <a:lnTo>
                    <a:pt x="25" y="376"/>
                  </a:lnTo>
                  <a:lnTo>
                    <a:pt x="25" y="376"/>
                  </a:lnTo>
                  <a:lnTo>
                    <a:pt x="17" y="343"/>
                  </a:lnTo>
                  <a:lnTo>
                    <a:pt x="9" y="318"/>
                  </a:lnTo>
                  <a:lnTo>
                    <a:pt x="0" y="284"/>
                  </a:lnTo>
                  <a:lnTo>
                    <a:pt x="0" y="276"/>
                  </a:lnTo>
                  <a:lnTo>
                    <a:pt x="17" y="234"/>
                  </a:lnTo>
                  <a:lnTo>
                    <a:pt x="25" y="184"/>
                  </a:lnTo>
                  <a:lnTo>
                    <a:pt x="34" y="134"/>
                  </a:lnTo>
                  <a:lnTo>
                    <a:pt x="34" y="92"/>
                  </a:lnTo>
                  <a:lnTo>
                    <a:pt x="4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8557667" y="2320359"/>
              <a:ext cx="47453" cy="69650"/>
            </a:xfrm>
            <a:custGeom>
              <a:avLst/>
              <a:gdLst/>
              <a:ahLst/>
              <a:cxnLst/>
              <a:rect l="l" t="t" r="r" b="b"/>
              <a:pathLst>
                <a:path w="962" h="1412" extrusionOk="0">
                  <a:moveTo>
                    <a:pt x="117" y="34"/>
                  </a:moveTo>
                  <a:lnTo>
                    <a:pt x="117" y="34"/>
                  </a:lnTo>
                  <a:lnTo>
                    <a:pt x="268" y="142"/>
                  </a:lnTo>
                  <a:lnTo>
                    <a:pt x="276" y="142"/>
                  </a:lnTo>
                  <a:lnTo>
                    <a:pt x="393" y="226"/>
                  </a:lnTo>
                  <a:lnTo>
                    <a:pt x="418" y="251"/>
                  </a:lnTo>
                  <a:lnTo>
                    <a:pt x="443" y="276"/>
                  </a:lnTo>
                  <a:lnTo>
                    <a:pt x="477" y="309"/>
                  </a:lnTo>
                  <a:lnTo>
                    <a:pt x="485" y="318"/>
                  </a:lnTo>
                  <a:lnTo>
                    <a:pt x="527" y="384"/>
                  </a:lnTo>
                  <a:lnTo>
                    <a:pt x="552" y="409"/>
                  </a:lnTo>
                  <a:lnTo>
                    <a:pt x="577" y="451"/>
                  </a:lnTo>
                  <a:lnTo>
                    <a:pt x="619" y="526"/>
                  </a:lnTo>
                  <a:lnTo>
                    <a:pt x="619" y="526"/>
                  </a:lnTo>
                  <a:lnTo>
                    <a:pt x="660" y="602"/>
                  </a:lnTo>
                  <a:lnTo>
                    <a:pt x="702" y="677"/>
                  </a:lnTo>
                  <a:lnTo>
                    <a:pt x="752" y="744"/>
                  </a:lnTo>
                  <a:lnTo>
                    <a:pt x="777" y="794"/>
                  </a:lnTo>
                  <a:lnTo>
                    <a:pt x="794" y="819"/>
                  </a:lnTo>
                  <a:lnTo>
                    <a:pt x="836" y="894"/>
                  </a:lnTo>
                  <a:lnTo>
                    <a:pt x="878" y="969"/>
                  </a:lnTo>
                  <a:lnTo>
                    <a:pt x="919" y="1044"/>
                  </a:lnTo>
                  <a:lnTo>
                    <a:pt x="961" y="1120"/>
                  </a:lnTo>
                  <a:lnTo>
                    <a:pt x="961" y="1120"/>
                  </a:lnTo>
                  <a:lnTo>
                    <a:pt x="903" y="1412"/>
                  </a:lnTo>
                  <a:lnTo>
                    <a:pt x="619" y="1362"/>
                  </a:lnTo>
                  <a:lnTo>
                    <a:pt x="619" y="1353"/>
                  </a:lnTo>
                  <a:lnTo>
                    <a:pt x="568" y="1287"/>
                  </a:lnTo>
                  <a:lnTo>
                    <a:pt x="510" y="1220"/>
                  </a:lnTo>
                  <a:lnTo>
                    <a:pt x="452" y="1145"/>
                  </a:lnTo>
                  <a:lnTo>
                    <a:pt x="401" y="1078"/>
                  </a:lnTo>
                  <a:lnTo>
                    <a:pt x="376" y="1044"/>
                  </a:lnTo>
                  <a:lnTo>
                    <a:pt x="351" y="1003"/>
                  </a:lnTo>
                  <a:lnTo>
                    <a:pt x="301" y="927"/>
                  </a:lnTo>
                  <a:lnTo>
                    <a:pt x="251" y="861"/>
                  </a:lnTo>
                  <a:lnTo>
                    <a:pt x="201" y="785"/>
                  </a:lnTo>
                  <a:lnTo>
                    <a:pt x="201" y="785"/>
                  </a:lnTo>
                  <a:lnTo>
                    <a:pt x="159" y="710"/>
                  </a:lnTo>
                  <a:lnTo>
                    <a:pt x="126" y="660"/>
                  </a:lnTo>
                  <a:lnTo>
                    <a:pt x="109" y="635"/>
                  </a:lnTo>
                  <a:lnTo>
                    <a:pt x="76" y="568"/>
                  </a:lnTo>
                  <a:lnTo>
                    <a:pt x="76" y="551"/>
                  </a:lnTo>
                  <a:lnTo>
                    <a:pt x="59" y="501"/>
                  </a:lnTo>
                  <a:lnTo>
                    <a:pt x="51" y="468"/>
                  </a:lnTo>
                  <a:lnTo>
                    <a:pt x="42" y="435"/>
                  </a:lnTo>
                  <a:lnTo>
                    <a:pt x="25" y="284"/>
                  </a:lnTo>
                  <a:lnTo>
                    <a:pt x="25" y="276"/>
                  </a:lnTo>
                  <a:lnTo>
                    <a:pt x="0" y="92"/>
                  </a:lnTo>
                  <a:lnTo>
                    <a:pt x="0" y="92"/>
                  </a:lnTo>
                  <a:lnTo>
                    <a:pt x="25"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8342155" y="2525167"/>
              <a:ext cx="103884" cy="141767"/>
            </a:xfrm>
            <a:custGeom>
              <a:avLst/>
              <a:gdLst/>
              <a:ahLst/>
              <a:cxnLst/>
              <a:rect l="l" t="t" r="r" b="b"/>
              <a:pathLst>
                <a:path w="2106" h="2874" extrusionOk="0">
                  <a:moveTo>
                    <a:pt x="385" y="17"/>
                  </a:moveTo>
                  <a:lnTo>
                    <a:pt x="468" y="84"/>
                  </a:lnTo>
                  <a:lnTo>
                    <a:pt x="518" y="125"/>
                  </a:lnTo>
                  <a:lnTo>
                    <a:pt x="535" y="159"/>
                  </a:lnTo>
                  <a:lnTo>
                    <a:pt x="577" y="242"/>
                  </a:lnTo>
                  <a:lnTo>
                    <a:pt x="627" y="334"/>
                  </a:lnTo>
                  <a:lnTo>
                    <a:pt x="677" y="418"/>
                  </a:lnTo>
                  <a:lnTo>
                    <a:pt x="727" y="501"/>
                  </a:lnTo>
                  <a:lnTo>
                    <a:pt x="769" y="585"/>
                  </a:lnTo>
                  <a:lnTo>
                    <a:pt x="819" y="660"/>
                  </a:lnTo>
                  <a:lnTo>
                    <a:pt x="877" y="744"/>
                  </a:lnTo>
                  <a:lnTo>
                    <a:pt x="928" y="827"/>
                  </a:lnTo>
                  <a:lnTo>
                    <a:pt x="978" y="911"/>
                  </a:lnTo>
                  <a:lnTo>
                    <a:pt x="1028" y="994"/>
                  </a:lnTo>
                  <a:lnTo>
                    <a:pt x="1086" y="1069"/>
                  </a:lnTo>
                  <a:lnTo>
                    <a:pt x="1136" y="1153"/>
                  </a:lnTo>
                  <a:lnTo>
                    <a:pt x="1187" y="1228"/>
                  </a:lnTo>
                  <a:lnTo>
                    <a:pt x="1245" y="1312"/>
                  </a:lnTo>
                  <a:lnTo>
                    <a:pt x="1303" y="1395"/>
                  </a:lnTo>
                  <a:lnTo>
                    <a:pt x="1354" y="1470"/>
                  </a:lnTo>
                  <a:lnTo>
                    <a:pt x="1370" y="1495"/>
                  </a:lnTo>
                  <a:lnTo>
                    <a:pt x="1412" y="1554"/>
                  </a:lnTo>
                  <a:lnTo>
                    <a:pt x="1471" y="1637"/>
                  </a:lnTo>
                  <a:lnTo>
                    <a:pt x="1529" y="1713"/>
                  </a:lnTo>
                  <a:lnTo>
                    <a:pt x="1579" y="1796"/>
                  </a:lnTo>
                  <a:lnTo>
                    <a:pt x="1638" y="1871"/>
                  </a:lnTo>
                  <a:lnTo>
                    <a:pt x="1696" y="1955"/>
                  </a:lnTo>
                  <a:lnTo>
                    <a:pt x="1755" y="2030"/>
                  </a:lnTo>
                  <a:lnTo>
                    <a:pt x="1872" y="2189"/>
                  </a:lnTo>
                  <a:lnTo>
                    <a:pt x="1989" y="2348"/>
                  </a:lnTo>
                  <a:lnTo>
                    <a:pt x="2097" y="2498"/>
                  </a:lnTo>
                  <a:lnTo>
                    <a:pt x="2105" y="2506"/>
                  </a:lnTo>
                  <a:lnTo>
                    <a:pt x="2055" y="2874"/>
                  </a:lnTo>
                  <a:lnTo>
                    <a:pt x="1688" y="2824"/>
                  </a:lnTo>
                  <a:lnTo>
                    <a:pt x="1679" y="2815"/>
                  </a:lnTo>
                  <a:lnTo>
                    <a:pt x="1562" y="2665"/>
                  </a:lnTo>
                  <a:lnTo>
                    <a:pt x="1445" y="2515"/>
                  </a:lnTo>
                  <a:lnTo>
                    <a:pt x="1320" y="2356"/>
                  </a:lnTo>
                  <a:lnTo>
                    <a:pt x="1262" y="2272"/>
                  </a:lnTo>
                  <a:lnTo>
                    <a:pt x="1203" y="2197"/>
                  </a:lnTo>
                  <a:lnTo>
                    <a:pt x="1136" y="2114"/>
                  </a:lnTo>
                  <a:lnTo>
                    <a:pt x="1078" y="2030"/>
                  </a:lnTo>
                  <a:lnTo>
                    <a:pt x="1019" y="1955"/>
                  </a:lnTo>
                  <a:lnTo>
                    <a:pt x="961" y="1871"/>
                  </a:lnTo>
                  <a:lnTo>
                    <a:pt x="919" y="1813"/>
                  </a:lnTo>
                  <a:lnTo>
                    <a:pt x="902" y="1788"/>
                  </a:lnTo>
                  <a:lnTo>
                    <a:pt x="844" y="1704"/>
                  </a:lnTo>
                  <a:lnTo>
                    <a:pt x="786" y="1629"/>
                  </a:lnTo>
                  <a:lnTo>
                    <a:pt x="727" y="1546"/>
                  </a:lnTo>
                  <a:lnTo>
                    <a:pt x="677" y="1462"/>
                  </a:lnTo>
                  <a:lnTo>
                    <a:pt x="618" y="1378"/>
                  </a:lnTo>
                  <a:lnTo>
                    <a:pt x="560" y="1295"/>
                  </a:lnTo>
                  <a:lnTo>
                    <a:pt x="510" y="1211"/>
                  </a:lnTo>
                  <a:lnTo>
                    <a:pt x="451" y="1120"/>
                  </a:lnTo>
                  <a:lnTo>
                    <a:pt x="401" y="1036"/>
                  </a:lnTo>
                  <a:lnTo>
                    <a:pt x="343" y="952"/>
                  </a:lnTo>
                  <a:lnTo>
                    <a:pt x="293" y="869"/>
                  </a:lnTo>
                  <a:lnTo>
                    <a:pt x="243" y="777"/>
                  </a:lnTo>
                  <a:lnTo>
                    <a:pt x="192" y="693"/>
                  </a:lnTo>
                  <a:lnTo>
                    <a:pt x="142" y="602"/>
                  </a:lnTo>
                  <a:lnTo>
                    <a:pt x="92" y="518"/>
                  </a:lnTo>
                  <a:lnTo>
                    <a:pt x="42" y="426"/>
                  </a:lnTo>
                  <a:lnTo>
                    <a:pt x="25" y="393"/>
                  </a:lnTo>
                  <a:lnTo>
                    <a:pt x="9" y="326"/>
                  </a:lnTo>
                  <a:lnTo>
                    <a:pt x="0" y="217"/>
                  </a:lnTo>
                  <a:lnTo>
                    <a:pt x="0" y="184"/>
                  </a:lnTo>
                  <a:lnTo>
                    <a:pt x="92" y="59"/>
                  </a:lnTo>
                  <a:lnTo>
                    <a:pt x="209" y="0"/>
                  </a:lnTo>
                  <a:lnTo>
                    <a:pt x="3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p:nvPr/>
          </p:nvSpPr>
          <p:spPr>
            <a:xfrm>
              <a:off x="8593528" y="2821033"/>
              <a:ext cx="84103" cy="117054"/>
            </a:xfrm>
            <a:custGeom>
              <a:avLst/>
              <a:gdLst/>
              <a:ahLst/>
              <a:cxnLst/>
              <a:rect l="l" t="t" r="r" b="b"/>
              <a:pathLst>
                <a:path w="1705" h="2373" extrusionOk="0">
                  <a:moveTo>
                    <a:pt x="368" y="50"/>
                  </a:moveTo>
                  <a:lnTo>
                    <a:pt x="435" y="101"/>
                  </a:lnTo>
                  <a:lnTo>
                    <a:pt x="443" y="101"/>
                  </a:lnTo>
                  <a:lnTo>
                    <a:pt x="476" y="159"/>
                  </a:lnTo>
                  <a:lnTo>
                    <a:pt x="510" y="226"/>
                  </a:lnTo>
                  <a:lnTo>
                    <a:pt x="543" y="293"/>
                  </a:lnTo>
                  <a:lnTo>
                    <a:pt x="585" y="359"/>
                  </a:lnTo>
                  <a:lnTo>
                    <a:pt x="618" y="426"/>
                  </a:lnTo>
                  <a:lnTo>
                    <a:pt x="660" y="493"/>
                  </a:lnTo>
                  <a:lnTo>
                    <a:pt x="702" y="560"/>
                  </a:lnTo>
                  <a:lnTo>
                    <a:pt x="735" y="618"/>
                  </a:lnTo>
                  <a:lnTo>
                    <a:pt x="777" y="685"/>
                  </a:lnTo>
                  <a:lnTo>
                    <a:pt x="819" y="752"/>
                  </a:lnTo>
                  <a:lnTo>
                    <a:pt x="861" y="819"/>
                  </a:lnTo>
                  <a:lnTo>
                    <a:pt x="902" y="886"/>
                  </a:lnTo>
                  <a:lnTo>
                    <a:pt x="944" y="944"/>
                  </a:lnTo>
                  <a:lnTo>
                    <a:pt x="994" y="1011"/>
                  </a:lnTo>
                  <a:lnTo>
                    <a:pt x="1036" y="1078"/>
                  </a:lnTo>
                  <a:lnTo>
                    <a:pt x="1078" y="1145"/>
                  </a:lnTo>
                  <a:lnTo>
                    <a:pt x="1120" y="1203"/>
                  </a:lnTo>
                  <a:lnTo>
                    <a:pt x="1170" y="1270"/>
                  </a:lnTo>
                  <a:lnTo>
                    <a:pt x="1253" y="1404"/>
                  </a:lnTo>
                  <a:lnTo>
                    <a:pt x="1345" y="1529"/>
                  </a:lnTo>
                  <a:lnTo>
                    <a:pt x="1437" y="1663"/>
                  </a:lnTo>
                  <a:lnTo>
                    <a:pt x="1529" y="1788"/>
                  </a:lnTo>
                  <a:lnTo>
                    <a:pt x="1613" y="1922"/>
                  </a:lnTo>
                  <a:lnTo>
                    <a:pt x="1654" y="1980"/>
                  </a:lnTo>
                  <a:lnTo>
                    <a:pt x="1696" y="2039"/>
                  </a:lnTo>
                  <a:lnTo>
                    <a:pt x="1704" y="2047"/>
                  </a:lnTo>
                  <a:lnTo>
                    <a:pt x="1638" y="2373"/>
                  </a:lnTo>
                  <a:lnTo>
                    <a:pt x="1312" y="2314"/>
                  </a:lnTo>
                  <a:lnTo>
                    <a:pt x="1312" y="2306"/>
                  </a:lnTo>
                  <a:lnTo>
                    <a:pt x="1270" y="2256"/>
                  </a:lnTo>
                  <a:lnTo>
                    <a:pt x="1228" y="2189"/>
                  </a:lnTo>
                  <a:lnTo>
                    <a:pt x="1136" y="2064"/>
                  </a:lnTo>
                  <a:lnTo>
                    <a:pt x="1044" y="1938"/>
                  </a:lnTo>
                  <a:lnTo>
                    <a:pt x="953" y="1813"/>
                  </a:lnTo>
                  <a:lnTo>
                    <a:pt x="861" y="1679"/>
                  </a:lnTo>
                  <a:lnTo>
                    <a:pt x="769" y="1554"/>
                  </a:lnTo>
                  <a:lnTo>
                    <a:pt x="719" y="1487"/>
                  </a:lnTo>
                  <a:lnTo>
                    <a:pt x="677" y="1420"/>
                  </a:lnTo>
                  <a:lnTo>
                    <a:pt x="627" y="1354"/>
                  </a:lnTo>
                  <a:lnTo>
                    <a:pt x="585" y="1287"/>
                  </a:lnTo>
                  <a:lnTo>
                    <a:pt x="543" y="1220"/>
                  </a:lnTo>
                  <a:lnTo>
                    <a:pt x="493" y="1153"/>
                  </a:lnTo>
                  <a:lnTo>
                    <a:pt x="451" y="1086"/>
                  </a:lnTo>
                  <a:lnTo>
                    <a:pt x="410" y="1019"/>
                  </a:lnTo>
                  <a:lnTo>
                    <a:pt x="359" y="953"/>
                  </a:lnTo>
                  <a:lnTo>
                    <a:pt x="318" y="886"/>
                  </a:lnTo>
                  <a:lnTo>
                    <a:pt x="276" y="811"/>
                  </a:lnTo>
                  <a:lnTo>
                    <a:pt x="234" y="744"/>
                  </a:lnTo>
                  <a:lnTo>
                    <a:pt x="192" y="677"/>
                  </a:lnTo>
                  <a:lnTo>
                    <a:pt x="151" y="602"/>
                  </a:lnTo>
                  <a:lnTo>
                    <a:pt x="109" y="535"/>
                  </a:lnTo>
                  <a:lnTo>
                    <a:pt x="75" y="460"/>
                  </a:lnTo>
                  <a:lnTo>
                    <a:pt x="34" y="393"/>
                  </a:lnTo>
                  <a:lnTo>
                    <a:pt x="0" y="326"/>
                  </a:lnTo>
                  <a:lnTo>
                    <a:pt x="0" y="318"/>
                  </a:lnTo>
                  <a:lnTo>
                    <a:pt x="0" y="226"/>
                  </a:lnTo>
                  <a:lnTo>
                    <a:pt x="0" y="159"/>
                  </a:lnTo>
                  <a:lnTo>
                    <a:pt x="42" y="126"/>
                  </a:lnTo>
                  <a:lnTo>
                    <a:pt x="284" y="9"/>
                  </a:lnTo>
                  <a:lnTo>
                    <a:pt x="33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4"/>
            <p:cNvSpPr/>
            <p:nvPr/>
          </p:nvSpPr>
          <p:spPr>
            <a:xfrm>
              <a:off x="8620313" y="3138308"/>
              <a:ext cx="82032" cy="143888"/>
            </a:xfrm>
            <a:custGeom>
              <a:avLst/>
              <a:gdLst/>
              <a:ahLst/>
              <a:cxnLst/>
              <a:rect l="l" t="t" r="r" b="b"/>
              <a:pathLst>
                <a:path w="1663" h="2917" extrusionOk="0">
                  <a:moveTo>
                    <a:pt x="126" y="34"/>
                  </a:moveTo>
                  <a:lnTo>
                    <a:pt x="192" y="118"/>
                  </a:lnTo>
                  <a:lnTo>
                    <a:pt x="268" y="185"/>
                  </a:lnTo>
                  <a:lnTo>
                    <a:pt x="284" y="193"/>
                  </a:lnTo>
                  <a:lnTo>
                    <a:pt x="326" y="268"/>
                  </a:lnTo>
                  <a:lnTo>
                    <a:pt x="376" y="352"/>
                  </a:lnTo>
                  <a:lnTo>
                    <a:pt x="426" y="435"/>
                  </a:lnTo>
                  <a:lnTo>
                    <a:pt x="443" y="469"/>
                  </a:lnTo>
                  <a:lnTo>
                    <a:pt x="468" y="519"/>
                  </a:lnTo>
                  <a:lnTo>
                    <a:pt x="510" y="611"/>
                  </a:lnTo>
                  <a:lnTo>
                    <a:pt x="543" y="694"/>
                  </a:lnTo>
                  <a:lnTo>
                    <a:pt x="585" y="786"/>
                  </a:lnTo>
                  <a:lnTo>
                    <a:pt x="627" y="870"/>
                  </a:lnTo>
                  <a:lnTo>
                    <a:pt x="669" y="953"/>
                  </a:lnTo>
                  <a:lnTo>
                    <a:pt x="710" y="1037"/>
                  </a:lnTo>
                  <a:lnTo>
                    <a:pt x="752" y="1120"/>
                  </a:lnTo>
                  <a:lnTo>
                    <a:pt x="794" y="1204"/>
                  </a:lnTo>
                  <a:lnTo>
                    <a:pt x="836" y="1296"/>
                  </a:lnTo>
                  <a:lnTo>
                    <a:pt x="886" y="1379"/>
                  </a:lnTo>
                  <a:lnTo>
                    <a:pt x="928" y="1463"/>
                  </a:lnTo>
                  <a:lnTo>
                    <a:pt x="969" y="1546"/>
                  </a:lnTo>
                  <a:lnTo>
                    <a:pt x="1019" y="1630"/>
                  </a:lnTo>
                  <a:lnTo>
                    <a:pt x="1061" y="1705"/>
                  </a:lnTo>
                  <a:lnTo>
                    <a:pt x="1095" y="1764"/>
                  </a:lnTo>
                  <a:lnTo>
                    <a:pt x="1111" y="1789"/>
                  </a:lnTo>
                  <a:lnTo>
                    <a:pt x="1161" y="1872"/>
                  </a:lnTo>
                  <a:lnTo>
                    <a:pt x="1203" y="1956"/>
                  </a:lnTo>
                  <a:lnTo>
                    <a:pt x="1253" y="2039"/>
                  </a:lnTo>
                  <a:lnTo>
                    <a:pt x="1303" y="2123"/>
                  </a:lnTo>
                  <a:lnTo>
                    <a:pt x="1354" y="2206"/>
                  </a:lnTo>
                  <a:lnTo>
                    <a:pt x="1404" y="2290"/>
                  </a:lnTo>
                  <a:lnTo>
                    <a:pt x="1454" y="2365"/>
                  </a:lnTo>
                  <a:lnTo>
                    <a:pt x="1504" y="2449"/>
                  </a:lnTo>
                  <a:lnTo>
                    <a:pt x="1554" y="2532"/>
                  </a:lnTo>
                  <a:lnTo>
                    <a:pt x="1613" y="2616"/>
                  </a:lnTo>
                  <a:lnTo>
                    <a:pt x="1654" y="2683"/>
                  </a:lnTo>
                  <a:lnTo>
                    <a:pt x="1663" y="2699"/>
                  </a:lnTo>
                  <a:lnTo>
                    <a:pt x="1621" y="2916"/>
                  </a:lnTo>
                  <a:lnTo>
                    <a:pt x="1395" y="2875"/>
                  </a:lnTo>
                  <a:lnTo>
                    <a:pt x="1387" y="2866"/>
                  </a:lnTo>
                  <a:lnTo>
                    <a:pt x="1337" y="2791"/>
                  </a:lnTo>
                  <a:lnTo>
                    <a:pt x="1287" y="2708"/>
                  </a:lnTo>
                  <a:lnTo>
                    <a:pt x="1228" y="2632"/>
                  </a:lnTo>
                  <a:lnTo>
                    <a:pt x="1178" y="2549"/>
                  </a:lnTo>
                  <a:lnTo>
                    <a:pt x="1120" y="2465"/>
                  </a:lnTo>
                  <a:lnTo>
                    <a:pt x="1070" y="2382"/>
                  </a:lnTo>
                  <a:lnTo>
                    <a:pt x="1019" y="2298"/>
                  </a:lnTo>
                  <a:lnTo>
                    <a:pt x="961" y="2215"/>
                  </a:lnTo>
                  <a:lnTo>
                    <a:pt x="911" y="2131"/>
                  </a:lnTo>
                  <a:lnTo>
                    <a:pt x="861" y="2056"/>
                  </a:lnTo>
                  <a:lnTo>
                    <a:pt x="811" y="1972"/>
                  </a:lnTo>
                  <a:lnTo>
                    <a:pt x="794" y="1939"/>
                  </a:lnTo>
                  <a:lnTo>
                    <a:pt x="760" y="1889"/>
                  </a:lnTo>
                  <a:lnTo>
                    <a:pt x="710" y="1805"/>
                  </a:lnTo>
                  <a:lnTo>
                    <a:pt x="660" y="1722"/>
                  </a:lnTo>
                  <a:lnTo>
                    <a:pt x="618" y="1638"/>
                  </a:lnTo>
                  <a:lnTo>
                    <a:pt x="568" y="1546"/>
                  </a:lnTo>
                  <a:lnTo>
                    <a:pt x="518" y="1463"/>
                  </a:lnTo>
                  <a:lnTo>
                    <a:pt x="476" y="1379"/>
                  </a:lnTo>
                  <a:lnTo>
                    <a:pt x="426" y="1296"/>
                  </a:lnTo>
                  <a:lnTo>
                    <a:pt x="376" y="1212"/>
                  </a:lnTo>
                  <a:lnTo>
                    <a:pt x="334" y="1120"/>
                  </a:lnTo>
                  <a:lnTo>
                    <a:pt x="293" y="1037"/>
                  </a:lnTo>
                  <a:lnTo>
                    <a:pt x="242" y="945"/>
                  </a:lnTo>
                  <a:lnTo>
                    <a:pt x="201" y="861"/>
                  </a:lnTo>
                  <a:lnTo>
                    <a:pt x="159" y="769"/>
                  </a:lnTo>
                  <a:lnTo>
                    <a:pt x="117" y="686"/>
                  </a:lnTo>
                  <a:lnTo>
                    <a:pt x="92" y="627"/>
                  </a:lnTo>
                  <a:lnTo>
                    <a:pt x="84" y="594"/>
                  </a:lnTo>
                  <a:lnTo>
                    <a:pt x="50" y="494"/>
                  </a:lnTo>
                  <a:lnTo>
                    <a:pt x="25" y="402"/>
                  </a:lnTo>
                  <a:lnTo>
                    <a:pt x="0" y="318"/>
                  </a:lnTo>
                  <a:lnTo>
                    <a:pt x="0" y="193"/>
                  </a:lnTo>
                  <a:lnTo>
                    <a:pt x="0" y="93"/>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8724147" y="3528587"/>
              <a:ext cx="74633" cy="119964"/>
            </a:xfrm>
            <a:custGeom>
              <a:avLst/>
              <a:gdLst/>
              <a:ahLst/>
              <a:cxnLst/>
              <a:rect l="l" t="t" r="r" b="b"/>
              <a:pathLst>
                <a:path w="1513" h="2432" extrusionOk="0">
                  <a:moveTo>
                    <a:pt x="552" y="59"/>
                  </a:moveTo>
                  <a:lnTo>
                    <a:pt x="585" y="125"/>
                  </a:lnTo>
                  <a:lnTo>
                    <a:pt x="644" y="259"/>
                  </a:lnTo>
                  <a:lnTo>
                    <a:pt x="702" y="401"/>
                  </a:lnTo>
                  <a:lnTo>
                    <a:pt x="769" y="543"/>
                  </a:lnTo>
                  <a:lnTo>
                    <a:pt x="886" y="819"/>
                  </a:lnTo>
                  <a:lnTo>
                    <a:pt x="944" y="953"/>
                  </a:lnTo>
                  <a:lnTo>
                    <a:pt x="1003" y="1095"/>
                  </a:lnTo>
                  <a:lnTo>
                    <a:pt x="1061" y="1228"/>
                  </a:lnTo>
                  <a:lnTo>
                    <a:pt x="1128" y="1362"/>
                  </a:lnTo>
                  <a:lnTo>
                    <a:pt x="1187" y="1496"/>
                  </a:lnTo>
                  <a:lnTo>
                    <a:pt x="1212" y="1562"/>
                  </a:lnTo>
                  <a:lnTo>
                    <a:pt x="1245" y="1629"/>
                  </a:lnTo>
                  <a:lnTo>
                    <a:pt x="1279" y="1696"/>
                  </a:lnTo>
                  <a:lnTo>
                    <a:pt x="1312" y="1763"/>
                  </a:lnTo>
                  <a:lnTo>
                    <a:pt x="1345" y="1830"/>
                  </a:lnTo>
                  <a:lnTo>
                    <a:pt x="1370" y="1897"/>
                  </a:lnTo>
                  <a:lnTo>
                    <a:pt x="1404" y="1963"/>
                  </a:lnTo>
                  <a:lnTo>
                    <a:pt x="1437" y="2030"/>
                  </a:lnTo>
                  <a:lnTo>
                    <a:pt x="1471" y="2097"/>
                  </a:lnTo>
                  <a:lnTo>
                    <a:pt x="1513" y="2164"/>
                  </a:lnTo>
                  <a:lnTo>
                    <a:pt x="1437" y="2431"/>
                  </a:lnTo>
                  <a:lnTo>
                    <a:pt x="1170" y="2356"/>
                  </a:lnTo>
                  <a:lnTo>
                    <a:pt x="1128" y="2298"/>
                  </a:lnTo>
                  <a:lnTo>
                    <a:pt x="1086" y="2231"/>
                  </a:lnTo>
                  <a:lnTo>
                    <a:pt x="1045" y="2164"/>
                  </a:lnTo>
                  <a:lnTo>
                    <a:pt x="1011" y="2097"/>
                  </a:lnTo>
                  <a:lnTo>
                    <a:pt x="970" y="2039"/>
                  </a:lnTo>
                  <a:lnTo>
                    <a:pt x="928" y="1972"/>
                  </a:lnTo>
                  <a:lnTo>
                    <a:pt x="894" y="1905"/>
                  </a:lnTo>
                  <a:lnTo>
                    <a:pt x="853" y="1838"/>
                  </a:lnTo>
                  <a:lnTo>
                    <a:pt x="819" y="1771"/>
                  </a:lnTo>
                  <a:lnTo>
                    <a:pt x="777" y="1704"/>
                  </a:lnTo>
                  <a:lnTo>
                    <a:pt x="702" y="1579"/>
                  </a:lnTo>
                  <a:lnTo>
                    <a:pt x="627" y="1445"/>
                  </a:lnTo>
                  <a:lnTo>
                    <a:pt x="560" y="1312"/>
                  </a:lnTo>
                  <a:lnTo>
                    <a:pt x="485" y="1178"/>
                  </a:lnTo>
                  <a:lnTo>
                    <a:pt x="410" y="1053"/>
                  </a:lnTo>
                  <a:lnTo>
                    <a:pt x="268" y="785"/>
                  </a:lnTo>
                  <a:lnTo>
                    <a:pt x="193" y="660"/>
                  </a:lnTo>
                  <a:lnTo>
                    <a:pt x="126" y="526"/>
                  </a:lnTo>
                  <a:lnTo>
                    <a:pt x="51" y="401"/>
                  </a:lnTo>
                  <a:lnTo>
                    <a:pt x="17" y="343"/>
                  </a:lnTo>
                  <a:lnTo>
                    <a:pt x="0" y="259"/>
                  </a:lnTo>
                  <a:lnTo>
                    <a:pt x="51" y="234"/>
                  </a:lnTo>
                  <a:lnTo>
                    <a:pt x="443" y="25"/>
                  </a:lnTo>
                  <a:lnTo>
                    <a:pt x="493"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4"/>
            <p:cNvSpPr/>
            <p:nvPr/>
          </p:nvSpPr>
          <p:spPr>
            <a:xfrm>
              <a:off x="8431142" y="3135052"/>
              <a:ext cx="60229" cy="82426"/>
            </a:xfrm>
            <a:custGeom>
              <a:avLst/>
              <a:gdLst/>
              <a:ahLst/>
              <a:cxnLst/>
              <a:rect l="l" t="t" r="r" b="b"/>
              <a:pathLst>
                <a:path w="1221" h="1671" extrusionOk="0">
                  <a:moveTo>
                    <a:pt x="235" y="25"/>
                  </a:moveTo>
                  <a:lnTo>
                    <a:pt x="260" y="25"/>
                  </a:lnTo>
                  <a:lnTo>
                    <a:pt x="285" y="59"/>
                  </a:lnTo>
                  <a:lnTo>
                    <a:pt x="318" y="100"/>
                  </a:lnTo>
                  <a:lnTo>
                    <a:pt x="360" y="142"/>
                  </a:lnTo>
                  <a:lnTo>
                    <a:pt x="360" y="150"/>
                  </a:lnTo>
                  <a:lnTo>
                    <a:pt x="385" y="192"/>
                  </a:lnTo>
                  <a:lnTo>
                    <a:pt x="410" y="234"/>
                  </a:lnTo>
                  <a:lnTo>
                    <a:pt x="435" y="284"/>
                  </a:lnTo>
                  <a:lnTo>
                    <a:pt x="469" y="334"/>
                  </a:lnTo>
                  <a:lnTo>
                    <a:pt x="494" y="376"/>
                  </a:lnTo>
                  <a:lnTo>
                    <a:pt x="519" y="426"/>
                  </a:lnTo>
                  <a:lnTo>
                    <a:pt x="552" y="468"/>
                  </a:lnTo>
                  <a:lnTo>
                    <a:pt x="577" y="518"/>
                  </a:lnTo>
                  <a:lnTo>
                    <a:pt x="611" y="560"/>
                  </a:lnTo>
                  <a:lnTo>
                    <a:pt x="636" y="610"/>
                  </a:lnTo>
                  <a:lnTo>
                    <a:pt x="669" y="652"/>
                  </a:lnTo>
                  <a:lnTo>
                    <a:pt x="702" y="702"/>
                  </a:lnTo>
                  <a:lnTo>
                    <a:pt x="728" y="744"/>
                  </a:lnTo>
                  <a:lnTo>
                    <a:pt x="761" y="785"/>
                  </a:lnTo>
                  <a:lnTo>
                    <a:pt x="794" y="835"/>
                  </a:lnTo>
                  <a:lnTo>
                    <a:pt x="828" y="877"/>
                  </a:lnTo>
                  <a:lnTo>
                    <a:pt x="828" y="877"/>
                  </a:lnTo>
                  <a:lnTo>
                    <a:pt x="853" y="919"/>
                  </a:lnTo>
                  <a:lnTo>
                    <a:pt x="886" y="961"/>
                  </a:lnTo>
                  <a:lnTo>
                    <a:pt x="920" y="1003"/>
                  </a:lnTo>
                  <a:lnTo>
                    <a:pt x="953" y="1053"/>
                  </a:lnTo>
                  <a:lnTo>
                    <a:pt x="986" y="1094"/>
                  </a:lnTo>
                  <a:lnTo>
                    <a:pt x="1020" y="1136"/>
                  </a:lnTo>
                  <a:lnTo>
                    <a:pt x="1087" y="1228"/>
                  </a:lnTo>
                  <a:lnTo>
                    <a:pt x="1154" y="1312"/>
                  </a:lnTo>
                  <a:lnTo>
                    <a:pt x="1220" y="1395"/>
                  </a:lnTo>
                  <a:lnTo>
                    <a:pt x="1220" y="1404"/>
                  </a:lnTo>
                  <a:lnTo>
                    <a:pt x="1195" y="1671"/>
                  </a:lnTo>
                  <a:lnTo>
                    <a:pt x="928" y="1637"/>
                  </a:lnTo>
                  <a:lnTo>
                    <a:pt x="920" y="1629"/>
                  </a:lnTo>
                  <a:lnTo>
                    <a:pt x="853" y="1546"/>
                  </a:lnTo>
                  <a:lnTo>
                    <a:pt x="786" y="1454"/>
                  </a:lnTo>
                  <a:lnTo>
                    <a:pt x="719" y="1370"/>
                  </a:lnTo>
                  <a:lnTo>
                    <a:pt x="677" y="1320"/>
                  </a:lnTo>
                  <a:lnTo>
                    <a:pt x="644" y="1278"/>
                  </a:lnTo>
                  <a:lnTo>
                    <a:pt x="611" y="1228"/>
                  </a:lnTo>
                  <a:lnTo>
                    <a:pt x="577" y="1186"/>
                  </a:lnTo>
                  <a:lnTo>
                    <a:pt x="552" y="1136"/>
                  </a:lnTo>
                  <a:lnTo>
                    <a:pt x="519" y="1094"/>
                  </a:lnTo>
                  <a:lnTo>
                    <a:pt x="519" y="1094"/>
                  </a:lnTo>
                  <a:lnTo>
                    <a:pt x="485" y="1044"/>
                  </a:lnTo>
                  <a:lnTo>
                    <a:pt x="452" y="994"/>
                  </a:lnTo>
                  <a:lnTo>
                    <a:pt x="427" y="952"/>
                  </a:lnTo>
                  <a:lnTo>
                    <a:pt x="393" y="902"/>
                  </a:lnTo>
                  <a:lnTo>
                    <a:pt x="360" y="852"/>
                  </a:lnTo>
                  <a:lnTo>
                    <a:pt x="335" y="810"/>
                  </a:lnTo>
                  <a:lnTo>
                    <a:pt x="301" y="760"/>
                  </a:lnTo>
                  <a:lnTo>
                    <a:pt x="268" y="710"/>
                  </a:lnTo>
                  <a:lnTo>
                    <a:pt x="243" y="660"/>
                  </a:lnTo>
                  <a:lnTo>
                    <a:pt x="210" y="618"/>
                  </a:lnTo>
                  <a:lnTo>
                    <a:pt x="185" y="568"/>
                  </a:lnTo>
                  <a:lnTo>
                    <a:pt x="151" y="518"/>
                  </a:lnTo>
                  <a:lnTo>
                    <a:pt x="126" y="468"/>
                  </a:lnTo>
                  <a:lnTo>
                    <a:pt x="101" y="418"/>
                  </a:lnTo>
                  <a:lnTo>
                    <a:pt x="68" y="368"/>
                  </a:lnTo>
                  <a:lnTo>
                    <a:pt x="42" y="326"/>
                  </a:lnTo>
                  <a:lnTo>
                    <a:pt x="42" y="317"/>
                  </a:lnTo>
                  <a:lnTo>
                    <a:pt x="26" y="259"/>
                  </a:lnTo>
                  <a:lnTo>
                    <a:pt x="9" y="201"/>
                  </a:lnTo>
                  <a:lnTo>
                    <a:pt x="1" y="167"/>
                  </a:lnTo>
                  <a:lnTo>
                    <a:pt x="9" y="142"/>
                  </a:lnTo>
                  <a:lnTo>
                    <a:pt x="34" y="59"/>
                  </a:lnTo>
                  <a:lnTo>
                    <a:pt x="1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4"/>
            <p:cNvSpPr/>
            <p:nvPr/>
          </p:nvSpPr>
          <p:spPr>
            <a:xfrm>
              <a:off x="8418810" y="2762481"/>
              <a:ext cx="74633" cy="93180"/>
            </a:xfrm>
            <a:custGeom>
              <a:avLst/>
              <a:gdLst/>
              <a:ahLst/>
              <a:cxnLst/>
              <a:rect l="l" t="t" r="r" b="b"/>
              <a:pathLst>
                <a:path w="1513" h="1889" extrusionOk="0">
                  <a:moveTo>
                    <a:pt x="100" y="43"/>
                  </a:moveTo>
                  <a:lnTo>
                    <a:pt x="259" y="85"/>
                  </a:lnTo>
                  <a:lnTo>
                    <a:pt x="267" y="85"/>
                  </a:lnTo>
                  <a:lnTo>
                    <a:pt x="376" y="160"/>
                  </a:lnTo>
                  <a:lnTo>
                    <a:pt x="426" y="193"/>
                  </a:lnTo>
                  <a:lnTo>
                    <a:pt x="468" y="252"/>
                  </a:lnTo>
                  <a:lnTo>
                    <a:pt x="551" y="360"/>
                  </a:lnTo>
                  <a:lnTo>
                    <a:pt x="635" y="460"/>
                  </a:lnTo>
                  <a:lnTo>
                    <a:pt x="719" y="569"/>
                  </a:lnTo>
                  <a:lnTo>
                    <a:pt x="802" y="669"/>
                  </a:lnTo>
                  <a:lnTo>
                    <a:pt x="886" y="778"/>
                  </a:lnTo>
                  <a:lnTo>
                    <a:pt x="961" y="878"/>
                  </a:lnTo>
                  <a:lnTo>
                    <a:pt x="1044" y="987"/>
                  </a:lnTo>
                  <a:lnTo>
                    <a:pt x="1053" y="1003"/>
                  </a:lnTo>
                  <a:lnTo>
                    <a:pt x="1120" y="1095"/>
                  </a:lnTo>
                  <a:lnTo>
                    <a:pt x="1203" y="1196"/>
                  </a:lnTo>
                  <a:lnTo>
                    <a:pt x="1278" y="1304"/>
                  </a:lnTo>
                  <a:lnTo>
                    <a:pt x="1353" y="1413"/>
                  </a:lnTo>
                  <a:lnTo>
                    <a:pt x="1429" y="1521"/>
                  </a:lnTo>
                  <a:lnTo>
                    <a:pt x="1504" y="1630"/>
                  </a:lnTo>
                  <a:lnTo>
                    <a:pt x="1512" y="1638"/>
                  </a:lnTo>
                  <a:lnTo>
                    <a:pt x="1470" y="1889"/>
                  </a:lnTo>
                  <a:lnTo>
                    <a:pt x="1211" y="1847"/>
                  </a:lnTo>
                  <a:lnTo>
                    <a:pt x="1203" y="1839"/>
                  </a:lnTo>
                  <a:lnTo>
                    <a:pt x="1136" y="1747"/>
                  </a:lnTo>
                  <a:lnTo>
                    <a:pt x="1053" y="1638"/>
                  </a:lnTo>
                  <a:lnTo>
                    <a:pt x="969" y="1538"/>
                  </a:lnTo>
                  <a:lnTo>
                    <a:pt x="894" y="1430"/>
                  </a:lnTo>
                  <a:lnTo>
                    <a:pt x="810" y="1329"/>
                  </a:lnTo>
                  <a:lnTo>
                    <a:pt x="744" y="1237"/>
                  </a:lnTo>
                  <a:lnTo>
                    <a:pt x="727" y="1221"/>
                  </a:lnTo>
                  <a:lnTo>
                    <a:pt x="643" y="1120"/>
                  </a:lnTo>
                  <a:lnTo>
                    <a:pt x="568" y="1012"/>
                  </a:lnTo>
                  <a:lnTo>
                    <a:pt x="485" y="912"/>
                  </a:lnTo>
                  <a:lnTo>
                    <a:pt x="401" y="803"/>
                  </a:lnTo>
                  <a:lnTo>
                    <a:pt x="318" y="703"/>
                  </a:lnTo>
                  <a:lnTo>
                    <a:pt x="234" y="594"/>
                  </a:lnTo>
                  <a:lnTo>
                    <a:pt x="142" y="494"/>
                  </a:lnTo>
                  <a:lnTo>
                    <a:pt x="100" y="435"/>
                  </a:lnTo>
                  <a:lnTo>
                    <a:pt x="75" y="377"/>
                  </a:lnTo>
                  <a:lnTo>
                    <a:pt x="17" y="260"/>
                  </a:lnTo>
                  <a:lnTo>
                    <a:pt x="17" y="252"/>
                  </a:lnTo>
                  <a:lnTo>
                    <a:pt x="0" y="93"/>
                  </a:lnTo>
                  <a:lnTo>
                    <a:pt x="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8092016" y="2541642"/>
              <a:ext cx="73794" cy="109260"/>
            </a:xfrm>
            <a:custGeom>
              <a:avLst/>
              <a:gdLst/>
              <a:ahLst/>
              <a:cxnLst/>
              <a:rect l="l" t="t" r="r" b="b"/>
              <a:pathLst>
                <a:path w="1496" h="2215" extrusionOk="0">
                  <a:moveTo>
                    <a:pt x="243" y="59"/>
                  </a:moveTo>
                  <a:lnTo>
                    <a:pt x="284" y="84"/>
                  </a:lnTo>
                  <a:lnTo>
                    <a:pt x="326" y="109"/>
                  </a:lnTo>
                  <a:lnTo>
                    <a:pt x="368" y="134"/>
                  </a:lnTo>
                  <a:lnTo>
                    <a:pt x="385" y="134"/>
                  </a:lnTo>
                  <a:lnTo>
                    <a:pt x="401" y="159"/>
                  </a:lnTo>
                  <a:lnTo>
                    <a:pt x="418" y="192"/>
                  </a:lnTo>
                  <a:lnTo>
                    <a:pt x="443" y="217"/>
                  </a:lnTo>
                  <a:lnTo>
                    <a:pt x="468" y="242"/>
                  </a:lnTo>
                  <a:lnTo>
                    <a:pt x="477" y="251"/>
                  </a:lnTo>
                  <a:lnTo>
                    <a:pt x="477" y="276"/>
                  </a:lnTo>
                  <a:lnTo>
                    <a:pt x="493" y="309"/>
                  </a:lnTo>
                  <a:lnTo>
                    <a:pt x="502" y="343"/>
                  </a:lnTo>
                  <a:lnTo>
                    <a:pt x="510" y="368"/>
                  </a:lnTo>
                  <a:lnTo>
                    <a:pt x="518" y="401"/>
                  </a:lnTo>
                  <a:lnTo>
                    <a:pt x="535" y="435"/>
                  </a:lnTo>
                  <a:lnTo>
                    <a:pt x="543" y="460"/>
                  </a:lnTo>
                  <a:lnTo>
                    <a:pt x="552" y="493"/>
                  </a:lnTo>
                  <a:lnTo>
                    <a:pt x="568" y="518"/>
                  </a:lnTo>
                  <a:lnTo>
                    <a:pt x="577" y="552"/>
                  </a:lnTo>
                  <a:lnTo>
                    <a:pt x="593" y="585"/>
                  </a:lnTo>
                  <a:lnTo>
                    <a:pt x="610" y="610"/>
                  </a:lnTo>
                  <a:lnTo>
                    <a:pt x="619" y="643"/>
                  </a:lnTo>
                  <a:lnTo>
                    <a:pt x="635" y="677"/>
                  </a:lnTo>
                  <a:lnTo>
                    <a:pt x="652" y="702"/>
                  </a:lnTo>
                  <a:lnTo>
                    <a:pt x="669" y="735"/>
                  </a:lnTo>
                  <a:lnTo>
                    <a:pt x="677" y="760"/>
                  </a:lnTo>
                  <a:lnTo>
                    <a:pt x="694" y="794"/>
                  </a:lnTo>
                  <a:lnTo>
                    <a:pt x="710" y="819"/>
                  </a:lnTo>
                  <a:lnTo>
                    <a:pt x="727" y="852"/>
                  </a:lnTo>
                  <a:lnTo>
                    <a:pt x="744" y="877"/>
                  </a:lnTo>
                  <a:lnTo>
                    <a:pt x="761" y="911"/>
                  </a:lnTo>
                  <a:lnTo>
                    <a:pt x="777" y="936"/>
                  </a:lnTo>
                  <a:lnTo>
                    <a:pt x="802" y="969"/>
                  </a:lnTo>
                  <a:lnTo>
                    <a:pt x="819" y="994"/>
                  </a:lnTo>
                  <a:lnTo>
                    <a:pt x="836" y="1028"/>
                  </a:lnTo>
                  <a:lnTo>
                    <a:pt x="852" y="1053"/>
                  </a:lnTo>
                  <a:lnTo>
                    <a:pt x="894" y="1111"/>
                  </a:lnTo>
                  <a:lnTo>
                    <a:pt x="936" y="1170"/>
                  </a:lnTo>
                  <a:lnTo>
                    <a:pt x="961" y="1212"/>
                  </a:lnTo>
                  <a:lnTo>
                    <a:pt x="969" y="1228"/>
                  </a:lnTo>
                  <a:lnTo>
                    <a:pt x="1011" y="1287"/>
                  </a:lnTo>
                  <a:lnTo>
                    <a:pt x="1053" y="1345"/>
                  </a:lnTo>
                  <a:lnTo>
                    <a:pt x="1095" y="1395"/>
                  </a:lnTo>
                  <a:lnTo>
                    <a:pt x="1145" y="1454"/>
                  </a:lnTo>
                  <a:lnTo>
                    <a:pt x="1187" y="1512"/>
                  </a:lnTo>
                  <a:lnTo>
                    <a:pt x="1228" y="1571"/>
                  </a:lnTo>
                  <a:lnTo>
                    <a:pt x="1270" y="1621"/>
                  </a:lnTo>
                  <a:lnTo>
                    <a:pt x="1320" y="1679"/>
                  </a:lnTo>
                  <a:lnTo>
                    <a:pt x="1362" y="1730"/>
                  </a:lnTo>
                  <a:lnTo>
                    <a:pt x="1412" y="1788"/>
                  </a:lnTo>
                  <a:lnTo>
                    <a:pt x="1496" y="1888"/>
                  </a:lnTo>
                  <a:lnTo>
                    <a:pt x="1496" y="1905"/>
                  </a:lnTo>
                  <a:lnTo>
                    <a:pt x="1479" y="2214"/>
                  </a:lnTo>
                  <a:lnTo>
                    <a:pt x="1162" y="2189"/>
                  </a:lnTo>
                  <a:lnTo>
                    <a:pt x="1153" y="2181"/>
                  </a:lnTo>
                  <a:lnTo>
                    <a:pt x="1070" y="2080"/>
                  </a:lnTo>
                  <a:lnTo>
                    <a:pt x="1020" y="2022"/>
                  </a:lnTo>
                  <a:lnTo>
                    <a:pt x="969" y="1972"/>
                  </a:lnTo>
                  <a:lnTo>
                    <a:pt x="919" y="1913"/>
                  </a:lnTo>
                  <a:lnTo>
                    <a:pt x="878" y="1855"/>
                  </a:lnTo>
                  <a:lnTo>
                    <a:pt x="827" y="1796"/>
                  </a:lnTo>
                  <a:lnTo>
                    <a:pt x="777" y="1738"/>
                  </a:lnTo>
                  <a:lnTo>
                    <a:pt x="727" y="1679"/>
                  </a:lnTo>
                  <a:lnTo>
                    <a:pt x="685" y="1621"/>
                  </a:lnTo>
                  <a:lnTo>
                    <a:pt x="635" y="1562"/>
                  </a:lnTo>
                  <a:lnTo>
                    <a:pt x="593" y="1504"/>
                  </a:lnTo>
                  <a:lnTo>
                    <a:pt x="577" y="1487"/>
                  </a:lnTo>
                  <a:lnTo>
                    <a:pt x="543" y="1445"/>
                  </a:lnTo>
                  <a:lnTo>
                    <a:pt x="502" y="1387"/>
                  </a:lnTo>
                  <a:lnTo>
                    <a:pt x="460" y="1320"/>
                  </a:lnTo>
                  <a:lnTo>
                    <a:pt x="435" y="1287"/>
                  </a:lnTo>
                  <a:lnTo>
                    <a:pt x="418" y="1253"/>
                  </a:lnTo>
                  <a:lnTo>
                    <a:pt x="393" y="1228"/>
                  </a:lnTo>
                  <a:lnTo>
                    <a:pt x="376" y="1195"/>
                  </a:lnTo>
                  <a:lnTo>
                    <a:pt x="351" y="1161"/>
                  </a:lnTo>
                  <a:lnTo>
                    <a:pt x="334" y="1128"/>
                  </a:lnTo>
                  <a:lnTo>
                    <a:pt x="309" y="1095"/>
                  </a:lnTo>
                  <a:lnTo>
                    <a:pt x="293" y="1061"/>
                  </a:lnTo>
                  <a:lnTo>
                    <a:pt x="276" y="1028"/>
                  </a:lnTo>
                  <a:lnTo>
                    <a:pt x="259" y="994"/>
                  </a:lnTo>
                  <a:lnTo>
                    <a:pt x="234" y="961"/>
                  </a:lnTo>
                  <a:lnTo>
                    <a:pt x="218" y="928"/>
                  </a:lnTo>
                  <a:lnTo>
                    <a:pt x="201" y="886"/>
                  </a:lnTo>
                  <a:lnTo>
                    <a:pt x="184" y="861"/>
                  </a:lnTo>
                  <a:lnTo>
                    <a:pt x="167" y="827"/>
                  </a:lnTo>
                  <a:lnTo>
                    <a:pt x="151" y="794"/>
                  </a:lnTo>
                  <a:lnTo>
                    <a:pt x="134" y="752"/>
                  </a:lnTo>
                  <a:lnTo>
                    <a:pt x="117" y="719"/>
                  </a:lnTo>
                  <a:lnTo>
                    <a:pt x="109" y="685"/>
                  </a:lnTo>
                  <a:lnTo>
                    <a:pt x="92" y="652"/>
                  </a:lnTo>
                  <a:lnTo>
                    <a:pt x="76" y="610"/>
                  </a:lnTo>
                  <a:lnTo>
                    <a:pt x="59" y="577"/>
                  </a:lnTo>
                  <a:lnTo>
                    <a:pt x="50" y="535"/>
                  </a:lnTo>
                  <a:lnTo>
                    <a:pt x="34" y="501"/>
                  </a:lnTo>
                  <a:lnTo>
                    <a:pt x="25" y="460"/>
                  </a:lnTo>
                  <a:lnTo>
                    <a:pt x="9" y="426"/>
                  </a:lnTo>
                  <a:lnTo>
                    <a:pt x="0" y="393"/>
                  </a:lnTo>
                  <a:lnTo>
                    <a:pt x="0" y="385"/>
                  </a:lnTo>
                  <a:lnTo>
                    <a:pt x="0" y="343"/>
                  </a:lnTo>
                  <a:lnTo>
                    <a:pt x="9" y="301"/>
                  </a:lnTo>
                  <a:lnTo>
                    <a:pt x="17" y="259"/>
                  </a:lnTo>
                  <a:lnTo>
                    <a:pt x="17" y="226"/>
                  </a:lnTo>
                  <a:lnTo>
                    <a:pt x="25" y="217"/>
                  </a:lnTo>
                  <a:lnTo>
                    <a:pt x="50" y="167"/>
                  </a:lnTo>
                  <a:lnTo>
                    <a:pt x="84" y="126"/>
                  </a:lnTo>
                  <a:lnTo>
                    <a:pt x="109" y="84"/>
                  </a:lnTo>
                  <a:lnTo>
                    <a:pt x="15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8254352" y="2856894"/>
              <a:ext cx="32605" cy="44543"/>
            </a:xfrm>
            <a:custGeom>
              <a:avLst/>
              <a:gdLst/>
              <a:ahLst/>
              <a:cxnLst/>
              <a:rect l="l" t="t" r="r" b="b"/>
              <a:pathLst>
                <a:path w="661" h="903" extrusionOk="0">
                  <a:moveTo>
                    <a:pt x="109" y="17"/>
                  </a:moveTo>
                  <a:lnTo>
                    <a:pt x="109" y="17"/>
                  </a:lnTo>
                  <a:lnTo>
                    <a:pt x="210" y="84"/>
                  </a:lnTo>
                  <a:lnTo>
                    <a:pt x="243" y="109"/>
                  </a:lnTo>
                  <a:lnTo>
                    <a:pt x="277" y="125"/>
                  </a:lnTo>
                  <a:lnTo>
                    <a:pt x="327" y="167"/>
                  </a:lnTo>
                  <a:lnTo>
                    <a:pt x="335" y="176"/>
                  </a:lnTo>
                  <a:lnTo>
                    <a:pt x="385" y="251"/>
                  </a:lnTo>
                  <a:lnTo>
                    <a:pt x="419" y="292"/>
                  </a:lnTo>
                  <a:lnTo>
                    <a:pt x="427" y="309"/>
                  </a:lnTo>
                  <a:lnTo>
                    <a:pt x="469" y="376"/>
                  </a:lnTo>
                  <a:lnTo>
                    <a:pt x="519" y="451"/>
                  </a:lnTo>
                  <a:lnTo>
                    <a:pt x="527" y="460"/>
                  </a:lnTo>
                  <a:lnTo>
                    <a:pt x="586" y="551"/>
                  </a:lnTo>
                  <a:lnTo>
                    <a:pt x="661" y="677"/>
                  </a:lnTo>
                  <a:lnTo>
                    <a:pt x="661" y="677"/>
                  </a:lnTo>
                  <a:lnTo>
                    <a:pt x="619" y="902"/>
                  </a:lnTo>
                  <a:lnTo>
                    <a:pt x="402" y="861"/>
                  </a:lnTo>
                  <a:lnTo>
                    <a:pt x="402" y="861"/>
                  </a:lnTo>
                  <a:lnTo>
                    <a:pt x="310" y="735"/>
                  </a:lnTo>
                  <a:lnTo>
                    <a:pt x="243" y="660"/>
                  </a:lnTo>
                  <a:lnTo>
                    <a:pt x="235" y="643"/>
                  </a:lnTo>
                  <a:lnTo>
                    <a:pt x="185" y="576"/>
                  </a:lnTo>
                  <a:lnTo>
                    <a:pt x="134" y="510"/>
                  </a:lnTo>
                  <a:lnTo>
                    <a:pt x="118" y="485"/>
                  </a:lnTo>
                  <a:lnTo>
                    <a:pt x="93" y="443"/>
                  </a:lnTo>
                  <a:lnTo>
                    <a:pt x="43" y="359"/>
                  </a:lnTo>
                  <a:lnTo>
                    <a:pt x="34" y="351"/>
                  </a:lnTo>
                  <a:lnTo>
                    <a:pt x="18" y="284"/>
                  </a:lnTo>
                  <a:lnTo>
                    <a:pt x="18" y="251"/>
                  </a:lnTo>
                  <a:lnTo>
                    <a:pt x="18" y="201"/>
                  </a:lnTo>
                  <a:lnTo>
                    <a:pt x="1" y="92"/>
                  </a:lnTo>
                  <a:lnTo>
                    <a:pt x="1" y="92"/>
                  </a:lnTo>
                  <a:lnTo>
                    <a:pt x="1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7946943" y="2723759"/>
              <a:ext cx="108422" cy="140189"/>
            </a:xfrm>
            <a:custGeom>
              <a:avLst/>
              <a:gdLst/>
              <a:ahLst/>
              <a:cxnLst/>
              <a:rect l="l" t="t" r="r" b="b"/>
              <a:pathLst>
                <a:path w="2198" h="2842" extrusionOk="0">
                  <a:moveTo>
                    <a:pt x="118" y="17"/>
                  </a:moveTo>
                  <a:lnTo>
                    <a:pt x="168" y="42"/>
                  </a:lnTo>
                  <a:lnTo>
                    <a:pt x="226" y="76"/>
                  </a:lnTo>
                  <a:lnTo>
                    <a:pt x="285" y="93"/>
                  </a:lnTo>
                  <a:lnTo>
                    <a:pt x="285" y="93"/>
                  </a:lnTo>
                  <a:lnTo>
                    <a:pt x="327" y="134"/>
                  </a:lnTo>
                  <a:lnTo>
                    <a:pt x="360" y="168"/>
                  </a:lnTo>
                  <a:lnTo>
                    <a:pt x="402" y="201"/>
                  </a:lnTo>
                  <a:lnTo>
                    <a:pt x="435" y="243"/>
                  </a:lnTo>
                  <a:lnTo>
                    <a:pt x="452" y="251"/>
                  </a:lnTo>
                  <a:lnTo>
                    <a:pt x="469" y="285"/>
                  </a:lnTo>
                  <a:lnTo>
                    <a:pt x="527" y="368"/>
                  </a:lnTo>
                  <a:lnTo>
                    <a:pt x="577" y="452"/>
                  </a:lnTo>
                  <a:lnTo>
                    <a:pt x="636" y="535"/>
                  </a:lnTo>
                  <a:lnTo>
                    <a:pt x="694" y="627"/>
                  </a:lnTo>
                  <a:lnTo>
                    <a:pt x="761" y="711"/>
                  </a:lnTo>
                  <a:lnTo>
                    <a:pt x="819" y="794"/>
                  </a:lnTo>
                  <a:lnTo>
                    <a:pt x="878" y="878"/>
                  </a:lnTo>
                  <a:lnTo>
                    <a:pt x="936" y="961"/>
                  </a:lnTo>
                  <a:lnTo>
                    <a:pt x="1003" y="1045"/>
                  </a:lnTo>
                  <a:lnTo>
                    <a:pt x="1062" y="1129"/>
                  </a:lnTo>
                  <a:lnTo>
                    <a:pt x="1129" y="1212"/>
                  </a:lnTo>
                  <a:lnTo>
                    <a:pt x="1187" y="1296"/>
                  </a:lnTo>
                  <a:lnTo>
                    <a:pt x="1312" y="1463"/>
                  </a:lnTo>
                  <a:lnTo>
                    <a:pt x="1429" y="1613"/>
                  </a:lnTo>
                  <a:lnTo>
                    <a:pt x="1446" y="1630"/>
                  </a:lnTo>
                  <a:lnTo>
                    <a:pt x="1571" y="1797"/>
                  </a:lnTo>
                  <a:lnTo>
                    <a:pt x="1638" y="1880"/>
                  </a:lnTo>
                  <a:lnTo>
                    <a:pt x="1697" y="1972"/>
                  </a:lnTo>
                  <a:lnTo>
                    <a:pt x="1763" y="2056"/>
                  </a:lnTo>
                  <a:lnTo>
                    <a:pt x="1822" y="2139"/>
                  </a:lnTo>
                  <a:lnTo>
                    <a:pt x="1889" y="2223"/>
                  </a:lnTo>
                  <a:lnTo>
                    <a:pt x="1947" y="2306"/>
                  </a:lnTo>
                  <a:lnTo>
                    <a:pt x="2014" y="2398"/>
                  </a:lnTo>
                  <a:lnTo>
                    <a:pt x="2073" y="2482"/>
                  </a:lnTo>
                  <a:lnTo>
                    <a:pt x="2131" y="2565"/>
                  </a:lnTo>
                  <a:lnTo>
                    <a:pt x="2181" y="2641"/>
                  </a:lnTo>
                  <a:lnTo>
                    <a:pt x="2198" y="2657"/>
                  </a:lnTo>
                  <a:lnTo>
                    <a:pt x="2164" y="2841"/>
                  </a:lnTo>
                  <a:lnTo>
                    <a:pt x="1972" y="2816"/>
                  </a:lnTo>
                  <a:lnTo>
                    <a:pt x="1964" y="2799"/>
                  </a:lnTo>
                  <a:lnTo>
                    <a:pt x="1914" y="2732"/>
                  </a:lnTo>
                  <a:lnTo>
                    <a:pt x="1847" y="2649"/>
                  </a:lnTo>
                  <a:lnTo>
                    <a:pt x="1780" y="2565"/>
                  </a:lnTo>
                  <a:lnTo>
                    <a:pt x="1722" y="2490"/>
                  </a:lnTo>
                  <a:lnTo>
                    <a:pt x="1655" y="2407"/>
                  </a:lnTo>
                  <a:lnTo>
                    <a:pt x="1588" y="2323"/>
                  </a:lnTo>
                  <a:lnTo>
                    <a:pt x="1521" y="2248"/>
                  </a:lnTo>
                  <a:lnTo>
                    <a:pt x="1454" y="2164"/>
                  </a:lnTo>
                  <a:lnTo>
                    <a:pt x="1379" y="2081"/>
                  </a:lnTo>
                  <a:lnTo>
                    <a:pt x="1312" y="2006"/>
                  </a:lnTo>
                  <a:lnTo>
                    <a:pt x="1179" y="1847"/>
                  </a:lnTo>
                  <a:lnTo>
                    <a:pt x="1162" y="1822"/>
                  </a:lnTo>
                  <a:lnTo>
                    <a:pt x="1037" y="1688"/>
                  </a:lnTo>
                  <a:lnTo>
                    <a:pt x="903" y="1530"/>
                  </a:lnTo>
                  <a:lnTo>
                    <a:pt x="836" y="1446"/>
                  </a:lnTo>
                  <a:lnTo>
                    <a:pt x="769" y="1362"/>
                  </a:lnTo>
                  <a:lnTo>
                    <a:pt x="702" y="1279"/>
                  </a:lnTo>
                  <a:lnTo>
                    <a:pt x="627" y="1204"/>
                  </a:lnTo>
                  <a:lnTo>
                    <a:pt x="560" y="1120"/>
                  </a:lnTo>
                  <a:lnTo>
                    <a:pt x="494" y="1037"/>
                  </a:lnTo>
                  <a:lnTo>
                    <a:pt x="427" y="953"/>
                  </a:lnTo>
                  <a:lnTo>
                    <a:pt x="368" y="870"/>
                  </a:lnTo>
                  <a:lnTo>
                    <a:pt x="301" y="786"/>
                  </a:lnTo>
                  <a:lnTo>
                    <a:pt x="235" y="702"/>
                  </a:lnTo>
                  <a:lnTo>
                    <a:pt x="168" y="619"/>
                  </a:lnTo>
                  <a:lnTo>
                    <a:pt x="109" y="527"/>
                  </a:lnTo>
                  <a:lnTo>
                    <a:pt x="84" y="502"/>
                  </a:lnTo>
                  <a:lnTo>
                    <a:pt x="76" y="485"/>
                  </a:lnTo>
                  <a:lnTo>
                    <a:pt x="59" y="435"/>
                  </a:lnTo>
                  <a:lnTo>
                    <a:pt x="42" y="377"/>
                  </a:lnTo>
                  <a:lnTo>
                    <a:pt x="17" y="327"/>
                  </a:lnTo>
                  <a:lnTo>
                    <a:pt x="1" y="276"/>
                  </a:lnTo>
                  <a:lnTo>
                    <a:pt x="1" y="276"/>
                  </a:lnTo>
                  <a:lnTo>
                    <a:pt x="1" y="210"/>
                  </a:lnTo>
                  <a:lnTo>
                    <a:pt x="1" y="151"/>
                  </a:lnTo>
                  <a:lnTo>
                    <a:pt x="1" y="93"/>
                  </a:lnTo>
                  <a:lnTo>
                    <a:pt x="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8176070" y="2981298"/>
              <a:ext cx="53224" cy="73399"/>
            </a:xfrm>
            <a:custGeom>
              <a:avLst/>
              <a:gdLst/>
              <a:ahLst/>
              <a:cxnLst/>
              <a:rect l="l" t="t" r="r" b="b"/>
              <a:pathLst>
                <a:path w="1079" h="1488" extrusionOk="0">
                  <a:moveTo>
                    <a:pt x="343" y="9"/>
                  </a:moveTo>
                  <a:lnTo>
                    <a:pt x="385" y="34"/>
                  </a:lnTo>
                  <a:lnTo>
                    <a:pt x="402" y="59"/>
                  </a:lnTo>
                  <a:lnTo>
                    <a:pt x="418" y="68"/>
                  </a:lnTo>
                  <a:lnTo>
                    <a:pt x="443" y="101"/>
                  </a:lnTo>
                  <a:lnTo>
                    <a:pt x="460" y="126"/>
                  </a:lnTo>
                  <a:lnTo>
                    <a:pt x="468" y="143"/>
                  </a:lnTo>
                  <a:lnTo>
                    <a:pt x="493" y="176"/>
                  </a:lnTo>
                  <a:lnTo>
                    <a:pt x="510" y="218"/>
                  </a:lnTo>
                  <a:lnTo>
                    <a:pt x="535" y="252"/>
                  </a:lnTo>
                  <a:lnTo>
                    <a:pt x="552" y="293"/>
                  </a:lnTo>
                  <a:lnTo>
                    <a:pt x="577" y="335"/>
                  </a:lnTo>
                  <a:lnTo>
                    <a:pt x="594" y="369"/>
                  </a:lnTo>
                  <a:lnTo>
                    <a:pt x="619" y="410"/>
                  </a:lnTo>
                  <a:lnTo>
                    <a:pt x="661" y="486"/>
                  </a:lnTo>
                  <a:lnTo>
                    <a:pt x="702" y="561"/>
                  </a:lnTo>
                  <a:lnTo>
                    <a:pt x="752" y="636"/>
                  </a:lnTo>
                  <a:lnTo>
                    <a:pt x="794" y="711"/>
                  </a:lnTo>
                  <a:lnTo>
                    <a:pt x="803" y="719"/>
                  </a:lnTo>
                  <a:lnTo>
                    <a:pt x="844" y="786"/>
                  </a:lnTo>
                  <a:lnTo>
                    <a:pt x="894" y="861"/>
                  </a:lnTo>
                  <a:lnTo>
                    <a:pt x="986" y="1012"/>
                  </a:lnTo>
                  <a:lnTo>
                    <a:pt x="1078" y="1162"/>
                  </a:lnTo>
                  <a:lnTo>
                    <a:pt x="1078" y="1171"/>
                  </a:lnTo>
                  <a:lnTo>
                    <a:pt x="1011" y="1488"/>
                  </a:lnTo>
                  <a:lnTo>
                    <a:pt x="694" y="1421"/>
                  </a:lnTo>
                  <a:lnTo>
                    <a:pt x="694" y="1413"/>
                  </a:lnTo>
                  <a:lnTo>
                    <a:pt x="594" y="1271"/>
                  </a:lnTo>
                  <a:lnTo>
                    <a:pt x="485" y="1120"/>
                  </a:lnTo>
                  <a:lnTo>
                    <a:pt x="435" y="1045"/>
                  </a:lnTo>
                  <a:lnTo>
                    <a:pt x="393" y="978"/>
                  </a:lnTo>
                  <a:lnTo>
                    <a:pt x="385" y="970"/>
                  </a:lnTo>
                  <a:lnTo>
                    <a:pt x="335" y="895"/>
                  </a:lnTo>
                  <a:lnTo>
                    <a:pt x="285" y="811"/>
                  </a:lnTo>
                  <a:lnTo>
                    <a:pt x="234" y="736"/>
                  </a:lnTo>
                  <a:lnTo>
                    <a:pt x="184" y="653"/>
                  </a:lnTo>
                  <a:lnTo>
                    <a:pt x="159" y="611"/>
                  </a:lnTo>
                  <a:lnTo>
                    <a:pt x="143" y="577"/>
                  </a:lnTo>
                  <a:lnTo>
                    <a:pt x="118" y="536"/>
                  </a:lnTo>
                  <a:lnTo>
                    <a:pt x="92" y="494"/>
                  </a:lnTo>
                  <a:lnTo>
                    <a:pt x="67" y="452"/>
                  </a:lnTo>
                  <a:lnTo>
                    <a:pt x="51" y="410"/>
                  </a:lnTo>
                  <a:lnTo>
                    <a:pt x="26" y="369"/>
                  </a:lnTo>
                  <a:lnTo>
                    <a:pt x="17" y="344"/>
                  </a:lnTo>
                  <a:lnTo>
                    <a:pt x="9" y="318"/>
                  </a:lnTo>
                  <a:lnTo>
                    <a:pt x="1" y="268"/>
                  </a:lnTo>
                  <a:lnTo>
                    <a:pt x="1" y="252"/>
                  </a:lnTo>
                  <a:lnTo>
                    <a:pt x="1" y="218"/>
                  </a:lnTo>
                  <a:lnTo>
                    <a:pt x="1" y="168"/>
                  </a:lnTo>
                  <a:lnTo>
                    <a:pt x="1" y="168"/>
                  </a:lnTo>
                  <a:lnTo>
                    <a:pt x="101" y="76"/>
                  </a:lnTo>
                  <a:lnTo>
                    <a:pt x="218" y="18"/>
                  </a:lnTo>
                  <a:lnTo>
                    <a:pt x="3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8357398" y="3271442"/>
              <a:ext cx="98112" cy="109655"/>
            </a:xfrm>
            <a:custGeom>
              <a:avLst/>
              <a:gdLst/>
              <a:ahLst/>
              <a:cxnLst/>
              <a:rect l="l" t="t" r="r" b="b"/>
              <a:pathLst>
                <a:path w="1989" h="2223" extrusionOk="0">
                  <a:moveTo>
                    <a:pt x="92" y="0"/>
                  </a:moveTo>
                  <a:lnTo>
                    <a:pt x="293" y="34"/>
                  </a:lnTo>
                  <a:lnTo>
                    <a:pt x="309" y="42"/>
                  </a:lnTo>
                  <a:lnTo>
                    <a:pt x="468" y="126"/>
                  </a:lnTo>
                  <a:lnTo>
                    <a:pt x="468" y="126"/>
                  </a:lnTo>
                  <a:lnTo>
                    <a:pt x="702" y="368"/>
                  </a:lnTo>
                  <a:lnTo>
                    <a:pt x="819" y="493"/>
                  </a:lnTo>
                  <a:lnTo>
                    <a:pt x="936" y="618"/>
                  </a:lnTo>
                  <a:lnTo>
                    <a:pt x="1020" y="710"/>
                  </a:lnTo>
                  <a:lnTo>
                    <a:pt x="1053" y="744"/>
                  </a:lnTo>
                  <a:lnTo>
                    <a:pt x="1111" y="811"/>
                  </a:lnTo>
                  <a:lnTo>
                    <a:pt x="1162" y="869"/>
                  </a:lnTo>
                  <a:lnTo>
                    <a:pt x="1220" y="936"/>
                  </a:lnTo>
                  <a:lnTo>
                    <a:pt x="1279" y="1003"/>
                  </a:lnTo>
                  <a:lnTo>
                    <a:pt x="1337" y="1070"/>
                  </a:lnTo>
                  <a:lnTo>
                    <a:pt x="1387" y="1136"/>
                  </a:lnTo>
                  <a:lnTo>
                    <a:pt x="1446" y="1203"/>
                  </a:lnTo>
                  <a:lnTo>
                    <a:pt x="1504" y="1270"/>
                  </a:lnTo>
                  <a:lnTo>
                    <a:pt x="1554" y="1337"/>
                  </a:lnTo>
                  <a:lnTo>
                    <a:pt x="1588" y="1379"/>
                  </a:lnTo>
                  <a:lnTo>
                    <a:pt x="1604" y="1404"/>
                  </a:lnTo>
                  <a:lnTo>
                    <a:pt x="1654" y="1479"/>
                  </a:lnTo>
                  <a:lnTo>
                    <a:pt x="1705" y="1546"/>
                  </a:lnTo>
                  <a:lnTo>
                    <a:pt x="1755" y="1621"/>
                  </a:lnTo>
                  <a:lnTo>
                    <a:pt x="1805" y="1696"/>
                  </a:lnTo>
                  <a:lnTo>
                    <a:pt x="1838" y="1746"/>
                  </a:lnTo>
                  <a:lnTo>
                    <a:pt x="1847" y="1771"/>
                  </a:lnTo>
                  <a:lnTo>
                    <a:pt x="1897" y="1846"/>
                  </a:lnTo>
                  <a:lnTo>
                    <a:pt x="1938" y="1922"/>
                  </a:lnTo>
                  <a:lnTo>
                    <a:pt x="1989" y="1997"/>
                  </a:lnTo>
                  <a:lnTo>
                    <a:pt x="1955" y="2222"/>
                  </a:lnTo>
                  <a:lnTo>
                    <a:pt x="1730" y="2181"/>
                  </a:lnTo>
                  <a:lnTo>
                    <a:pt x="1671" y="2114"/>
                  </a:lnTo>
                  <a:lnTo>
                    <a:pt x="1613" y="2055"/>
                  </a:lnTo>
                  <a:lnTo>
                    <a:pt x="1554" y="1988"/>
                  </a:lnTo>
                  <a:lnTo>
                    <a:pt x="1537" y="1972"/>
                  </a:lnTo>
                  <a:lnTo>
                    <a:pt x="1504" y="1930"/>
                  </a:lnTo>
                  <a:lnTo>
                    <a:pt x="1446" y="1872"/>
                  </a:lnTo>
                  <a:lnTo>
                    <a:pt x="1387" y="1805"/>
                  </a:lnTo>
                  <a:lnTo>
                    <a:pt x="1329" y="1746"/>
                  </a:lnTo>
                  <a:lnTo>
                    <a:pt x="1270" y="1688"/>
                  </a:lnTo>
                  <a:lnTo>
                    <a:pt x="1245" y="1663"/>
                  </a:lnTo>
                  <a:lnTo>
                    <a:pt x="1212" y="1629"/>
                  </a:lnTo>
                  <a:lnTo>
                    <a:pt x="1153" y="1562"/>
                  </a:lnTo>
                  <a:lnTo>
                    <a:pt x="1095" y="1504"/>
                  </a:lnTo>
                  <a:lnTo>
                    <a:pt x="1045" y="1437"/>
                  </a:lnTo>
                  <a:lnTo>
                    <a:pt x="986" y="1379"/>
                  </a:lnTo>
                  <a:lnTo>
                    <a:pt x="928" y="1320"/>
                  </a:lnTo>
                  <a:lnTo>
                    <a:pt x="869" y="1262"/>
                  </a:lnTo>
                  <a:lnTo>
                    <a:pt x="811" y="1195"/>
                  </a:lnTo>
                  <a:lnTo>
                    <a:pt x="752" y="1136"/>
                  </a:lnTo>
                  <a:lnTo>
                    <a:pt x="694" y="1078"/>
                  </a:lnTo>
                  <a:lnTo>
                    <a:pt x="660" y="1044"/>
                  </a:lnTo>
                  <a:lnTo>
                    <a:pt x="577" y="953"/>
                  </a:lnTo>
                  <a:lnTo>
                    <a:pt x="460" y="836"/>
                  </a:lnTo>
                  <a:lnTo>
                    <a:pt x="343" y="719"/>
                  </a:lnTo>
                  <a:lnTo>
                    <a:pt x="109" y="476"/>
                  </a:lnTo>
                  <a:lnTo>
                    <a:pt x="109" y="476"/>
                  </a:lnTo>
                  <a:lnTo>
                    <a:pt x="25" y="309"/>
                  </a:lnTo>
                  <a:lnTo>
                    <a:pt x="17" y="293"/>
                  </a:lnTo>
                  <a:lnTo>
                    <a:pt x="0" y="92"/>
                  </a:lnTo>
                  <a:lnTo>
                    <a:pt x="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8328936" y="3451488"/>
              <a:ext cx="95251" cy="115032"/>
            </a:xfrm>
            <a:custGeom>
              <a:avLst/>
              <a:gdLst/>
              <a:ahLst/>
              <a:cxnLst/>
              <a:rect l="l" t="t" r="r" b="b"/>
              <a:pathLst>
                <a:path w="1931" h="2332" extrusionOk="0">
                  <a:moveTo>
                    <a:pt x="143" y="43"/>
                  </a:moveTo>
                  <a:lnTo>
                    <a:pt x="185" y="68"/>
                  </a:lnTo>
                  <a:lnTo>
                    <a:pt x="226" y="93"/>
                  </a:lnTo>
                  <a:lnTo>
                    <a:pt x="268" y="110"/>
                  </a:lnTo>
                  <a:lnTo>
                    <a:pt x="268" y="118"/>
                  </a:lnTo>
                  <a:lnTo>
                    <a:pt x="293" y="151"/>
                  </a:lnTo>
                  <a:lnTo>
                    <a:pt x="318" y="185"/>
                  </a:lnTo>
                  <a:lnTo>
                    <a:pt x="343" y="218"/>
                  </a:lnTo>
                  <a:lnTo>
                    <a:pt x="368" y="252"/>
                  </a:lnTo>
                  <a:lnTo>
                    <a:pt x="394" y="293"/>
                  </a:lnTo>
                  <a:lnTo>
                    <a:pt x="410" y="327"/>
                  </a:lnTo>
                  <a:lnTo>
                    <a:pt x="435" y="360"/>
                  </a:lnTo>
                  <a:lnTo>
                    <a:pt x="460" y="394"/>
                  </a:lnTo>
                  <a:lnTo>
                    <a:pt x="485" y="427"/>
                  </a:lnTo>
                  <a:lnTo>
                    <a:pt x="502" y="452"/>
                  </a:lnTo>
                  <a:lnTo>
                    <a:pt x="511" y="460"/>
                  </a:lnTo>
                  <a:lnTo>
                    <a:pt x="536" y="494"/>
                  </a:lnTo>
                  <a:lnTo>
                    <a:pt x="561" y="527"/>
                  </a:lnTo>
                  <a:lnTo>
                    <a:pt x="586" y="561"/>
                  </a:lnTo>
                  <a:lnTo>
                    <a:pt x="611" y="594"/>
                  </a:lnTo>
                  <a:lnTo>
                    <a:pt x="636" y="628"/>
                  </a:lnTo>
                  <a:lnTo>
                    <a:pt x="661" y="661"/>
                  </a:lnTo>
                  <a:lnTo>
                    <a:pt x="661" y="661"/>
                  </a:lnTo>
                  <a:lnTo>
                    <a:pt x="686" y="694"/>
                  </a:lnTo>
                  <a:lnTo>
                    <a:pt x="703" y="728"/>
                  </a:lnTo>
                  <a:lnTo>
                    <a:pt x="728" y="761"/>
                  </a:lnTo>
                  <a:lnTo>
                    <a:pt x="753" y="795"/>
                  </a:lnTo>
                  <a:lnTo>
                    <a:pt x="778" y="828"/>
                  </a:lnTo>
                  <a:lnTo>
                    <a:pt x="811" y="853"/>
                  </a:lnTo>
                  <a:lnTo>
                    <a:pt x="811" y="853"/>
                  </a:lnTo>
                  <a:lnTo>
                    <a:pt x="828" y="886"/>
                  </a:lnTo>
                  <a:lnTo>
                    <a:pt x="853" y="920"/>
                  </a:lnTo>
                  <a:lnTo>
                    <a:pt x="878" y="953"/>
                  </a:lnTo>
                  <a:lnTo>
                    <a:pt x="903" y="987"/>
                  </a:lnTo>
                  <a:lnTo>
                    <a:pt x="928" y="1020"/>
                  </a:lnTo>
                  <a:lnTo>
                    <a:pt x="953" y="1045"/>
                  </a:lnTo>
                  <a:lnTo>
                    <a:pt x="978" y="1079"/>
                  </a:lnTo>
                  <a:lnTo>
                    <a:pt x="1003" y="1112"/>
                  </a:lnTo>
                  <a:lnTo>
                    <a:pt x="1037" y="1145"/>
                  </a:lnTo>
                  <a:lnTo>
                    <a:pt x="1062" y="1179"/>
                  </a:lnTo>
                  <a:lnTo>
                    <a:pt x="1070" y="1196"/>
                  </a:lnTo>
                  <a:lnTo>
                    <a:pt x="1087" y="1204"/>
                  </a:lnTo>
                  <a:lnTo>
                    <a:pt x="1112" y="1237"/>
                  </a:lnTo>
                  <a:lnTo>
                    <a:pt x="1137" y="1271"/>
                  </a:lnTo>
                  <a:lnTo>
                    <a:pt x="1196" y="1329"/>
                  </a:lnTo>
                  <a:lnTo>
                    <a:pt x="1246" y="1396"/>
                  </a:lnTo>
                  <a:lnTo>
                    <a:pt x="1304" y="1455"/>
                  </a:lnTo>
                  <a:lnTo>
                    <a:pt x="1363" y="1521"/>
                  </a:lnTo>
                  <a:lnTo>
                    <a:pt x="1421" y="1580"/>
                  </a:lnTo>
                  <a:lnTo>
                    <a:pt x="1429" y="1588"/>
                  </a:lnTo>
                  <a:lnTo>
                    <a:pt x="1480" y="1638"/>
                  </a:lnTo>
                  <a:lnTo>
                    <a:pt x="1538" y="1697"/>
                  </a:lnTo>
                  <a:lnTo>
                    <a:pt x="1597" y="1755"/>
                  </a:lnTo>
                  <a:lnTo>
                    <a:pt x="1655" y="1814"/>
                  </a:lnTo>
                  <a:lnTo>
                    <a:pt x="1713" y="1872"/>
                  </a:lnTo>
                  <a:lnTo>
                    <a:pt x="1780" y="1931"/>
                  </a:lnTo>
                  <a:lnTo>
                    <a:pt x="1839" y="1989"/>
                  </a:lnTo>
                  <a:lnTo>
                    <a:pt x="1906" y="2039"/>
                  </a:lnTo>
                  <a:lnTo>
                    <a:pt x="1931" y="2307"/>
                  </a:lnTo>
                  <a:lnTo>
                    <a:pt x="1663" y="2332"/>
                  </a:lnTo>
                  <a:lnTo>
                    <a:pt x="1597" y="2273"/>
                  </a:lnTo>
                  <a:lnTo>
                    <a:pt x="1530" y="2223"/>
                  </a:lnTo>
                  <a:lnTo>
                    <a:pt x="1455" y="2165"/>
                  </a:lnTo>
                  <a:lnTo>
                    <a:pt x="1388" y="2106"/>
                  </a:lnTo>
                  <a:lnTo>
                    <a:pt x="1321" y="2048"/>
                  </a:lnTo>
                  <a:lnTo>
                    <a:pt x="1254" y="1989"/>
                  </a:lnTo>
                  <a:lnTo>
                    <a:pt x="1187" y="1931"/>
                  </a:lnTo>
                  <a:lnTo>
                    <a:pt x="1137" y="1889"/>
                  </a:lnTo>
                  <a:lnTo>
                    <a:pt x="1129" y="1872"/>
                  </a:lnTo>
                  <a:lnTo>
                    <a:pt x="1062" y="1814"/>
                  </a:lnTo>
                  <a:lnTo>
                    <a:pt x="995" y="1747"/>
                  </a:lnTo>
                  <a:lnTo>
                    <a:pt x="937" y="1688"/>
                  </a:lnTo>
                  <a:lnTo>
                    <a:pt x="878" y="1622"/>
                  </a:lnTo>
                  <a:lnTo>
                    <a:pt x="811" y="1563"/>
                  </a:lnTo>
                  <a:lnTo>
                    <a:pt x="786" y="1530"/>
                  </a:lnTo>
                  <a:lnTo>
                    <a:pt x="753" y="1496"/>
                  </a:lnTo>
                  <a:lnTo>
                    <a:pt x="736" y="1480"/>
                  </a:lnTo>
                  <a:lnTo>
                    <a:pt x="728" y="1463"/>
                  </a:lnTo>
                  <a:lnTo>
                    <a:pt x="694" y="1429"/>
                  </a:lnTo>
                  <a:lnTo>
                    <a:pt x="669" y="1396"/>
                  </a:lnTo>
                  <a:lnTo>
                    <a:pt x="636" y="1363"/>
                  </a:lnTo>
                  <a:lnTo>
                    <a:pt x="611" y="1329"/>
                  </a:lnTo>
                  <a:lnTo>
                    <a:pt x="577" y="1287"/>
                  </a:lnTo>
                  <a:lnTo>
                    <a:pt x="552" y="1254"/>
                  </a:lnTo>
                  <a:lnTo>
                    <a:pt x="527" y="1221"/>
                  </a:lnTo>
                  <a:lnTo>
                    <a:pt x="502" y="1187"/>
                  </a:lnTo>
                  <a:lnTo>
                    <a:pt x="469" y="1154"/>
                  </a:lnTo>
                  <a:lnTo>
                    <a:pt x="452" y="1120"/>
                  </a:lnTo>
                  <a:lnTo>
                    <a:pt x="452" y="1112"/>
                  </a:lnTo>
                  <a:lnTo>
                    <a:pt x="427" y="1079"/>
                  </a:lnTo>
                  <a:lnTo>
                    <a:pt x="402" y="1045"/>
                  </a:lnTo>
                  <a:lnTo>
                    <a:pt x="377" y="1003"/>
                  </a:lnTo>
                  <a:lnTo>
                    <a:pt x="352" y="970"/>
                  </a:lnTo>
                  <a:lnTo>
                    <a:pt x="327" y="928"/>
                  </a:lnTo>
                  <a:lnTo>
                    <a:pt x="302" y="895"/>
                  </a:lnTo>
                  <a:lnTo>
                    <a:pt x="302" y="895"/>
                  </a:lnTo>
                  <a:lnTo>
                    <a:pt x="285" y="853"/>
                  </a:lnTo>
                  <a:lnTo>
                    <a:pt x="260" y="820"/>
                  </a:lnTo>
                  <a:lnTo>
                    <a:pt x="235" y="778"/>
                  </a:lnTo>
                  <a:lnTo>
                    <a:pt x="218" y="736"/>
                  </a:lnTo>
                  <a:lnTo>
                    <a:pt x="193" y="703"/>
                  </a:lnTo>
                  <a:lnTo>
                    <a:pt x="176" y="661"/>
                  </a:lnTo>
                  <a:lnTo>
                    <a:pt x="168" y="644"/>
                  </a:lnTo>
                  <a:lnTo>
                    <a:pt x="151" y="619"/>
                  </a:lnTo>
                  <a:lnTo>
                    <a:pt x="135" y="577"/>
                  </a:lnTo>
                  <a:lnTo>
                    <a:pt x="118" y="536"/>
                  </a:lnTo>
                  <a:lnTo>
                    <a:pt x="93" y="494"/>
                  </a:lnTo>
                  <a:lnTo>
                    <a:pt x="76" y="460"/>
                  </a:lnTo>
                  <a:lnTo>
                    <a:pt x="59" y="419"/>
                  </a:lnTo>
                  <a:lnTo>
                    <a:pt x="59" y="419"/>
                  </a:lnTo>
                  <a:lnTo>
                    <a:pt x="43" y="377"/>
                  </a:lnTo>
                  <a:lnTo>
                    <a:pt x="26" y="335"/>
                  </a:lnTo>
                  <a:lnTo>
                    <a:pt x="9" y="293"/>
                  </a:lnTo>
                  <a:lnTo>
                    <a:pt x="1" y="252"/>
                  </a:lnTo>
                  <a:lnTo>
                    <a:pt x="1" y="243"/>
                  </a:lnTo>
                  <a:lnTo>
                    <a:pt x="9" y="193"/>
                  </a:lnTo>
                  <a:lnTo>
                    <a:pt x="18" y="143"/>
                  </a:lnTo>
                  <a:lnTo>
                    <a:pt x="26" y="93"/>
                  </a:lnTo>
                  <a:lnTo>
                    <a:pt x="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8142675" y="3497264"/>
              <a:ext cx="137278" cy="153754"/>
            </a:xfrm>
            <a:custGeom>
              <a:avLst/>
              <a:gdLst/>
              <a:ahLst/>
              <a:cxnLst/>
              <a:rect l="l" t="t" r="r" b="b"/>
              <a:pathLst>
                <a:path w="2783" h="3117" extrusionOk="0">
                  <a:moveTo>
                    <a:pt x="335" y="0"/>
                  </a:moveTo>
                  <a:lnTo>
                    <a:pt x="360" y="25"/>
                  </a:lnTo>
                  <a:lnTo>
                    <a:pt x="385" y="75"/>
                  </a:lnTo>
                  <a:lnTo>
                    <a:pt x="419" y="126"/>
                  </a:lnTo>
                  <a:lnTo>
                    <a:pt x="452" y="167"/>
                  </a:lnTo>
                  <a:lnTo>
                    <a:pt x="494" y="217"/>
                  </a:lnTo>
                  <a:lnTo>
                    <a:pt x="527" y="259"/>
                  </a:lnTo>
                  <a:lnTo>
                    <a:pt x="561" y="309"/>
                  </a:lnTo>
                  <a:lnTo>
                    <a:pt x="594" y="351"/>
                  </a:lnTo>
                  <a:lnTo>
                    <a:pt x="627" y="393"/>
                  </a:lnTo>
                  <a:lnTo>
                    <a:pt x="627" y="393"/>
                  </a:lnTo>
                  <a:lnTo>
                    <a:pt x="661" y="443"/>
                  </a:lnTo>
                  <a:lnTo>
                    <a:pt x="703" y="485"/>
                  </a:lnTo>
                  <a:lnTo>
                    <a:pt x="736" y="535"/>
                  </a:lnTo>
                  <a:lnTo>
                    <a:pt x="769" y="577"/>
                  </a:lnTo>
                  <a:lnTo>
                    <a:pt x="811" y="618"/>
                  </a:lnTo>
                  <a:lnTo>
                    <a:pt x="845" y="669"/>
                  </a:lnTo>
                  <a:lnTo>
                    <a:pt x="886" y="710"/>
                  </a:lnTo>
                  <a:lnTo>
                    <a:pt x="920" y="752"/>
                  </a:lnTo>
                  <a:lnTo>
                    <a:pt x="962" y="794"/>
                  </a:lnTo>
                  <a:lnTo>
                    <a:pt x="995" y="844"/>
                  </a:lnTo>
                  <a:lnTo>
                    <a:pt x="1020" y="869"/>
                  </a:lnTo>
                  <a:lnTo>
                    <a:pt x="1037" y="886"/>
                  </a:lnTo>
                  <a:lnTo>
                    <a:pt x="1079" y="928"/>
                  </a:lnTo>
                  <a:lnTo>
                    <a:pt x="1112" y="969"/>
                  </a:lnTo>
                  <a:lnTo>
                    <a:pt x="1154" y="1011"/>
                  </a:lnTo>
                  <a:lnTo>
                    <a:pt x="1187" y="1061"/>
                  </a:lnTo>
                  <a:lnTo>
                    <a:pt x="1229" y="1103"/>
                  </a:lnTo>
                  <a:lnTo>
                    <a:pt x="1271" y="1145"/>
                  </a:lnTo>
                  <a:lnTo>
                    <a:pt x="1312" y="1187"/>
                  </a:lnTo>
                  <a:lnTo>
                    <a:pt x="1346" y="1228"/>
                  </a:lnTo>
                  <a:lnTo>
                    <a:pt x="1429" y="1312"/>
                  </a:lnTo>
                  <a:lnTo>
                    <a:pt x="1471" y="1354"/>
                  </a:lnTo>
                  <a:lnTo>
                    <a:pt x="1513" y="1395"/>
                  </a:lnTo>
                  <a:lnTo>
                    <a:pt x="1588" y="1487"/>
                  </a:lnTo>
                  <a:lnTo>
                    <a:pt x="1672" y="1571"/>
                  </a:lnTo>
                  <a:lnTo>
                    <a:pt x="1705" y="1604"/>
                  </a:lnTo>
                  <a:lnTo>
                    <a:pt x="1755" y="1654"/>
                  </a:lnTo>
                  <a:lnTo>
                    <a:pt x="1830" y="1738"/>
                  </a:lnTo>
                  <a:lnTo>
                    <a:pt x="1914" y="1821"/>
                  </a:lnTo>
                  <a:lnTo>
                    <a:pt x="1939" y="1846"/>
                  </a:lnTo>
                  <a:lnTo>
                    <a:pt x="1997" y="1913"/>
                  </a:lnTo>
                  <a:lnTo>
                    <a:pt x="2073" y="2005"/>
                  </a:lnTo>
                  <a:lnTo>
                    <a:pt x="2148" y="2089"/>
                  </a:lnTo>
                  <a:lnTo>
                    <a:pt x="2190" y="2131"/>
                  </a:lnTo>
                  <a:lnTo>
                    <a:pt x="2231" y="2181"/>
                  </a:lnTo>
                  <a:lnTo>
                    <a:pt x="2307" y="2273"/>
                  </a:lnTo>
                  <a:lnTo>
                    <a:pt x="2382" y="2364"/>
                  </a:lnTo>
                  <a:lnTo>
                    <a:pt x="2457" y="2448"/>
                  </a:lnTo>
                  <a:lnTo>
                    <a:pt x="2457" y="2448"/>
                  </a:lnTo>
                  <a:lnTo>
                    <a:pt x="2607" y="2632"/>
                  </a:lnTo>
                  <a:lnTo>
                    <a:pt x="2766" y="2807"/>
                  </a:lnTo>
                  <a:lnTo>
                    <a:pt x="2783" y="3116"/>
                  </a:lnTo>
                  <a:lnTo>
                    <a:pt x="2465" y="3108"/>
                  </a:lnTo>
                  <a:lnTo>
                    <a:pt x="2290" y="2966"/>
                  </a:lnTo>
                  <a:lnTo>
                    <a:pt x="2106" y="2807"/>
                  </a:lnTo>
                  <a:lnTo>
                    <a:pt x="2106" y="2807"/>
                  </a:lnTo>
                  <a:lnTo>
                    <a:pt x="2023" y="2732"/>
                  </a:lnTo>
                  <a:lnTo>
                    <a:pt x="1931" y="2657"/>
                  </a:lnTo>
                  <a:lnTo>
                    <a:pt x="1839" y="2582"/>
                  </a:lnTo>
                  <a:lnTo>
                    <a:pt x="1789" y="2540"/>
                  </a:lnTo>
                  <a:lnTo>
                    <a:pt x="1747" y="2498"/>
                  </a:lnTo>
                  <a:lnTo>
                    <a:pt x="1655" y="2415"/>
                  </a:lnTo>
                  <a:lnTo>
                    <a:pt x="1571" y="2339"/>
                  </a:lnTo>
                  <a:lnTo>
                    <a:pt x="1505" y="2273"/>
                  </a:lnTo>
                  <a:lnTo>
                    <a:pt x="1480" y="2247"/>
                  </a:lnTo>
                  <a:lnTo>
                    <a:pt x="1396" y="2164"/>
                  </a:lnTo>
                  <a:lnTo>
                    <a:pt x="1312" y="2072"/>
                  </a:lnTo>
                  <a:lnTo>
                    <a:pt x="1262" y="2022"/>
                  </a:lnTo>
                  <a:lnTo>
                    <a:pt x="1229" y="1989"/>
                  </a:lnTo>
                  <a:lnTo>
                    <a:pt x="1154" y="1888"/>
                  </a:lnTo>
                  <a:lnTo>
                    <a:pt x="1070" y="1796"/>
                  </a:lnTo>
                  <a:lnTo>
                    <a:pt x="1028" y="1746"/>
                  </a:lnTo>
                  <a:lnTo>
                    <a:pt x="995" y="1704"/>
                  </a:lnTo>
                  <a:lnTo>
                    <a:pt x="920" y="1613"/>
                  </a:lnTo>
                  <a:lnTo>
                    <a:pt x="878" y="1562"/>
                  </a:lnTo>
                  <a:lnTo>
                    <a:pt x="845" y="1512"/>
                  </a:lnTo>
                  <a:lnTo>
                    <a:pt x="803" y="1462"/>
                  </a:lnTo>
                  <a:lnTo>
                    <a:pt x="769" y="1412"/>
                  </a:lnTo>
                  <a:lnTo>
                    <a:pt x="728" y="1370"/>
                  </a:lnTo>
                  <a:lnTo>
                    <a:pt x="694" y="1320"/>
                  </a:lnTo>
                  <a:lnTo>
                    <a:pt x="661" y="1270"/>
                  </a:lnTo>
                  <a:lnTo>
                    <a:pt x="619" y="1220"/>
                  </a:lnTo>
                  <a:lnTo>
                    <a:pt x="611" y="1203"/>
                  </a:lnTo>
                  <a:lnTo>
                    <a:pt x="586" y="1170"/>
                  </a:lnTo>
                  <a:lnTo>
                    <a:pt x="552" y="1120"/>
                  </a:lnTo>
                  <a:lnTo>
                    <a:pt x="519" y="1070"/>
                  </a:lnTo>
                  <a:lnTo>
                    <a:pt x="485" y="1019"/>
                  </a:lnTo>
                  <a:lnTo>
                    <a:pt x="452" y="969"/>
                  </a:lnTo>
                  <a:lnTo>
                    <a:pt x="410" y="911"/>
                  </a:lnTo>
                  <a:lnTo>
                    <a:pt x="377" y="861"/>
                  </a:lnTo>
                  <a:lnTo>
                    <a:pt x="343" y="811"/>
                  </a:lnTo>
                  <a:lnTo>
                    <a:pt x="318" y="760"/>
                  </a:lnTo>
                  <a:lnTo>
                    <a:pt x="285" y="702"/>
                  </a:lnTo>
                  <a:lnTo>
                    <a:pt x="252" y="652"/>
                  </a:lnTo>
                  <a:lnTo>
                    <a:pt x="252" y="652"/>
                  </a:lnTo>
                  <a:lnTo>
                    <a:pt x="226" y="602"/>
                  </a:lnTo>
                  <a:lnTo>
                    <a:pt x="193" y="552"/>
                  </a:lnTo>
                  <a:lnTo>
                    <a:pt x="160" y="493"/>
                  </a:lnTo>
                  <a:lnTo>
                    <a:pt x="135" y="443"/>
                  </a:lnTo>
                  <a:lnTo>
                    <a:pt x="101" y="393"/>
                  </a:lnTo>
                  <a:lnTo>
                    <a:pt x="76" y="334"/>
                  </a:lnTo>
                  <a:lnTo>
                    <a:pt x="51" y="284"/>
                  </a:lnTo>
                  <a:lnTo>
                    <a:pt x="18" y="226"/>
                  </a:lnTo>
                  <a:lnTo>
                    <a:pt x="1" y="192"/>
                  </a:lnTo>
                  <a:lnTo>
                    <a:pt x="26" y="159"/>
                  </a:lnTo>
                  <a:lnTo>
                    <a:pt x="293"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8159200" y="3213335"/>
              <a:ext cx="77099" cy="80404"/>
            </a:xfrm>
            <a:custGeom>
              <a:avLst/>
              <a:gdLst/>
              <a:ahLst/>
              <a:cxnLst/>
              <a:rect l="l" t="t" r="r" b="b"/>
              <a:pathLst>
                <a:path w="1563" h="1630" extrusionOk="0">
                  <a:moveTo>
                    <a:pt x="84" y="0"/>
                  </a:moveTo>
                  <a:lnTo>
                    <a:pt x="159" y="9"/>
                  </a:lnTo>
                  <a:lnTo>
                    <a:pt x="159" y="9"/>
                  </a:lnTo>
                  <a:lnTo>
                    <a:pt x="234" y="17"/>
                  </a:lnTo>
                  <a:lnTo>
                    <a:pt x="259" y="17"/>
                  </a:lnTo>
                  <a:lnTo>
                    <a:pt x="292" y="59"/>
                  </a:lnTo>
                  <a:lnTo>
                    <a:pt x="343" y="101"/>
                  </a:lnTo>
                  <a:lnTo>
                    <a:pt x="393" y="142"/>
                  </a:lnTo>
                  <a:lnTo>
                    <a:pt x="434" y="184"/>
                  </a:lnTo>
                  <a:lnTo>
                    <a:pt x="485" y="234"/>
                  </a:lnTo>
                  <a:lnTo>
                    <a:pt x="535" y="276"/>
                  </a:lnTo>
                  <a:lnTo>
                    <a:pt x="576" y="318"/>
                  </a:lnTo>
                  <a:lnTo>
                    <a:pt x="585" y="318"/>
                  </a:lnTo>
                  <a:lnTo>
                    <a:pt x="618" y="360"/>
                  </a:lnTo>
                  <a:lnTo>
                    <a:pt x="668" y="410"/>
                  </a:lnTo>
                  <a:lnTo>
                    <a:pt x="710" y="451"/>
                  </a:lnTo>
                  <a:lnTo>
                    <a:pt x="802" y="543"/>
                  </a:lnTo>
                  <a:lnTo>
                    <a:pt x="886" y="644"/>
                  </a:lnTo>
                  <a:lnTo>
                    <a:pt x="977" y="735"/>
                  </a:lnTo>
                  <a:lnTo>
                    <a:pt x="1028" y="786"/>
                  </a:lnTo>
                  <a:lnTo>
                    <a:pt x="1061" y="827"/>
                  </a:lnTo>
                  <a:lnTo>
                    <a:pt x="1145" y="928"/>
                  </a:lnTo>
                  <a:lnTo>
                    <a:pt x="1228" y="1020"/>
                  </a:lnTo>
                  <a:lnTo>
                    <a:pt x="1312" y="1120"/>
                  </a:lnTo>
                  <a:lnTo>
                    <a:pt x="1395" y="1212"/>
                  </a:lnTo>
                  <a:lnTo>
                    <a:pt x="1562" y="1404"/>
                  </a:lnTo>
                  <a:lnTo>
                    <a:pt x="1562" y="1412"/>
                  </a:lnTo>
                  <a:lnTo>
                    <a:pt x="1554" y="1629"/>
                  </a:lnTo>
                  <a:lnTo>
                    <a:pt x="1337" y="1613"/>
                  </a:lnTo>
                  <a:lnTo>
                    <a:pt x="1328" y="1604"/>
                  </a:lnTo>
                  <a:lnTo>
                    <a:pt x="1161" y="1429"/>
                  </a:lnTo>
                  <a:lnTo>
                    <a:pt x="1078" y="1337"/>
                  </a:lnTo>
                  <a:lnTo>
                    <a:pt x="986" y="1237"/>
                  </a:lnTo>
                  <a:lnTo>
                    <a:pt x="902" y="1145"/>
                  </a:lnTo>
                  <a:lnTo>
                    <a:pt x="810" y="1061"/>
                  </a:lnTo>
                  <a:lnTo>
                    <a:pt x="777" y="1020"/>
                  </a:lnTo>
                  <a:lnTo>
                    <a:pt x="727" y="969"/>
                  </a:lnTo>
                  <a:lnTo>
                    <a:pt x="643" y="877"/>
                  </a:lnTo>
                  <a:lnTo>
                    <a:pt x="551" y="786"/>
                  </a:lnTo>
                  <a:lnTo>
                    <a:pt x="460" y="694"/>
                  </a:lnTo>
                  <a:lnTo>
                    <a:pt x="418" y="652"/>
                  </a:lnTo>
                  <a:lnTo>
                    <a:pt x="376" y="610"/>
                  </a:lnTo>
                  <a:lnTo>
                    <a:pt x="334" y="568"/>
                  </a:lnTo>
                  <a:lnTo>
                    <a:pt x="334" y="568"/>
                  </a:lnTo>
                  <a:lnTo>
                    <a:pt x="292" y="527"/>
                  </a:lnTo>
                  <a:lnTo>
                    <a:pt x="251" y="485"/>
                  </a:lnTo>
                  <a:lnTo>
                    <a:pt x="201" y="435"/>
                  </a:lnTo>
                  <a:lnTo>
                    <a:pt x="159" y="393"/>
                  </a:lnTo>
                  <a:lnTo>
                    <a:pt x="109" y="351"/>
                  </a:lnTo>
                  <a:lnTo>
                    <a:pt x="67" y="309"/>
                  </a:lnTo>
                  <a:lnTo>
                    <a:pt x="33" y="276"/>
                  </a:lnTo>
                  <a:lnTo>
                    <a:pt x="33" y="251"/>
                  </a:lnTo>
                  <a:lnTo>
                    <a:pt x="17" y="184"/>
                  </a:lnTo>
                  <a:lnTo>
                    <a:pt x="17" y="184"/>
                  </a:lnTo>
                  <a:lnTo>
                    <a:pt x="0" y="109"/>
                  </a:lnTo>
                  <a:lnTo>
                    <a:pt x="0" y="109"/>
                  </a:lnTo>
                  <a:lnTo>
                    <a:pt x="0" y="17"/>
                  </a:lnTo>
                  <a:lnTo>
                    <a:pt x="92" y="17"/>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7862051" y="2825966"/>
              <a:ext cx="86619" cy="103094"/>
            </a:xfrm>
            <a:custGeom>
              <a:avLst/>
              <a:gdLst/>
              <a:ahLst/>
              <a:cxnLst/>
              <a:rect l="l" t="t" r="r" b="b"/>
              <a:pathLst>
                <a:path w="1756" h="2090" extrusionOk="0">
                  <a:moveTo>
                    <a:pt x="101" y="26"/>
                  </a:moveTo>
                  <a:lnTo>
                    <a:pt x="176" y="67"/>
                  </a:lnTo>
                  <a:lnTo>
                    <a:pt x="260" y="92"/>
                  </a:lnTo>
                  <a:lnTo>
                    <a:pt x="268" y="101"/>
                  </a:lnTo>
                  <a:lnTo>
                    <a:pt x="327" y="151"/>
                  </a:lnTo>
                  <a:lnTo>
                    <a:pt x="385" y="201"/>
                  </a:lnTo>
                  <a:lnTo>
                    <a:pt x="418" y="226"/>
                  </a:lnTo>
                  <a:lnTo>
                    <a:pt x="435" y="259"/>
                  </a:lnTo>
                  <a:lnTo>
                    <a:pt x="477" y="318"/>
                  </a:lnTo>
                  <a:lnTo>
                    <a:pt x="527" y="376"/>
                  </a:lnTo>
                  <a:lnTo>
                    <a:pt x="569" y="443"/>
                  </a:lnTo>
                  <a:lnTo>
                    <a:pt x="611" y="502"/>
                  </a:lnTo>
                  <a:lnTo>
                    <a:pt x="652" y="560"/>
                  </a:lnTo>
                  <a:lnTo>
                    <a:pt x="703" y="619"/>
                  </a:lnTo>
                  <a:lnTo>
                    <a:pt x="744" y="677"/>
                  </a:lnTo>
                  <a:lnTo>
                    <a:pt x="794" y="744"/>
                  </a:lnTo>
                  <a:lnTo>
                    <a:pt x="845" y="803"/>
                  </a:lnTo>
                  <a:lnTo>
                    <a:pt x="886" y="861"/>
                  </a:lnTo>
                  <a:lnTo>
                    <a:pt x="936" y="919"/>
                  </a:lnTo>
                  <a:lnTo>
                    <a:pt x="987" y="978"/>
                  </a:lnTo>
                  <a:lnTo>
                    <a:pt x="1037" y="1036"/>
                  </a:lnTo>
                  <a:lnTo>
                    <a:pt x="1087" y="1095"/>
                  </a:lnTo>
                  <a:lnTo>
                    <a:pt x="1129" y="1153"/>
                  </a:lnTo>
                  <a:lnTo>
                    <a:pt x="1137" y="1162"/>
                  </a:lnTo>
                  <a:lnTo>
                    <a:pt x="1229" y="1262"/>
                  </a:lnTo>
                  <a:lnTo>
                    <a:pt x="1337" y="1379"/>
                  </a:lnTo>
                  <a:lnTo>
                    <a:pt x="1438" y="1496"/>
                  </a:lnTo>
                  <a:lnTo>
                    <a:pt x="1546" y="1613"/>
                  </a:lnTo>
                  <a:lnTo>
                    <a:pt x="1647" y="1730"/>
                  </a:lnTo>
                  <a:lnTo>
                    <a:pt x="1747" y="1830"/>
                  </a:lnTo>
                  <a:lnTo>
                    <a:pt x="1755" y="1838"/>
                  </a:lnTo>
                  <a:lnTo>
                    <a:pt x="1738" y="2089"/>
                  </a:lnTo>
                  <a:lnTo>
                    <a:pt x="1496" y="2081"/>
                  </a:lnTo>
                  <a:lnTo>
                    <a:pt x="1488" y="2072"/>
                  </a:lnTo>
                  <a:lnTo>
                    <a:pt x="1388" y="1964"/>
                  </a:lnTo>
                  <a:lnTo>
                    <a:pt x="1279" y="1855"/>
                  </a:lnTo>
                  <a:lnTo>
                    <a:pt x="1179" y="1738"/>
                  </a:lnTo>
                  <a:lnTo>
                    <a:pt x="1070" y="1630"/>
                  </a:lnTo>
                  <a:lnTo>
                    <a:pt x="970" y="1521"/>
                  </a:lnTo>
                  <a:lnTo>
                    <a:pt x="870" y="1412"/>
                  </a:lnTo>
                  <a:lnTo>
                    <a:pt x="861" y="1404"/>
                  </a:lnTo>
                  <a:lnTo>
                    <a:pt x="803" y="1346"/>
                  </a:lnTo>
                  <a:lnTo>
                    <a:pt x="753" y="1287"/>
                  </a:lnTo>
                  <a:lnTo>
                    <a:pt x="703" y="1237"/>
                  </a:lnTo>
                  <a:lnTo>
                    <a:pt x="652" y="1178"/>
                  </a:lnTo>
                  <a:lnTo>
                    <a:pt x="594" y="1112"/>
                  </a:lnTo>
                  <a:lnTo>
                    <a:pt x="544" y="1061"/>
                  </a:lnTo>
                  <a:lnTo>
                    <a:pt x="494" y="995"/>
                  </a:lnTo>
                  <a:lnTo>
                    <a:pt x="444" y="936"/>
                  </a:lnTo>
                  <a:lnTo>
                    <a:pt x="393" y="878"/>
                  </a:lnTo>
                  <a:lnTo>
                    <a:pt x="343" y="819"/>
                  </a:lnTo>
                  <a:lnTo>
                    <a:pt x="293" y="761"/>
                  </a:lnTo>
                  <a:lnTo>
                    <a:pt x="243" y="694"/>
                  </a:lnTo>
                  <a:lnTo>
                    <a:pt x="193" y="635"/>
                  </a:lnTo>
                  <a:lnTo>
                    <a:pt x="143" y="569"/>
                  </a:lnTo>
                  <a:lnTo>
                    <a:pt x="101" y="510"/>
                  </a:lnTo>
                  <a:lnTo>
                    <a:pt x="68" y="468"/>
                  </a:lnTo>
                  <a:lnTo>
                    <a:pt x="59" y="435"/>
                  </a:lnTo>
                  <a:lnTo>
                    <a:pt x="34" y="360"/>
                  </a:lnTo>
                  <a:lnTo>
                    <a:pt x="1" y="285"/>
                  </a:lnTo>
                  <a:lnTo>
                    <a:pt x="1" y="268"/>
                  </a:lnTo>
                  <a:lnTo>
                    <a:pt x="9" y="184"/>
                  </a:lnTo>
                  <a:lnTo>
                    <a:pt x="9" y="92"/>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8054527" y="3074478"/>
              <a:ext cx="47009" cy="53619"/>
            </a:xfrm>
            <a:custGeom>
              <a:avLst/>
              <a:gdLst/>
              <a:ahLst/>
              <a:cxnLst/>
              <a:rect l="l" t="t" r="r" b="b"/>
              <a:pathLst>
                <a:path w="953" h="1087" extrusionOk="0">
                  <a:moveTo>
                    <a:pt x="318" y="17"/>
                  </a:moveTo>
                  <a:lnTo>
                    <a:pt x="359" y="33"/>
                  </a:lnTo>
                  <a:lnTo>
                    <a:pt x="393" y="50"/>
                  </a:lnTo>
                  <a:lnTo>
                    <a:pt x="426" y="67"/>
                  </a:lnTo>
                  <a:lnTo>
                    <a:pt x="451" y="100"/>
                  </a:lnTo>
                  <a:lnTo>
                    <a:pt x="493" y="159"/>
                  </a:lnTo>
                  <a:lnTo>
                    <a:pt x="543" y="217"/>
                  </a:lnTo>
                  <a:lnTo>
                    <a:pt x="585" y="276"/>
                  </a:lnTo>
                  <a:lnTo>
                    <a:pt x="627" y="343"/>
                  </a:lnTo>
                  <a:lnTo>
                    <a:pt x="668" y="401"/>
                  </a:lnTo>
                  <a:lnTo>
                    <a:pt x="710" y="459"/>
                  </a:lnTo>
                  <a:lnTo>
                    <a:pt x="744" y="493"/>
                  </a:lnTo>
                  <a:lnTo>
                    <a:pt x="752" y="518"/>
                  </a:lnTo>
                  <a:lnTo>
                    <a:pt x="794" y="576"/>
                  </a:lnTo>
                  <a:lnTo>
                    <a:pt x="877" y="702"/>
                  </a:lnTo>
                  <a:lnTo>
                    <a:pt x="952" y="819"/>
                  </a:lnTo>
                  <a:lnTo>
                    <a:pt x="952" y="819"/>
                  </a:lnTo>
                  <a:lnTo>
                    <a:pt x="919" y="1086"/>
                  </a:lnTo>
                  <a:lnTo>
                    <a:pt x="660" y="1053"/>
                  </a:lnTo>
                  <a:lnTo>
                    <a:pt x="660" y="1053"/>
                  </a:lnTo>
                  <a:lnTo>
                    <a:pt x="560" y="944"/>
                  </a:lnTo>
                  <a:lnTo>
                    <a:pt x="460" y="844"/>
                  </a:lnTo>
                  <a:lnTo>
                    <a:pt x="418" y="794"/>
                  </a:lnTo>
                  <a:lnTo>
                    <a:pt x="393" y="769"/>
                  </a:lnTo>
                  <a:lnTo>
                    <a:pt x="368" y="744"/>
                  </a:lnTo>
                  <a:lnTo>
                    <a:pt x="318" y="693"/>
                  </a:lnTo>
                  <a:lnTo>
                    <a:pt x="267" y="635"/>
                  </a:lnTo>
                  <a:lnTo>
                    <a:pt x="217" y="585"/>
                  </a:lnTo>
                  <a:lnTo>
                    <a:pt x="167" y="535"/>
                  </a:lnTo>
                  <a:lnTo>
                    <a:pt x="117" y="485"/>
                  </a:lnTo>
                  <a:lnTo>
                    <a:pt x="67" y="443"/>
                  </a:lnTo>
                  <a:lnTo>
                    <a:pt x="42" y="409"/>
                  </a:lnTo>
                  <a:lnTo>
                    <a:pt x="34" y="384"/>
                  </a:lnTo>
                  <a:lnTo>
                    <a:pt x="17" y="343"/>
                  </a:lnTo>
                  <a:lnTo>
                    <a:pt x="8" y="309"/>
                  </a:lnTo>
                  <a:lnTo>
                    <a:pt x="0" y="276"/>
                  </a:lnTo>
                  <a:lnTo>
                    <a:pt x="17" y="209"/>
                  </a:lnTo>
                  <a:lnTo>
                    <a:pt x="17" y="100"/>
                  </a:lnTo>
                  <a:lnTo>
                    <a:pt x="109" y="8"/>
                  </a:lnTo>
                  <a:lnTo>
                    <a:pt x="217" y="8"/>
                  </a:lnTo>
                  <a:lnTo>
                    <a:pt x="2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7701342" y="2914953"/>
              <a:ext cx="115426" cy="91946"/>
            </a:xfrm>
            <a:custGeom>
              <a:avLst/>
              <a:gdLst/>
              <a:ahLst/>
              <a:cxnLst/>
              <a:rect l="l" t="t" r="r" b="b"/>
              <a:pathLst>
                <a:path w="2340" h="1864" extrusionOk="0">
                  <a:moveTo>
                    <a:pt x="93" y="1"/>
                  </a:moveTo>
                  <a:lnTo>
                    <a:pt x="251" y="18"/>
                  </a:lnTo>
                  <a:lnTo>
                    <a:pt x="285" y="18"/>
                  </a:lnTo>
                  <a:lnTo>
                    <a:pt x="377" y="26"/>
                  </a:lnTo>
                  <a:lnTo>
                    <a:pt x="460" y="43"/>
                  </a:lnTo>
                  <a:lnTo>
                    <a:pt x="477" y="51"/>
                  </a:lnTo>
                  <a:lnTo>
                    <a:pt x="619" y="143"/>
                  </a:lnTo>
                  <a:lnTo>
                    <a:pt x="661" y="176"/>
                  </a:lnTo>
                  <a:lnTo>
                    <a:pt x="694" y="193"/>
                  </a:lnTo>
                  <a:lnTo>
                    <a:pt x="761" y="243"/>
                  </a:lnTo>
                  <a:lnTo>
                    <a:pt x="828" y="302"/>
                  </a:lnTo>
                  <a:lnTo>
                    <a:pt x="903" y="352"/>
                  </a:lnTo>
                  <a:lnTo>
                    <a:pt x="936" y="377"/>
                  </a:lnTo>
                  <a:lnTo>
                    <a:pt x="970" y="402"/>
                  </a:lnTo>
                  <a:lnTo>
                    <a:pt x="1037" y="460"/>
                  </a:lnTo>
                  <a:lnTo>
                    <a:pt x="1103" y="511"/>
                  </a:lnTo>
                  <a:lnTo>
                    <a:pt x="1179" y="569"/>
                  </a:lnTo>
                  <a:lnTo>
                    <a:pt x="1245" y="619"/>
                  </a:lnTo>
                  <a:lnTo>
                    <a:pt x="1312" y="678"/>
                  </a:lnTo>
                  <a:lnTo>
                    <a:pt x="1379" y="728"/>
                  </a:lnTo>
                  <a:lnTo>
                    <a:pt x="1446" y="786"/>
                  </a:lnTo>
                  <a:lnTo>
                    <a:pt x="1513" y="845"/>
                  </a:lnTo>
                  <a:lnTo>
                    <a:pt x="1580" y="903"/>
                  </a:lnTo>
                  <a:lnTo>
                    <a:pt x="1580" y="903"/>
                  </a:lnTo>
                  <a:lnTo>
                    <a:pt x="1638" y="962"/>
                  </a:lnTo>
                  <a:lnTo>
                    <a:pt x="1705" y="1020"/>
                  </a:lnTo>
                  <a:lnTo>
                    <a:pt x="1772" y="1079"/>
                  </a:lnTo>
                  <a:lnTo>
                    <a:pt x="1839" y="1137"/>
                  </a:lnTo>
                  <a:lnTo>
                    <a:pt x="1897" y="1196"/>
                  </a:lnTo>
                  <a:lnTo>
                    <a:pt x="1964" y="1254"/>
                  </a:lnTo>
                  <a:lnTo>
                    <a:pt x="2031" y="1313"/>
                  </a:lnTo>
                  <a:lnTo>
                    <a:pt x="2089" y="1379"/>
                  </a:lnTo>
                  <a:lnTo>
                    <a:pt x="2156" y="1438"/>
                  </a:lnTo>
                  <a:lnTo>
                    <a:pt x="2215" y="1505"/>
                  </a:lnTo>
                  <a:lnTo>
                    <a:pt x="2281" y="1563"/>
                  </a:lnTo>
                  <a:lnTo>
                    <a:pt x="2331" y="1622"/>
                  </a:lnTo>
                  <a:lnTo>
                    <a:pt x="2340" y="1630"/>
                  </a:lnTo>
                  <a:lnTo>
                    <a:pt x="2340" y="1864"/>
                  </a:lnTo>
                  <a:lnTo>
                    <a:pt x="2106" y="1864"/>
                  </a:lnTo>
                  <a:lnTo>
                    <a:pt x="2098" y="1856"/>
                  </a:lnTo>
                  <a:lnTo>
                    <a:pt x="2039" y="1805"/>
                  </a:lnTo>
                  <a:lnTo>
                    <a:pt x="1981" y="1747"/>
                  </a:lnTo>
                  <a:lnTo>
                    <a:pt x="1914" y="1697"/>
                  </a:lnTo>
                  <a:lnTo>
                    <a:pt x="1847" y="1638"/>
                  </a:lnTo>
                  <a:lnTo>
                    <a:pt x="1780" y="1580"/>
                  </a:lnTo>
                  <a:lnTo>
                    <a:pt x="1713" y="1530"/>
                  </a:lnTo>
                  <a:lnTo>
                    <a:pt x="1646" y="1480"/>
                  </a:lnTo>
                  <a:lnTo>
                    <a:pt x="1580" y="1421"/>
                  </a:lnTo>
                  <a:lnTo>
                    <a:pt x="1513" y="1371"/>
                  </a:lnTo>
                  <a:lnTo>
                    <a:pt x="1446" y="1321"/>
                  </a:lnTo>
                  <a:lnTo>
                    <a:pt x="1379" y="1271"/>
                  </a:lnTo>
                  <a:lnTo>
                    <a:pt x="1321" y="1229"/>
                  </a:lnTo>
                  <a:lnTo>
                    <a:pt x="1321" y="1229"/>
                  </a:lnTo>
                  <a:lnTo>
                    <a:pt x="1254" y="1179"/>
                  </a:lnTo>
                  <a:lnTo>
                    <a:pt x="1187" y="1129"/>
                  </a:lnTo>
                  <a:lnTo>
                    <a:pt x="1120" y="1079"/>
                  </a:lnTo>
                  <a:lnTo>
                    <a:pt x="1045" y="1029"/>
                  </a:lnTo>
                  <a:lnTo>
                    <a:pt x="978" y="978"/>
                  </a:lnTo>
                  <a:lnTo>
                    <a:pt x="911" y="937"/>
                  </a:lnTo>
                  <a:lnTo>
                    <a:pt x="844" y="887"/>
                  </a:lnTo>
                  <a:lnTo>
                    <a:pt x="769" y="836"/>
                  </a:lnTo>
                  <a:lnTo>
                    <a:pt x="702" y="786"/>
                  </a:lnTo>
                  <a:lnTo>
                    <a:pt x="669" y="770"/>
                  </a:lnTo>
                  <a:lnTo>
                    <a:pt x="627" y="744"/>
                  </a:lnTo>
                  <a:lnTo>
                    <a:pt x="560" y="694"/>
                  </a:lnTo>
                  <a:lnTo>
                    <a:pt x="485" y="644"/>
                  </a:lnTo>
                  <a:lnTo>
                    <a:pt x="418" y="594"/>
                  </a:lnTo>
                  <a:lnTo>
                    <a:pt x="393" y="577"/>
                  </a:lnTo>
                  <a:lnTo>
                    <a:pt x="352" y="552"/>
                  </a:lnTo>
                  <a:lnTo>
                    <a:pt x="210" y="444"/>
                  </a:lnTo>
                  <a:lnTo>
                    <a:pt x="201" y="435"/>
                  </a:lnTo>
                  <a:lnTo>
                    <a:pt x="151" y="369"/>
                  </a:lnTo>
                  <a:lnTo>
                    <a:pt x="109" y="285"/>
                  </a:lnTo>
                  <a:lnTo>
                    <a:pt x="101" y="252"/>
                  </a:lnTo>
                  <a:lnTo>
                    <a:pt x="17" y="118"/>
                  </a:lnTo>
                  <a:lnTo>
                    <a:pt x="17" y="110"/>
                  </a:lnTo>
                  <a:lnTo>
                    <a:pt x="1" y="18"/>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4"/>
            <p:cNvSpPr/>
            <p:nvPr/>
          </p:nvSpPr>
          <p:spPr>
            <a:xfrm>
              <a:off x="7911082" y="3172935"/>
              <a:ext cx="115032" cy="103094"/>
            </a:xfrm>
            <a:custGeom>
              <a:avLst/>
              <a:gdLst/>
              <a:ahLst/>
              <a:cxnLst/>
              <a:rect l="l" t="t" r="r" b="b"/>
              <a:pathLst>
                <a:path w="2332" h="2090" extrusionOk="0">
                  <a:moveTo>
                    <a:pt x="93" y="1"/>
                  </a:moveTo>
                  <a:lnTo>
                    <a:pt x="201" y="42"/>
                  </a:lnTo>
                  <a:lnTo>
                    <a:pt x="268" y="76"/>
                  </a:lnTo>
                  <a:lnTo>
                    <a:pt x="394" y="118"/>
                  </a:lnTo>
                  <a:lnTo>
                    <a:pt x="444" y="134"/>
                  </a:lnTo>
                  <a:lnTo>
                    <a:pt x="627" y="201"/>
                  </a:lnTo>
                  <a:lnTo>
                    <a:pt x="627" y="201"/>
                  </a:lnTo>
                  <a:lnTo>
                    <a:pt x="744" y="251"/>
                  </a:lnTo>
                  <a:lnTo>
                    <a:pt x="786" y="285"/>
                  </a:lnTo>
                  <a:lnTo>
                    <a:pt x="845" y="318"/>
                  </a:lnTo>
                  <a:lnTo>
                    <a:pt x="928" y="393"/>
                  </a:lnTo>
                  <a:lnTo>
                    <a:pt x="1012" y="468"/>
                  </a:lnTo>
                  <a:lnTo>
                    <a:pt x="1054" y="510"/>
                  </a:lnTo>
                  <a:lnTo>
                    <a:pt x="1179" y="636"/>
                  </a:lnTo>
                  <a:lnTo>
                    <a:pt x="1221" y="669"/>
                  </a:lnTo>
                  <a:lnTo>
                    <a:pt x="1304" y="761"/>
                  </a:lnTo>
                  <a:lnTo>
                    <a:pt x="1429" y="886"/>
                  </a:lnTo>
                  <a:lnTo>
                    <a:pt x="1546" y="1011"/>
                  </a:lnTo>
                  <a:lnTo>
                    <a:pt x="1672" y="1137"/>
                  </a:lnTo>
                  <a:lnTo>
                    <a:pt x="1697" y="1162"/>
                  </a:lnTo>
                  <a:lnTo>
                    <a:pt x="1797" y="1262"/>
                  </a:lnTo>
                  <a:lnTo>
                    <a:pt x="1922" y="1387"/>
                  </a:lnTo>
                  <a:lnTo>
                    <a:pt x="2048" y="1513"/>
                  </a:lnTo>
                  <a:lnTo>
                    <a:pt x="2173" y="1638"/>
                  </a:lnTo>
                  <a:lnTo>
                    <a:pt x="2290" y="1755"/>
                  </a:lnTo>
                  <a:lnTo>
                    <a:pt x="2298" y="1763"/>
                  </a:lnTo>
                  <a:lnTo>
                    <a:pt x="2332" y="2064"/>
                  </a:lnTo>
                  <a:lnTo>
                    <a:pt x="2031" y="2089"/>
                  </a:lnTo>
                  <a:lnTo>
                    <a:pt x="2023" y="2081"/>
                  </a:lnTo>
                  <a:lnTo>
                    <a:pt x="1881" y="1989"/>
                  </a:lnTo>
                  <a:lnTo>
                    <a:pt x="1730" y="1889"/>
                  </a:lnTo>
                  <a:lnTo>
                    <a:pt x="1588" y="1780"/>
                  </a:lnTo>
                  <a:lnTo>
                    <a:pt x="1438" y="1680"/>
                  </a:lnTo>
                  <a:lnTo>
                    <a:pt x="1321" y="1596"/>
                  </a:lnTo>
                  <a:lnTo>
                    <a:pt x="1296" y="1571"/>
                  </a:lnTo>
                  <a:lnTo>
                    <a:pt x="1145" y="1471"/>
                  </a:lnTo>
                  <a:lnTo>
                    <a:pt x="1003" y="1362"/>
                  </a:lnTo>
                  <a:lnTo>
                    <a:pt x="861" y="1262"/>
                  </a:lnTo>
                  <a:lnTo>
                    <a:pt x="761" y="1187"/>
                  </a:lnTo>
                  <a:lnTo>
                    <a:pt x="719" y="1153"/>
                  </a:lnTo>
                  <a:lnTo>
                    <a:pt x="586" y="1037"/>
                  </a:lnTo>
                  <a:lnTo>
                    <a:pt x="536" y="995"/>
                  </a:lnTo>
                  <a:lnTo>
                    <a:pt x="452" y="920"/>
                  </a:lnTo>
                  <a:lnTo>
                    <a:pt x="368" y="836"/>
                  </a:lnTo>
                  <a:lnTo>
                    <a:pt x="327" y="786"/>
                  </a:lnTo>
                  <a:lnTo>
                    <a:pt x="293" y="744"/>
                  </a:lnTo>
                  <a:lnTo>
                    <a:pt x="235" y="627"/>
                  </a:lnTo>
                  <a:lnTo>
                    <a:pt x="235" y="627"/>
                  </a:lnTo>
                  <a:lnTo>
                    <a:pt x="160" y="452"/>
                  </a:lnTo>
                  <a:lnTo>
                    <a:pt x="135" y="402"/>
                  </a:lnTo>
                  <a:lnTo>
                    <a:pt x="76" y="268"/>
                  </a:lnTo>
                  <a:lnTo>
                    <a:pt x="51" y="209"/>
                  </a:lnTo>
                  <a:lnTo>
                    <a:pt x="1" y="101"/>
                  </a:lnTo>
                  <a:lnTo>
                    <a:pt x="1" y="93"/>
                  </a:lnTo>
                  <a:lnTo>
                    <a:pt x="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4"/>
            <p:cNvSpPr/>
            <p:nvPr/>
          </p:nvSpPr>
          <p:spPr>
            <a:xfrm>
              <a:off x="7881042" y="3393824"/>
              <a:ext cx="89875" cy="75471"/>
            </a:xfrm>
            <a:custGeom>
              <a:avLst/>
              <a:gdLst/>
              <a:ahLst/>
              <a:cxnLst/>
              <a:rect l="l" t="t" r="r" b="b"/>
              <a:pathLst>
                <a:path w="1822" h="1530" extrusionOk="0">
                  <a:moveTo>
                    <a:pt x="251" y="34"/>
                  </a:moveTo>
                  <a:lnTo>
                    <a:pt x="292" y="76"/>
                  </a:lnTo>
                  <a:lnTo>
                    <a:pt x="343" y="117"/>
                  </a:lnTo>
                  <a:lnTo>
                    <a:pt x="393" y="151"/>
                  </a:lnTo>
                  <a:lnTo>
                    <a:pt x="418" y="176"/>
                  </a:lnTo>
                  <a:lnTo>
                    <a:pt x="434" y="193"/>
                  </a:lnTo>
                  <a:lnTo>
                    <a:pt x="485" y="234"/>
                  </a:lnTo>
                  <a:lnTo>
                    <a:pt x="526" y="276"/>
                  </a:lnTo>
                  <a:lnTo>
                    <a:pt x="576" y="318"/>
                  </a:lnTo>
                  <a:lnTo>
                    <a:pt x="618" y="360"/>
                  </a:lnTo>
                  <a:lnTo>
                    <a:pt x="668" y="401"/>
                  </a:lnTo>
                  <a:lnTo>
                    <a:pt x="710" y="443"/>
                  </a:lnTo>
                  <a:lnTo>
                    <a:pt x="760" y="485"/>
                  </a:lnTo>
                  <a:lnTo>
                    <a:pt x="810" y="527"/>
                  </a:lnTo>
                  <a:lnTo>
                    <a:pt x="852" y="560"/>
                  </a:lnTo>
                  <a:lnTo>
                    <a:pt x="902" y="602"/>
                  </a:lnTo>
                  <a:lnTo>
                    <a:pt x="952" y="635"/>
                  </a:lnTo>
                  <a:lnTo>
                    <a:pt x="1003" y="677"/>
                  </a:lnTo>
                  <a:lnTo>
                    <a:pt x="1053" y="719"/>
                  </a:lnTo>
                  <a:lnTo>
                    <a:pt x="1103" y="752"/>
                  </a:lnTo>
                  <a:lnTo>
                    <a:pt x="1153" y="794"/>
                  </a:lnTo>
                  <a:lnTo>
                    <a:pt x="1203" y="827"/>
                  </a:lnTo>
                  <a:lnTo>
                    <a:pt x="1253" y="869"/>
                  </a:lnTo>
                  <a:lnTo>
                    <a:pt x="1303" y="903"/>
                  </a:lnTo>
                  <a:lnTo>
                    <a:pt x="1353" y="936"/>
                  </a:lnTo>
                  <a:lnTo>
                    <a:pt x="1404" y="969"/>
                  </a:lnTo>
                  <a:lnTo>
                    <a:pt x="1454" y="1011"/>
                  </a:lnTo>
                  <a:lnTo>
                    <a:pt x="1504" y="1045"/>
                  </a:lnTo>
                  <a:lnTo>
                    <a:pt x="1562" y="1078"/>
                  </a:lnTo>
                  <a:lnTo>
                    <a:pt x="1612" y="1111"/>
                  </a:lnTo>
                  <a:lnTo>
                    <a:pt x="1663" y="1145"/>
                  </a:lnTo>
                  <a:lnTo>
                    <a:pt x="1771" y="1220"/>
                  </a:lnTo>
                  <a:lnTo>
                    <a:pt x="1821" y="1479"/>
                  </a:lnTo>
                  <a:lnTo>
                    <a:pt x="1562" y="1529"/>
                  </a:lnTo>
                  <a:lnTo>
                    <a:pt x="1454" y="1454"/>
                  </a:lnTo>
                  <a:lnTo>
                    <a:pt x="1404" y="1421"/>
                  </a:lnTo>
                  <a:lnTo>
                    <a:pt x="1353" y="1387"/>
                  </a:lnTo>
                  <a:lnTo>
                    <a:pt x="1295" y="1345"/>
                  </a:lnTo>
                  <a:lnTo>
                    <a:pt x="1245" y="1312"/>
                  </a:lnTo>
                  <a:lnTo>
                    <a:pt x="1195" y="1270"/>
                  </a:lnTo>
                  <a:lnTo>
                    <a:pt x="1136" y="1237"/>
                  </a:lnTo>
                  <a:lnTo>
                    <a:pt x="1086" y="1195"/>
                  </a:lnTo>
                  <a:lnTo>
                    <a:pt x="1036" y="1162"/>
                  </a:lnTo>
                  <a:lnTo>
                    <a:pt x="986" y="1120"/>
                  </a:lnTo>
                  <a:lnTo>
                    <a:pt x="927" y="1078"/>
                  </a:lnTo>
                  <a:lnTo>
                    <a:pt x="877" y="1045"/>
                  </a:lnTo>
                  <a:lnTo>
                    <a:pt x="827" y="1003"/>
                  </a:lnTo>
                  <a:lnTo>
                    <a:pt x="777" y="961"/>
                  </a:lnTo>
                  <a:lnTo>
                    <a:pt x="727" y="919"/>
                  </a:lnTo>
                  <a:lnTo>
                    <a:pt x="677" y="878"/>
                  </a:lnTo>
                  <a:lnTo>
                    <a:pt x="627" y="836"/>
                  </a:lnTo>
                  <a:lnTo>
                    <a:pt x="576" y="794"/>
                  </a:lnTo>
                  <a:lnTo>
                    <a:pt x="526" y="752"/>
                  </a:lnTo>
                  <a:lnTo>
                    <a:pt x="476" y="710"/>
                  </a:lnTo>
                  <a:lnTo>
                    <a:pt x="426" y="669"/>
                  </a:lnTo>
                  <a:lnTo>
                    <a:pt x="376" y="619"/>
                  </a:lnTo>
                  <a:lnTo>
                    <a:pt x="334" y="577"/>
                  </a:lnTo>
                  <a:lnTo>
                    <a:pt x="284" y="535"/>
                  </a:lnTo>
                  <a:lnTo>
                    <a:pt x="234" y="485"/>
                  </a:lnTo>
                  <a:lnTo>
                    <a:pt x="192" y="443"/>
                  </a:lnTo>
                  <a:lnTo>
                    <a:pt x="167" y="418"/>
                  </a:lnTo>
                  <a:lnTo>
                    <a:pt x="150" y="393"/>
                  </a:lnTo>
                  <a:lnTo>
                    <a:pt x="109" y="343"/>
                  </a:lnTo>
                  <a:lnTo>
                    <a:pt x="67" y="293"/>
                  </a:lnTo>
                  <a:lnTo>
                    <a:pt x="25" y="234"/>
                  </a:lnTo>
                  <a:lnTo>
                    <a:pt x="0" y="209"/>
                  </a:lnTo>
                  <a:lnTo>
                    <a:pt x="17" y="159"/>
                  </a:lnTo>
                  <a:lnTo>
                    <a:pt x="167" y="17"/>
                  </a:lnTo>
                  <a:lnTo>
                    <a:pt x="217"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8127433" y="3338183"/>
              <a:ext cx="64323" cy="68861"/>
            </a:xfrm>
            <a:custGeom>
              <a:avLst/>
              <a:gdLst/>
              <a:ahLst/>
              <a:cxnLst/>
              <a:rect l="l" t="t" r="r" b="b"/>
              <a:pathLst>
                <a:path w="1304" h="1396" extrusionOk="0">
                  <a:moveTo>
                    <a:pt x="260" y="1"/>
                  </a:moveTo>
                  <a:lnTo>
                    <a:pt x="318" y="17"/>
                  </a:lnTo>
                  <a:lnTo>
                    <a:pt x="368" y="42"/>
                  </a:lnTo>
                  <a:lnTo>
                    <a:pt x="393" y="51"/>
                  </a:lnTo>
                  <a:lnTo>
                    <a:pt x="410" y="67"/>
                  </a:lnTo>
                  <a:lnTo>
                    <a:pt x="452" y="109"/>
                  </a:lnTo>
                  <a:lnTo>
                    <a:pt x="485" y="143"/>
                  </a:lnTo>
                  <a:lnTo>
                    <a:pt x="519" y="184"/>
                  </a:lnTo>
                  <a:lnTo>
                    <a:pt x="552" y="218"/>
                  </a:lnTo>
                  <a:lnTo>
                    <a:pt x="586" y="260"/>
                  </a:lnTo>
                  <a:lnTo>
                    <a:pt x="619" y="301"/>
                  </a:lnTo>
                  <a:lnTo>
                    <a:pt x="652" y="335"/>
                  </a:lnTo>
                  <a:lnTo>
                    <a:pt x="686" y="377"/>
                  </a:lnTo>
                  <a:lnTo>
                    <a:pt x="753" y="452"/>
                  </a:lnTo>
                  <a:lnTo>
                    <a:pt x="819" y="527"/>
                  </a:lnTo>
                  <a:lnTo>
                    <a:pt x="878" y="610"/>
                  </a:lnTo>
                  <a:lnTo>
                    <a:pt x="936" y="677"/>
                  </a:lnTo>
                  <a:lnTo>
                    <a:pt x="945" y="686"/>
                  </a:lnTo>
                  <a:lnTo>
                    <a:pt x="1003" y="769"/>
                  </a:lnTo>
                  <a:lnTo>
                    <a:pt x="1062" y="853"/>
                  </a:lnTo>
                  <a:lnTo>
                    <a:pt x="1129" y="928"/>
                  </a:lnTo>
                  <a:lnTo>
                    <a:pt x="1187" y="1011"/>
                  </a:lnTo>
                  <a:lnTo>
                    <a:pt x="1246" y="1087"/>
                  </a:lnTo>
                  <a:lnTo>
                    <a:pt x="1304" y="1162"/>
                  </a:lnTo>
                  <a:lnTo>
                    <a:pt x="1304" y="1170"/>
                  </a:lnTo>
                  <a:lnTo>
                    <a:pt x="1279" y="1396"/>
                  </a:lnTo>
                  <a:lnTo>
                    <a:pt x="1053" y="1379"/>
                  </a:lnTo>
                  <a:lnTo>
                    <a:pt x="1045" y="1371"/>
                  </a:lnTo>
                  <a:lnTo>
                    <a:pt x="987" y="1304"/>
                  </a:lnTo>
                  <a:lnTo>
                    <a:pt x="920" y="1229"/>
                  </a:lnTo>
                  <a:lnTo>
                    <a:pt x="853" y="1162"/>
                  </a:lnTo>
                  <a:lnTo>
                    <a:pt x="778" y="1087"/>
                  </a:lnTo>
                  <a:lnTo>
                    <a:pt x="711" y="1020"/>
                  </a:lnTo>
                  <a:lnTo>
                    <a:pt x="644" y="953"/>
                  </a:lnTo>
                  <a:lnTo>
                    <a:pt x="627" y="936"/>
                  </a:lnTo>
                  <a:lnTo>
                    <a:pt x="569" y="878"/>
                  </a:lnTo>
                  <a:lnTo>
                    <a:pt x="502" y="811"/>
                  </a:lnTo>
                  <a:lnTo>
                    <a:pt x="427" y="744"/>
                  </a:lnTo>
                  <a:lnTo>
                    <a:pt x="360" y="677"/>
                  </a:lnTo>
                  <a:lnTo>
                    <a:pt x="327" y="644"/>
                  </a:lnTo>
                  <a:lnTo>
                    <a:pt x="285" y="610"/>
                  </a:lnTo>
                  <a:lnTo>
                    <a:pt x="251" y="577"/>
                  </a:lnTo>
                  <a:lnTo>
                    <a:pt x="218" y="544"/>
                  </a:lnTo>
                  <a:lnTo>
                    <a:pt x="185" y="519"/>
                  </a:lnTo>
                  <a:lnTo>
                    <a:pt x="143" y="485"/>
                  </a:lnTo>
                  <a:lnTo>
                    <a:pt x="109" y="452"/>
                  </a:lnTo>
                  <a:lnTo>
                    <a:pt x="68" y="418"/>
                  </a:lnTo>
                  <a:lnTo>
                    <a:pt x="51" y="402"/>
                  </a:lnTo>
                  <a:lnTo>
                    <a:pt x="43" y="385"/>
                  </a:lnTo>
                  <a:lnTo>
                    <a:pt x="26" y="335"/>
                  </a:lnTo>
                  <a:lnTo>
                    <a:pt x="1" y="285"/>
                  </a:lnTo>
                  <a:lnTo>
                    <a:pt x="1" y="285"/>
                  </a:lnTo>
                  <a:lnTo>
                    <a:pt x="51" y="159"/>
                  </a:lnTo>
                  <a:lnTo>
                    <a:pt x="134" y="59"/>
                  </a:lnTo>
                  <a:lnTo>
                    <a:pt x="2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7564951" y="3839695"/>
              <a:ext cx="77937" cy="51991"/>
            </a:xfrm>
            <a:custGeom>
              <a:avLst/>
              <a:gdLst/>
              <a:ahLst/>
              <a:cxnLst/>
              <a:rect l="l" t="t" r="r" b="b"/>
              <a:pathLst>
                <a:path w="1580" h="1054" extrusionOk="0">
                  <a:moveTo>
                    <a:pt x="184" y="0"/>
                  </a:moveTo>
                  <a:lnTo>
                    <a:pt x="276" y="26"/>
                  </a:lnTo>
                  <a:lnTo>
                    <a:pt x="368" y="67"/>
                  </a:lnTo>
                  <a:lnTo>
                    <a:pt x="443" y="92"/>
                  </a:lnTo>
                  <a:lnTo>
                    <a:pt x="460" y="101"/>
                  </a:lnTo>
                  <a:lnTo>
                    <a:pt x="552" y="134"/>
                  </a:lnTo>
                  <a:lnTo>
                    <a:pt x="610" y="159"/>
                  </a:lnTo>
                  <a:lnTo>
                    <a:pt x="652" y="176"/>
                  </a:lnTo>
                  <a:lnTo>
                    <a:pt x="694" y="201"/>
                  </a:lnTo>
                  <a:lnTo>
                    <a:pt x="736" y="218"/>
                  </a:lnTo>
                  <a:lnTo>
                    <a:pt x="769" y="234"/>
                  </a:lnTo>
                  <a:lnTo>
                    <a:pt x="777" y="243"/>
                  </a:lnTo>
                  <a:lnTo>
                    <a:pt x="828" y="268"/>
                  </a:lnTo>
                  <a:lnTo>
                    <a:pt x="869" y="293"/>
                  </a:lnTo>
                  <a:lnTo>
                    <a:pt x="911" y="318"/>
                  </a:lnTo>
                  <a:lnTo>
                    <a:pt x="953" y="351"/>
                  </a:lnTo>
                  <a:lnTo>
                    <a:pt x="995" y="376"/>
                  </a:lnTo>
                  <a:lnTo>
                    <a:pt x="1036" y="401"/>
                  </a:lnTo>
                  <a:lnTo>
                    <a:pt x="1070" y="435"/>
                  </a:lnTo>
                  <a:lnTo>
                    <a:pt x="1112" y="460"/>
                  </a:lnTo>
                  <a:lnTo>
                    <a:pt x="1153" y="493"/>
                  </a:lnTo>
                  <a:lnTo>
                    <a:pt x="1195" y="518"/>
                  </a:lnTo>
                  <a:lnTo>
                    <a:pt x="1237" y="552"/>
                  </a:lnTo>
                  <a:lnTo>
                    <a:pt x="1254" y="569"/>
                  </a:lnTo>
                  <a:lnTo>
                    <a:pt x="1279" y="585"/>
                  </a:lnTo>
                  <a:lnTo>
                    <a:pt x="1312" y="610"/>
                  </a:lnTo>
                  <a:lnTo>
                    <a:pt x="1354" y="644"/>
                  </a:lnTo>
                  <a:lnTo>
                    <a:pt x="1396" y="677"/>
                  </a:lnTo>
                  <a:lnTo>
                    <a:pt x="1437" y="711"/>
                  </a:lnTo>
                  <a:lnTo>
                    <a:pt x="1471" y="744"/>
                  </a:lnTo>
                  <a:lnTo>
                    <a:pt x="1513" y="777"/>
                  </a:lnTo>
                  <a:lnTo>
                    <a:pt x="1546" y="811"/>
                  </a:lnTo>
                  <a:lnTo>
                    <a:pt x="1579" y="1036"/>
                  </a:lnTo>
                  <a:lnTo>
                    <a:pt x="1354" y="1053"/>
                  </a:lnTo>
                  <a:lnTo>
                    <a:pt x="1312" y="1028"/>
                  </a:lnTo>
                  <a:lnTo>
                    <a:pt x="1279" y="1003"/>
                  </a:lnTo>
                  <a:lnTo>
                    <a:pt x="1237" y="970"/>
                  </a:lnTo>
                  <a:lnTo>
                    <a:pt x="1195" y="944"/>
                  </a:lnTo>
                  <a:lnTo>
                    <a:pt x="1153" y="919"/>
                  </a:lnTo>
                  <a:lnTo>
                    <a:pt x="1120" y="894"/>
                  </a:lnTo>
                  <a:lnTo>
                    <a:pt x="1078" y="869"/>
                  </a:lnTo>
                  <a:lnTo>
                    <a:pt x="1053" y="853"/>
                  </a:lnTo>
                  <a:lnTo>
                    <a:pt x="1036" y="844"/>
                  </a:lnTo>
                  <a:lnTo>
                    <a:pt x="995" y="819"/>
                  </a:lnTo>
                  <a:lnTo>
                    <a:pt x="953" y="794"/>
                  </a:lnTo>
                  <a:lnTo>
                    <a:pt x="911" y="769"/>
                  </a:lnTo>
                  <a:lnTo>
                    <a:pt x="878" y="744"/>
                  </a:lnTo>
                  <a:lnTo>
                    <a:pt x="836" y="727"/>
                  </a:lnTo>
                  <a:lnTo>
                    <a:pt x="794" y="702"/>
                  </a:lnTo>
                  <a:lnTo>
                    <a:pt x="794" y="702"/>
                  </a:lnTo>
                  <a:lnTo>
                    <a:pt x="752" y="677"/>
                  </a:lnTo>
                  <a:lnTo>
                    <a:pt x="711" y="652"/>
                  </a:lnTo>
                  <a:lnTo>
                    <a:pt x="669" y="627"/>
                  </a:lnTo>
                  <a:lnTo>
                    <a:pt x="627" y="602"/>
                  </a:lnTo>
                  <a:lnTo>
                    <a:pt x="585" y="585"/>
                  </a:lnTo>
                  <a:lnTo>
                    <a:pt x="577" y="577"/>
                  </a:lnTo>
                  <a:lnTo>
                    <a:pt x="544" y="560"/>
                  </a:lnTo>
                  <a:lnTo>
                    <a:pt x="510" y="535"/>
                  </a:lnTo>
                  <a:lnTo>
                    <a:pt x="468" y="510"/>
                  </a:lnTo>
                  <a:lnTo>
                    <a:pt x="435" y="485"/>
                  </a:lnTo>
                  <a:lnTo>
                    <a:pt x="385" y="460"/>
                  </a:lnTo>
                  <a:lnTo>
                    <a:pt x="310" y="401"/>
                  </a:lnTo>
                  <a:lnTo>
                    <a:pt x="285" y="385"/>
                  </a:lnTo>
                  <a:lnTo>
                    <a:pt x="226" y="343"/>
                  </a:lnTo>
                  <a:lnTo>
                    <a:pt x="143" y="293"/>
                  </a:lnTo>
                  <a:lnTo>
                    <a:pt x="67" y="243"/>
                  </a:lnTo>
                  <a:lnTo>
                    <a:pt x="59" y="243"/>
                  </a:lnTo>
                  <a:lnTo>
                    <a:pt x="1" y="59"/>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7742974" y="3758108"/>
              <a:ext cx="100184" cy="83265"/>
            </a:xfrm>
            <a:custGeom>
              <a:avLst/>
              <a:gdLst/>
              <a:ahLst/>
              <a:cxnLst/>
              <a:rect l="l" t="t" r="r" b="b"/>
              <a:pathLst>
                <a:path w="2031" h="1688" extrusionOk="0">
                  <a:moveTo>
                    <a:pt x="101" y="0"/>
                  </a:moveTo>
                  <a:lnTo>
                    <a:pt x="168" y="25"/>
                  </a:lnTo>
                  <a:lnTo>
                    <a:pt x="234" y="59"/>
                  </a:lnTo>
                  <a:lnTo>
                    <a:pt x="301" y="76"/>
                  </a:lnTo>
                  <a:lnTo>
                    <a:pt x="310" y="84"/>
                  </a:lnTo>
                  <a:lnTo>
                    <a:pt x="385" y="109"/>
                  </a:lnTo>
                  <a:lnTo>
                    <a:pt x="452" y="126"/>
                  </a:lnTo>
                  <a:lnTo>
                    <a:pt x="460" y="134"/>
                  </a:lnTo>
                  <a:lnTo>
                    <a:pt x="510" y="151"/>
                  </a:lnTo>
                  <a:lnTo>
                    <a:pt x="527" y="159"/>
                  </a:lnTo>
                  <a:lnTo>
                    <a:pt x="569" y="184"/>
                  </a:lnTo>
                  <a:lnTo>
                    <a:pt x="594" y="201"/>
                  </a:lnTo>
                  <a:lnTo>
                    <a:pt x="644" y="251"/>
                  </a:lnTo>
                  <a:lnTo>
                    <a:pt x="702" y="293"/>
                  </a:lnTo>
                  <a:lnTo>
                    <a:pt x="711" y="301"/>
                  </a:lnTo>
                  <a:lnTo>
                    <a:pt x="761" y="335"/>
                  </a:lnTo>
                  <a:lnTo>
                    <a:pt x="811" y="385"/>
                  </a:lnTo>
                  <a:lnTo>
                    <a:pt x="869" y="426"/>
                  </a:lnTo>
                  <a:lnTo>
                    <a:pt x="911" y="468"/>
                  </a:lnTo>
                  <a:lnTo>
                    <a:pt x="919" y="477"/>
                  </a:lnTo>
                  <a:lnTo>
                    <a:pt x="978" y="527"/>
                  </a:lnTo>
                  <a:lnTo>
                    <a:pt x="1028" y="568"/>
                  </a:lnTo>
                  <a:lnTo>
                    <a:pt x="1086" y="619"/>
                  </a:lnTo>
                  <a:lnTo>
                    <a:pt x="1137" y="660"/>
                  </a:lnTo>
                  <a:lnTo>
                    <a:pt x="1195" y="710"/>
                  </a:lnTo>
                  <a:lnTo>
                    <a:pt x="1245" y="752"/>
                  </a:lnTo>
                  <a:lnTo>
                    <a:pt x="1304" y="794"/>
                  </a:lnTo>
                  <a:lnTo>
                    <a:pt x="1354" y="844"/>
                  </a:lnTo>
                  <a:lnTo>
                    <a:pt x="1379" y="852"/>
                  </a:lnTo>
                  <a:lnTo>
                    <a:pt x="1412" y="886"/>
                  </a:lnTo>
                  <a:lnTo>
                    <a:pt x="1471" y="936"/>
                  </a:lnTo>
                  <a:lnTo>
                    <a:pt x="1521" y="978"/>
                  </a:lnTo>
                  <a:lnTo>
                    <a:pt x="1579" y="1020"/>
                  </a:lnTo>
                  <a:lnTo>
                    <a:pt x="1638" y="1070"/>
                  </a:lnTo>
                  <a:lnTo>
                    <a:pt x="1696" y="1111"/>
                  </a:lnTo>
                  <a:lnTo>
                    <a:pt x="1746" y="1153"/>
                  </a:lnTo>
                  <a:lnTo>
                    <a:pt x="1805" y="1203"/>
                  </a:lnTo>
                  <a:lnTo>
                    <a:pt x="1863" y="1245"/>
                  </a:lnTo>
                  <a:lnTo>
                    <a:pt x="1972" y="1329"/>
                  </a:lnTo>
                  <a:lnTo>
                    <a:pt x="1980" y="1337"/>
                  </a:lnTo>
                  <a:lnTo>
                    <a:pt x="2030" y="1629"/>
                  </a:lnTo>
                  <a:lnTo>
                    <a:pt x="1730" y="1688"/>
                  </a:lnTo>
                  <a:lnTo>
                    <a:pt x="1730" y="1680"/>
                  </a:lnTo>
                  <a:lnTo>
                    <a:pt x="1613" y="1604"/>
                  </a:lnTo>
                  <a:lnTo>
                    <a:pt x="1554" y="1563"/>
                  </a:lnTo>
                  <a:lnTo>
                    <a:pt x="1487" y="1521"/>
                  </a:lnTo>
                  <a:lnTo>
                    <a:pt x="1429" y="1479"/>
                  </a:lnTo>
                  <a:lnTo>
                    <a:pt x="1371" y="1437"/>
                  </a:lnTo>
                  <a:lnTo>
                    <a:pt x="1304" y="1395"/>
                  </a:lnTo>
                  <a:lnTo>
                    <a:pt x="1245" y="1354"/>
                  </a:lnTo>
                  <a:lnTo>
                    <a:pt x="1187" y="1312"/>
                  </a:lnTo>
                  <a:lnTo>
                    <a:pt x="1120" y="1270"/>
                  </a:lnTo>
                  <a:lnTo>
                    <a:pt x="1078" y="1245"/>
                  </a:lnTo>
                  <a:lnTo>
                    <a:pt x="1061" y="1228"/>
                  </a:lnTo>
                  <a:lnTo>
                    <a:pt x="1003" y="1187"/>
                  </a:lnTo>
                  <a:lnTo>
                    <a:pt x="944" y="1145"/>
                  </a:lnTo>
                  <a:lnTo>
                    <a:pt x="886" y="1103"/>
                  </a:lnTo>
                  <a:lnTo>
                    <a:pt x="828" y="1053"/>
                  </a:lnTo>
                  <a:lnTo>
                    <a:pt x="769" y="1011"/>
                  </a:lnTo>
                  <a:lnTo>
                    <a:pt x="711" y="961"/>
                  </a:lnTo>
                  <a:lnTo>
                    <a:pt x="652" y="919"/>
                  </a:lnTo>
                  <a:lnTo>
                    <a:pt x="594" y="869"/>
                  </a:lnTo>
                  <a:lnTo>
                    <a:pt x="577" y="861"/>
                  </a:lnTo>
                  <a:lnTo>
                    <a:pt x="535" y="827"/>
                  </a:lnTo>
                  <a:lnTo>
                    <a:pt x="477" y="777"/>
                  </a:lnTo>
                  <a:lnTo>
                    <a:pt x="427" y="727"/>
                  </a:lnTo>
                  <a:lnTo>
                    <a:pt x="376" y="685"/>
                  </a:lnTo>
                  <a:lnTo>
                    <a:pt x="368" y="677"/>
                  </a:lnTo>
                  <a:lnTo>
                    <a:pt x="310" y="627"/>
                  </a:lnTo>
                  <a:lnTo>
                    <a:pt x="259" y="577"/>
                  </a:lnTo>
                  <a:lnTo>
                    <a:pt x="234" y="552"/>
                  </a:lnTo>
                  <a:lnTo>
                    <a:pt x="209" y="518"/>
                  </a:lnTo>
                  <a:lnTo>
                    <a:pt x="201" y="510"/>
                  </a:lnTo>
                  <a:lnTo>
                    <a:pt x="168" y="451"/>
                  </a:lnTo>
                  <a:lnTo>
                    <a:pt x="159" y="443"/>
                  </a:lnTo>
                  <a:lnTo>
                    <a:pt x="134" y="385"/>
                  </a:lnTo>
                  <a:lnTo>
                    <a:pt x="101" y="309"/>
                  </a:lnTo>
                  <a:lnTo>
                    <a:pt x="92" y="293"/>
                  </a:lnTo>
                  <a:lnTo>
                    <a:pt x="67" y="234"/>
                  </a:lnTo>
                  <a:lnTo>
                    <a:pt x="34" y="167"/>
                  </a:lnTo>
                  <a:lnTo>
                    <a:pt x="0" y="101"/>
                  </a:lnTo>
                  <a:lnTo>
                    <a:pt x="0" y="92"/>
                  </a:lnTo>
                  <a:lnTo>
                    <a:pt x="0" y="0"/>
                  </a:lnTo>
                  <a:lnTo>
                    <a:pt x="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7955181" y="3589555"/>
              <a:ext cx="101417" cy="108027"/>
            </a:xfrm>
            <a:custGeom>
              <a:avLst/>
              <a:gdLst/>
              <a:ahLst/>
              <a:cxnLst/>
              <a:rect l="l" t="t" r="r" b="b"/>
              <a:pathLst>
                <a:path w="2056" h="2190" extrusionOk="0">
                  <a:moveTo>
                    <a:pt x="243" y="26"/>
                  </a:moveTo>
                  <a:lnTo>
                    <a:pt x="318" y="34"/>
                  </a:lnTo>
                  <a:lnTo>
                    <a:pt x="335" y="34"/>
                  </a:lnTo>
                  <a:lnTo>
                    <a:pt x="360" y="51"/>
                  </a:lnTo>
                  <a:lnTo>
                    <a:pt x="385" y="84"/>
                  </a:lnTo>
                  <a:lnTo>
                    <a:pt x="418" y="109"/>
                  </a:lnTo>
                  <a:lnTo>
                    <a:pt x="452" y="134"/>
                  </a:lnTo>
                  <a:lnTo>
                    <a:pt x="485" y="159"/>
                  </a:lnTo>
                  <a:lnTo>
                    <a:pt x="485" y="159"/>
                  </a:lnTo>
                  <a:lnTo>
                    <a:pt x="502" y="193"/>
                  </a:lnTo>
                  <a:lnTo>
                    <a:pt x="519" y="226"/>
                  </a:lnTo>
                  <a:lnTo>
                    <a:pt x="544" y="260"/>
                  </a:lnTo>
                  <a:lnTo>
                    <a:pt x="561" y="293"/>
                  </a:lnTo>
                  <a:lnTo>
                    <a:pt x="586" y="326"/>
                  </a:lnTo>
                  <a:lnTo>
                    <a:pt x="611" y="360"/>
                  </a:lnTo>
                  <a:lnTo>
                    <a:pt x="627" y="393"/>
                  </a:lnTo>
                  <a:lnTo>
                    <a:pt x="652" y="427"/>
                  </a:lnTo>
                  <a:lnTo>
                    <a:pt x="677" y="460"/>
                  </a:lnTo>
                  <a:lnTo>
                    <a:pt x="694" y="485"/>
                  </a:lnTo>
                  <a:lnTo>
                    <a:pt x="719" y="519"/>
                  </a:lnTo>
                  <a:lnTo>
                    <a:pt x="744" y="552"/>
                  </a:lnTo>
                  <a:lnTo>
                    <a:pt x="769" y="585"/>
                  </a:lnTo>
                  <a:lnTo>
                    <a:pt x="794" y="610"/>
                  </a:lnTo>
                  <a:lnTo>
                    <a:pt x="819" y="644"/>
                  </a:lnTo>
                  <a:lnTo>
                    <a:pt x="845" y="677"/>
                  </a:lnTo>
                  <a:lnTo>
                    <a:pt x="870" y="702"/>
                  </a:lnTo>
                  <a:lnTo>
                    <a:pt x="895" y="736"/>
                  </a:lnTo>
                  <a:lnTo>
                    <a:pt x="920" y="769"/>
                  </a:lnTo>
                  <a:lnTo>
                    <a:pt x="945" y="794"/>
                  </a:lnTo>
                  <a:lnTo>
                    <a:pt x="970" y="828"/>
                  </a:lnTo>
                  <a:lnTo>
                    <a:pt x="995" y="861"/>
                  </a:lnTo>
                  <a:lnTo>
                    <a:pt x="1020" y="886"/>
                  </a:lnTo>
                  <a:lnTo>
                    <a:pt x="1078" y="945"/>
                  </a:lnTo>
                  <a:lnTo>
                    <a:pt x="1129" y="1003"/>
                  </a:lnTo>
                  <a:lnTo>
                    <a:pt x="1187" y="1062"/>
                  </a:lnTo>
                  <a:lnTo>
                    <a:pt x="1246" y="1120"/>
                  </a:lnTo>
                  <a:lnTo>
                    <a:pt x="1287" y="1162"/>
                  </a:lnTo>
                  <a:lnTo>
                    <a:pt x="1296" y="1178"/>
                  </a:lnTo>
                  <a:lnTo>
                    <a:pt x="1354" y="1237"/>
                  </a:lnTo>
                  <a:lnTo>
                    <a:pt x="1413" y="1295"/>
                  </a:lnTo>
                  <a:lnTo>
                    <a:pt x="1471" y="1346"/>
                  </a:lnTo>
                  <a:lnTo>
                    <a:pt x="1530" y="1404"/>
                  </a:lnTo>
                  <a:lnTo>
                    <a:pt x="1596" y="1463"/>
                  </a:lnTo>
                  <a:lnTo>
                    <a:pt x="1655" y="1513"/>
                  </a:lnTo>
                  <a:lnTo>
                    <a:pt x="1713" y="1571"/>
                  </a:lnTo>
                  <a:lnTo>
                    <a:pt x="1780" y="1630"/>
                  </a:lnTo>
                  <a:lnTo>
                    <a:pt x="1839" y="1680"/>
                  </a:lnTo>
                  <a:lnTo>
                    <a:pt x="1906" y="1738"/>
                  </a:lnTo>
                  <a:lnTo>
                    <a:pt x="1964" y="1788"/>
                  </a:lnTo>
                  <a:lnTo>
                    <a:pt x="2014" y="1830"/>
                  </a:lnTo>
                  <a:lnTo>
                    <a:pt x="2031" y="1838"/>
                  </a:lnTo>
                  <a:lnTo>
                    <a:pt x="2056" y="2156"/>
                  </a:lnTo>
                  <a:lnTo>
                    <a:pt x="1747" y="2189"/>
                  </a:lnTo>
                  <a:lnTo>
                    <a:pt x="1738" y="2181"/>
                  </a:lnTo>
                  <a:lnTo>
                    <a:pt x="1680" y="2131"/>
                  </a:lnTo>
                  <a:lnTo>
                    <a:pt x="1613" y="2081"/>
                  </a:lnTo>
                  <a:lnTo>
                    <a:pt x="1546" y="2031"/>
                  </a:lnTo>
                  <a:lnTo>
                    <a:pt x="1479" y="1972"/>
                  </a:lnTo>
                  <a:lnTo>
                    <a:pt x="1413" y="1922"/>
                  </a:lnTo>
                  <a:lnTo>
                    <a:pt x="1354" y="1864"/>
                  </a:lnTo>
                  <a:lnTo>
                    <a:pt x="1287" y="1813"/>
                  </a:lnTo>
                  <a:lnTo>
                    <a:pt x="1220" y="1755"/>
                  </a:lnTo>
                  <a:lnTo>
                    <a:pt x="1154" y="1696"/>
                  </a:lnTo>
                  <a:lnTo>
                    <a:pt x="1095" y="1638"/>
                  </a:lnTo>
                  <a:lnTo>
                    <a:pt x="1028" y="1579"/>
                  </a:lnTo>
                  <a:lnTo>
                    <a:pt x="970" y="1521"/>
                  </a:lnTo>
                  <a:lnTo>
                    <a:pt x="953" y="1504"/>
                  </a:lnTo>
                  <a:lnTo>
                    <a:pt x="903" y="1463"/>
                  </a:lnTo>
                  <a:lnTo>
                    <a:pt x="845" y="1404"/>
                  </a:lnTo>
                  <a:lnTo>
                    <a:pt x="786" y="1337"/>
                  </a:lnTo>
                  <a:lnTo>
                    <a:pt x="719" y="1279"/>
                  </a:lnTo>
                  <a:lnTo>
                    <a:pt x="661" y="1212"/>
                  </a:lnTo>
                  <a:lnTo>
                    <a:pt x="636" y="1187"/>
                  </a:lnTo>
                  <a:lnTo>
                    <a:pt x="602" y="1153"/>
                  </a:lnTo>
                  <a:lnTo>
                    <a:pt x="577" y="1120"/>
                  </a:lnTo>
                  <a:lnTo>
                    <a:pt x="544" y="1087"/>
                  </a:lnTo>
                  <a:lnTo>
                    <a:pt x="519" y="1053"/>
                  </a:lnTo>
                  <a:lnTo>
                    <a:pt x="494" y="1020"/>
                  </a:lnTo>
                  <a:lnTo>
                    <a:pt x="460" y="986"/>
                  </a:lnTo>
                  <a:lnTo>
                    <a:pt x="435" y="953"/>
                  </a:lnTo>
                  <a:lnTo>
                    <a:pt x="410" y="919"/>
                  </a:lnTo>
                  <a:lnTo>
                    <a:pt x="377" y="886"/>
                  </a:lnTo>
                  <a:lnTo>
                    <a:pt x="352" y="853"/>
                  </a:lnTo>
                  <a:lnTo>
                    <a:pt x="327" y="819"/>
                  </a:lnTo>
                  <a:lnTo>
                    <a:pt x="302" y="786"/>
                  </a:lnTo>
                  <a:lnTo>
                    <a:pt x="276" y="744"/>
                  </a:lnTo>
                  <a:lnTo>
                    <a:pt x="251" y="711"/>
                  </a:lnTo>
                  <a:lnTo>
                    <a:pt x="218" y="677"/>
                  </a:lnTo>
                  <a:lnTo>
                    <a:pt x="193" y="644"/>
                  </a:lnTo>
                  <a:lnTo>
                    <a:pt x="168" y="602"/>
                  </a:lnTo>
                  <a:lnTo>
                    <a:pt x="143" y="569"/>
                  </a:lnTo>
                  <a:lnTo>
                    <a:pt x="118" y="535"/>
                  </a:lnTo>
                  <a:lnTo>
                    <a:pt x="101" y="493"/>
                  </a:lnTo>
                  <a:lnTo>
                    <a:pt x="76" y="460"/>
                  </a:lnTo>
                  <a:lnTo>
                    <a:pt x="51" y="427"/>
                  </a:lnTo>
                  <a:lnTo>
                    <a:pt x="51" y="427"/>
                  </a:lnTo>
                  <a:lnTo>
                    <a:pt x="43" y="376"/>
                  </a:lnTo>
                  <a:lnTo>
                    <a:pt x="34" y="335"/>
                  </a:lnTo>
                  <a:lnTo>
                    <a:pt x="18" y="285"/>
                  </a:lnTo>
                  <a:lnTo>
                    <a:pt x="9" y="243"/>
                  </a:lnTo>
                  <a:lnTo>
                    <a:pt x="1" y="209"/>
                  </a:lnTo>
                  <a:lnTo>
                    <a:pt x="9" y="193"/>
                  </a:lnTo>
                  <a:lnTo>
                    <a:pt x="43" y="126"/>
                  </a:lnTo>
                  <a:lnTo>
                    <a:pt x="68" y="67"/>
                  </a:lnTo>
                  <a:lnTo>
                    <a:pt x="18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7731037" y="3535986"/>
              <a:ext cx="121198" cy="92341"/>
            </a:xfrm>
            <a:custGeom>
              <a:avLst/>
              <a:gdLst/>
              <a:ahLst/>
              <a:cxnLst/>
              <a:rect l="l" t="t" r="r" b="b"/>
              <a:pathLst>
                <a:path w="2457" h="1872" extrusionOk="0">
                  <a:moveTo>
                    <a:pt x="276" y="9"/>
                  </a:moveTo>
                  <a:lnTo>
                    <a:pt x="460" y="92"/>
                  </a:lnTo>
                  <a:lnTo>
                    <a:pt x="468" y="92"/>
                  </a:lnTo>
                  <a:lnTo>
                    <a:pt x="744" y="293"/>
                  </a:lnTo>
                  <a:lnTo>
                    <a:pt x="1019" y="502"/>
                  </a:lnTo>
                  <a:lnTo>
                    <a:pt x="1295" y="711"/>
                  </a:lnTo>
                  <a:lnTo>
                    <a:pt x="1571" y="919"/>
                  </a:lnTo>
                  <a:lnTo>
                    <a:pt x="1571" y="919"/>
                  </a:lnTo>
                  <a:lnTo>
                    <a:pt x="1855" y="1128"/>
                  </a:lnTo>
                  <a:lnTo>
                    <a:pt x="2130" y="1337"/>
                  </a:lnTo>
                  <a:lnTo>
                    <a:pt x="2398" y="1538"/>
                  </a:lnTo>
                  <a:lnTo>
                    <a:pt x="2415" y="1546"/>
                  </a:lnTo>
                  <a:lnTo>
                    <a:pt x="2456" y="1822"/>
                  </a:lnTo>
                  <a:lnTo>
                    <a:pt x="2181" y="1872"/>
                  </a:lnTo>
                  <a:lnTo>
                    <a:pt x="2164" y="1863"/>
                  </a:lnTo>
                  <a:lnTo>
                    <a:pt x="1897" y="1663"/>
                  </a:lnTo>
                  <a:lnTo>
                    <a:pt x="1613" y="1462"/>
                  </a:lnTo>
                  <a:lnTo>
                    <a:pt x="1328" y="1262"/>
                  </a:lnTo>
                  <a:lnTo>
                    <a:pt x="1328" y="1262"/>
                  </a:lnTo>
                  <a:lnTo>
                    <a:pt x="1053" y="1053"/>
                  </a:lnTo>
                  <a:lnTo>
                    <a:pt x="769" y="844"/>
                  </a:lnTo>
                  <a:lnTo>
                    <a:pt x="485" y="635"/>
                  </a:lnTo>
                  <a:lnTo>
                    <a:pt x="217" y="435"/>
                  </a:lnTo>
                  <a:lnTo>
                    <a:pt x="209" y="427"/>
                  </a:lnTo>
                  <a:lnTo>
                    <a:pt x="84" y="268"/>
                  </a:lnTo>
                  <a:lnTo>
                    <a:pt x="17" y="101"/>
                  </a:lnTo>
                  <a:lnTo>
                    <a:pt x="0" y="9"/>
                  </a:lnTo>
                  <a:lnTo>
                    <a:pt x="10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7752840" y="3227344"/>
              <a:ext cx="94018" cy="61857"/>
            </a:xfrm>
            <a:custGeom>
              <a:avLst/>
              <a:gdLst/>
              <a:ahLst/>
              <a:cxnLst/>
              <a:rect l="l" t="t" r="r" b="b"/>
              <a:pathLst>
                <a:path w="1906" h="1254" extrusionOk="0">
                  <a:moveTo>
                    <a:pt x="93" y="0"/>
                  </a:moveTo>
                  <a:lnTo>
                    <a:pt x="143" y="25"/>
                  </a:lnTo>
                  <a:lnTo>
                    <a:pt x="210" y="42"/>
                  </a:lnTo>
                  <a:lnTo>
                    <a:pt x="268" y="67"/>
                  </a:lnTo>
                  <a:lnTo>
                    <a:pt x="335" y="84"/>
                  </a:lnTo>
                  <a:lnTo>
                    <a:pt x="360" y="92"/>
                  </a:lnTo>
                  <a:lnTo>
                    <a:pt x="452" y="126"/>
                  </a:lnTo>
                  <a:lnTo>
                    <a:pt x="561" y="167"/>
                  </a:lnTo>
                  <a:lnTo>
                    <a:pt x="577" y="176"/>
                  </a:lnTo>
                  <a:lnTo>
                    <a:pt x="694" y="226"/>
                  </a:lnTo>
                  <a:lnTo>
                    <a:pt x="744" y="251"/>
                  </a:lnTo>
                  <a:lnTo>
                    <a:pt x="803" y="284"/>
                  </a:lnTo>
                  <a:lnTo>
                    <a:pt x="912" y="351"/>
                  </a:lnTo>
                  <a:lnTo>
                    <a:pt x="1020" y="418"/>
                  </a:lnTo>
                  <a:lnTo>
                    <a:pt x="1045" y="435"/>
                  </a:lnTo>
                  <a:lnTo>
                    <a:pt x="1129" y="493"/>
                  </a:lnTo>
                  <a:lnTo>
                    <a:pt x="1229" y="560"/>
                  </a:lnTo>
                  <a:lnTo>
                    <a:pt x="1338" y="635"/>
                  </a:lnTo>
                  <a:lnTo>
                    <a:pt x="1413" y="685"/>
                  </a:lnTo>
                  <a:lnTo>
                    <a:pt x="1438" y="702"/>
                  </a:lnTo>
                  <a:lnTo>
                    <a:pt x="1546" y="777"/>
                  </a:lnTo>
                  <a:lnTo>
                    <a:pt x="1647" y="852"/>
                  </a:lnTo>
                  <a:lnTo>
                    <a:pt x="1755" y="928"/>
                  </a:lnTo>
                  <a:lnTo>
                    <a:pt x="1856" y="1003"/>
                  </a:lnTo>
                  <a:lnTo>
                    <a:pt x="1906" y="1220"/>
                  </a:lnTo>
                  <a:lnTo>
                    <a:pt x="1688" y="1253"/>
                  </a:lnTo>
                  <a:lnTo>
                    <a:pt x="1580" y="1187"/>
                  </a:lnTo>
                  <a:lnTo>
                    <a:pt x="1480" y="1120"/>
                  </a:lnTo>
                  <a:lnTo>
                    <a:pt x="1371" y="1053"/>
                  </a:lnTo>
                  <a:lnTo>
                    <a:pt x="1271" y="986"/>
                  </a:lnTo>
                  <a:lnTo>
                    <a:pt x="1237" y="969"/>
                  </a:lnTo>
                  <a:lnTo>
                    <a:pt x="1162" y="919"/>
                  </a:lnTo>
                  <a:lnTo>
                    <a:pt x="1062" y="852"/>
                  </a:lnTo>
                  <a:lnTo>
                    <a:pt x="953" y="786"/>
                  </a:lnTo>
                  <a:lnTo>
                    <a:pt x="870" y="736"/>
                  </a:lnTo>
                  <a:lnTo>
                    <a:pt x="845" y="727"/>
                  </a:lnTo>
                  <a:lnTo>
                    <a:pt x="744" y="652"/>
                  </a:lnTo>
                  <a:lnTo>
                    <a:pt x="636" y="585"/>
                  </a:lnTo>
                  <a:lnTo>
                    <a:pt x="577" y="552"/>
                  </a:lnTo>
                  <a:lnTo>
                    <a:pt x="536" y="518"/>
                  </a:lnTo>
                  <a:lnTo>
                    <a:pt x="427" y="443"/>
                  </a:lnTo>
                  <a:lnTo>
                    <a:pt x="410" y="426"/>
                  </a:lnTo>
                  <a:lnTo>
                    <a:pt x="327" y="360"/>
                  </a:lnTo>
                  <a:lnTo>
                    <a:pt x="285" y="318"/>
                  </a:lnTo>
                  <a:lnTo>
                    <a:pt x="260" y="301"/>
                  </a:lnTo>
                  <a:lnTo>
                    <a:pt x="235" y="276"/>
                  </a:lnTo>
                  <a:lnTo>
                    <a:pt x="185" y="234"/>
                  </a:lnTo>
                  <a:lnTo>
                    <a:pt x="135" y="192"/>
                  </a:lnTo>
                  <a:lnTo>
                    <a:pt x="85" y="159"/>
                  </a:lnTo>
                  <a:lnTo>
                    <a:pt x="34" y="117"/>
                  </a:lnTo>
                  <a:lnTo>
                    <a:pt x="34" y="117"/>
                  </a:lnTo>
                  <a:lnTo>
                    <a:pt x="1" y="25"/>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7642839" y="3338577"/>
              <a:ext cx="72166" cy="64767"/>
            </a:xfrm>
            <a:custGeom>
              <a:avLst/>
              <a:gdLst/>
              <a:ahLst/>
              <a:cxnLst/>
              <a:rect l="l" t="t" r="r" b="b"/>
              <a:pathLst>
                <a:path w="1463" h="1313" extrusionOk="0">
                  <a:moveTo>
                    <a:pt x="101" y="9"/>
                  </a:moveTo>
                  <a:lnTo>
                    <a:pt x="109" y="9"/>
                  </a:lnTo>
                  <a:lnTo>
                    <a:pt x="151" y="34"/>
                  </a:lnTo>
                  <a:lnTo>
                    <a:pt x="201" y="68"/>
                  </a:lnTo>
                  <a:lnTo>
                    <a:pt x="251" y="93"/>
                  </a:lnTo>
                  <a:lnTo>
                    <a:pt x="284" y="110"/>
                  </a:lnTo>
                  <a:lnTo>
                    <a:pt x="301" y="118"/>
                  </a:lnTo>
                  <a:lnTo>
                    <a:pt x="343" y="143"/>
                  </a:lnTo>
                  <a:lnTo>
                    <a:pt x="393" y="168"/>
                  </a:lnTo>
                  <a:lnTo>
                    <a:pt x="410" y="176"/>
                  </a:lnTo>
                  <a:lnTo>
                    <a:pt x="443" y="201"/>
                  </a:lnTo>
                  <a:lnTo>
                    <a:pt x="477" y="218"/>
                  </a:lnTo>
                  <a:lnTo>
                    <a:pt x="485" y="226"/>
                  </a:lnTo>
                  <a:lnTo>
                    <a:pt x="518" y="252"/>
                  </a:lnTo>
                  <a:lnTo>
                    <a:pt x="527" y="260"/>
                  </a:lnTo>
                  <a:lnTo>
                    <a:pt x="569" y="293"/>
                  </a:lnTo>
                  <a:lnTo>
                    <a:pt x="602" y="327"/>
                  </a:lnTo>
                  <a:lnTo>
                    <a:pt x="635" y="360"/>
                  </a:lnTo>
                  <a:lnTo>
                    <a:pt x="677" y="394"/>
                  </a:lnTo>
                  <a:lnTo>
                    <a:pt x="711" y="427"/>
                  </a:lnTo>
                  <a:lnTo>
                    <a:pt x="744" y="460"/>
                  </a:lnTo>
                  <a:lnTo>
                    <a:pt x="752" y="469"/>
                  </a:lnTo>
                  <a:lnTo>
                    <a:pt x="786" y="502"/>
                  </a:lnTo>
                  <a:lnTo>
                    <a:pt x="819" y="536"/>
                  </a:lnTo>
                  <a:lnTo>
                    <a:pt x="861" y="569"/>
                  </a:lnTo>
                  <a:lnTo>
                    <a:pt x="894" y="602"/>
                  </a:lnTo>
                  <a:lnTo>
                    <a:pt x="936" y="636"/>
                  </a:lnTo>
                  <a:lnTo>
                    <a:pt x="978" y="669"/>
                  </a:lnTo>
                  <a:lnTo>
                    <a:pt x="1011" y="703"/>
                  </a:lnTo>
                  <a:lnTo>
                    <a:pt x="1036" y="728"/>
                  </a:lnTo>
                  <a:lnTo>
                    <a:pt x="1053" y="736"/>
                  </a:lnTo>
                  <a:lnTo>
                    <a:pt x="1086" y="778"/>
                  </a:lnTo>
                  <a:lnTo>
                    <a:pt x="1128" y="811"/>
                  </a:lnTo>
                  <a:lnTo>
                    <a:pt x="1170" y="845"/>
                  </a:lnTo>
                  <a:lnTo>
                    <a:pt x="1212" y="878"/>
                  </a:lnTo>
                  <a:lnTo>
                    <a:pt x="1254" y="912"/>
                  </a:lnTo>
                  <a:lnTo>
                    <a:pt x="1295" y="945"/>
                  </a:lnTo>
                  <a:lnTo>
                    <a:pt x="1337" y="978"/>
                  </a:lnTo>
                  <a:lnTo>
                    <a:pt x="1379" y="1003"/>
                  </a:lnTo>
                  <a:lnTo>
                    <a:pt x="1412" y="1037"/>
                  </a:lnTo>
                  <a:lnTo>
                    <a:pt x="1421" y="1037"/>
                  </a:lnTo>
                  <a:lnTo>
                    <a:pt x="1462" y="1262"/>
                  </a:lnTo>
                  <a:lnTo>
                    <a:pt x="1237" y="1313"/>
                  </a:lnTo>
                  <a:lnTo>
                    <a:pt x="1228" y="1313"/>
                  </a:lnTo>
                  <a:lnTo>
                    <a:pt x="1187" y="1287"/>
                  </a:lnTo>
                  <a:lnTo>
                    <a:pt x="1137" y="1254"/>
                  </a:lnTo>
                  <a:lnTo>
                    <a:pt x="1086" y="1229"/>
                  </a:lnTo>
                  <a:lnTo>
                    <a:pt x="1045" y="1204"/>
                  </a:lnTo>
                  <a:lnTo>
                    <a:pt x="995" y="1179"/>
                  </a:lnTo>
                  <a:lnTo>
                    <a:pt x="953" y="1145"/>
                  </a:lnTo>
                  <a:lnTo>
                    <a:pt x="903" y="1112"/>
                  </a:lnTo>
                  <a:lnTo>
                    <a:pt x="861" y="1087"/>
                  </a:lnTo>
                  <a:lnTo>
                    <a:pt x="811" y="1054"/>
                  </a:lnTo>
                  <a:lnTo>
                    <a:pt x="794" y="1037"/>
                  </a:lnTo>
                  <a:lnTo>
                    <a:pt x="769" y="1020"/>
                  </a:lnTo>
                  <a:lnTo>
                    <a:pt x="719" y="987"/>
                  </a:lnTo>
                  <a:lnTo>
                    <a:pt x="677" y="953"/>
                  </a:lnTo>
                  <a:lnTo>
                    <a:pt x="635" y="920"/>
                  </a:lnTo>
                  <a:lnTo>
                    <a:pt x="594" y="886"/>
                  </a:lnTo>
                  <a:lnTo>
                    <a:pt x="552" y="853"/>
                  </a:lnTo>
                  <a:lnTo>
                    <a:pt x="510" y="820"/>
                  </a:lnTo>
                  <a:lnTo>
                    <a:pt x="468" y="786"/>
                  </a:lnTo>
                  <a:lnTo>
                    <a:pt x="452" y="778"/>
                  </a:lnTo>
                  <a:lnTo>
                    <a:pt x="426" y="753"/>
                  </a:lnTo>
                  <a:lnTo>
                    <a:pt x="385" y="711"/>
                  </a:lnTo>
                  <a:lnTo>
                    <a:pt x="343" y="678"/>
                  </a:lnTo>
                  <a:lnTo>
                    <a:pt x="310" y="636"/>
                  </a:lnTo>
                  <a:lnTo>
                    <a:pt x="268" y="602"/>
                  </a:lnTo>
                  <a:lnTo>
                    <a:pt x="226" y="561"/>
                  </a:lnTo>
                  <a:lnTo>
                    <a:pt x="218" y="552"/>
                  </a:lnTo>
                  <a:lnTo>
                    <a:pt x="193" y="519"/>
                  </a:lnTo>
                  <a:lnTo>
                    <a:pt x="184" y="502"/>
                  </a:lnTo>
                  <a:lnTo>
                    <a:pt x="168" y="469"/>
                  </a:lnTo>
                  <a:lnTo>
                    <a:pt x="151" y="435"/>
                  </a:lnTo>
                  <a:lnTo>
                    <a:pt x="142" y="419"/>
                  </a:lnTo>
                  <a:lnTo>
                    <a:pt x="117" y="360"/>
                  </a:lnTo>
                  <a:lnTo>
                    <a:pt x="92" y="310"/>
                  </a:lnTo>
                  <a:lnTo>
                    <a:pt x="84" y="293"/>
                  </a:lnTo>
                  <a:lnTo>
                    <a:pt x="67" y="252"/>
                  </a:lnTo>
                  <a:lnTo>
                    <a:pt x="51" y="201"/>
                  </a:lnTo>
                  <a:lnTo>
                    <a:pt x="25" y="151"/>
                  </a:lnTo>
                  <a:lnTo>
                    <a:pt x="0" y="101"/>
                  </a:lnTo>
                  <a:lnTo>
                    <a:pt x="0" y="93"/>
                  </a:lnTo>
                  <a:lnTo>
                    <a:pt x="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7589664" y="2999845"/>
              <a:ext cx="96090" cy="68467"/>
            </a:xfrm>
            <a:custGeom>
              <a:avLst/>
              <a:gdLst/>
              <a:ahLst/>
              <a:cxnLst/>
              <a:rect l="l" t="t" r="r" b="b"/>
              <a:pathLst>
                <a:path w="1948" h="1388" extrusionOk="0">
                  <a:moveTo>
                    <a:pt x="93" y="9"/>
                  </a:moveTo>
                  <a:lnTo>
                    <a:pt x="352" y="84"/>
                  </a:lnTo>
                  <a:lnTo>
                    <a:pt x="352" y="84"/>
                  </a:lnTo>
                  <a:lnTo>
                    <a:pt x="544" y="135"/>
                  </a:lnTo>
                  <a:lnTo>
                    <a:pt x="619" y="160"/>
                  </a:lnTo>
                  <a:lnTo>
                    <a:pt x="644" y="168"/>
                  </a:lnTo>
                  <a:lnTo>
                    <a:pt x="728" y="210"/>
                  </a:lnTo>
                  <a:lnTo>
                    <a:pt x="853" y="285"/>
                  </a:lnTo>
                  <a:lnTo>
                    <a:pt x="870" y="293"/>
                  </a:lnTo>
                  <a:lnTo>
                    <a:pt x="961" y="352"/>
                  </a:lnTo>
                  <a:lnTo>
                    <a:pt x="1045" y="410"/>
                  </a:lnTo>
                  <a:lnTo>
                    <a:pt x="1070" y="427"/>
                  </a:lnTo>
                  <a:lnTo>
                    <a:pt x="1179" y="511"/>
                  </a:lnTo>
                  <a:lnTo>
                    <a:pt x="1279" y="586"/>
                  </a:lnTo>
                  <a:lnTo>
                    <a:pt x="1388" y="669"/>
                  </a:lnTo>
                  <a:lnTo>
                    <a:pt x="1429" y="703"/>
                  </a:lnTo>
                  <a:lnTo>
                    <a:pt x="1488" y="744"/>
                  </a:lnTo>
                  <a:lnTo>
                    <a:pt x="1596" y="828"/>
                  </a:lnTo>
                  <a:lnTo>
                    <a:pt x="1697" y="912"/>
                  </a:lnTo>
                  <a:lnTo>
                    <a:pt x="1805" y="995"/>
                  </a:lnTo>
                  <a:lnTo>
                    <a:pt x="1897" y="1070"/>
                  </a:lnTo>
                  <a:lnTo>
                    <a:pt x="1905" y="1079"/>
                  </a:lnTo>
                  <a:lnTo>
                    <a:pt x="1947" y="1346"/>
                  </a:lnTo>
                  <a:lnTo>
                    <a:pt x="1688" y="1388"/>
                  </a:lnTo>
                  <a:lnTo>
                    <a:pt x="1680" y="1379"/>
                  </a:lnTo>
                  <a:lnTo>
                    <a:pt x="1571" y="1313"/>
                  </a:lnTo>
                  <a:lnTo>
                    <a:pt x="1463" y="1246"/>
                  </a:lnTo>
                  <a:lnTo>
                    <a:pt x="1354" y="1179"/>
                  </a:lnTo>
                  <a:lnTo>
                    <a:pt x="1237" y="1112"/>
                  </a:lnTo>
                  <a:lnTo>
                    <a:pt x="1179" y="1079"/>
                  </a:lnTo>
                  <a:lnTo>
                    <a:pt x="1137" y="1045"/>
                  </a:lnTo>
                  <a:lnTo>
                    <a:pt x="1020" y="978"/>
                  </a:lnTo>
                  <a:lnTo>
                    <a:pt x="911" y="912"/>
                  </a:lnTo>
                  <a:lnTo>
                    <a:pt x="803" y="845"/>
                  </a:lnTo>
                  <a:lnTo>
                    <a:pt x="769" y="828"/>
                  </a:lnTo>
                  <a:lnTo>
                    <a:pt x="686" y="778"/>
                  </a:lnTo>
                  <a:lnTo>
                    <a:pt x="594" y="711"/>
                  </a:lnTo>
                  <a:lnTo>
                    <a:pt x="577" y="703"/>
                  </a:lnTo>
                  <a:lnTo>
                    <a:pt x="460" y="619"/>
                  </a:lnTo>
                  <a:lnTo>
                    <a:pt x="385" y="561"/>
                  </a:lnTo>
                  <a:lnTo>
                    <a:pt x="377" y="544"/>
                  </a:lnTo>
                  <a:lnTo>
                    <a:pt x="318" y="485"/>
                  </a:lnTo>
                  <a:lnTo>
                    <a:pt x="193" y="335"/>
                  </a:lnTo>
                  <a:lnTo>
                    <a:pt x="193" y="335"/>
                  </a:lnTo>
                  <a:lnTo>
                    <a:pt x="26" y="126"/>
                  </a:lnTo>
                  <a:lnTo>
                    <a:pt x="26" y="118"/>
                  </a:lnTo>
                  <a:lnTo>
                    <a:pt x="1" y="26"/>
                  </a:lnTo>
                  <a:lnTo>
                    <a:pt x="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7452879" y="3199326"/>
              <a:ext cx="98507" cy="57319"/>
            </a:xfrm>
            <a:custGeom>
              <a:avLst/>
              <a:gdLst/>
              <a:ahLst/>
              <a:cxnLst/>
              <a:rect l="l" t="t" r="r" b="b"/>
              <a:pathLst>
                <a:path w="1997" h="1162" extrusionOk="0">
                  <a:moveTo>
                    <a:pt x="334" y="0"/>
                  </a:moveTo>
                  <a:lnTo>
                    <a:pt x="359" y="0"/>
                  </a:lnTo>
                  <a:lnTo>
                    <a:pt x="443" y="17"/>
                  </a:lnTo>
                  <a:lnTo>
                    <a:pt x="485" y="34"/>
                  </a:lnTo>
                  <a:lnTo>
                    <a:pt x="585" y="92"/>
                  </a:lnTo>
                  <a:lnTo>
                    <a:pt x="694" y="142"/>
                  </a:lnTo>
                  <a:lnTo>
                    <a:pt x="777" y="184"/>
                  </a:lnTo>
                  <a:lnTo>
                    <a:pt x="802" y="201"/>
                  </a:lnTo>
                  <a:lnTo>
                    <a:pt x="902" y="251"/>
                  </a:lnTo>
                  <a:lnTo>
                    <a:pt x="1011" y="309"/>
                  </a:lnTo>
                  <a:lnTo>
                    <a:pt x="1111" y="359"/>
                  </a:lnTo>
                  <a:lnTo>
                    <a:pt x="1220" y="418"/>
                  </a:lnTo>
                  <a:lnTo>
                    <a:pt x="1245" y="426"/>
                  </a:lnTo>
                  <a:lnTo>
                    <a:pt x="1329" y="468"/>
                  </a:lnTo>
                  <a:lnTo>
                    <a:pt x="1429" y="527"/>
                  </a:lnTo>
                  <a:lnTo>
                    <a:pt x="1537" y="577"/>
                  </a:lnTo>
                  <a:lnTo>
                    <a:pt x="1654" y="627"/>
                  </a:lnTo>
                  <a:lnTo>
                    <a:pt x="1763" y="685"/>
                  </a:lnTo>
                  <a:lnTo>
                    <a:pt x="1863" y="727"/>
                  </a:lnTo>
                  <a:lnTo>
                    <a:pt x="1880" y="727"/>
                  </a:lnTo>
                  <a:lnTo>
                    <a:pt x="1997" y="1036"/>
                  </a:lnTo>
                  <a:lnTo>
                    <a:pt x="1688" y="1161"/>
                  </a:lnTo>
                  <a:lnTo>
                    <a:pt x="1679" y="1161"/>
                  </a:lnTo>
                  <a:lnTo>
                    <a:pt x="1579" y="1120"/>
                  </a:lnTo>
                  <a:lnTo>
                    <a:pt x="1462" y="1070"/>
                  </a:lnTo>
                  <a:lnTo>
                    <a:pt x="1345" y="1028"/>
                  </a:lnTo>
                  <a:lnTo>
                    <a:pt x="1237" y="978"/>
                  </a:lnTo>
                  <a:lnTo>
                    <a:pt x="1120" y="936"/>
                  </a:lnTo>
                  <a:lnTo>
                    <a:pt x="1028" y="894"/>
                  </a:lnTo>
                  <a:lnTo>
                    <a:pt x="1028" y="894"/>
                  </a:lnTo>
                  <a:lnTo>
                    <a:pt x="919" y="844"/>
                  </a:lnTo>
                  <a:lnTo>
                    <a:pt x="802" y="802"/>
                  </a:lnTo>
                  <a:lnTo>
                    <a:pt x="685" y="752"/>
                  </a:lnTo>
                  <a:lnTo>
                    <a:pt x="577" y="702"/>
                  </a:lnTo>
                  <a:lnTo>
                    <a:pt x="543" y="685"/>
                  </a:lnTo>
                  <a:lnTo>
                    <a:pt x="460" y="652"/>
                  </a:lnTo>
                  <a:lnTo>
                    <a:pt x="351" y="593"/>
                  </a:lnTo>
                  <a:lnTo>
                    <a:pt x="234" y="543"/>
                  </a:lnTo>
                  <a:lnTo>
                    <a:pt x="192" y="518"/>
                  </a:lnTo>
                  <a:lnTo>
                    <a:pt x="134" y="468"/>
                  </a:lnTo>
                  <a:lnTo>
                    <a:pt x="109" y="443"/>
                  </a:lnTo>
                  <a:lnTo>
                    <a:pt x="50" y="368"/>
                  </a:lnTo>
                  <a:lnTo>
                    <a:pt x="50" y="368"/>
                  </a:lnTo>
                  <a:lnTo>
                    <a:pt x="0" y="192"/>
                  </a:lnTo>
                  <a:lnTo>
                    <a:pt x="59" y="67"/>
                  </a:lnTo>
                  <a:lnTo>
                    <a:pt x="226" y="9"/>
                  </a:lnTo>
                  <a:lnTo>
                    <a:pt x="226" y="9"/>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7390628" y="3458492"/>
              <a:ext cx="131112" cy="57368"/>
            </a:xfrm>
            <a:custGeom>
              <a:avLst/>
              <a:gdLst/>
              <a:ahLst/>
              <a:cxnLst/>
              <a:rect l="l" t="t" r="r" b="b"/>
              <a:pathLst>
                <a:path w="2658" h="1163" extrusionOk="0">
                  <a:moveTo>
                    <a:pt x="552" y="1"/>
                  </a:moveTo>
                  <a:lnTo>
                    <a:pt x="611" y="9"/>
                  </a:lnTo>
                  <a:lnTo>
                    <a:pt x="611" y="9"/>
                  </a:lnTo>
                  <a:lnTo>
                    <a:pt x="761" y="68"/>
                  </a:lnTo>
                  <a:lnTo>
                    <a:pt x="811" y="76"/>
                  </a:lnTo>
                  <a:lnTo>
                    <a:pt x="911" y="126"/>
                  </a:lnTo>
                  <a:lnTo>
                    <a:pt x="1062" y="185"/>
                  </a:lnTo>
                  <a:lnTo>
                    <a:pt x="1087" y="193"/>
                  </a:lnTo>
                  <a:lnTo>
                    <a:pt x="1371" y="310"/>
                  </a:lnTo>
                  <a:lnTo>
                    <a:pt x="1663" y="444"/>
                  </a:lnTo>
                  <a:lnTo>
                    <a:pt x="1738" y="477"/>
                  </a:lnTo>
                  <a:lnTo>
                    <a:pt x="1814" y="511"/>
                  </a:lnTo>
                  <a:lnTo>
                    <a:pt x="1964" y="577"/>
                  </a:lnTo>
                  <a:lnTo>
                    <a:pt x="2114" y="644"/>
                  </a:lnTo>
                  <a:lnTo>
                    <a:pt x="2265" y="711"/>
                  </a:lnTo>
                  <a:lnTo>
                    <a:pt x="2415" y="786"/>
                  </a:lnTo>
                  <a:lnTo>
                    <a:pt x="2557" y="845"/>
                  </a:lnTo>
                  <a:lnTo>
                    <a:pt x="2565" y="853"/>
                  </a:lnTo>
                  <a:lnTo>
                    <a:pt x="2657" y="1070"/>
                  </a:lnTo>
                  <a:lnTo>
                    <a:pt x="2440" y="1162"/>
                  </a:lnTo>
                  <a:lnTo>
                    <a:pt x="2432" y="1162"/>
                  </a:lnTo>
                  <a:lnTo>
                    <a:pt x="2290" y="1112"/>
                  </a:lnTo>
                  <a:lnTo>
                    <a:pt x="2131" y="1062"/>
                  </a:lnTo>
                  <a:lnTo>
                    <a:pt x="1981" y="1012"/>
                  </a:lnTo>
                  <a:lnTo>
                    <a:pt x="1822" y="962"/>
                  </a:lnTo>
                  <a:lnTo>
                    <a:pt x="1663" y="912"/>
                  </a:lnTo>
                  <a:lnTo>
                    <a:pt x="1588" y="886"/>
                  </a:lnTo>
                  <a:lnTo>
                    <a:pt x="1513" y="861"/>
                  </a:lnTo>
                  <a:lnTo>
                    <a:pt x="1195" y="761"/>
                  </a:lnTo>
                  <a:lnTo>
                    <a:pt x="903" y="661"/>
                  </a:lnTo>
                  <a:lnTo>
                    <a:pt x="886" y="653"/>
                  </a:lnTo>
                  <a:lnTo>
                    <a:pt x="728" y="602"/>
                  </a:lnTo>
                  <a:lnTo>
                    <a:pt x="619" y="561"/>
                  </a:lnTo>
                  <a:lnTo>
                    <a:pt x="577" y="544"/>
                  </a:lnTo>
                  <a:lnTo>
                    <a:pt x="427" y="486"/>
                  </a:lnTo>
                  <a:lnTo>
                    <a:pt x="418" y="486"/>
                  </a:lnTo>
                  <a:lnTo>
                    <a:pt x="368" y="452"/>
                  </a:lnTo>
                  <a:lnTo>
                    <a:pt x="310" y="402"/>
                  </a:lnTo>
                  <a:lnTo>
                    <a:pt x="285" y="377"/>
                  </a:lnTo>
                  <a:lnTo>
                    <a:pt x="193" y="285"/>
                  </a:lnTo>
                  <a:lnTo>
                    <a:pt x="159" y="252"/>
                  </a:lnTo>
                  <a:lnTo>
                    <a:pt x="43" y="135"/>
                  </a:lnTo>
                  <a:lnTo>
                    <a:pt x="43" y="135"/>
                  </a:lnTo>
                  <a:lnTo>
                    <a:pt x="1" y="43"/>
                  </a:lnTo>
                  <a:lnTo>
                    <a:pt x="93" y="9"/>
                  </a:lnTo>
                  <a:lnTo>
                    <a:pt x="268" y="9"/>
                  </a:lnTo>
                  <a:lnTo>
                    <a:pt x="318" y="9"/>
                  </a:lnTo>
                  <a:lnTo>
                    <a:pt x="444" y="9"/>
                  </a:lnTo>
                  <a:lnTo>
                    <a:pt x="477" y="9"/>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7336269" y="3664977"/>
              <a:ext cx="94413" cy="35072"/>
            </a:xfrm>
            <a:custGeom>
              <a:avLst/>
              <a:gdLst/>
              <a:ahLst/>
              <a:cxnLst/>
              <a:rect l="l" t="t" r="r" b="b"/>
              <a:pathLst>
                <a:path w="1914" h="711" extrusionOk="0">
                  <a:moveTo>
                    <a:pt x="317" y="34"/>
                  </a:moveTo>
                  <a:lnTo>
                    <a:pt x="526" y="84"/>
                  </a:lnTo>
                  <a:lnTo>
                    <a:pt x="568" y="101"/>
                  </a:lnTo>
                  <a:lnTo>
                    <a:pt x="952" y="201"/>
                  </a:lnTo>
                  <a:lnTo>
                    <a:pt x="1111" y="243"/>
                  </a:lnTo>
                  <a:lnTo>
                    <a:pt x="1387" y="326"/>
                  </a:lnTo>
                  <a:lnTo>
                    <a:pt x="1596" y="385"/>
                  </a:lnTo>
                  <a:lnTo>
                    <a:pt x="1804" y="443"/>
                  </a:lnTo>
                  <a:lnTo>
                    <a:pt x="1813" y="443"/>
                  </a:lnTo>
                  <a:lnTo>
                    <a:pt x="1913" y="619"/>
                  </a:lnTo>
                  <a:lnTo>
                    <a:pt x="1738" y="710"/>
                  </a:lnTo>
                  <a:lnTo>
                    <a:pt x="1729" y="710"/>
                  </a:lnTo>
                  <a:lnTo>
                    <a:pt x="1520" y="660"/>
                  </a:lnTo>
                  <a:lnTo>
                    <a:pt x="1303" y="610"/>
                  </a:lnTo>
                  <a:lnTo>
                    <a:pt x="1028" y="535"/>
                  </a:lnTo>
                  <a:lnTo>
                    <a:pt x="877" y="502"/>
                  </a:lnTo>
                  <a:lnTo>
                    <a:pt x="485" y="393"/>
                  </a:lnTo>
                  <a:lnTo>
                    <a:pt x="443" y="385"/>
                  </a:lnTo>
                  <a:lnTo>
                    <a:pt x="234" y="326"/>
                  </a:lnTo>
                  <a:lnTo>
                    <a:pt x="109" y="293"/>
                  </a:lnTo>
                  <a:lnTo>
                    <a:pt x="75" y="234"/>
                  </a:lnTo>
                  <a:lnTo>
                    <a:pt x="42" y="184"/>
                  </a:lnTo>
                  <a:lnTo>
                    <a:pt x="42" y="184"/>
                  </a:lnTo>
                  <a:lnTo>
                    <a:pt x="0" y="101"/>
                  </a:lnTo>
                  <a:lnTo>
                    <a:pt x="75" y="50"/>
                  </a:lnTo>
                  <a:lnTo>
                    <a:pt x="75" y="50"/>
                  </a:lnTo>
                  <a:lnTo>
                    <a:pt x="125" y="25"/>
                  </a:lnTo>
                  <a:lnTo>
                    <a:pt x="1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7578566" y="3612246"/>
              <a:ext cx="110050" cy="62646"/>
            </a:xfrm>
            <a:custGeom>
              <a:avLst/>
              <a:gdLst/>
              <a:ahLst/>
              <a:cxnLst/>
              <a:rect l="l" t="t" r="r" b="b"/>
              <a:pathLst>
                <a:path w="2231" h="1270" extrusionOk="0">
                  <a:moveTo>
                    <a:pt x="100" y="17"/>
                  </a:moveTo>
                  <a:lnTo>
                    <a:pt x="126" y="25"/>
                  </a:lnTo>
                  <a:lnTo>
                    <a:pt x="151" y="50"/>
                  </a:lnTo>
                  <a:lnTo>
                    <a:pt x="184" y="67"/>
                  </a:lnTo>
                  <a:lnTo>
                    <a:pt x="217" y="92"/>
                  </a:lnTo>
                  <a:lnTo>
                    <a:pt x="242" y="109"/>
                  </a:lnTo>
                  <a:lnTo>
                    <a:pt x="276" y="125"/>
                  </a:lnTo>
                  <a:lnTo>
                    <a:pt x="309" y="142"/>
                  </a:lnTo>
                  <a:lnTo>
                    <a:pt x="318" y="150"/>
                  </a:lnTo>
                  <a:lnTo>
                    <a:pt x="334" y="167"/>
                  </a:lnTo>
                  <a:lnTo>
                    <a:pt x="368" y="184"/>
                  </a:lnTo>
                  <a:lnTo>
                    <a:pt x="401" y="201"/>
                  </a:lnTo>
                  <a:lnTo>
                    <a:pt x="435" y="217"/>
                  </a:lnTo>
                  <a:lnTo>
                    <a:pt x="460" y="234"/>
                  </a:lnTo>
                  <a:lnTo>
                    <a:pt x="468" y="234"/>
                  </a:lnTo>
                  <a:lnTo>
                    <a:pt x="527" y="267"/>
                  </a:lnTo>
                  <a:lnTo>
                    <a:pt x="593" y="301"/>
                  </a:lnTo>
                  <a:lnTo>
                    <a:pt x="602" y="309"/>
                  </a:lnTo>
                  <a:lnTo>
                    <a:pt x="652" y="334"/>
                  </a:lnTo>
                  <a:lnTo>
                    <a:pt x="719" y="376"/>
                  </a:lnTo>
                  <a:lnTo>
                    <a:pt x="777" y="409"/>
                  </a:lnTo>
                  <a:lnTo>
                    <a:pt x="844" y="451"/>
                  </a:lnTo>
                  <a:lnTo>
                    <a:pt x="902" y="485"/>
                  </a:lnTo>
                  <a:lnTo>
                    <a:pt x="969" y="518"/>
                  </a:lnTo>
                  <a:lnTo>
                    <a:pt x="978" y="518"/>
                  </a:lnTo>
                  <a:lnTo>
                    <a:pt x="1028" y="551"/>
                  </a:lnTo>
                  <a:lnTo>
                    <a:pt x="1095" y="585"/>
                  </a:lnTo>
                  <a:lnTo>
                    <a:pt x="1161" y="618"/>
                  </a:lnTo>
                  <a:lnTo>
                    <a:pt x="1228" y="652"/>
                  </a:lnTo>
                  <a:lnTo>
                    <a:pt x="1295" y="685"/>
                  </a:lnTo>
                  <a:lnTo>
                    <a:pt x="1362" y="718"/>
                  </a:lnTo>
                  <a:lnTo>
                    <a:pt x="1429" y="744"/>
                  </a:lnTo>
                  <a:lnTo>
                    <a:pt x="1496" y="777"/>
                  </a:lnTo>
                  <a:lnTo>
                    <a:pt x="1496" y="777"/>
                  </a:lnTo>
                  <a:lnTo>
                    <a:pt x="1562" y="810"/>
                  </a:lnTo>
                  <a:lnTo>
                    <a:pt x="1629" y="835"/>
                  </a:lnTo>
                  <a:lnTo>
                    <a:pt x="1696" y="869"/>
                  </a:lnTo>
                  <a:lnTo>
                    <a:pt x="1763" y="894"/>
                  </a:lnTo>
                  <a:lnTo>
                    <a:pt x="1830" y="927"/>
                  </a:lnTo>
                  <a:lnTo>
                    <a:pt x="1897" y="961"/>
                  </a:lnTo>
                  <a:lnTo>
                    <a:pt x="2030" y="1019"/>
                  </a:lnTo>
                  <a:lnTo>
                    <a:pt x="2156" y="1069"/>
                  </a:lnTo>
                  <a:lnTo>
                    <a:pt x="2164" y="1069"/>
                  </a:lnTo>
                  <a:lnTo>
                    <a:pt x="2231" y="1211"/>
                  </a:lnTo>
                  <a:lnTo>
                    <a:pt x="2080" y="1270"/>
                  </a:lnTo>
                  <a:lnTo>
                    <a:pt x="2072" y="1270"/>
                  </a:lnTo>
                  <a:lnTo>
                    <a:pt x="1947" y="1220"/>
                  </a:lnTo>
                  <a:lnTo>
                    <a:pt x="1805" y="1170"/>
                  </a:lnTo>
                  <a:lnTo>
                    <a:pt x="1738" y="1136"/>
                  </a:lnTo>
                  <a:lnTo>
                    <a:pt x="1671" y="1111"/>
                  </a:lnTo>
                  <a:lnTo>
                    <a:pt x="1604" y="1086"/>
                  </a:lnTo>
                  <a:lnTo>
                    <a:pt x="1529" y="1053"/>
                  </a:lnTo>
                  <a:lnTo>
                    <a:pt x="1462" y="1028"/>
                  </a:lnTo>
                  <a:lnTo>
                    <a:pt x="1395" y="994"/>
                  </a:lnTo>
                  <a:lnTo>
                    <a:pt x="1395" y="994"/>
                  </a:lnTo>
                  <a:lnTo>
                    <a:pt x="1328" y="969"/>
                  </a:lnTo>
                  <a:lnTo>
                    <a:pt x="1253" y="936"/>
                  </a:lnTo>
                  <a:lnTo>
                    <a:pt x="1186" y="902"/>
                  </a:lnTo>
                  <a:lnTo>
                    <a:pt x="1120" y="869"/>
                  </a:lnTo>
                  <a:lnTo>
                    <a:pt x="1053" y="835"/>
                  </a:lnTo>
                  <a:lnTo>
                    <a:pt x="986" y="802"/>
                  </a:lnTo>
                  <a:lnTo>
                    <a:pt x="919" y="769"/>
                  </a:lnTo>
                  <a:lnTo>
                    <a:pt x="861" y="744"/>
                  </a:lnTo>
                  <a:lnTo>
                    <a:pt x="852" y="735"/>
                  </a:lnTo>
                  <a:lnTo>
                    <a:pt x="785" y="702"/>
                  </a:lnTo>
                  <a:lnTo>
                    <a:pt x="719" y="660"/>
                  </a:lnTo>
                  <a:lnTo>
                    <a:pt x="652" y="627"/>
                  </a:lnTo>
                  <a:lnTo>
                    <a:pt x="593" y="585"/>
                  </a:lnTo>
                  <a:lnTo>
                    <a:pt x="527" y="543"/>
                  </a:lnTo>
                  <a:lnTo>
                    <a:pt x="468" y="510"/>
                  </a:lnTo>
                  <a:lnTo>
                    <a:pt x="460" y="501"/>
                  </a:lnTo>
                  <a:lnTo>
                    <a:pt x="401" y="459"/>
                  </a:lnTo>
                  <a:lnTo>
                    <a:pt x="351" y="418"/>
                  </a:lnTo>
                  <a:lnTo>
                    <a:pt x="343" y="409"/>
                  </a:lnTo>
                  <a:lnTo>
                    <a:pt x="309" y="384"/>
                  </a:lnTo>
                  <a:lnTo>
                    <a:pt x="284" y="359"/>
                  </a:lnTo>
                  <a:lnTo>
                    <a:pt x="251" y="334"/>
                  </a:lnTo>
                  <a:lnTo>
                    <a:pt x="226" y="309"/>
                  </a:lnTo>
                  <a:lnTo>
                    <a:pt x="209" y="292"/>
                  </a:lnTo>
                  <a:lnTo>
                    <a:pt x="201" y="284"/>
                  </a:lnTo>
                  <a:lnTo>
                    <a:pt x="176" y="259"/>
                  </a:lnTo>
                  <a:lnTo>
                    <a:pt x="142" y="234"/>
                  </a:lnTo>
                  <a:lnTo>
                    <a:pt x="117" y="209"/>
                  </a:lnTo>
                  <a:lnTo>
                    <a:pt x="92" y="175"/>
                  </a:lnTo>
                  <a:lnTo>
                    <a:pt x="67" y="150"/>
                  </a:lnTo>
                  <a:lnTo>
                    <a:pt x="34" y="125"/>
                  </a:lnTo>
                  <a:lnTo>
                    <a:pt x="17" y="109"/>
                  </a:lnTo>
                  <a:lnTo>
                    <a:pt x="9" y="100"/>
                  </a:lnTo>
                  <a:lnTo>
                    <a:pt x="0" y="8"/>
                  </a:lnTo>
                  <a:lnTo>
                    <a:pt x="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7582660" y="3379371"/>
              <a:ext cx="47453" cy="41682"/>
            </a:xfrm>
            <a:custGeom>
              <a:avLst/>
              <a:gdLst/>
              <a:ahLst/>
              <a:cxnLst/>
              <a:rect l="l" t="t" r="r" b="b"/>
              <a:pathLst>
                <a:path w="962" h="845" extrusionOk="0">
                  <a:moveTo>
                    <a:pt x="93" y="1"/>
                  </a:moveTo>
                  <a:lnTo>
                    <a:pt x="235" y="93"/>
                  </a:lnTo>
                  <a:lnTo>
                    <a:pt x="268" y="118"/>
                  </a:lnTo>
                  <a:lnTo>
                    <a:pt x="301" y="135"/>
                  </a:lnTo>
                  <a:lnTo>
                    <a:pt x="352" y="176"/>
                  </a:lnTo>
                  <a:lnTo>
                    <a:pt x="385" y="193"/>
                  </a:lnTo>
                  <a:lnTo>
                    <a:pt x="402" y="201"/>
                  </a:lnTo>
                  <a:lnTo>
                    <a:pt x="444" y="235"/>
                  </a:lnTo>
                  <a:lnTo>
                    <a:pt x="485" y="260"/>
                  </a:lnTo>
                  <a:lnTo>
                    <a:pt x="485" y="260"/>
                  </a:lnTo>
                  <a:lnTo>
                    <a:pt x="519" y="285"/>
                  </a:lnTo>
                  <a:lnTo>
                    <a:pt x="552" y="318"/>
                  </a:lnTo>
                  <a:lnTo>
                    <a:pt x="594" y="344"/>
                  </a:lnTo>
                  <a:lnTo>
                    <a:pt x="611" y="360"/>
                  </a:lnTo>
                  <a:lnTo>
                    <a:pt x="636" y="377"/>
                  </a:lnTo>
                  <a:lnTo>
                    <a:pt x="686" y="410"/>
                  </a:lnTo>
                  <a:lnTo>
                    <a:pt x="761" y="477"/>
                  </a:lnTo>
                  <a:lnTo>
                    <a:pt x="794" y="502"/>
                  </a:lnTo>
                  <a:lnTo>
                    <a:pt x="936" y="619"/>
                  </a:lnTo>
                  <a:lnTo>
                    <a:pt x="961" y="828"/>
                  </a:lnTo>
                  <a:lnTo>
                    <a:pt x="753" y="845"/>
                  </a:lnTo>
                  <a:lnTo>
                    <a:pt x="602" y="736"/>
                  </a:lnTo>
                  <a:lnTo>
                    <a:pt x="577" y="711"/>
                  </a:lnTo>
                  <a:lnTo>
                    <a:pt x="494" y="644"/>
                  </a:lnTo>
                  <a:lnTo>
                    <a:pt x="452" y="611"/>
                  </a:lnTo>
                  <a:lnTo>
                    <a:pt x="427" y="586"/>
                  </a:lnTo>
                  <a:lnTo>
                    <a:pt x="410" y="577"/>
                  </a:lnTo>
                  <a:lnTo>
                    <a:pt x="368" y="536"/>
                  </a:lnTo>
                  <a:lnTo>
                    <a:pt x="335" y="502"/>
                  </a:lnTo>
                  <a:lnTo>
                    <a:pt x="301" y="477"/>
                  </a:lnTo>
                  <a:lnTo>
                    <a:pt x="301" y="477"/>
                  </a:lnTo>
                  <a:lnTo>
                    <a:pt x="268" y="435"/>
                  </a:lnTo>
                  <a:lnTo>
                    <a:pt x="226" y="394"/>
                  </a:lnTo>
                  <a:lnTo>
                    <a:pt x="210" y="377"/>
                  </a:lnTo>
                  <a:lnTo>
                    <a:pt x="193" y="344"/>
                  </a:lnTo>
                  <a:lnTo>
                    <a:pt x="151" y="293"/>
                  </a:lnTo>
                  <a:lnTo>
                    <a:pt x="126" y="268"/>
                  </a:lnTo>
                  <a:lnTo>
                    <a:pt x="109" y="235"/>
                  </a:lnTo>
                  <a:lnTo>
                    <a:pt x="1" y="93"/>
                  </a:lnTo>
                  <a:lnTo>
                    <a:pt x="1" y="93"/>
                  </a:lnTo>
                  <a:lnTo>
                    <a:pt x="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9278786" y="3340649"/>
              <a:ext cx="28117" cy="66000"/>
            </a:xfrm>
            <a:custGeom>
              <a:avLst/>
              <a:gdLst/>
              <a:ahLst/>
              <a:cxnLst/>
              <a:rect l="l" t="t" r="r" b="b"/>
              <a:pathLst>
                <a:path w="570" h="1338" extrusionOk="0">
                  <a:moveTo>
                    <a:pt x="394" y="1"/>
                  </a:moveTo>
                  <a:lnTo>
                    <a:pt x="452" y="42"/>
                  </a:lnTo>
                  <a:lnTo>
                    <a:pt x="511" y="93"/>
                  </a:lnTo>
                  <a:lnTo>
                    <a:pt x="511" y="126"/>
                  </a:lnTo>
                  <a:lnTo>
                    <a:pt x="527" y="260"/>
                  </a:lnTo>
                  <a:lnTo>
                    <a:pt x="527" y="327"/>
                  </a:lnTo>
                  <a:lnTo>
                    <a:pt x="527" y="402"/>
                  </a:lnTo>
                  <a:lnTo>
                    <a:pt x="536" y="535"/>
                  </a:lnTo>
                  <a:lnTo>
                    <a:pt x="544" y="661"/>
                  </a:lnTo>
                  <a:lnTo>
                    <a:pt x="544" y="677"/>
                  </a:lnTo>
                  <a:lnTo>
                    <a:pt x="552" y="811"/>
                  </a:lnTo>
                  <a:lnTo>
                    <a:pt x="561" y="953"/>
                  </a:lnTo>
                  <a:lnTo>
                    <a:pt x="569" y="1087"/>
                  </a:lnTo>
                  <a:lnTo>
                    <a:pt x="569" y="1087"/>
                  </a:lnTo>
                  <a:lnTo>
                    <a:pt x="377" y="1337"/>
                  </a:lnTo>
                  <a:lnTo>
                    <a:pt x="126" y="1137"/>
                  </a:lnTo>
                  <a:lnTo>
                    <a:pt x="126" y="1137"/>
                  </a:lnTo>
                  <a:lnTo>
                    <a:pt x="101" y="1003"/>
                  </a:lnTo>
                  <a:lnTo>
                    <a:pt x="85" y="861"/>
                  </a:lnTo>
                  <a:lnTo>
                    <a:pt x="59" y="728"/>
                  </a:lnTo>
                  <a:lnTo>
                    <a:pt x="59" y="711"/>
                  </a:lnTo>
                  <a:lnTo>
                    <a:pt x="43" y="585"/>
                  </a:lnTo>
                  <a:lnTo>
                    <a:pt x="26" y="443"/>
                  </a:lnTo>
                  <a:lnTo>
                    <a:pt x="18" y="368"/>
                  </a:lnTo>
                  <a:lnTo>
                    <a:pt x="9" y="310"/>
                  </a:lnTo>
                  <a:lnTo>
                    <a:pt x="1" y="168"/>
                  </a:lnTo>
                  <a:lnTo>
                    <a:pt x="1" y="134"/>
                  </a:lnTo>
                  <a:lnTo>
                    <a:pt x="51" y="76"/>
                  </a:lnTo>
                  <a:lnTo>
                    <a:pt x="101" y="26"/>
                  </a:lnTo>
                  <a:lnTo>
                    <a:pt x="101" y="26"/>
                  </a:lnTo>
                  <a:lnTo>
                    <a:pt x="38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5872525" y="4731832"/>
              <a:ext cx="656500" cy="658177"/>
            </a:xfrm>
            <a:custGeom>
              <a:avLst/>
              <a:gdLst/>
              <a:ahLst/>
              <a:cxnLst/>
              <a:rect l="l" t="t" r="r" b="b"/>
              <a:pathLst>
                <a:path w="13309" h="13343" extrusionOk="0">
                  <a:moveTo>
                    <a:pt x="5773" y="2649"/>
                  </a:moveTo>
                  <a:cubicBezTo>
                    <a:pt x="5773" y="1989"/>
                    <a:pt x="5865" y="1354"/>
                    <a:pt x="6208" y="770"/>
                  </a:cubicBezTo>
                  <a:lnTo>
                    <a:pt x="6308" y="594"/>
                  </a:lnTo>
                  <a:cubicBezTo>
                    <a:pt x="6341" y="536"/>
                    <a:pt x="6366" y="511"/>
                    <a:pt x="6400" y="469"/>
                  </a:cubicBezTo>
                  <a:cubicBezTo>
                    <a:pt x="6433" y="427"/>
                    <a:pt x="6450" y="410"/>
                    <a:pt x="6466" y="385"/>
                  </a:cubicBezTo>
                  <a:cubicBezTo>
                    <a:pt x="6650" y="151"/>
                    <a:pt x="6934" y="9"/>
                    <a:pt x="7227" y="1"/>
                  </a:cubicBezTo>
                  <a:cubicBezTo>
                    <a:pt x="7444" y="1"/>
                    <a:pt x="7636" y="93"/>
                    <a:pt x="7770" y="260"/>
                  </a:cubicBezTo>
                  <a:cubicBezTo>
                    <a:pt x="7937" y="485"/>
                    <a:pt x="7937" y="786"/>
                    <a:pt x="7954" y="1054"/>
                  </a:cubicBezTo>
                  <a:cubicBezTo>
                    <a:pt x="8129" y="937"/>
                    <a:pt x="8321" y="828"/>
                    <a:pt x="8513" y="736"/>
                  </a:cubicBezTo>
                  <a:cubicBezTo>
                    <a:pt x="9223" y="419"/>
                    <a:pt x="10059" y="736"/>
                    <a:pt x="10376" y="1446"/>
                  </a:cubicBezTo>
                  <a:cubicBezTo>
                    <a:pt x="10827" y="2390"/>
                    <a:pt x="10426" y="3510"/>
                    <a:pt x="9758" y="4404"/>
                  </a:cubicBezTo>
                  <a:cubicBezTo>
                    <a:pt x="10142" y="4278"/>
                    <a:pt x="10543" y="4220"/>
                    <a:pt x="10953" y="4220"/>
                  </a:cubicBezTo>
                  <a:cubicBezTo>
                    <a:pt x="11905" y="4236"/>
                    <a:pt x="12907" y="4738"/>
                    <a:pt x="13083" y="5615"/>
                  </a:cubicBezTo>
                  <a:cubicBezTo>
                    <a:pt x="13308" y="6676"/>
                    <a:pt x="12398" y="7854"/>
                    <a:pt x="11262" y="7954"/>
                  </a:cubicBezTo>
                  <a:cubicBezTo>
                    <a:pt x="11370" y="8146"/>
                    <a:pt x="11462" y="8347"/>
                    <a:pt x="11529" y="8555"/>
                  </a:cubicBezTo>
                  <a:cubicBezTo>
                    <a:pt x="11638" y="9065"/>
                    <a:pt x="11295" y="9566"/>
                    <a:pt x="10769" y="9642"/>
                  </a:cubicBezTo>
                  <a:cubicBezTo>
                    <a:pt x="10234" y="9700"/>
                    <a:pt x="9716" y="9525"/>
                    <a:pt x="9207" y="9224"/>
                  </a:cubicBezTo>
                  <a:cubicBezTo>
                    <a:pt x="9683" y="10084"/>
                    <a:pt x="9883" y="11187"/>
                    <a:pt x="9349" y="12064"/>
                  </a:cubicBezTo>
                  <a:cubicBezTo>
                    <a:pt x="9332" y="12098"/>
                    <a:pt x="9307" y="12131"/>
                    <a:pt x="9282" y="12156"/>
                  </a:cubicBezTo>
                  <a:cubicBezTo>
                    <a:pt x="8872" y="12616"/>
                    <a:pt x="7970" y="12540"/>
                    <a:pt x="7477" y="12098"/>
                  </a:cubicBezTo>
                  <a:cubicBezTo>
                    <a:pt x="7310" y="11939"/>
                    <a:pt x="7060" y="11697"/>
                    <a:pt x="7060" y="11697"/>
                  </a:cubicBezTo>
                  <a:lnTo>
                    <a:pt x="7043" y="11763"/>
                  </a:lnTo>
                  <a:cubicBezTo>
                    <a:pt x="6851" y="12423"/>
                    <a:pt x="6458" y="13342"/>
                    <a:pt x="5539" y="12808"/>
                  </a:cubicBezTo>
                  <a:cubicBezTo>
                    <a:pt x="4913" y="12448"/>
                    <a:pt x="4787" y="11605"/>
                    <a:pt x="4796" y="10995"/>
                  </a:cubicBezTo>
                  <a:cubicBezTo>
                    <a:pt x="4796" y="10903"/>
                    <a:pt x="4796" y="10811"/>
                    <a:pt x="4804" y="10728"/>
                  </a:cubicBezTo>
                  <a:cubicBezTo>
                    <a:pt x="4746" y="10828"/>
                    <a:pt x="4679" y="10928"/>
                    <a:pt x="4612" y="11020"/>
                  </a:cubicBezTo>
                  <a:cubicBezTo>
                    <a:pt x="4228" y="11596"/>
                    <a:pt x="3576" y="12081"/>
                    <a:pt x="2891" y="11789"/>
                  </a:cubicBezTo>
                  <a:cubicBezTo>
                    <a:pt x="2690" y="11705"/>
                    <a:pt x="2523" y="11571"/>
                    <a:pt x="2381" y="11413"/>
                  </a:cubicBezTo>
                  <a:cubicBezTo>
                    <a:pt x="2273" y="11321"/>
                    <a:pt x="2181" y="11212"/>
                    <a:pt x="2106" y="11087"/>
                  </a:cubicBezTo>
                  <a:cubicBezTo>
                    <a:pt x="1805" y="10552"/>
                    <a:pt x="1880" y="9875"/>
                    <a:pt x="2147" y="9357"/>
                  </a:cubicBezTo>
                  <a:cubicBezTo>
                    <a:pt x="2147" y="9357"/>
                    <a:pt x="1437" y="9558"/>
                    <a:pt x="1070" y="9508"/>
                  </a:cubicBezTo>
                  <a:cubicBezTo>
                    <a:pt x="410" y="9408"/>
                    <a:pt x="0" y="8748"/>
                    <a:pt x="193" y="8121"/>
                  </a:cubicBezTo>
                  <a:cubicBezTo>
                    <a:pt x="502" y="7010"/>
                    <a:pt x="1705" y="6317"/>
                    <a:pt x="2782" y="6041"/>
                  </a:cubicBezTo>
                  <a:cubicBezTo>
                    <a:pt x="1905" y="5907"/>
                    <a:pt x="1112" y="5456"/>
                    <a:pt x="552" y="4763"/>
                  </a:cubicBezTo>
                  <a:cubicBezTo>
                    <a:pt x="193" y="4295"/>
                    <a:pt x="226" y="3510"/>
                    <a:pt x="786" y="3209"/>
                  </a:cubicBezTo>
                  <a:cubicBezTo>
                    <a:pt x="1137" y="3017"/>
                    <a:pt x="1571" y="3017"/>
                    <a:pt x="1980" y="3050"/>
                  </a:cubicBezTo>
                  <a:lnTo>
                    <a:pt x="2189" y="3075"/>
                  </a:lnTo>
                  <a:lnTo>
                    <a:pt x="2173" y="3008"/>
                  </a:lnTo>
                  <a:cubicBezTo>
                    <a:pt x="1914" y="2006"/>
                    <a:pt x="2081" y="870"/>
                    <a:pt x="2966" y="293"/>
                  </a:cubicBezTo>
                  <a:cubicBezTo>
                    <a:pt x="3125" y="193"/>
                    <a:pt x="3309" y="135"/>
                    <a:pt x="3492" y="126"/>
                  </a:cubicBezTo>
                  <a:cubicBezTo>
                    <a:pt x="4069" y="135"/>
                    <a:pt x="4520" y="619"/>
                    <a:pt x="4846" y="1029"/>
                  </a:cubicBezTo>
                  <a:cubicBezTo>
                    <a:pt x="5238" y="1521"/>
                    <a:pt x="5548" y="2064"/>
                    <a:pt x="5773" y="26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5995301" y="4850958"/>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6114821" y="4983649"/>
              <a:ext cx="159180" cy="135552"/>
            </a:xfrm>
            <a:custGeom>
              <a:avLst/>
              <a:gdLst/>
              <a:ahLst/>
              <a:cxnLst/>
              <a:rect l="l" t="t" r="r" b="b"/>
              <a:pathLst>
                <a:path w="3227" h="2748" extrusionOk="0">
                  <a:moveTo>
                    <a:pt x="1872" y="0"/>
                  </a:moveTo>
                  <a:cubicBezTo>
                    <a:pt x="1496" y="0"/>
                    <a:pt x="1128" y="117"/>
                    <a:pt x="819" y="343"/>
                  </a:cubicBezTo>
                  <a:cubicBezTo>
                    <a:pt x="1" y="928"/>
                    <a:pt x="118" y="1980"/>
                    <a:pt x="953" y="2532"/>
                  </a:cubicBezTo>
                  <a:cubicBezTo>
                    <a:pt x="1176" y="2682"/>
                    <a:pt x="1414" y="2747"/>
                    <a:pt x="1649" y="2747"/>
                  </a:cubicBezTo>
                  <a:cubicBezTo>
                    <a:pt x="2458" y="2747"/>
                    <a:pt x="3226" y="1963"/>
                    <a:pt x="3200" y="1153"/>
                  </a:cubicBezTo>
                  <a:cubicBezTo>
                    <a:pt x="3184" y="460"/>
                    <a:pt x="2524" y="9"/>
                    <a:pt x="18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4"/>
            <p:cNvSpPr/>
            <p:nvPr/>
          </p:nvSpPr>
          <p:spPr>
            <a:xfrm>
              <a:off x="7009030" y="4489536"/>
              <a:ext cx="651567" cy="663504"/>
            </a:xfrm>
            <a:custGeom>
              <a:avLst/>
              <a:gdLst/>
              <a:ahLst/>
              <a:cxnLst/>
              <a:rect l="l" t="t" r="r" b="b"/>
              <a:pathLst>
                <a:path w="13209" h="13451" extrusionOk="0">
                  <a:moveTo>
                    <a:pt x="10201" y="5155"/>
                  </a:moveTo>
                  <a:cubicBezTo>
                    <a:pt x="10836" y="4996"/>
                    <a:pt x="11479" y="4938"/>
                    <a:pt x="12131" y="5122"/>
                  </a:cubicBezTo>
                  <a:cubicBezTo>
                    <a:pt x="12198" y="5139"/>
                    <a:pt x="12265" y="5164"/>
                    <a:pt x="12323" y="5189"/>
                  </a:cubicBezTo>
                  <a:cubicBezTo>
                    <a:pt x="12390" y="5214"/>
                    <a:pt x="12423" y="5222"/>
                    <a:pt x="12473" y="5247"/>
                  </a:cubicBezTo>
                  <a:cubicBezTo>
                    <a:pt x="12515" y="5264"/>
                    <a:pt x="12540" y="5281"/>
                    <a:pt x="12565" y="5289"/>
                  </a:cubicBezTo>
                  <a:cubicBezTo>
                    <a:pt x="12841" y="5414"/>
                    <a:pt x="13042" y="5648"/>
                    <a:pt x="13125" y="5941"/>
                  </a:cubicBezTo>
                  <a:cubicBezTo>
                    <a:pt x="13175" y="6141"/>
                    <a:pt x="13133" y="6358"/>
                    <a:pt x="13000" y="6525"/>
                  </a:cubicBezTo>
                  <a:cubicBezTo>
                    <a:pt x="12824" y="6734"/>
                    <a:pt x="12540" y="6818"/>
                    <a:pt x="12281" y="6893"/>
                  </a:cubicBezTo>
                  <a:cubicBezTo>
                    <a:pt x="12440" y="7035"/>
                    <a:pt x="12590" y="7194"/>
                    <a:pt x="12724" y="7361"/>
                  </a:cubicBezTo>
                  <a:cubicBezTo>
                    <a:pt x="13209" y="7971"/>
                    <a:pt x="13108" y="8864"/>
                    <a:pt x="12490" y="9341"/>
                  </a:cubicBezTo>
                  <a:cubicBezTo>
                    <a:pt x="11680" y="10009"/>
                    <a:pt x="10502" y="9900"/>
                    <a:pt x="9466" y="9458"/>
                  </a:cubicBezTo>
                  <a:cubicBezTo>
                    <a:pt x="9675" y="9800"/>
                    <a:pt x="9834" y="10176"/>
                    <a:pt x="9934" y="10569"/>
                  </a:cubicBezTo>
                  <a:cubicBezTo>
                    <a:pt x="10143" y="11496"/>
                    <a:pt x="9900" y="12599"/>
                    <a:pt x="9098" y="12983"/>
                  </a:cubicBezTo>
                  <a:cubicBezTo>
                    <a:pt x="8121" y="13451"/>
                    <a:pt x="6759" y="12849"/>
                    <a:pt x="6383" y="11772"/>
                  </a:cubicBezTo>
                  <a:cubicBezTo>
                    <a:pt x="6233" y="11930"/>
                    <a:pt x="6058" y="12064"/>
                    <a:pt x="5865" y="12181"/>
                  </a:cubicBezTo>
                  <a:cubicBezTo>
                    <a:pt x="5398" y="12415"/>
                    <a:pt x="4830" y="12198"/>
                    <a:pt x="4637" y="11705"/>
                  </a:cubicBezTo>
                  <a:cubicBezTo>
                    <a:pt x="4445" y="11195"/>
                    <a:pt x="4495" y="10652"/>
                    <a:pt x="4662" y="10092"/>
                  </a:cubicBezTo>
                  <a:cubicBezTo>
                    <a:pt x="3936" y="10761"/>
                    <a:pt x="2916" y="11229"/>
                    <a:pt x="1939" y="10920"/>
                  </a:cubicBezTo>
                  <a:cubicBezTo>
                    <a:pt x="1897" y="10903"/>
                    <a:pt x="1864" y="10886"/>
                    <a:pt x="1830" y="10869"/>
                  </a:cubicBezTo>
                  <a:cubicBezTo>
                    <a:pt x="1287" y="10585"/>
                    <a:pt x="1145" y="9691"/>
                    <a:pt x="1455" y="9107"/>
                  </a:cubicBezTo>
                  <a:cubicBezTo>
                    <a:pt x="1563" y="8898"/>
                    <a:pt x="1739" y="8614"/>
                    <a:pt x="1739" y="8614"/>
                  </a:cubicBezTo>
                  <a:lnTo>
                    <a:pt x="1672" y="8614"/>
                  </a:lnTo>
                  <a:cubicBezTo>
                    <a:pt x="978" y="8580"/>
                    <a:pt x="1" y="8430"/>
                    <a:pt x="293" y="7411"/>
                  </a:cubicBezTo>
                  <a:cubicBezTo>
                    <a:pt x="494" y="6709"/>
                    <a:pt x="1279" y="6383"/>
                    <a:pt x="1881" y="6241"/>
                  </a:cubicBezTo>
                  <a:cubicBezTo>
                    <a:pt x="1964" y="6225"/>
                    <a:pt x="2048" y="6208"/>
                    <a:pt x="2140" y="6191"/>
                  </a:cubicBezTo>
                  <a:cubicBezTo>
                    <a:pt x="2023" y="6149"/>
                    <a:pt x="1914" y="6116"/>
                    <a:pt x="1805" y="6074"/>
                  </a:cubicBezTo>
                  <a:cubicBezTo>
                    <a:pt x="1154" y="5840"/>
                    <a:pt x="527" y="5331"/>
                    <a:pt x="644" y="4587"/>
                  </a:cubicBezTo>
                  <a:cubicBezTo>
                    <a:pt x="678" y="4378"/>
                    <a:pt x="761" y="4178"/>
                    <a:pt x="886" y="4002"/>
                  </a:cubicBezTo>
                  <a:cubicBezTo>
                    <a:pt x="945" y="3877"/>
                    <a:pt x="1028" y="3760"/>
                    <a:pt x="1137" y="3660"/>
                  </a:cubicBezTo>
                  <a:cubicBezTo>
                    <a:pt x="1580" y="3234"/>
                    <a:pt x="2257" y="3134"/>
                    <a:pt x="2825" y="3276"/>
                  </a:cubicBezTo>
                  <a:cubicBezTo>
                    <a:pt x="2825" y="3276"/>
                    <a:pt x="2449" y="2632"/>
                    <a:pt x="2415" y="2265"/>
                  </a:cubicBezTo>
                  <a:cubicBezTo>
                    <a:pt x="2348" y="1605"/>
                    <a:pt x="2891" y="1045"/>
                    <a:pt x="3551" y="1087"/>
                  </a:cubicBezTo>
                  <a:cubicBezTo>
                    <a:pt x="4713" y="1112"/>
                    <a:pt x="5665" y="2106"/>
                    <a:pt x="6191" y="3092"/>
                  </a:cubicBezTo>
                  <a:cubicBezTo>
                    <a:pt x="6108" y="2206"/>
                    <a:pt x="6358" y="1321"/>
                    <a:pt x="6893" y="619"/>
                  </a:cubicBezTo>
                  <a:cubicBezTo>
                    <a:pt x="7261" y="151"/>
                    <a:pt x="8029" y="1"/>
                    <a:pt x="8455" y="469"/>
                  </a:cubicBezTo>
                  <a:cubicBezTo>
                    <a:pt x="8723" y="761"/>
                    <a:pt x="8831" y="1179"/>
                    <a:pt x="8898" y="1588"/>
                  </a:cubicBezTo>
                  <a:lnTo>
                    <a:pt x="8931" y="1797"/>
                  </a:lnTo>
                  <a:lnTo>
                    <a:pt x="8982" y="1763"/>
                  </a:lnTo>
                  <a:cubicBezTo>
                    <a:pt x="9900" y="1271"/>
                    <a:pt x="11045" y="1162"/>
                    <a:pt x="11814" y="1880"/>
                  </a:cubicBezTo>
                  <a:cubicBezTo>
                    <a:pt x="11947" y="2006"/>
                    <a:pt x="12047" y="2173"/>
                    <a:pt x="12098" y="2348"/>
                  </a:cubicBezTo>
                  <a:cubicBezTo>
                    <a:pt x="12231" y="2908"/>
                    <a:pt x="11872" y="3468"/>
                    <a:pt x="11555" y="3885"/>
                  </a:cubicBezTo>
                  <a:cubicBezTo>
                    <a:pt x="11170" y="4378"/>
                    <a:pt x="10711" y="4804"/>
                    <a:pt x="10201" y="5155"/>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4"/>
            <p:cNvSpPr/>
            <p:nvPr/>
          </p:nvSpPr>
          <p:spPr>
            <a:xfrm>
              <a:off x="7110842" y="4642007"/>
              <a:ext cx="436450" cy="359006"/>
            </a:xfrm>
            <a:custGeom>
              <a:avLst/>
              <a:gdLst/>
              <a:ahLst/>
              <a:cxnLst/>
              <a:rect l="l" t="t" r="r" b="b"/>
              <a:pathLst>
                <a:path w="8848" h="7278" extrusionOk="0">
                  <a:moveTo>
                    <a:pt x="6015" y="1"/>
                  </a:moveTo>
                  <a:lnTo>
                    <a:pt x="5781" y="84"/>
                  </a:lnTo>
                  <a:cubicBezTo>
                    <a:pt x="5781" y="84"/>
                    <a:pt x="5531" y="569"/>
                    <a:pt x="5389" y="920"/>
                  </a:cubicBezTo>
                  <a:cubicBezTo>
                    <a:pt x="5330" y="1062"/>
                    <a:pt x="5280" y="1204"/>
                    <a:pt x="5230" y="1354"/>
                  </a:cubicBezTo>
                  <a:cubicBezTo>
                    <a:pt x="5188" y="1488"/>
                    <a:pt x="5146" y="1621"/>
                    <a:pt x="5105" y="1763"/>
                  </a:cubicBezTo>
                  <a:cubicBezTo>
                    <a:pt x="5046" y="2014"/>
                    <a:pt x="4971" y="2273"/>
                    <a:pt x="4887" y="2524"/>
                  </a:cubicBezTo>
                  <a:cubicBezTo>
                    <a:pt x="4821" y="2674"/>
                    <a:pt x="4779" y="2841"/>
                    <a:pt x="4779" y="3017"/>
                  </a:cubicBezTo>
                  <a:cubicBezTo>
                    <a:pt x="4779" y="3017"/>
                    <a:pt x="4749" y="3058"/>
                    <a:pt x="4773" y="3058"/>
                  </a:cubicBezTo>
                  <a:cubicBezTo>
                    <a:pt x="4795" y="3058"/>
                    <a:pt x="4862" y="3023"/>
                    <a:pt x="5038" y="2891"/>
                  </a:cubicBezTo>
                  <a:cubicBezTo>
                    <a:pt x="5172" y="2716"/>
                    <a:pt x="5280" y="2540"/>
                    <a:pt x="5372" y="2348"/>
                  </a:cubicBezTo>
                  <a:lnTo>
                    <a:pt x="5564" y="1839"/>
                  </a:lnTo>
                  <a:cubicBezTo>
                    <a:pt x="5731" y="1312"/>
                    <a:pt x="5873" y="778"/>
                    <a:pt x="6082" y="268"/>
                  </a:cubicBezTo>
                  <a:cubicBezTo>
                    <a:pt x="6116" y="193"/>
                    <a:pt x="6015" y="1"/>
                    <a:pt x="6015" y="1"/>
                  </a:cubicBezTo>
                  <a:close/>
                  <a:moveTo>
                    <a:pt x="7987" y="502"/>
                  </a:moveTo>
                  <a:lnTo>
                    <a:pt x="7795" y="560"/>
                  </a:lnTo>
                  <a:cubicBezTo>
                    <a:pt x="7319" y="1204"/>
                    <a:pt x="6592" y="1839"/>
                    <a:pt x="5915" y="2449"/>
                  </a:cubicBezTo>
                  <a:cubicBezTo>
                    <a:pt x="5029" y="3225"/>
                    <a:pt x="5531" y="2808"/>
                    <a:pt x="5096" y="3058"/>
                  </a:cubicBezTo>
                  <a:cubicBezTo>
                    <a:pt x="5096" y="3058"/>
                    <a:pt x="4971" y="3234"/>
                    <a:pt x="5071" y="3259"/>
                  </a:cubicBezTo>
                  <a:cubicBezTo>
                    <a:pt x="5074" y="3260"/>
                    <a:pt x="5076" y="3261"/>
                    <a:pt x="5079" y="3261"/>
                  </a:cubicBezTo>
                  <a:cubicBezTo>
                    <a:pt x="5097" y="3261"/>
                    <a:pt x="5121" y="3242"/>
                    <a:pt x="5121" y="3242"/>
                  </a:cubicBezTo>
                  <a:lnTo>
                    <a:pt x="5172" y="3276"/>
                  </a:lnTo>
                  <a:cubicBezTo>
                    <a:pt x="5172" y="3276"/>
                    <a:pt x="5531" y="3242"/>
                    <a:pt x="5556" y="3234"/>
                  </a:cubicBezTo>
                  <a:cubicBezTo>
                    <a:pt x="5890" y="3067"/>
                    <a:pt x="6199" y="2850"/>
                    <a:pt x="6458" y="2591"/>
                  </a:cubicBezTo>
                  <a:cubicBezTo>
                    <a:pt x="6909" y="2164"/>
                    <a:pt x="7678" y="1346"/>
                    <a:pt x="7678" y="1346"/>
                  </a:cubicBezTo>
                  <a:cubicBezTo>
                    <a:pt x="7836" y="1095"/>
                    <a:pt x="7945" y="803"/>
                    <a:pt x="7987" y="502"/>
                  </a:cubicBezTo>
                  <a:close/>
                  <a:moveTo>
                    <a:pt x="5213" y="3635"/>
                  </a:moveTo>
                  <a:cubicBezTo>
                    <a:pt x="5220" y="3637"/>
                    <a:pt x="5225" y="3638"/>
                    <a:pt x="5229" y="3639"/>
                  </a:cubicBezTo>
                  <a:lnTo>
                    <a:pt x="5229" y="3639"/>
                  </a:lnTo>
                  <a:cubicBezTo>
                    <a:pt x="5229" y="3637"/>
                    <a:pt x="5237" y="3635"/>
                    <a:pt x="5263" y="3635"/>
                  </a:cubicBezTo>
                  <a:close/>
                  <a:moveTo>
                    <a:pt x="5229" y="3639"/>
                  </a:moveTo>
                  <a:cubicBezTo>
                    <a:pt x="5230" y="3642"/>
                    <a:pt x="5244" y="3646"/>
                    <a:pt x="5247" y="3646"/>
                  </a:cubicBezTo>
                  <a:cubicBezTo>
                    <a:pt x="5249" y="3646"/>
                    <a:pt x="5246" y="3644"/>
                    <a:pt x="5229" y="3639"/>
                  </a:cubicBezTo>
                  <a:close/>
                  <a:moveTo>
                    <a:pt x="1674" y="1961"/>
                  </a:moveTo>
                  <a:cubicBezTo>
                    <a:pt x="1472" y="1961"/>
                    <a:pt x="1277" y="2010"/>
                    <a:pt x="1095" y="2098"/>
                  </a:cubicBezTo>
                  <a:lnTo>
                    <a:pt x="1220" y="2240"/>
                  </a:lnTo>
                  <a:cubicBezTo>
                    <a:pt x="1345" y="2273"/>
                    <a:pt x="1462" y="2315"/>
                    <a:pt x="1571" y="2357"/>
                  </a:cubicBezTo>
                  <a:cubicBezTo>
                    <a:pt x="2248" y="2582"/>
                    <a:pt x="2891" y="2900"/>
                    <a:pt x="3492" y="3284"/>
                  </a:cubicBezTo>
                  <a:cubicBezTo>
                    <a:pt x="4094" y="3685"/>
                    <a:pt x="4142" y="3763"/>
                    <a:pt x="4172" y="3763"/>
                  </a:cubicBezTo>
                  <a:cubicBezTo>
                    <a:pt x="4187" y="3763"/>
                    <a:pt x="4197" y="3743"/>
                    <a:pt x="4269" y="3735"/>
                  </a:cubicBezTo>
                  <a:cubicBezTo>
                    <a:pt x="4286" y="3735"/>
                    <a:pt x="4294" y="3727"/>
                    <a:pt x="4303" y="3718"/>
                  </a:cubicBezTo>
                  <a:cubicBezTo>
                    <a:pt x="4436" y="3585"/>
                    <a:pt x="4395" y="3668"/>
                    <a:pt x="4228" y="3426"/>
                  </a:cubicBezTo>
                  <a:cubicBezTo>
                    <a:pt x="4228" y="3426"/>
                    <a:pt x="4010" y="3192"/>
                    <a:pt x="3860" y="3025"/>
                  </a:cubicBezTo>
                  <a:cubicBezTo>
                    <a:pt x="3459" y="2616"/>
                    <a:pt x="1763" y="1964"/>
                    <a:pt x="1763" y="1964"/>
                  </a:cubicBezTo>
                  <a:cubicBezTo>
                    <a:pt x="1733" y="1962"/>
                    <a:pt x="1704" y="1961"/>
                    <a:pt x="1674" y="1961"/>
                  </a:cubicBezTo>
                  <a:close/>
                  <a:moveTo>
                    <a:pt x="2899" y="318"/>
                  </a:moveTo>
                  <a:lnTo>
                    <a:pt x="2908" y="444"/>
                  </a:lnTo>
                  <a:cubicBezTo>
                    <a:pt x="3217" y="769"/>
                    <a:pt x="3484" y="1129"/>
                    <a:pt x="3718" y="1513"/>
                  </a:cubicBezTo>
                  <a:cubicBezTo>
                    <a:pt x="3935" y="1905"/>
                    <a:pt x="4111" y="2306"/>
                    <a:pt x="4261" y="2724"/>
                  </a:cubicBezTo>
                  <a:cubicBezTo>
                    <a:pt x="4403" y="3209"/>
                    <a:pt x="4629" y="3877"/>
                    <a:pt x="4629" y="3877"/>
                  </a:cubicBezTo>
                  <a:lnTo>
                    <a:pt x="4771" y="3501"/>
                  </a:lnTo>
                  <a:cubicBezTo>
                    <a:pt x="4729" y="3025"/>
                    <a:pt x="4712" y="2858"/>
                    <a:pt x="4679" y="2666"/>
                  </a:cubicBezTo>
                  <a:cubicBezTo>
                    <a:pt x="4679" y="2616"/>
                    <a:pt x="4662" y="2565"/>
                    <a:pt x="4654" y="2515"/>
                  </a:cubicBezTo>
                  <a:cubicBezTo>
                    <a:pt x="4520" y="1972"/>
                    <a:pt x="3893" y="1078"/>
                    <a:pt x="3893" y="1078"/>
                  </a:cubicBezTo>
                  <a:cubicBezTo>
                    <a:pt x="3534" y="686"/>
                    <a:pt x="2899" y="318"/>
                    <a:pt x="2899" y="318"/>
                  </a:cubicBezTo>
                  <a:close/>
                  <a:moveTo>
                    <a:pt x="4808" y="4629"/>
                  </a:moveTo>
                  <a:cubicBezTo>
                    <a:pt x="4809" y="4632"/>
                    <a:pt x="4809" y="4636"/>
                    <a:pt x="4810" y="4640"/>
                  </a:cubicBezTo>
                  <a:lnTo>
                    <a:pt x="4810" y="4640"/>
                  </a:lnTo>
                  <a:lnTo>
                    <a:pt x="4812" y="4629"/>
                  </a:lnTo>
                  <a:close/>
                  <a:moveTo>
                    <a:pt x="4804" y="4629"/>
                  </a:moveTo>
                  <a:cubicBezTo>
                    <a:pt x="4704" y="4646"/>
                    <a:pt x="4796" y="4721"/>
                    <a:pt x="4796" y="4721"/>
                  </a:cubicBezTo>
                  <a:cubicBezTo>
                    <a:pt x="4824" y="4711"/>
                    <a:pt x="4817" y="4668"/>
                    <a:pt x="4810" y="4640"/>
                  </a:cubicBezTo>
                  <a:lnTo>
                    <a:pt x="4810" y="4640"/>
                  </a:lnTo>
                  <a:lnTo>
                    <a:pt x="4809" y="4648"/>
                  </a:lnTo>
                  <a:lnTo>
                    <a:pt x="4809" y="4648"/>
                  </a:lnTo>
                  <a:cubicBezTo>
                    <a:pt x="4807" y="4641"/>
                    <a:pt x="4806" y="4634"/>
                    <a:pt x="4804" y="4629"/>
                  </a:cubicBezTo>
                  <a:close/>
                  <a:moveTo>
                    <a:pt x="5389" y="4027"/>
                  </a:moveTo>
                  <a:cubicBezTo>
                    <a:pt x="4963" y="4103"/>
                    <a:pt x="5263" y="4119"/>
                    <a:pt x="5263" y="4119"/>
                  </a:cubicBezTo>
                  <a:cubicBezTo>
                    <a:pt x="5263" y="4119"/>
                    <a:pt x="5121" y="4136"/>
                    <a:pt x="5430" y="4245"/>
                  </a:cubicBezTo>
                  <a:lnTo>
                    <a:pt x="5489" y="4270"/>
                  </a:lnTo>
                  <a:cubicBezTo>
                    <a:pt x="5488" y="4269"/>
                    <a:pt x="5487" y="4269"/>
                    <a:pt x="5487" y="4269"/>
                  </a:cubicBezTo>
                  <a:lnTo>
                    <a:pt x="5487" y="4269"/>
                  </a:lnTo>
                  <a:cubicBezTo>
                    <a:pt x="5482" y="4269"/>
                    <a:pt x="5688" y="4356"/>
                    <a:pt x="5840" y="4420"/>
                  </a:cubicBezTo>
                  <a:cubicBezTo>
                    <a:pt x="6057" y="4504"/>
                    <a:pt x="6533" y="4654"/>
                    <a:pt x="6533" y="4654"/>
                  </a:cubicBezTo>
                  <a:cubicBezTo>
                    <a:pt x="7169" y="4800"/>
                    <a:pt x="7811" y="4876"/>
                    <a:pt x="8459" y="4876"/>
                  </a:cubicBezTo>
                  <a:cubicBezTo>
                    <a:pt x="8552" y="4876"/>
                    <a:pt x="8645" y="4874"/>
                    <a:pt x="8739" y="4871"/>
                  </a:cubicBezTo>
                  <a:lnTo>
                    <a:pt x="8847" y="4763"/>
                  </a:lnTo>
                  <a:lnTo>
                    <a:pt x="8655" y="4646"/>
                  </a:lnTo>
                  <a:cubicBezTo>
                    <a:pt x="8146" y="4629"/>
                    <a:pt x="7644" y="4554"/>
                    <a:pt x="7151" y="4437"/>
                  </a:cubicBezTo>
                  <a:cubicBezTo>
                    <a:pt x="6199" y="4220"/>
                    <a:pt x="6550" y="4286"/>
                    <a:pt x="6433" y="4261"/>
                  </a:cubicBezTo>
                  <a:cubicBezTo>
                    <a:pt x="6082" y="4161"/>
                    <a:pt x="5740" y="4086"/>
                    <a:pt x="5389" y="4027"/>
                  </a:cubicBezTo>
                  <a:close/>
                  <a:moveTo>
                    <a:pt x="3182" y="3644"/>
                  </a:moveTo>
                  <a:cubicBezTo>
                    <a:pt x="2424" y="3644"/>
                    <a:pt x="1664" y="3895"/>
                    <a:pt x="969" y="4220"/>
                  </a:cubicBezTo>
                  <a:cubicBezTo>
                    <a:pt x="911" y="4253"/>
                    <a:pt x="502" y="4462"/>
                    <a:pt x="209" y="4654"/>
                  </a:cubicBezTo>
                  <a:cubicBezTo>
                    <a:pt x="117" y="4712"/>
                    <a:pt x="42" y="4796"/>
                    <a:pt x="0" y="4896"/>
                  </a:cubicBezTo>
                  <a:lnTo>
                    <a:pt x="142" y="4938"/>
                  </a:lnTo>
                  <a:cubicBezTo>
                    <a:pt x="343" y="4863"/>
                    <a:pt x="543" y="4788"/>
                    <a:pt x="752" y="4721"/>
                  </a:cubicBezTo>
                  <a:cubicBezTo>
                    <a:pt x="1395" y="4520"/>
                    <a:pt x="769" y="4712"/>
                    <a:pt x="1421" y="4512"/>
                  </a:cubicBezTo>
                  <a:cubicBezTo>
                    <a:pt x="2022" y="4328"/>
                    <a:pt x="3384" y="4169"/>
                    <a:pt x="3384" y="4169"/>
                  </a:cubicBezTo>
                  <a:cubicBezTo>
                    <a:pt x="4010" y="4128"/>
                    <a:pt x="4403" y="4111"/>
                    <a:pt x="4403" y="4111"/>
                  </a:cubicBezTo>
                  <a:cubicBezTo>
                    <a:pt x="4537" y="4052"/>
                    <a:pt x="4244" y="3835"/>
                    <a:pt x="4236" y="3827"/>
                  </a:cubicBezTo>
                  <a:cubicBezTo>
                    <a:pt x="3890" y="3699"/>
                    <a:pt x="3536" y="3644"/>
                    <a:pt x="3182" y="3644"/>
                  </a:cubicBezTo>
                  <a:close/>
                  <a:moveTo>
                    <a:pt x="4080" y="4276"/>
                  </a:moveTo>
                  <a:cubicBezTo>
                    <a:pt x="3987" y="4276"/>
                    <a:pt x="3902" y="4286"/>
                    <a:pt x="3902" y="4286"/>
                  </a:cubicBezTo>
                  <a:cubicBezTo>
                    <a:pt x="3016" y="4470"/>
                    <a:pt x="2832" y="4621"/>
                    <a:pt x="2197" y="4938"/>
                  </a:cubicBezTo>
                  <a:cubicBezTo>
                    <a:pt x="1771" y="5147"/>
                    <a:pt x="1220" y="5865"/>
                    <a:pt x="1220" y="5865"/>
                  </a:cubicBezTo>
                  <a:lnTo>
                    <a:pt x="1354" y="5865"/>
                  </a:lnTo>
                  <a:cubicBezTo>
                    <a:pt x="2022" y="5306"/>
                    <a:pt x="2799" y="5105"/>
                    <a:pt x="3442" y="4754"/>
                  </a:cubicBezTo>
                  <a:lnTo>
                    <a:pt x="4236" y="4412"/>
                  </a:lnTo>
                  <a:cubicBezTo>
                    <a:pt x="4219" y="4403"/>
                    <a:pt x="4303" y="4395"/>
                    <a:pt x="4294" y="4387"/>
                  </a:cubicBezTo>
                  <a:cubicBezTo>
                    <a:pt x="4342" y="4295"/>
                    <a:pt x="4205" y="4276"/>
                    <a:pt x="4080" y="4276"/>
                  </a:cubicBezTo>
                  <a:close/>
                  <a:moveTo>
                    <a:pt x="4611" y="4831"/>
                  </a:moveTo>
                  <a:cubicBezTo>
                    <a:pt x="4587" y="4831"/>
                    <a:pt x="4587" y="4913"/>
                    <a:pt x="4587" y="4913"/>
                  </a:cubicBezTo>
                  <a:cubicBezTo>
                    <a:pt x="4587" y="4913"/>
                    <a:pt x="4576" y="4887"/>
                    <a:pt x="4574" y="4887"/>
                  </a:cubicBezTo>
                  <a:lnTo>
                    <a:pt x="4574" y="4887"/>
                  </a:lnTo>
                  <a:cubicBezTo>
                    <a:pt x="4573" y="4887"/>
                    <a:pt x="4577" y="4904"/>
                    <a:pt x="4595" y="4963"/>
                  </a:cubicBezTo>
                  <a:cubicBezTo>
                    <a:pt x="4879" y="5999"/>
                    <a:pt x="4720" y="5423"/>
                    <a:pt x="4762" y="5807"/>
                  </a:cubicBezTo>
                  <a:cubicBezTo>
                    <a:pt x="4812" y="6283"/>
                    <a:pt x="5088" y="7260"/>
                    <a:pt x="5088" y="7260"/>
                  </a:cubicBezTo>
                  <a:lnTo>
                    <a:pt x="5155" y="7160"/>
                  </a:lnTo>
                  <a:cubicBezTo>
                    <a:pt x="5121" y="6843"/>
                    <a:pt x="5105" y="6525"/>
                    <a:pt x="5071" y="6216"/>
                  </a:cubicBezTo>
                  <a:cubicBezTo>
                    <a:pt x="5046" y="6016"/>
                    <a:pt x="5013" y="5815"/>
                    <a:pt x="4971" y="5623"/>
                  </a:cubicBezTo>
                  <a:cubicBezTo>
                    <a:pt x="4963" y="5598"/>
                    <a:pt x="4954" y="5581"/>
                    <a:pt x="4954" y="5556"/>
                  </a:cubicBezTo>
                  <a:cubicBezTo>
                    <a:pt x="4938" y="5514"/>
                    <a:pt x="4812" y="5205"/>
                    <a:pt x="4670" y="4913"/>
                  </a:cubicBezTo>
                  <a:cubicBezTo>
                    <a:pt x="4642" y="4852"/>
                    <a:pt x="4624" y="4831"/>
                    <a:pt x="4611" y="4831"/>
                  </a:cubicBezTo>
                  <a:close/>
                  <a:moveTo>
                    <a:pt x="4807" y="4609"/>
                  </a:moveTo>
                  <a:cubicBezTo>
                    <a:pt x="4804" y="4609"/>
                    <a:pt x="4804" y="4615"/>
                    <a:pt x="4804" y="4629"/>
                  </a:cubicBezTo>
                  <a:lnTo>
                    <a:pt x="4808" y="4629"/>
                  </a:lnTo>
                  <a:cubicBezTo>
                    <a:pt x="4806" y="4621"/>
                    <a:pt x="4805" y="4615"/>
                    <a:pt x="4807" y="4615"/>
                  </a:cubicBezTo>
                  <a:lnTo>
                    <a:pt x="4807" y="4615"/>
                  </a:lnTo>
                  <a:cubicBezTo>
                    <a:pt x="4812" y="4615"/>
                    <a:pt x="4844" y="4666"/>
                    <a:pt x="4954" y="4838"/>
                  </a:cubicBezTo>
                  <a:cubicBezTo>
                    <a:pt x="5146" y="5147"/>
                    <a:pt x="5305" y="5473"/>
                    <a:pt x="5439" y="5815"/>
                  </a:cubicBezTo>
                  <a:cubicBezTo>
                    <a:pt x="5573" y="6133"/>
                    <a:pt x="5915" y="7277"/>
                    <a:pt x="5915" y="7277"/>
                  </a:cubicBezTo>
                  <a:lnTo>
                    <a:pt x="5982" y="7202"/>
                  </a:lnTo>
                  <a:cubicBezTo>
                    <a:pt x="5974" y="6893"/>
                    <a:pt x="5940" y="6592"/>
                    <a:pt x="5882" y="6291"/>
                  </a:cubicBezTo>
                  <a:cubicBezTo>
                    <a:pt x="5840" y="6141"/>
                    <a:pt x="5790" y="5982"/>
                    <a:pt x="5731" y="5832"/>
                  </a:cubicBezTo>
                  <a:cubicBezTo>
                    <a:pt x="5554" y="5380"/>
                    <a:pt x="5431" y="4618"/>
                    <a:pt x="4882" y="4618"/>
                  </a:cubicBezTo>
                  <a:cubicBezTo>
                    <a:pt x="4862" y="4618"/>
                    <a:pt x="4842" y="4619"/>
                    <a:pt x="4821" y="4621"/>
                  </a:cubicBezTo>
                  <a:cubicBezTo>
                    <a:pt x="4813" y="4613"/>
                    <a:pt x="4809" y="4609"/>
                    <a:pt x="4807" y="46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7256161" y="4759012"/>
              <a:ext cx="157601" cy="142606"/>
            </a:xfrm>
            <a:custGeom>
              <a:avLst/>
              <a:gdLst/>
              <a:ahLst/>
              <a:cxnLst/>
              <a:rect l="l" t="t" r="r" b="b"/>
              <a:pathLst>
                <a:path w="3195" h="2891" extrusionOk="0">
                  <a:moveTo>
                    <a:pt x="1627" y="0"/>
                  </a:moveTo>
                  <a:cubicBezTo>
                    <a:pt x="1089" y="0"/>
                    <a:pt x="587" y="373"/>
                    <a:pt x="363" y="987"/>
                  </a:cubicBezTo>
                  <a:cubicBezTo>
                    <a:pt x="1" y="1984"/>
                    <a:pt x="965" y="2890"/>
                    <a:pt x="1891" y="2890"/>
                  </a:cubicBezTo>
                  <a:cubicBezTo>
                    <a:pt x="2013" y="2890"/>
                    <a:pt x="2134" y="2875"/>
                    <a:pt x="2251" y="2842"/>
                  </a:cubicBezTo>
                  <a:cubicBezTo>
                    <a:pt x="2927" y="2650"/>
                    <a:pt x="3195" y="1898"/>
                    <a:pt x="3053" y="1271"/>
                  </a:cubicBezTo>
                  <a:cubicBezTo>
                    <a:pt x="2961" y="904"/>
                    <a:pt x="2752" y="578"/>
                    <a:pt x="2468" y="327"/>
                  </a:cubicBezTo>
                  <a:cubicBezTo>
                    <a:pt x="2201" y="103"/>
                    <a:pt x="1909" y="0"/>
                    <a:pt x="1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4"/>
            <p:cNvSpPr/>
            <p:nvPr/>
          </p:nvSpPr>
          <p:spPr>
            <a:xfrm>
              <a:off x="8680443" y="3934059"/>
              <a:ext cx="651962" cy="663504"/>
            </a:xfrm>
            <a:custGeom>
              <a:avLst/>
              <a:gdLst/>
              <a:ahLst/>
              <a:cxnLst/>
              <a:rect l="l" t="t" r="r" b="b"/>
              <a:pathLst>
                <a:path w="13217" h="13451" extrusionOk="0">
                  <a:moveTo>
                    <a:pt x="10201" y="5155"/>
                  </a:moveTo>
                  <a:cubicBezTo>
                    <a:pt x="10844" y="4996"/>
                    <a:pt x="11479" y="4938"/>
                    <a:pt x="12139" y="5122"/>
                  </a:cubicBezTo>
                  <a:cubicBezTo>
                    <a:pt x="12198" y="5147"/>
                    <a:pt x="12265" y="5163"/>
                    <a:pt x="12331" y="5188"/>
                  </a:cubicBezTo>
                  <a:cubicBezTo>
                    <a:pt x="12390" y="5213"/>
                    <a:pt x="12432" y="5222"/>
                    <a:pt x="12473" y="5247"/>
                  </a:cubicBezTo>
                  <a:cubicBezTo>
                    <a:pt x="12524" y="5264"/>
                    <a:pt x="12540" y="5280"/>
                    <a:pt x="12574" y="5289"/>
                  </a:cubicBezTo>
                  <a:cubicBezTo>
                    <a:pt x="12841" y="5414"/>
                    <a:pt x="13042" y="5648"/>
                    <a:pt x="13125" y="5940"/>
                  </a:cubicBezTo>
                  <a:cubicBezTo>
                    <a:pt x="13184" y="6141"/>
                    <a:pt x="13133" y="6358"/>
                    <a:pt x="13008" y="6525"/>
                  </a:cubicBezTo>
                  <a:cubicBezTo>
                    <a:pt x="12824" y="6734"/>
                    <a:pt x="12540" y="6817"/>
                    <a:pt x="12290" y="6893"/>
                  </a:cubicBezTo>
                  <a:cubicBezTo>
                    <a:pt x="12440" y="7035"/>
                    <a:pt x="12590" y="7193"/>
                    <a:pt x="12732" y="7360"/>
                  </a:cubicBezTo>
                  <a:cubicBezTo>
                    <a:pt x="13217" y="7970"/>
                    <a:pt x="13108" y="8864"/>
                    <a:pt x="12490" y="9340"/>
                  </a:cubicBezTo>
                  <a:cubicBezTo>
                    <a:pt x="11688" y="10009"/>
                    <a:pt x="10510" y="9900"/>
                    <a:pt x="9474" y="9457"/>
                  </a:cubicBezTo>
                  <a:cubicBezTo>
                    <a:pt x="9683" y="9800"/>
                    <a:pt x="9842" y="10176"/>
                    <a:pt x="9942" y="10568"/>
                  </a:cubicBezTo>
                  <a:cubicBezTo>
                    <a:pt x="10151" y="11496"/>
                    <a:pt x="9900" y="12598"/>
                    <a:pt x="9107" y="12983"/>
                  </a:cubicBezTo>
                  <a:cubicBezTo>
                    <a:pt x="8129" y="13451"/>
                    <a:pt x="6768" y="12849"/>
                    <a:pt x="6392" y="11771"/>
                  </a:cubicBezTo>
                  <a:cubicBezTo>
                    <a:pt x="6233" y="11930"/>
                    <a:pt x="6058" y="12064"/>
                    <a:pt x="5865" y="12181"/>
                  </a:cubicBezTo>
                  <a:cubicBezTo>
                    <a:pt x="5398" y="12415"/>
                    <a:pt x="4830" y="12197"/>
                    <a:pt x="4637" y="11713"/>
                  </a:cubicBezTo>
                  <a:cubicBezTo>
                    <a:pt x="4445" y="11203"/>
                    <a:pt x="4495" y="10660"/>
                    <a:pt x="4671" y="10092"/>
                  </a:cubicBezTo>
                  <a:cubicBezTo>
                    <a:pt x="3944" y="10769"/>
                    <a:pt x="2916" y="11228"/>
                    <a:pt x="1939" y="10919"/>
                  </a:cubicBezTo>
                  <a:cubicBezTo>
                    <a:pt x="1906" y="10911"/>
                    <a:pt x="1872" y="10894"/>
                    <a:pt x="1839" y="10877"/>
                  </a:cubicBezTo>
                  <a:cubicBezTo>
                    <a:pt x="1287" y="10593"/>
                    <a:pt x="1145" y="9700"/>
                    <a:pt x="1455" y="9115"/>
                  </a:cubicBezTo>
                  <a:cubicBezTo>
                    <a:pt x="1571" y="8906"/>
                    <a:pt x="1747" y="8614"/>
                    <a:pt x="1747" y="8614"/>
                  </a:cubicBezTo>
                  <a:lnTo>
                    <a:pt x="1680" y="8614"/>
                  </a:lnTo>
                  <a:cubicBezTo>
                    <a:pt x="987" y="8588"/>
                    <a:pt x="1" y="8430"/>
                    <a:pt x="293" y="7411"/>
                  </a:cubicBezTo>
                  <a:cubicBezTo>
                    <a:pt x="494" y="6717"/>
                    <a:pt x="1287" y="6391"/>
                    <a:pt x="1881" y="6249"/>
                  </a:cubicBezTo>
                  <a:cubicBezTo>
                    <a:pt x="1964" y="6224"/>
                    <a:pt x="2056" y="6208"/>
                    <a:pt x="2140" y="6191"/>
                  </a:cubicBezTo>
                  <a:cubicBezTo>
                    <a:pt x="2031" y="6157"/>
                    <a:pt x="1914" y="6116"/>
                    <a:pt x="1805" y="6082"/>
                  </a:cubicBezTo>
                  <a:cubicBezTo>
                    <a:pt x="1154" y="5848"/>
                    <a:pt x="527" y="5330"/>
                    <a:pt x="644" y="4587"/>
                  </a:cubicBezTo>
                  <a:cubicBezTo>
                    <a:pt x="686" y="4378"/>
                    <a:pt x="769" y="4178"/>
                    <a:pt x="895" y="4010"/>
                  </a:cubicBezTo>
                  <a:cubicBezTo>
                    <a:pt x="953" y="3877"/>
                    <a:pt x="1037" y="3760"/>
                    <a:pt x="1137" y="3660"/>
                  </a:cubicBezTo>
                  <a:cubicBezTo>
                    <a:pt x="1580" y="3242"/>
                    <a:pt x="2256" y="3142"/>
                    <a:pt x="2825" y="3284"/>
                  </a:cubicBezTo>
                  <a:cubicBezTo>
                    <a:pt x="2825" y="3284"/>
                    <a:pt x="2457" y="2640"/>
                    <a:pt x="2424" y="2264"/>
                  </a:cubicBezTo>
                  <a:cubicBezTo>
                    <a:pt x="2357" y="1613"/>
                    <a:pt x="2891" y="1053"/>
                    <a:pt x="3551" y="1087"/>
                  </a:cubicBezTo>
                  <a:cubicBezTo>
                    <a:pt x="4713" y="1120"/>
                    <a:pt x="5665" y="2114"/>
                    <a:pt x="6191" y="3100"/>
                  </a:cubicBezTo>
                  <a:cubicBezTo>
                    <a:pt x="6108" y="2206"/>
                    <a:pt x="6367" y="1329"/>
                    <a:pt x="6901" y="619"/>
                  </a:cubicBezTo>
                  <a:cubicBezTo>
                    <a:pt x="7269" y="159"/>
                    <a:pt x="8037" y="1"/>
                    <a:pt x="8464" y="468"/>
                  </a:cubicBezTo>
                  <a:cubicBezTo>
                    <a:pt x="8731" y="761"/>
                    <a:pt x="8839" y="1187"/>
                    <a:pt x="8906" y="1588"/>
                  </a:cubicBezTo>
                  <a:lnTo>
                    <a:pt x="8940" y="1797"/>
                  </a:lnTo>
                  <a:lnTo>
                    <a:pt x="8990" y="1772"/>
                  </a:lnTo>
                  <a:cubicBezTo>
                    <a:pt x="9909" y="1270"/>
                    <a:pt x="11053" y="1162"/>
                    <a:pt x="11822" y="1880"/>
                  </a:cubicBezTo>
                  <a:cubicBezTo>
                    <a:pt x="11956" y="2006"/>
                    <a:pt x="12056" y="2173"/>
                    <a:pt x="12106" y="2348"/>
                  </a:cubicBezTo>
                  <a:cubicBezTo>
                    <a:pt x="12240" y="2908"/>
                    <a:pt x="11880" y="3467"/>
                    <a:pt x="11555" y="3885"/>
                  </a:cubicBezTo>
                  <a:cubicBezTo>
                    <a:pt x="11179" y="4378"/>
                    <a:pt x="10719" y="4804"/>
                    <a:pt x="10201" y="5155"/>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4"/>
            <p:cNvSpPr/>
            <p:nvPr/>
          </p:nvSpPr>
          <p:spPr>
            <a:xfrm>
              <a:off x="8782255" y="4041198"/>
              <a:ext cx="437239" cy="404288"/>
            </a:xfrm>
            <a:custGeom>
              <a:avLst/>
              <a:gdLst/>
              <a:ahLst/>
              <a:cxnLst/>
              <a:rect l="l" t="t" r="r" b="b"/>
              <a:pathLst>
                <a:path w="8864" h="8196" extrusionOk="0">
                  <a:moveTo>
                    <a:pt x="7995" y="1421"/>
                  </a:moveTo>
                  <a:lnTo>
                    <a:pt x="7803" y="1479"/>
                  </a:lnTo>
                  <a:cubicBezTo>
                    <a:pt x="7327" y="2123"/>
                    <a:pt x="6600" y="2757"/>
                    <a:pt x="5923" y="3367"/>
                  </a:cubicBezTo>
                  <a:cubicBezTo>
                    <a:pt x="5046" y="4144"/>
                    <a:pt x="5539" y="3726"/>
                    <a:pt x="5105" y="3977"/>
                  </a:cubicBezTo>
                  <a:cubicBezTo>
                    <a:pt x="5105" y="3977"/>
                    <a:pt x="4979" y="4153"/>
                    <a:pt x="5080" y="4178"/>
                  </a:cubicBezTo>
                  <a:cubicBezTo>
                    <a:pt x="5082" y="4179"/>
                    <a:pt x="5085" y="4179"/>
                    <a:pt x="5088" y="4179"/>
                  </a:cubicBezTo>
                  <a:cubicBezTo>
                    <a:pt x="5105" y="4179"/>
                    <a:pt x="5130" y="4161"/>
                    <a:pt x="5130" y="4161"/>
                  </a:cubicBezTo>
                  <a:lnTo>
                    <a:pt x="5130" y="4161"/>
                  </a:lnTo>
                  <a:cubicBezTo>
                    <a:pt x="5136" y="4165"/>
                    <a:pt x="5150" y="4174"/>
                    <a:pt x="5180" y="4194"/>
                  </a:cubicBezTo>
                  <a:cubicBezTo>
                    <a:pt x="5180" y="4194"/>
                    <a:pt x="5539" y="4161"/>
                    <a:pt x="5564" y="4153"/>
                  </a:cubicBezTo>
                  <a:cubicBezTo>
                    <a:pt x="5907" y="3985"/>
                    <a:pt x="6207" y="3768"/>
                    <a:pt x="6466" y="3509"/>
                  </a:cubicBezTo>
                  <a:cubicBezTo>
                    <a:pt x="6926" y="3083"/>
                    <a:pt x="7686" y="2265"/>
                    <a:pt x="7686" y="2265"/>
                  </a:cubicBezTo>
                  <a:cubicBezTo>
                    <a:pt x="7845" y="2014"/>
                    <a:pt x="7953" y="1722"/>
                    <a:pt x="7995" y="1421"/>
                  </a:cubicBezTo>
                  <a:close/>
                  <a:moveTo>
                    <a:pt x="5222" y="4554"/>
                  </a:moveTo>
                  <a:cubicBezTo>
                    <a:pt x="5228" y="4555"/>
                    <a:pt x="5233" y="4557"/>
                    <a:pt x="5238" y="4558"/>
                  </a:cubicBezTo>
                  <a:lnTo>
                    <a:pt x="5238" y="4558"/>
                  </a:lnTo>
                  <a:cubicBezTo>
                    <a:pt x="5237" y="4556"/>
                    <a:pt x="5245" y="4554"/>
                    <a:pt x="5272" y="4554"/>
                  </a:cubicBezTo>
                  <a:close/>
                  <a:moveTo>
                    <a:pt x="5238" y="4558"/>
                  </a:moveTo>
                  <a:cubicBezTo>
                    <a:pt x="5238" y="4561"/>
                    <a:pt x="5252" y="4565"/>
                    <a:pt x="5255" y="4565"/>
                  </a:cubicBezTo>
                  <a:cubicBezTo>
                    <a:pt x="5257" y="4565"/>
                    <a:pt x="5254" y="4563"/>
                    <a:pt x="5238" y="4558"/>
                  </a:cubicBezTo>
                  <a:close/>
                  <a:moveTo>
                    <a:pt x="5422" y="1"/>
                  </a:moveTo>
                  <a:lnTo>
                    <a:pt x="5188" y="84"/>
                  </a:lnTo>
                  <a:cubicBezTo>
                    <a:pt x="5188" y="84"/>
                    <a:pt x="4938" y="569"/>
                    <a:pt x="4796" y="920"/>
                  </a:cubicBezTo>
                  <a:cubicBezTo>
                    <a:pt x="4737" y="1062"/>
                    <a:pt x="4687" y="1204"/>
                    <a:pt x="4637" y="1346"/>
                  </a:cubicBezTo>
                  <a:cubicBezTo>
                    <a:pt x="4595" y="1479"/>
                    <a:pt x="4553" y="1613"/>
                    <a:pt x="4512" y="1755"/>
                  </a:cubicBezTo>
                  <a:cubicBezTo>
                    <a:pt x="4453" y="2014"/>
                    <a:pt x="4378" y="2265"/>
                    <a:pt x="4294" y="2515"/>
                  </a:cubicBezTo>
                  <a:cubicBezTo>
                    <a:pt x="4285" y="2537"/>
                    <a:pt x="4277" y="2558"/>
                    <a:pt x="4269" y="2580"/>
                  </a:cubicBezTo>
                  <a:lnTo>
                    <a:pt x="4269" y="2580"/>
                  </a:lnTo>
                  <a:cubicBezTo>
                    <a:pt x="4081" y="2256"/>
                    <a:pt x="3902" y="1997"/>
                    <a:pt x="3902" y="1997"/>
                  </a:cubicBezTo>
                  <a:cubicBezTo>
                    <a:pt x="3534" y="1596"/>
                    <a:pt x="2899" y="1237"/>
                    <a:pt x="2899" y="1237"/>
                  </a:cubicBezTo>
                  <a:lnTo>
                    <a:pt x="2899" y="1237"/>
                  </a:lnTo>
                  <a:lnTo>
                    <a:pt x="2908" y="1362"/>
                  </a:lnTo>
                  <a:cubicBezTo>
                    <a:pt x="3217" y="1688"/>
                    <a:pt x="3492" y="2047"/>
                    <a:pt x="3718" y="2432"/>
                  </a:cubicBezTo>
                  <a:cubicBezTo>
                    <a:pt x="3935" y="2816"/>
                    <a:pt x="4119" y="3225"/>
                    <a:pt x="4269" y="3643"/>
                  </a:cubicBezTo>
                  <a:cubicBezTo>
                    <a:pt x="4403" y="4127"/>
                    <a:pt x="4637" y="4796"/>
                    <a:pt x="4637" y="4796"/>
                  </a:cubicBezTo>
                  <a:lnTo>
                    <a:pt x="4771" y="4420"/>
                  </a:lnTo>
                  <a:cubicBezTo>
                    <a:pt x="4729" y="3944"/>
                    <a:pt x="4712" y="3777"/>
                    <a:pt x="4687" y="3584"/>
                  </a:cubicBezTo>
                  <a:cubicBezTo>
                    <a:pt x="4679" y="3534"/>
                    <a:pt x="4670" y="3484"/>
                    <a:pt x="4662" y="3434"/>
                  </a:cubicBezTo>
                  <a:cubicBezTo>
                    <a:pt x="4620" y="3272"/>
                    <a:pt x="4535" y="3079"/>
                    <a:pt x="4437" y="2888"/>
                  </a:cubicBezTo>
                  <a:lnTo>
                    <a:pt x="4437" y="2888"/>
                  </a:lnTo>
                  <a:cubicBezTo>
                    <a:pt x="4440" y="2887"/>
                    <a:pt x="4442" y="2885"/>
                    <a:pt x="4445" y="2883"/>
                  </a:cubicBezTo>
                  <a:cubicBezTo>
                    <a:pt x="4578" y="2716"/>
                    <a:pt x="4687" y="2532"/>
                    <a:pt x="4787" y="2340"/>
                  </a:cubicBezTo>
                  <a:lnTo>
                    <a:pt x="4971" y="1830"/>
                  </a:lnTo>
                  <a:cubicBezTo>
                    <a:pt x="5146" y="1312"/>
                    <a:pt x="5280" y="778"/>
                    <a:pt x="5489" y="268"/>
                  </a:cubicBezTo>
                  <a:lnTo>
                    <a:pt x="6090" y="1187"/>
                  </a:lnTo>
                  <a:cubicBezTo>
                    <a:pt x="6124" y="1112"/>
                    <a:pt x="5422" y="1"/>
                    <a:pt x="5422" y="1"/>
                  </a:cubicBezTo>
                  <a:close/>
                  <a:moveTo>
                    <a:pt x="4812" y="5539"/>
                  </a:moveTo>
                  <a:lnTo>
                    <a:pt x="4812" y="5539"/>
                  </a:lnTo>
                  <a:cubicBezTo>
                    <a:pt x="4814" y="5541"/>
                    <a:pt x="4816" y="5544"/>
                    <a:pt x="4819" y="5548"/>
                  </a:cubicBezTo>
                  <a:lnTo>
                    <a:pt x="4821" y="5548"/>
                  </a:lnTo>
                  <a:lnTo>
                    <a:pt x="4820" y="5550"/>
                  </a:lnTo>
                  <a:lnTo>
                    <a:pt x="4820" y="5550"/>
                  </a:lnTo>
                  <a:cubicBezTo>
                    <a:pt x="4820" y="5549"/>
                    <a:pt x="4819" y="5548"/>
                    <a:pt x="4819" y="5548"/>
                  </a:cubicBezTo>
                  <a:lnTo>
                    <a:pt x="4812" y="5548"/>
                  </a:lnTo>
                  <a:cubicBezTo>
                    <a:pt x="4812" y="5544"/>
                    <a:pt x="4812" y="5542"/>
                    <a:pt x="4812" y="5539"/>
                  </a:cubicBezTo>
                  <a:close/>
                  <a:moveTo>
                    <a:pt x="4808" y="5548"/>
                  </a:moveTo>
                  <a:cubicBezTo>
                    <a:pt x="4714" y="5567"/>
                    <a:pt x="4796" y="5640"/>
                    <a:pt x="4796" y="5640"/>
                  </a:cubicBezTo>
                  <a:cubicBezTo>
                    <a:pt x="4810" y="5635"/>
                    <a:pt x="4815" y="5622"/>
                    <a:pt x="4816" y="5607"/>
                  </a:cubicBezTo>
                  <a:lnTo>
                    <a:pt x="4816" y="5607"/>
                  </a:lnTo>
                  <a:cubicBezTo>
                    <a:pt x="4817" y="5595"/>
                    <a:pt x="4816" y="5582"/>
                    <a:pt x="4814" y="5571"/>
                  </a:cubicBezTo>
                  <a:lnTo>
                    <a:pt x="4814" y="5571"/>
                  </a:lnTo>
                  <a:lnTo>
                    <a:pt x="4813" y="5574"/>
                  </a:lnTo>
                  <a:lnTo>
                    <a:pt x="4813" y="5574"/>
                  </a:lnTo>
                  <a:cubicBezTo>
                    <a:pt x="4812" y="5564"/>
                    <a:pt x="4810" y="5555"/>
                    <a:pt x="4808" y="5548"/>
                  </a:cubicBezTo>
                  <a:close/>
                  <a:moveTo>
                    <a:pt x="5397" y="4946"/>
                  </a:moveTo>
                  <a:cubicBezTo>
                    <a:pt x="4971" y="5021"/>
                    <a:pt x="5272" y="5038"/>
                    <a:pt x="5272" y="5038"/>
                  </a:cubicBezTo>
                  <a:cubicBezTo>
                    <a:pt x="5272" y="5038"/>
                    <a:pt x="5130" y="5055"/>
                    <a:pt x="5447" y="5163"/>
                  </a:cubicBezTo>
                  <a:lnTo>
                    <a:pt x="5506" y="5188"/>
                  </a:lnTo>
                  <a:cubicBezTo>
                    <a:pt x="5504" y="5188"/>
                    <a:pt x="5503" y="5188"/>
                    <a:pt x="5503" y="5188"/>
                  </a:cubicBezTo>
                  <a:cubicBezTo>
                    <a:pt x="5491" y="5188"/>
                    <a:pt x="5696" y="5275"/>
                    <a:pt x="5848" y="5339"/>
                  </a:cubicBezTo>
                  <a:cubicBezTo>
                    <a:pt x="6065" y="5422"/>
                    <a:pt x="6550" y="5573"/>
                    <a:pt x="6550" y="5573"/>
                  </a:cubicBezTo>
                  <a:cubicBezTo>
                    <a:pt x="7178" y="5719"/>
                    <a:pt x="7825" y="5795"/>
                    <a:pt x="8470" y="5795"/>
                  </a:cubicBezTo>
                  <a:cubicBezTo>
                    <a:pt x="8562" y="5795"/>
                    <a:pt x="8655" y="5793"/>
                    <a:pt x="8747" y="5790"/>
                  </a:cubicBezTo>
                  <a:lnTo>
                    <a:pt x="8864" y="5681"/>
                  </a:lnTo>
                  <a:lnTo>
                    <a:pt x="8663" y="5564"/>
                  </a:lnTo>
                  <a:cubicBezTo>
                    <a:pt x="8162" y="5548"/>
                    <a:pt x="7661" y="5472"/>
                    <a:pt x="7168" y="5356"/>
                  </a:cubicBezTo>
                  <a:cubicBezTo>
                    <a:pt x="6207" y="5138"/>
                    <a:pt x="6558" y="5205"/>
                    <a:pt x="6441" y="5180"/>
                  </a:cubicBezTo>
                  <a:cubicBezTo>
                    <a:pt x="6099" y="5080"/>
                    <a:pt x="5748" y="5005"/>
                    <a:pt x="5397" y="4946"/>
                  </a:cubicBezTo>
                  <a:close/>
                  <a:moveTo>
                    <a:pt x="3189" y="4563"/>
                  </a:moveTo>
                  <a:cubicBezTo>
                    <a:pt x="2429" y="4563"/>
                    <a:pt x="1667" y="4814"/>
                    <a:pt x="978" y="5138"/>
                  </a:cubicBezTo>
                  <a:cubicBezTo>
                    <a:pt x="911" y="5172"/>
                    <a:pt x="510" y="5381"/>
                    <a:pt x="209" y="5573"/>
                  </a:cubicBezTo>
                  <a:cubicBezTo>
                    <a:pt x="117" y="5631"/>
                    <a:pt x="42" y="5715"/>
                    <a:pt x="0" y="5815"/>
                  </a:cubicBezTo>
                  <a:lnTo>
                    <a:pt x="151" y="5857"/>
                  </a:lnTo>
                  <a:cubicBezTo>
                    <a:pt x="351" y="5782"/>
                    <a:pt x="552" y="5706"/>
                    <a:pt x="761" y="5640"/>
                  </a:cubicBezTo>
                  <a:cubicBezTo>
                    <a:pt x="1395" y="5447"/>
                    <a:pt x="777" y="5631"/>
                    <a:pt x="1421" y="5431"/>
                  </a:cubicBezTo>
                  <a:cubicBezTo>
                    <a:pt x="2030" y="5247"/>
                    <a:pt x="3384" y="5088"/>
                    <a:pt x="3384" y="5088"/>
                  </a:cubicBezTo>
                  <a:cubicBezTo>
                    <a:pt x="4019" y="5046"/>
                    <a:pt x="4403" y="5030"/>
                    <a:pt x="4403" y="5030"/>
                  </a:cubicBezTo>
                  <a:cubicBezTo>
                    <a:pt x="4537" y="4971"/>
                    <a:pt x="4244" y="4754"/>
                    <a:pt x="4244" y="4746"/>
                  </a:cubicBezTo>
                  <a:cubicBezTo>
                    <a:pt x="3898" y="4618"/>
                    <a:pt x="3544" y="4563"/>
                    <a:pt x="3189" y="4563"/>
                  </a:cubicBezTo>
                  <a:close/>
                  <a:moveTo>
                    <a:pt x="4085" y="5195"/>
                  </a:moveTo>
                  <a:cubicBezTo>
                    <a:pt x="3994" y="5195"/>
                    <a:pt x="3910" y="5205"/>
                    <a:pt x="3910" y="5205"/>
                  </a:cubicBezTo>
                  <a:cubicBezTo>
                    <a:pt x="3025" y="5389"/>
                    <a:pt x="2841" y="5539"/>
                    <a:pt x="2206" y="5857"/>
                  </a:cubicBezTo>
                  <a:cubicBezTo>
                    <a:pt x="1780" y="6066"/>
                    <a:pt x="1220" y="6784"/>
                    <a:pt x="1220" y="6784"/>
                  </a:cubicBezTo>
                  <a:lnTo>
                    <a:pt x="1354" y="6784"/>
                  </a:lnTo>
                  <a:cubicBezTo>
                    <a:pt x="2022" y="6224"/>
                    <a:pt x="2807" y="6024"/>
                    <a:pt x="3442" y="5673"/>
                  </a:cubicBezTo>
                  <a:lnTo>
                    <a:pt x="4236" y="5330"/>
                  </a:lnTo>
                  <a:cubicBezTo>
                    <a:pt x="4219" y="5322"/>
                    <a:pt x="4303" y="5314"/>
                    <a:pt x="4303" y="5305"/>
                  </a:cubicBezTo>
                  <a:cubicBezTo>
                    <a:pt x="4346" y="5214"/>
                    <a:pt x="4209" y="5195"/>
                    <a:pt x="4085" y="5195"/>
                  </a:cubicBezTo>
                  <a:close/>
                  <a:moveTo>
                    <a:pt x="4614" y="5750"/>
                  </a:moveTo>
                  <a:cubicBezTo>
                    <a:pt x="4587" y="5750"/>
                    <a:pt x="4587" y="5832"/>
                    <a:pt x="4587" y="5832"/>
                  </a:cubicBezTo>
                  <a:cubicBezTo>
                    <a:pt x="4587" y="5832"/>
                    <a:pt x="4579" y="5806"/>
                    <a:pt x="4578" y="5806"/>
                  </a:cubicBezTo>
                  <a:lnTo>
                    <a:pt x="4578" y="5806"/>
                  </a:lnTo>
                  <a:cubicBezTo>
                    <a:pt x="4577" y="5806"/>
                    <a:pt x="4580" y="5822"/>
                    <a:pt x="4595" y="5882"/>
                  </a:cubicBezTo>
                  <a:cubicBezTo>
                    <a:pt x="4887" y="6918"/>
                    <a:pt x="4729" y="6341"/>
                    <a:pt x="4762" y="6726"/>
                  </a:cubicBezTo>
                  <a:cubicBezTo>
                    <a:pt x="4812" y="7202"/>
                    <a:pt x="5088" y="8179"/>
                    <a:pt x="5088" y="8179"/>
                  </a:cubicBezTo>
                  <a:lnTo>
                    <a:pt x="5163" y="8079"/>
                  </a:lnTo>
                  <a:cubicBezTo>
                    <a:pt x="5130" y="7761"/>
                    <a:pt x="5105" y="7444"/>
                    <a:pt x="5080" y="7135"/>
                  </a:cubicBezTo>
                  <a:cubicBezTo>
                    <a:pt x="5055" y="6934"/>
                    <a:pt x="5021" y="6734"/>
                    <a:pt x="4971" y="6542"/>
                  </a:cubicBezTo>
                  <a:cubicBezTo>
                    <a:pt x="4971" y="6517"/>
                    <a:pt x="4963" y="6500"/>
                    <a:pt x="4954" y="6475"/>
                  </a:cubicBezTo>
                  <a:cubicBezTo>
                    <a:pt x="4946" y="6433"/>
                    <a:pt x="4812" y="6124"/>
                    <a:pt x="4679" y="5832"/>
                  </a:cubicBezTo>
                  <a:cubicBezTo>
                    <a:pt x="4648" y="5770"/>
                    <a:pt x="4628" y="5750"/>
                    <a:pt x="4614" y="5750"/>
                  </a:cubicBezTo>
                  <a:close/>
                  <a:moveTo>
                    <a:pt x="1677" y="2880"/>
                  </a:moveTo>
                  <a:cubicBezTo>
                    <a:pt x="1478" y="2880"/>
                    <a:pt x="1277" y="2929"/>
                    <a:pt x="1095" y="3016"/>
                  </a:cubicBezTo>
                  <a:lnTo>
                    <a:pt x="1228" y="3158"/>
                  </a:lnTo>
                  <a:cubicBezTo>
                    <a:pt x="1345" y="3192"/>
                    <a:pt x="1471" y="3234"/>
                    <a:pt x="1579" y="3275"/>
                  </a:cubicBezTo>
                  <a:cubicBezTo>
                    <a:pt x="2256" y="3501"/>
                    <a:pt x="2899" y="3818"/>
                    <a:pt x="3492" y="4203"/>
                  </a:cubicBezTo>
                  <a:cubicBezTo>
                    <a:pt x="4094" y="4604"/>
                    <a:pt x="4146" y="4682"/>
                    <a:pt x="4178" y="4682"/>
                  </a:cubicBezTo>
                  <a:cubicBezTo>
                    <a:pt x="4192" y="4682"/>
                    <a:pt x="4202" y="4667"/>
                    <a:pt x="4252" y="4658"/>
                  </a:cubicBezTo>
                  <a:lnTo>
                    <a:pt x="4252" y="4658"/>
                  </a:lnTo>
                  <a:lnTo>
                    <a:pt x="4814" y="5529"/>
                  </a:lnTo>
                  <a:lnTo>
                    <a:pt x="4814" y="5529"/>
                  </a:lnTo>
                  <a:cubicBezTo>
                    <a:pt x="4814" y="5528"/>
                    <a:pt x="4814" y="5528"/>
                    <a:pt x="4815" y="5528"/>
                  </a:cubicBezTo>
                  <a:cubicBezTo>
                    <a:pt x="4817" y="5528"/>
                    <a:pt x="4821" y="5532"/>
                    <a:pt x="4828" y="5539"/>
                  </a:cubicBezTo>
                  <a:lnTo>
                    <a:pt x="4828" y="5539"/>
                  </a:lnTo>
                  <a:cubicBezTo>
                    <a:pt x="4828" y="5539"/>
                    <a:pt x="4828" y="5539"/>
                    <a:pt x="4829" y="5539"/>
                  </a:cubicBezTo>
                  <a:lnTo>
                    <a:pt x="4829" y="5539"/>
                  </a:lnTo>
                  <a:lnTo>
                    <a:pt x="4829" y="5539"/>
                  </a:lnTo>
                  <a:cubicBezTo>
                    <a:pt x="4829" y="5539"/>
                    <a:pt x="4829" y="5539"/>
                    <a:pt x="4828" y="5539"/>
                  </a:cubicBezTo>
                  <a:lnTo>
                    <a:pt x="4828" y="5539"/>
                  </a:lnTo>
                  <a:cubicBezTo>
                    <a:pt x="4826" y="5539"/>
                    <a:pt x="4823" y="5539"/>
                    <a:pt x="4821" y="5539"/>
                  </a:cubicBezTo>
                  <a:lnTo>
                    <a:pt x="4814" y="5529"/>
                  </a:lnTo>
                  <a:lnTo>
                    <a:pt x="4814" y="5529"/>
                  </a:lnTo>
                  <a:cubicBezTo>
                    <a:pt x="4813" y="5530"/>
                    <a:pt x="4812" y="5533"/>
                    <a:pt x="4812" y="5539"/>
                  </a:cubicBezTo>
                  <a:lnTo>
                    <a:pt x="4812" y="5539"/>
                  </a:lnTo>
                  <a:cubicBezTo>
                    <a:pt x="4810" y="5536"/>
                    <a:pt x="4808" y="5534"/>
                    <a:pt x="4807" y="5534"/>
                  </a:cubicBezTo>
                  <a:lnTo>
                    <a:pt x="4807" y="5534"/>
                  </a:lnTo>
                  <a:cubicBezTo>
                    <a:pt x="4805" y="5534"/>
                    <a:pt x="4806" y="5540"/>
                    <a:pt x="4808" y="5548"/>
                  </a:cubicBezTo>
                  <a:lnTo>
                    <a:pt x="4808" y="5548"/>
                  </a:lnTo>
                  <a:cubicBezTo>
                    <a:pt x="4809" y="5548"/>
                    <a:pt x="4811" y="5548"/>
                    <a:pt x="4812" y="5548"/>
                  </a:cubicBezTo>
                  <a:lnTo>
                    <a:pt x="4812" y="5548"/>
                  </a:lnTo>
                  <a:cubicBezTo>
                    <a:pt x="4812" y="5554"/>
                    <a:pt x="4813" y="5562"/>
                    <a:pt x="4814" y="5571"/>
                  </a:cubicBezTo>
                  <a:lnTo>
                    <a:pt x="4814" y="5571"/>
                  </a:lnTo>
                  <a:lnTo>
                    <a:pt x="4820" y="5550"/>
                  </a:lnTo>
                  <a:lnTo>
                    <a:pt x="4820" y="5550"/>
                  </a:lnTo>
                  <a:cubicBezTo>
                    <a:pt x="4838" y="5575"/>
                    <a:pt x="4877" y="5636"/>
                    <a:pt x="4954" y="5757"/>
                  </a:cubicBezTo>
                  <a:cubicBezTo>
                    <a:pt x="5146" y="6066"/>
                    <a:pt x="5314" y="6391"/>
                    <a:pt x="5447" y="6734"/>
                  </a:cubicBezTo>
                  <a:cubicBezTo>
                    <a:pt x="5581" y="7051"/>
                    <a:pt x="5915" y="8196"/>
                    <a:pt x="5915" y="8196"/>
                  </a:cubicBezTo>
                  <a:lnTo>
                    <a:pt x="5990" y="8121"/>
                  </a:lnTo>
                  <a:cubicBezTo>
                    <a:pt x="5973" y="7812"/>
                    <a:pt x="5940" y="7511"/>
                    <a:pt x="5882" y="7210"/>
                  </a:cubicBezTo>
                  <a:cubicBezTo>
                    <a:pt x="5840" y="7060"/>
                    <a:pt x="5798" y="6901"/>
                    <a:pt x="5740" y="6751"/>
                  </a:cubicBezTo>
                  <a:cubicBezTo>
                    <a:pt x="5562" y="6299"/>
                    <a:pt x="5439" y="5536"/>
                    <a:pt x="4883" y="5536"/>
                  </a:cubicBezTo>
                  <a:cubicBezTo>
                    <a:pt x="4865" y="5536"/>
                    <a:pt x="4847" y="5537"/>
                    <a:pt x="4829" y="5539"/>
                  </a:cubicBezTo>
                  <a:lnTo>
                    <a:pt x="4829" y="5539"/>
                  </a:lnTo>
                  <a:lnTo>
                    <a:pt x="4252" y="4658"/>
                  </a:lnTo>
                  <a:lnTo>
                    <a:pt x="4252" y="4658"/>
                  </a:lnTo>
                  <a:cubicBezTo>
                    <a:pt x="4252" y="4658"/>
                    <a:pt x="4252" y="4658"/>
                    <a:pt x="4252" y="4658"/>
                  </a:cubicBezTo>
                  <a:lnTo>
                    <a:pt x="4252" y="4658"/>
                  </a:lnTo>
                  <a:lnTo>
                    <a:pt x="4228" y="4620"/>
                  </a:lnTo>
                  <a:lnTo>
                    <a:pt x="4252" y="4658"/>
                  </a:lnTo>
                  <a:lnTo>
                    <a:pt x="4252" y="4658"/>
                  </a:lnTo>
                  <a:cubicBezTo>
                    <a:pt x="4259" y="4656"/>
                    <a:pt x="4268" y="4655"/>
                    <a:pt x="4278" y="4654"/>
                  </a:cubicBezTo>
                  <a:cubicBezTo>
                    <a:pt x="4286" y="4654"/>
                    <a:pt x="4294" y="4645"/>
                    <a:pt x="4303" y="4645"/>
                  </a:cubicBezTo>
                  <a:cubicBezTo>
                    <a:pt x="4436" y="4503"/>
                    <a:pt x="4403" y="4587"/>
                    <a:pt x="4228" y="4345"/>
                  </a:cubicBezTo>
                  <a:cubicBezTo>
                    <a:pt x="4228" y="4345"/>
                    <a:pt x="4019" y="4111"/>
                    <a:pt x="3860" y="3944"/>
                  </a:cubicBezTo>
                  <a:cubicBezTo>
                    <a:pt x="3459" y="3534"/>
                    <a:pt x="1763" y="2883"/>
                    <a:pt x="1763" y="2883"/>
                  </a:cubicBezTo>
                  <a:cubicBezTo>
                    <a:pt x="1734" y="2881"/>
                    <a:pt x="1706" y="2880"/>
                    <a:pt x="1677" y="28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8927969" y="4203535"/>
              <a:ext cx="157601" cy="142556"/>
            </a:xfrm>
            <a:custGeom>
              <a:avLst/>
              <a:gdLst/>
              <a:ahLst/>
              <a:cxnLst/>
              <a:rect l="l" t="t" r="r" b="b"/>
              <a:pathLst>
                <a:path w="3195" h="2890" extrusionOk="0">
                  <a:moveTo>
                    <a:pt x="1624" y="0"/>
                  </a:moveTo>
                  <a:cubicBezTo>
                    <a:pt x="1089" y="0"/>
                    <a:pt x="588" y="373"/>
                    <a:pt x="363" y="987"/>
                  </a:cubicBezTo>
                  <a:cubicBezTo>
                    <a:pt x="1" y="1984"/>
                    <a:pt x="965" y="2890"/>
                    <a:pt x="1892" y="2890"/>
                  </a:cubicBezTo>
                  <a:cubicBezTo>
                    <a:pt x="2013" y="2890"/>
                    <a:pt x="2134" y="2874"/>
                    <a:pt x="2251" y="2841"/>
                  </a:cubicBezTo>
                  <a:cubicBezTo>
                    <a:pt x="2919" y="2649"/>
                    <a:pt x="3195" y="1897"/>
                    <a:pt x="3045" y="1271"/>
                  </a:cubicBezTo>
                  <a:cubicBezTo>
                    <a:pt x="2953" y="903"/>
                    <a:pt x="2752" y="578"/>
                    <a:pt x="2460" y="327"/>
                  </a:cubicBezTo>
                  <a:cubicBezTo>
                    <a:pt x="2195" y="103"/>
                    <a:pt x="1905" y="0"/>
                    <a:pt x="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4"/>
            <p:cNvSpPr/>
            <p:nvPr/>
          </p:nvSpPr>
          <p:spPr>
            <a:xfrm>
              <a:off x="5898471" y="3936525"/>
              <a:ext cx="713374" cy="680818"/>
            </a:xfrm>
            <a:custGeom>
              <a:avLst/>
              <a:gdLst/>
              <a:ahLst/>
              <a:cxnLst/>
              <a:rect l="l" t="t" r="r" b="b"/>
              <a:pathLst>
                <a:path w="14462" h="13802" extrusionOk="0">
                  <a:moveTo>
                    <a:pt x="5172" y="12974"/>
                  </a:moveTo>
                  <a:cubicBezTo>
                    <a:pt x="4537" y="12941"/>
                    <a:pt x="4462" y="11989"/>
                    <a:pt x="4445" y="11471"/>
                  </a:cubicBezTo>
                  <a:cubicBezTo>
                    <a:pt x="4428" y="10811"/>
                    <a:pt x="4520" y="10151"/>
                    <a:pt x="4704" y="9524"/>
                  </a:cubicBezTo>
                  <a:cubicBezTo>
                    <a:pt x="3902" y="10410"/>
                    <a:pt x="2724" y="11354"/>
                    <a:pt x="2039" y="10986"/>
                  </a:cubicBezTo>
                  <a:cubicBezTo>
                    <a:pt x="1555" y="10719"/>
                    <a:pt x="1880" y="9975"/>
                    <a:pt x="2248" y="9466"/>
                  </a:cubicBezTo>
                  <a:cubicBezTo>
                    <a:pt x="2440" y="9215"/>
                    <a:pt x="2649" y="8973"/>
                    <a:pt x="2875" y="8747"/>
                  </a:cubicBezTo>
                  <a:cubicBezTo>
                    <a:pt x="3276" y="8355"/>
                    <a:pt x="3710" y="8004"/>
                    <a:pt x="4186" y="7695"/>
                  </a:cubicBezTo>
                  <a:cubicBezTo>
                    <a:pt x="3693" y="7845"/>
                    <a:pt x="3192" y="7962"/>
                    <a:pt x="2691" y="8046"/>
                  </a:cubicBezTo>
                  <a:cubicBezTo>
                    <a:pt x="1713" y="8196"/>
                    <a:pt x="1" y="8271"/>
                    <a:pt x="636" y="7035"/>
                  </a:cubicBezTo>
                  <a:cubicBezTo>
                    <a:pt x="961" y="6391"/>
                    <a:pt x="1797" y="6216"/>
                    <a:pt x="2499" y="6074"/>
                  </a:cubicBezTo>
                  <a:cubicBezTo>
                    <a:pt x="3200" y="5940"/>
                    <a:pt x="3919" y="5874"/>
                    <a:pt x="4637" y="5899"/>
                  </a:cubicBezTo>
                  <a:cubicBezTo>
                    <a:pt x="4637" y="5899"/>
                    <a:pt x="2290" y="4746"/>
                    <a:pt x="2591" y="3025"/>
                  </a:cubicBezTo>
                  <a:cubicBezTo>
                    <a:pt x="2624" y="2691"/>
                    <a:pt x="2858" y="2415"/>
                    <a:pt x="3167" y="2315"/>
                  </a:cubicBezTo>
                  <a:cubicBezTo>
                    <a:pt x="3877" y="2106"/>
                    <a:pt x="4554" y="2607"/>
                    <a:pt x="5022" y="3042"/>
                  </a:cubicBezTo>
                  <a:cubicBezTo>
                    <a:pt x="5431" y="3434"/>
                    <a:pt x="5790" y="3877"/>
                    <a:pt x="6091" y="4361"/>
                  </a:cubicBezTo>
                  <a:lnTo>
                    <a:pt x="6149" y="4445"/>
                  </a:lnTo>
                  <a:cubicBezTo>
                    <a:pt x="5949" y="3434"/>
                    <a:pt x="5623" y="2440"/>
                    <a:pt x="5673" y="1387"/>
                  </a:cubicBezTo>
                  <a:cubicBezTo>
                    <a:pt x="5673" y="1362"/>
                    <a:pt x="5673" y="1329"/>
                    <a:pt x="5682" y="1296"/>
                  </a:cubicBezTo>
                  <a:cubicBezTo>
                    <a:pt x="5715" y="970"/>
                    <a:pt x="5832" y="1"/>
                    <a:pt x="6910" y="1521"/>
                  </a:cubicBezTo>
                  <a:cubicBezTo>
                    <a:pt x="7118" y="1805"/>
                    <a:pt x="7294" y="2114"/>
                    <a:pt x="7436" y="2440"/>
                  </a:cubicBezTo>
                  <a:cubicBezTo>
                    <a:pt x="7712" y="3075"/>
                    <a:pt x="7870" y="3752"/>
                    <a:pt x="7904" y="4445"/>
                  </a:cubicBezTo>
                  <a:cubicBezTo>
                    <a:pt x="7904" y="4445"/>
                    <a:pt x="8054" y="3743"/>
                    <a:pt x="8129" y="3434"/>
                  </a:cubicBezTo>
                  <a:cubicBezTo>
                    <a:pt x="8380" y="2306"/>
                    <a:pt x="9123" y="744"/>
                    <a:pt x="10193" y="1312"/>
                  </a:cubicBezTo>
                  <a:cubicBezTo>
                    <a:pt x="10694" y="1580"/>
                    <a:pt x="10493" y="2490"/>
                    <a:pt x="10402" y="3175"/>
                  </a:cubicBezTo>
                  <a:cubicBezTo>
                    <a:pt x="10326" y="3835"/>
                    <a:pt x="10118" y="4470"/>
                    <a:pt x="9800" y="5046"/>
                  </a:cubicBezTo>
                  <a:cubicBezTo>
                    <a:pt x="9800" y="5046"/>
                    <a:pt x="10677" y="4712"/>
                    <a:pt x="11379" y="4512"/>
                  </a:cubicBezTo>
                  <a:cubicBezTo>
                    <a:pt x="12549" y="4186"/>
                    <a:pt x="14136" y="3693"/>
                    <a:pt x="14303" y="4512"/>
                  </a:cubicBezTo>
                  <a:cubicBezTo>
                    <a:pt x="14462" y="5314"/>
                    <a:pt x="13275" y="5982"/>
                    <a:pt x="12707" y="6350"/>
                  </a:cubicBezTo>
                  <a:cubicBezTo>
                    <a:pt x="11947" y="6818"/>
                    <a:pt x="11087" y="7085"/>
                    <a:pt x="10201" y="7143"/>
                  </a:cubicBezTo>
                  <a:cubicBezTo>
                    <a:pt x="10201" y="7143"/>
                    <a:pt x="10953" y="7402"/>
                    <a:pt x="11563" y="7586"/>
                  </a:cubicBezTo>
                  <a:cubicBezTo>
                    <a:pt x="11797" y="7653"/>
                    <a:pt x="12039" y="7728"/>
                    <a:pt x="12265" y="7828"/>
                  </a:cubicBezTo>
                  <a:cubicBezTo>
                    <a:pt x="12557" y="7945"/>
                    <a:pt x="12866" y="7887"/>
                    <a:pt x="13384" y="8513"/>
                  </a:cubicBezTo>
                  <a:cubicBezTo>
                    <a:pt x="13777" y="8990"/>
                    <a:pt x="13117" y="9858"/>
                    <a:pt x="12248" y="9817"/>
                  </a:cubicBezTo>
                  <a:cubicBezTo>
                    <a:pt x="11780" y="9792"/>
                    <a:pt x="11128" y="9533"/>
                    <a:pt x="11128" y="9533"/>
                  </a:cubicBezTo>
                  <a:cubicBezTo>
                    <a:pt x="11521" y="10084"/>
                    <a:pt x="12273" y="11103"/>
                    <a:pt x="11680" y="11947"/>
                  </a:cubicBezTo>
                  <a:cubicBezTo>
                    <a:pt x="11245" y="12565"/>
                    <a:pt x="10243" y="12716"/>
                    <a:pt x="9650" y="12189"/>
                  </a:cubicBezTo>
                  <a:cubicBezTo>
                    <a:pt x="9240" y="11838"/>
                    <a:pt x="8915" y="11170"/>
                    <a:pt x="8915" y="11170"/>
                  </a:cubicBezTo>
                  <a:cubicBezTo>
                    <a:pt x="8864" y="12273"/>
                    <a:pt x="8555" y="13802"/>
                    <a:pt x="7570" y="13509"/>
                  </a:cubicBezTo>
                  <a:cubicBezTo>
                    <a:pt x="6960" y="13325"/>
                    <a:pt x="6793" y="12640"/>
                    <a:pt x="6692" y="12147"/>
                  </a:cubicBezTo>
                  <a:cubicBezTo>
                    <a:pt x="6634" y="11872"/>
                    <a:pt x="6584" y="11446"/>
                    <a:pt x="6584" y="11446"/>
                  </a:cubicBezTo>
                  <a:cubicBezTo>
                    <a:pt x="6559" y="11513"/>
                    <a:pt x="6534" y="11571"/>
                    <a:pt x="6500" y="11629"/>
                  </a:cubicBezTo>
                  <a:lnTo>
                    <a:pt x="6417" y="11788"/>
                  </a:lnTo>
                  <a:cubicBezTo>
                    <a:pt x="6133" y="12331"/>
                    <a:pt x="5798" y="12941"/>
                    <a:pt x="5239" y="12983"/>
                  </a:cubicBezTo>
                  <a:close/>
                </a:path>
              </a:pathLst>
            </a:custGeom>
            <a:solidFill>
              <a:srgbClr val="FFA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4"/>
            <p:cNvSpPr/>
            <p:nvPr/>
          </p:nvSpPr>
          <p:spPr>
            <a:xfrm>
              <a:off x="6032839" y="4046575"/>
              <a:ext cx="511822" cy="476010"/>
            </a:xfrm>
            <a:custGeom>
              <a:avLst/>
              <a:gdLst/>
              <a:ahLst/>
              <a:cxnLst/>
              <a:rect l="l" t="t" r="r" b="b"/>
              <a:pathLst>
                <a:path w="10376" h="9650" extrusionOk="0">
                  <a:moveTo>
                    <a:pt x="1036" y="2699"/>
                  </a:moveTo>
                  <a:cubicBezTo>
                    <a:pt x="1136" y="2298"/>
                    <a:pt x="1838" y="2373"/>
                    <a:pt x="2222" y="2431"/>
                  </a:cubicBezTo>
                  <a:cubicBezTo>
                    <a:pt x="2699" y="2506"/>
                    <a:pt x="3158" y="2648"/>
                    <a:pt x="3601" y="2849"/>
                  </a:cubicBezTo>
                  <a:cubicBezTo>
                    <a:pt x="3066" y="2214"/>
                    <a:pt x="2531" y="1345"/>
                    <a:pt x="2891" y="953"/>
                  </a:cubicBezTo>
                  <a:cubicBezTo>
                    <a:pt x="3141" y="677"/>
                    <a:pt x="3643" y="978"/>
                    <a:pt x="3960" y="1287"/>
                  </a:cubicBezTo>
                  <a:cubicBezTo>
                    <a:pt x="4119" y="1437"/>
                    <a:pt x="4269" y="1604"/>
                    <a:pt x="4403" y="1780"/>
                  </a:cubicBezTo>
                  <a:cubicBezTo>
                    <a:pt x="4637" y="2080"/>
                    <a:pt x="4837" y="2415"/>
                    <a:pt x="5004" y="2757"/>
                  </a:cubicBezTo>
                  <a:cubicBezTo>
                    <a:pt x="4954" y="2423"/>
                    <a:pt x="4937" y="2089"/>
                    <a:pt x="4937" y="1755"/>
                  </a:cubicBezTo>
                  <a:cubicBezTo>
                    <a:pt x="4954" y="1111"/>
                    <a:pt x="5121" y="0"/>
                    <a:pt x="5940" y="568"/>
                  </a:cubicBezTo>
                  <a:cubicBezTo>
                    <a:pt x="6366" y="869"/>
                    <a:pt x="6383" y="1420"/>
                    <a:pt x="6391" y="1888"/>
                  </a:cubicBezTo>
                  <a:cubicBezTo>
                    <a:pt x="6399" y="2356"/>
                    <a:pt x="6358" y="2824"/>
                    <a:pt x="6249" y="3275"/>
                  </a:cubicBezTo>
                  <a:cubicBezTo>
                    <a:pt x="6249" y="3275"/>
                    <a:pt x="7385" y="1922"/>
                    <a:pt x="8605" y="2339"/>
                  </a:cubicBezTo>
                  <a:cubicBezTo>
                    <a:pt x="8822" y="2415"/>
                    <a:pt x="9023" y="2573"/>
                    <a:pt x="9039" y="2807"/>
                  </a:cubicBezTo>
                  <a:cubicBezTo>
                    <a:pt x="9098" y="3283"/>
                    <a:pt x="8647" y="3651"/>
                    <a:pt x="8271" y="3893"/>
                  </a:cubicBezTo>
                  <a:cubicBezTo>
                    <a:pt x="7928" y="4110"/>
                    <a:pt x="7561" y="4277"/>
                    <a:pt x="7176" y="4411"/>
                  </a:cubicBezTo>
                  <a:lnTo>
                    <a:pt x="7101" y="4436"/>
                  </a:lnTo>
                  <a:cubicBezTo>
                    <a:pt x="7861" y="4436"/>
                    <a:pt x="8630" y="4361"/>
                    <a:pt x="9390" y="4528"/>
                  </a:cubicBezTo>
                  <a:lnTo>
                    <a:pt x="9457" y="4545"/>
                  </a:lnTo>
                  <a:cubicBezTo>
                    <a:pt x="9683" y="4612"/>
                    <a:pt x="10376" y="4812"/>
                    <a:pt x="9131" y="5305"/>
                  </a:cubicBezTo>
                  <a:cubicBezTo>
                    <a:pt x="8889" y="5397"/>
                    <a:pt x="8647" y="5464"/>
                    <a:pt x="8396" y="5514"/>
                  </a:cubicBezTo>
                  <a:cubicBezTo>
                    <a:pt x="7895" y="5606"/>
                    <a:pt x="7385" y="5622"/>
                    <a:pt x="6884" y="5547"/>
                  </a:cubicBezTo>
                  <a:lnTo>
                    <a:pt x="7586" y="5823"/>
                  </a:lnTo>
                  <a:cubicBezTo>
                    <a:pt x="8371" y="6140"/>
                    <a:pt x="9407" y="6817"/>
                    <a:pt x="8855" y="7427"/>
                  </a:cubicBezTo>
                  <a:cubicBezTo>
                    <a:pt x="8596" y="7711"/>
                    <a:pt x="7962" y="7460"/>
                    <a:pt x="7469" y="7310"/>
                  </a:cubicBezTo>
                  <a:cubicBezTo>
                    <a:pt x="7009" y="7185"/>
                    <a:pt x="6583" y="6967"/>
                    <a:pt x="6199" y="6683"/>
                  </a:cubicBezTo>
                  <a:cubicBezTo>
                    <a:pt x="6199" y="6683"/>
                    <a:pt x="6324" y="7293"/>
                    <a:pt x="6374" y="7769"/>
                  </a:cubicBezTo>
                  <a:cubicBezTo>
                    <a:pt x="6458" y="8555"/>
                    <a:pt x="6608" y="9649"/>
                    <a:pt x="5990" y="9641"/>
                  </a:cubicBezTo>
                  <a:cubicBezTo>
                    <a:pt x="5389" y="9641"/>
                    <a:pt x="5063" y="8789"/>
                    <a:pt x="4862" y="8379"/>
                  </a:cubicBezTo>
                  <a:cubicBezTo>
                    <a:pt x="4628" y="7845"/>
                    <a:pt x="4536" y="7251"/>
                    <a:pt x="4620" y="6667"/>
                  </a:cubicBezTo>
                  <a:cubicBezTo>
                    <a:pt x="4620" y="6667"/>
                    <a:pt x="4328" y="7118"/>
                    <a:pt x="4119" y="7485"/>
                  </a:cubicBezTo>
                  <a:cubicBezTo>
                    <a:pt x="4035" y="7627"/>
                    <a:pt x="3943" y="7769"/>
                    <a:pt x="3851" y="7903"/>
                  </a:cubicBezTo>
                  <a:cubicBezTo>
                    <a:pt x="3726" y="8070"/>
                    <a:pt x="3726" y="8279"/>
                    <a:pt x="3208" y="8530"/>
                  </a:cubicBezTo>
                  <a:cubicBezTo>
                    <a:pt x="2807" y="8722"/>
                    <a:pt x="2264" y="8179"/>
                    <a:pt x="2406" y="7627"/>
                  </a:cubicBezTo>
                  <a:cubicBezTo>
                    <a:pt x="2490" y="7385"/>
                    <a:pt x="2607" y="7160"/>
                    <a:pt x="2757" y="6951"/>
                  </a:cubicBezTo>
                  <a:cubicBezTo>
                    <a:pt x="2306" y="7126"/>
                    <a:pt x="1471" y="7469"/>
                    <a:pt x="936" y="6984"/>
                  </a:cubicBezTo>
                  <a:cubicBezTo>
                    <a:pt x="535" y="6617"/>
                    <a:pt x="577" y="5973"/>
                    <a:pt x="1028" y="5656"/>
                  </a:cubicBezTo>
                  <a:cubicBezTo>
                    <a:pt x="1337" y="5447"/>
                    <a:pt x="1863" y="5322"/>
                    <a:pt x="1863" y="5322"/>
                  </a:cubicBezTo>
                  <a:cubicBezTo>
                    <a:pt x="1070" y="5138"/>
                    <a:pt x="0" y="4745"/>
                    <a:pt x="343" y="4152"/>
                  </a:cubicBezTo>
                  <a:cubicBezTo>
                    <a:pt x="552" y="3785"/>
                    <a:pt x="1070" y="3768"/>
                    <a:pt x="1445" y="3768"/>
                  </a:cubicBezTo>
                  <a:cubicBezTo>
                    <a:pt x="1654" y="3768"/>
                    <a:pt x="1963" y="3793"/>
                    <a:pt x="1963" y="3793"/>
                  </a:cubicBezTo>
                  <a:lnTo>
                    <a:pt x="1846" y="3709"/>
                  </a:lnTo>
                  <a:lnTo>
                    <a:pt x="1746" y="3634"/>
                  </a:lnTo>
                  <a:cubicBezTo>
                    <a:pt x="1387" y="3384"/>
                    <a:pt x="986" y="3091"/>
                    <a:pt x="1036" y="2724"/>
                  </a:cubicBezTo>
                  <a:cubicBezTo>
                    <a:pt x="1028" y="2724"/>
                    <a:pt x="1036" y="2707"/>
                    <a:pt x="1036" y="26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6121826" y="4160719"/>
              <a:ext cx="296360" cy="272830"/>
            </a:xfrm>
            <a:custGeom>
              <a:avLst/>
              <a:gdLst/>
              <a:ahLst/>
              <a:cxnLst/>
              <a:rect l="l" t="t" r="r" b="b"/>
              <a:pathLst>
                <a:path w="6008" h="5531" extrusionOk="0">
                  <a:moveTo>
                    <a:pt x="4813" y="786"/>
                  </a:moveTo>
                  <a:cubicBezTo>
                    <a:pt x="5047" y="886"/>
                    <a:pt x="4930" y="1253"/>
                    <a:pt x="4846" y="1446"/>
                  </a:cubicBezTo>
                  <a:cubicBezTo>
                    <a:pt x="4746" y="1696"/>
                    <a:pt x="4612" y="1930"/>
                    <a:pt x="4445" y="2139"/>
                  </a:cubicBezTo>
                  <a:cubicBezTo>
                    <a:pt x="4888" y="1922"/>
                    <a:pt x="5473" y="1730"/>
                    <a:pt x="5673" y="1963"/>
                  </a:cubicBezTo>
                  <a:cubicBezTo>
                    <a:pt x="5807" y="2131"/>
                    <a:pt x="5573" y="2364"/>
                    <a:pt x="5347" y="2498"/>
                  </a:cubicBezTo>
                  <a:cubicBezTo>
                    <a:pt x="5239" y="2565"/>
                    <a:pt x="5122" y="2632"/>
                    <a:pt x="5005" y="2682"/>
                  </a:cubicBezTo>
                  <a:cubicBezTo>
                    <a:pt x="4788" y="2774"/>
                    <a:pt x="4570" y="2841"/>
                    <a:pt x="4345" y="2891"/>
                  </a:cubicBezTo>
                  <a:cubicBezTo>
                    <a:pt x="4554" y="2899"/>
                    <a:pt x="4754" y="2924"/>
                    <a:pt x="4963" y="2966"/>
                  </a:cubicBezTo>
                  <a:cubicBezTo>
                    <a:pt x="5347" y="3049"/>
                    <a:pt x="6007" y="3258"/>
                    <a:pt x="5564" y="3634"/>
                  </a:cubicBezTo>
                  <a:cubicBezTo>
                    <a:pt x="5339" y="3826"/>
                    <a:pt x="5005" y="3776"/>
                    <a:pt x="4721" y="3726"/>
                  </a:cubicBezTo>
                  <a:cubicBezTo>
                    <a:pt x="4437" y="3684"/>
                    <a:pt x="4161" y="3609"/>
                    <a:pt x="3894" y="3501"/>
                  </a:cubicBezTo>
                  <a:cubicBezTo>
                    <a:pt x="3894" y="3501"/>
                    <a:pt x="4587" y="4252"/>
                    <a:pt x="4211" y="4854"/>
                  </a:cubicBezTo>
                  <a:cubicBezTo>
                    <a:pt x="4144" y="4971"/>
                    <a:pt x="4011" y="5046"/>
                    <a:pt x="3877" y="5038"/>
                  </a:cubicBezTo>
                  <a:cubicBezTo>
                    <a:pt x="3585" y="5021"/>
                    <a:pt x="3409" y="4737"/>
                    <a:pt x="3301" y="4511"/>
                  </a:cubicBezTo>
                  <a:cubicBezTo>
                    <a:pt x="3209" y="4303"/>
                    <a:pt x="3142" y="4085"/>
                    <a:pt x="3108" y="3868"/>
                  </a:cubicBezTo>
                  <a:lnTo>
                    <a:pt x="3100" y="3826"/>
                  </a:lnTo>
                  <a:cubicBezTo>
                    <a:pt x="3016" y="4236"/>
                    <a:pt x="2983" y="4653"/>
                    <a:pt x="2791" y="5038"/>
                  </a:cubicBezTo>
                  <a:lnTo>
                    <a:pt x="2774" y="5071"/>
                  </a:lnTo>
                  <a:cubicBezTo>
                    <a:pt x="2716" y="5188"/>
                    <a:pt x="2515" y="5531"/>
                    <a:pt x="2348" y="4812"/>
                  </a:cubicBezTo>
                  <a:cubicBezTo>
                    <a:pt x="2323" y="4679"/>
                    <a:pt x="2306" y="4537"/>
                    <a:pt x="2306" y="4394"/>
                  </a:cubicBezTo>
                  <a:cubicBezTo>
                    <a:pt x="2298" y="4119"/>
                    <a:pt x="2348" y="3843"/>
                    <a:pt x="2448" y="3584"/>
                  </a:cubicBezTo>
                  <a:lnTo>
                    <a:pt x="2206" y="3927"/>
                  </a:lnTo>
                  <a:cubicBezTo>
                    <a:pt x="1930" y="4311"/>
                    <a:pt x="1404" y="4795"/>
                    <a:pt x="1095" y="4436"/>
                  </a:cubicBezTo>
                  <a:cubicBezTo>
                    <a:pt x="945" y="4261"/>
                    <a:pt x="1170" y="3943"/>
                    <a:pt x="1312" y="3701"/>
                  </a:cubicBezTo>
                  <a:cubicBezTo>
                    <a:pt x="1446" y="3467"/>
                    <a:pt x="1621" y="3258"/>
                    <a:pt x="1830" y="3091"/>
                  </a:cubicBezTo>
                  <a:cubicBezTo>
                    <a:pt x="1830" y="3091"/>
                    <a:pt x="1454" y="3091"/>
                    <a:pt x="1162" y="3066"/>
                  </a:cubicBezTo>
                  <a:cubicBezTo>
                    <a:pt x="669" y="3024"/>
                    <a:pt x="1" y="2991"/>
                    <a:pt x="67" y="2657"/>
                  </a:cubicBezTo>
                  <a:cubicBezTo>
                    <a:pt x="134" y="2323"/>
                    <a:pt x="686" y="2247"/>
                    <a:pt x="953" y="2189"/>
                  </a:cubicBezTo>
                  <a:cubicBezTo>
                    <a:pt x="1304" y="2122"/>
                    <a:pt x="1671" y="2139"/>
                    <a:pt x="2014" y="2247"/>
                  </a:cubicBezTo>
                  <a:cubicBezTo>
                    <a:pt x="2014" y="2247"/>
                    <a:pt x="1772" y="2039"/>
                    <a:pt x="1580" y="1888"/>
                  </a:cubicBezTo>
                  <a:cubicBezTo>
                    <a:pt x="1496" y="1830"/>
                    <a:pt x="1421" y="1771"/>
                    <a:pt x="1354" y="1704"/>
                  </a:cubicBezTo>
                  <a:cubicBezTo>
                    <a:pt x="1262" y="1613"/>
                    <a:pt x="1137" y="1596"/>
                    <a:pt x="1037" y="1287"/>
                  </a:cubicBezTo>
                  <a:cubicBezTo>
                    <a:pt x="970" y="1053"/>
                    <a:pt x="1354" y="819"/>
                    <a:pt x="1663" y="953"/>
                  </a:cubicBezTo>
                  <a:cubicBezTo>
                    <a:pt x="1805" y="1028"/>
                    <a:pt x="1930" y="1111"/>
                    <a:pt x="2039" y="1220"/>
                  </a:cubicBezTo>
                  <a:cubicBezTo>
                    <a:pt x="1981" y="953"/>
                    <a:pt x="1864" y="468"/>
                    <a:pt x="2214" y="234"/>
                  </a:cubicBezTo>
                  <a:cubicBezTo>
                    <a:pt x="2490" y="67"/>
                    <a:pt x="2849" y="151"/>
                    <a:pt x="3016" y="435"/>
                  </a:cubicBezTo>
                  <a:cubicBezTo>
                    <a:pt x="3083" y="593"/>
                    <a:pt x="3117" y="760"/>
                    <a:pt x="3133" y="936"/>
                  </a:cubicBezTo>
                  <a:cubicBezTo>
                    <a:pt x="3326" y="527"/>
                    <a:pt x="3685" y="0"/>
                    <a:pt x="4002" y="251"/>
                  </a:cubicBezTo>
                  <a:cubicBezTo>
                    <a:pt x="4203" y="401"/>
                    <a:pt x="4153" y="677"/>
                    <a:pt x="4119" y="877"/>
                  </a:cubicBezTo>
                  <a:cubicBezTo>
                    <a:pt x="4094" y="994"/>
                    <a:pt x="4044" y="1161"/>
                    <a:pt x="4044" y="1161"/>
                  </a:cubicBezTo>
                  <a:lnTo>
                    <a:pt x="4102" y="1103"/>
                  </a:lnTo>
                  <a:lnTo>
                    <a:pt x="4161" y="1053"/>
                  </a:lnTo>
                  <a:cubicBezTo>
                    <a:pt x="4353" y="886"/>
                    <a:pt x="4579" y="710"/>
                    <a:pt x="4788" y="777"/>
                  </a:cubicBezTo>
                  <a:close/>
                </a:path>
              </a:pathLst>
            </a:custGeom>
            <a:solidFill>
              <a:srgbClr val="FFA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4"/>
            <p:cNvSpPr/>
            <p:nvPr/>
          </p:nvSpPr>
          <p:spPr>
            <a:xfrm>
              <a:off x="6607258" y="3636121"/>
              <a:ext cx="739321" cy="733549"/>
            </a:xfrm>
            <a:custGeom>
              <a:avLst/>
              <a:gdLst/>
              <a:ahLst/>
              <a:cxnLst/>
              <a:rect l="l" t="t" r="r" b="b"/>
              <a:pathLst>
                <a:path w="14988" h="14871" extrusionOk="0">
                  <a:moveTo>
                    <a:pt x="11805" y="12749"/>
                  </a:moveTo>
                  <a:lnTo>
                    <a:pt x="11805" y="12757"/>
                  </a:lnTo>
                  <a:cubicBezTo>
                    <a:pt x="11554" y="13100"/>
                    <a:pt x="10861" y="12816"/>
                    <a:pt x="10468" y="12607"/>
                  </a:cubicBezTo>
                  <a:cubicBezTo>
                    <a:pt x="9591" y="12147"/>
                    <a:pt x="9006" y="11262"/>
                    <a:pt x="8455" y="10376"/>
                  </a:cubicBezTo>
                  <a:cubicBezTo>
                    <a:pt x="8455" y="10376"/>
                    <a:pt x="8898" y="13843"/>
                    <a:pt x="8438" y="14236"/>
                  </a:cubicBezTo>
                  <a:cubicBezTo>
                    <a:pt x="8229" y="14403"/>
                    <a:pt x="7344" y="14278"/>
                    <a:pt x="7219" y="13250"/>
                  </a:cubicBezTo>
                  <a:cubicBezTo>
                    <a:pt x="7219" y="13250"/>
                    <a:pt x="5673" y="14871"/>
                    <a:pt x="6350" y="12022"/>
                  </a:cubicBezTo>
                  <a:cubicBezTo>
                    <a:pt x="6442" y="11646"/>
                    <a:pt x="6559" y="11279"/>
                    <a:pt x="6701" y="10928"/>
                  </a:cubicBezTo>
                  <a:cubicBezTo>
                    <a:pt x="6843" y="10577"/>
                    <a:pt x="7118" y="10092"/>
                    <a:pt x="7118" y="10092"/>
                  </a:cubicBezTo>
                  <a:lnTo>
                    <a:pt x="6584" y="10610"/>
                  </a:lnTo>
                  <a:cubicBezTo>
                    <a:pt x="6483" y="10702"/>
                    <a:pt x="6392" y="10794"/>
                    <a:pt x="6291" y="10886"/>
                  </a:cubicBezTo>
                  <a:cubicBezTo>
                    <a:pt x="6174" y="10986"/>
                    <a:pt x="6057" y="11103"/>
                    <a:pt x="5940" y="11203"/>
                  </a:cubicBezTo>
                  <a:cubicBezTo>
                    <a:pt x="5840" y="11295"/>
                    <a:pt x="5740" y="11379"/>
                    <a:pt x="5640" y="11462"/>
                  </a:cubicBezTo>
                  <a:cubicBezTo>
                    <a:pt x="4896" y="12064"/>
                    <a:pt x="3877" y="12757"/>
                    <a:pt x="3008" y="12323"/>
                  </a:cubicBezTo>
                  <a:cubicBezTo>
                    <a:pt x="2958" y="12298"/>
                    <a:pt x="2908" y="12264"/>
                    <a:pt x="2875" y="12231"/>
                  </a:cubicBezTo>
                  <a:cubicBezTo>
                    <a:pt x="2758" y="12114"/>
                    <a:pt x="2808" y="11964"/>
                    <a:pt x="2891" y="11813"/>
                  </a:cubicBezTo>
                  <a:lnTo>
                    <a:pt x="2966" y="11688"/>
                  </a:lnTo>
                  <a:cubicBezTo>
                    <a:pt x="2991" y="11654"/>
                    <a:pt x="3017" y="11621"/>
                    <a:pt x="3050" y="11588"/>
                  </a:cubicBezTo>
                  <a:cubicBezTo>
                    <a:pt x="3159" y="11454"/>
                    <a:pt x="3242" y="11362"/>
                    <a:pt x="3125" y="11379"/>
                  </a:cubicBezTo>
                  <a:cubicBezTo>
                    <a:pt x="2499" y="11462"/>
                    <a:pt x="1212" y="11120"/>
                    <a:pt x="3067" y="10167"/>
                  </a:cubicBezTo>
                  <a:cubicBezTo>
                    <a:pt x="3735" y="9825"/>
                    <a:pt x="4462" y="9624"/>
                    <a:pt x="5172" y="9399"/>
                  </a:cubicBezTo>
                  <a:cubicBezTo>
                    <a:pt x="5172" y="9399"/>
                    <a:pt x="2657" y="9482"/>
                    <a:pt x="1646" y="9215"/>
                  </a:cubicBezTo>
                  <a:cubicBezTo>
                    <a:pt x="1429" y="9157"/>
                    <a:pt x="1187" y="9115"/>
                    <a:pt x="1095" y="8889"/>
                  </a:cubicBezTo>
                  <a:cubicBezTo>
                    <a:pt x="803" y="8229"/>
                    <a:pt x="1747" y="8263"/>
                    <a:pt x="1488" y="8204"/>
                  </a:cubicBezTo>
                  <a:cubicBezTo>
                    <a:pt x="1304" y="8162"/>
                    <a:pt x="1062" y="8029"/>
                    <a:pt x="1179" y="7795"/>
                  </a:cubicBezTo>
                  <a:cubicBezTo>
                    <a:pt x="1220" y="7703"/>
                    <a:pt x="1396" y="7728"/>
                    <a:pt x="1446" y="7695"/>
                  </a:cubicBezTo>
                  <a:cubicBezTo>
                    <a:pt x="1404" y="7670"/>
                    <a:pt x="1354" y="7645"/>
                    <a:pt x="1304" y="7611"/>
                  </a:cubicBezTo>
                  <a:cubicBezTo>
                    <a:pt x="1304" y="7611"/>
                    <a:pt x="1" y="6609"/>
                    <a:pt x="1337" y="6233"/>
                  </a:cubicBezTo>
                  <a:cubicBezTo>
                    <a:pt x="1655" y="6141"/>
                    <a:pt x="1997" y="6216"/>
                    <a:pt x="2265" y="6316"/>
                  </a:cubicBezTo>
                  <a:cubicBezTo>
                    <a:pt x="2524" y="6375"/>
                    <a:pt x="2791" y="6467"/>
                    <a:pt x="3042" y="6567"/>
                  </a:cubicBezTo>
                  <a:cubicBezTo>
                    <a:pt x="3184" y="6625"/>
                    <a:pt x="3317" y="6675"/>
                    <a:pt x="3451" y="6734"/>
                  </a:cubicBezTo>
                  <a:cubicBezTo>
                    <a:pt x="3768" y="6792"/>
                    <a:pt x="4086" y="6876"/>
                    <a:pt x="4395" y="6968"/>
                  </a:cubicBezTo>
                  <a:cubicBezTo>
                    <a:pt x="4103" y="6792"/>
                    <a:pt x="3802" y="6625"/>
                    <a:pt x="3509" y="6442"/>
                  </a:cubicBezTo>
                  <a:cubicBezTo>
                    <a:pt x="3334" y="6341"/>
                    <a:pt x="3167" y="6241"/>
                    <a:pt x="3000" y="6141"/>
                  </a:cubicBezTo>
                  <a:cubicBezTo>
                    <a:pt x="2849" y="6041"/>
                    <a:pt x="2699" y="5949"/>
                    <a:pt x="2557" y="5848"/>
                  </a:cubicBezTo>
                  <a:cubicBezTo>
                    <a:pt x="2440" y="5765"/>
                    <a:pt x="2332" y="5690"/>
                    <a:pt x="2215" y="5606"/>
                  </a:cubicBezTo>
                  <a:cubicBezTo>
                    <a:pt x="2106" y="5523"/>
                    <a:pt x="2031" y="5456"/>
                    <a:pt x="1939" y="5381"/>
                  </a:cubicBezTo>
                  <a:cubicBezTo>
                    <a:pt x="1872" y="5330"/>
                    <a:pt x="1814" y="5280"/>
                    <a:pt x="1755" y="5230"/>
                  </a:cubicBezTo>
                  <a:cubicBezTo>
                    <a:pt x="1697" y="5180"/>
                    <a:pt x="1638" y="5122"/>
                    <a:pt x="1580" y="5071"/>
                  </a:cubicBezTo>
                  <a:cubicBezTo>
                    <a:pt x="1538" y="5030"/>
                    <a:pt x="1496" y="4988"/>
                    <a:pt x="1454" y="4946"/>
                  </a:cubicBezTo>
                  <a:cubicBezTo>
                    <a:pt x="1195" y="4696"/>
                    <a:pt x="669" y="4219"/>
                    <a:pt x="2064" y="4019"/>
                  </a:cubicBezTo>
                  <a:cubicBezTo>
                    <a:pt x="1847" y="3802"/>
                    <a:pt x="1847" y="3317"/>
                    <a:pt x="2390" y="3300"/>
                  </a:cubicBezTo>
                  <a:cubicBezTo>
                    <a:pt x="2382" y="3259"/>
                    <a:pt x="2382" y="3225"/>
                    <a:pt x="2382" y="3183"/>
                  </a:cubicBezTo>
                  <a:cubicBezTo>
                    <a:pt x="2448" y="2808"/>
                    <a:pt x="2950" y="3000"/>
                    <a:pt x="3259" y="3108"/>
                  </a:cubicBezTo>
                  <a:cubicBezTo>
                    <a:pt x="4044" y="3384"/>
                    <a:pt x="4704" y="3960"/>
                    <a:pt x="5289" y="4587"/>
                  </a:cubicBezTo>
                  <a:cubicBezTo>
                    <a:pt x="5197" y="4470"/>
                    <a:pt x="5113" y="4353"/>
                    <a:pt x="5030" y="4244"/>
                  </a:cubicBezTo>
                  <a:lnTo>
                    <a:pt x="5022" y="4244"/>
                  </a:lnTo>
                  <a:cubicBezTo>
                    <a:pt x="4871" y="4061"/>
                    <a:pt x="4737" y="3868"/>
                    <a:pt x="4629" y="3668"/>
                  </a:cubicBezTo>
                  <a:cubicBezTo>
                    <a:pt x="4570" y="3576"/>
                    <a:pt x="4512" y="3493"/>
                    <a:pt x="4462" y="3401"/>
                  </a:cubicBezTo>
                  <a:cubicBezTo>
                    <a:pt x="4395" y="3309"/>
                    <a:pt x="4228" y="3066"/>
                    <a:pt x="3827" y="2498"/>
                  </a:cubicBezTo>
                  <a:cubicBezTo>
                    <a:pt x="3184" y="1579"/>
                    <a:pt x="3977" y="869"/>
                    <a:pt x="4428" y="1003"/>
                  </a:cubicBezTo>
                  <a:cubicBezTo>
                    <a:pt x="4495" y="1028"/>
                    <a:pt x="4554" y="1062"/>
                    <a:pt x="4612" y="1112"/>
                  </a:cubicBezTo>
                  <a:cubicBezTo>
                    <a:pt x="4696" y="1170"/>
                    <a:pt x="4763" y="1229"/>
                    <a:pt x="4821" y="1279"/>
                  </a:cubicBezTo>
                  <a:cubicBezTo>
                    <a:pt x="4821" y="1229"/>
                    <a:pt x="4821" y="1178"/>
                    <a:pt x="4829" y="1120"/>
                  </a:cubicBezTo>
                  <a:cubicBezTo>
                    <a:pt x="4854" y="702"/>
                    <a:pt x="5297" y="460"/>
                    <a:pt x="5757" y="978"/>
                  </a:cubicBezTo>
                  <a:cubicBezTo>
                    <a:pt x="5782" y="1"/>
                    <a:pt x="6625" y="702"/>
                    <a:pt x="6793" y="953"/>
                  </a:cubicBezTo>
                  <a:cubicBezTo>
                    <a:pt x="6818" y="1003"/>
                    <a:pt x="6851" y="1053"/>
                    <a:pt x="6876" y="1103"/>
                  </a:cubicBezTo>
                  <a:cubicBezTo>
                    <a:pt x="6935" y="1229"/>
                    <a:pt x="6993" y="1362"/>
                    <a:pt x="7043" y="1496"/>
                  </a:cubicBezTo>
                  <a:cubicBezTo>
                    <a:pt x="7068" y="1546"/>
                    <a:pt x="7085" y="1605"/>
                    <a:pt x="7102" y="1655"/>
                  </a:cubicBezTo>
                  <a:cubicBezTo>
                    <a:pt x="7344" y="2156"/>
                    <a:pt x="7553" y="2666"/>
                    <a:pt x="7737" y="3192"/>
                  </a:cubicBezTo>
                  <a:cubicBezTo>
                    <a:pt x="7828" y="3426"/>
                    <a:pt x="7887" y="3668"/>
                    <a:pt x="7929" y="3919"/>
                  </a:cubicBezTo>
                  <a:cubicBezTo>
                    <a:pt x="8037" y="2799"/>
                    <a:pt x="8004" y="1630"/>
                    <a:pt x="8346" y="560"/>
                  </a:cubicBezTo>
                  <a:cubicBezTo>
                    <a:pt x="8405" y="376"/>
                    <a:pt x="8555" y="243"/>
                    <a:pt x="8739" y="201"/>
                  </a:cubicBezTo>
                  <a:cubicBezTo>
                    <a:pt x="8781" y="184"/>
                    <a:pt x="8823" y="176"/>
                    <a:pt x="8856" y="184"/>
                  </a:cubicBezTo>
                  <a:cubicBezTo>
                    <a:pt x="9157" y="151"/>
                    <a:pt x="9491" y="326"/>
                    <a:pt x="9616" y="819"/>
                  </a:cubicBezTo>
                  <a:cubicBezTo>
                    <a:pt x="9700" y="1162"/>
                    <a:pt x="9541" y="1730"/>
                    <a:pt x="9742" y="1354"/>
                  </a:cubicBezTo>
                  <a:cubicBezTo>
                    <a:pt x="10026" y="844"/>
                    <a:pt x="10544" y="811"/>
                    <a:pt x="10301" y="1980"/>
                  </a:cubicBezTo>
                  <a:cubicBezTo>
                    <a:pt x="10301" y="1980"/>
                    <a:pt x="11061" y="786"/>
                    <a:pt x="11538" y="1062"/>
                  </a:cubicBezTo>
                  <a:cubicBezTo>
                    <a:pt x="12031" y="1354"/>
                    <a:pt x="11788" y="2064"/>
                    <a:pt x="11663" y="2557"/>
                  </a:cubicBezTo>
                  <a:cubicBezTo>
                    <a:pt x="11362" y="3735"/>
                    <a:pt x="10552" y="4712"/>
                    <a:pt x="9758" y="5631"/>
                  </a:cubicBezTo>
                  <a:cubicBezTo>
                    <a:pt x="10017" y="5431"/>
                    <a:pt x="10268" y="5205"/>
                    <a:pt x="10502" y="4980"/>
                  </a:cubicBezTo>
                  <a:cubicBezTo>
                    <a:pt x="11162" y="4320"/>
                    <a:pt x="11763" y="3618"/>
                    <a:pt x="12315" y="2874"/>
                  </a:cubicBezTo>
                  <a:cubicBezTo>
                    <a:pt x="12732" y="2331"/>
                    <a:pt x="13910" y="1805"/>
                    <a:pt x="13484" y="3200"/>
                  </a:cubicBezTo>
                  <a:cubicBezTo>
                    <a:pt x="13484" y="3200"/>
                    <a:pt x="13927" y="2908"/>
                    <a:pt x="14144" y="3183"/>
                  </a:cubicBezTo>
                  <a:cubicBezTo>
                    <a:pt x="14395" y="3493"/>
                    <a:pt x="14119" y="3994"/>
                    <a:pt x="13785" y="4353"/>
                  </a:cubicBezTo>
                  <a:cubicBezTo>
                    <a:pt x="13977" y="4311"/>
                    <a:pt x="14228" y="4269"/>
                    <a:pt x="14320" y="4478"/>
                  </a:cubicBezTo>
                  <a:cubicBezTo>
                    <a:pt x="14553" y="5030"/>
                    <a:pt x="13802" y="5481"/>
                    <a:pt x="13208" y="6007"/>
                  </a:cubicBezTo>
                  <a:cubicBezTo>
                    <a:pt x="12640" y="6508"/>
                    <a:pt x="12022" y="6943"/>
                    <a:pt x="11362" y="7302"/>
                  </a:cubicBezTo>
                  <a:cubicBezTo>
                    <a:pt x="11989" y="7143"/>
                    <a:pt x="12624" y="7026"/>
                    <a:pt x="13267" y="6934"/>
                  </a:cubicBezTo>
                  <a:cubicBezTo>
                    <a:pt x="13593" y="6843"/>
                    <a:pt x="13927" y="6801"/>
                    <a:pt x="14261" y="6826"/>
                  </a:cubicBezTo>
                  <a:cubicBezTo>
                    <a:pt x="14604" y="6767"/>
                    <a:pt x="14988" y="7294"/>
                    <a:pt x="14746" y="7678"/>
                  </a:cubicBezTo>
                  <a:cubicBezTo>
                    <a:pt x="14595" y="7929"/>
                    <a:pt x="14470" y="7970"/>
                    <a:pt x="14044" y="8179"/>
                  </a:cubicBezTo>
                  <a:cubicBezTo>
                    <a:pt x="14152" y="8313"/>
                    <a:pt x="14946" y="8388"/>
                    <a:pt x="14478" y="8864"/>
                  </a:cubicBezTo>
                  <a:cubicBezTo>
                    <a:pt x="13910" y="9441"/>
                    <a:pt x="12599" y="9132"/>
                    <a:pt x="11747" y="8956"/>
                  </a:cubicBezTo>
                  <a:lnTo>
                    <a:pt x="11671" y="8939"/>
                  </a:lnTo>
                  <a:lnTo>
                    <a:pt x="11930" y="9056"/>
                  </a:lnTo>
                  <a:cubicBezTo>
                    <a:pt x="12482" y="9307"/>
                    <a:pt x="13743" y="9666"/>
                    <a:pt x="13618" y="10251"/>
                  </a:cubicBezTo>
                  <a:cubicBezTo>
                    <a:pt x="13493" y="10869"/>
                    <a:pt x="12724" y="10777"/>
                    <a:pt x="12173" y="10819"/>
                  </a:cubicBezTo>
                  <a:cubicBezTo>
                    <a:pt x="12173" y="10819"/>
                    <a:pt x="13208" y="11387"/>
                    <a:pt x="12348" y="11755"/>
                  </a:cubicBezTo>
                  <a:cubicBezTo>
                    <a:pt x="11872" y="11964"/>
                    <a:pt x="11061" y="11479"/>
                    <a:pt x="11462" y="11913"/>
                  </a:cubicBezTo>
                  <a:cubicBezTo>
                    <a:pt x="11613" y="12089"/>
                    <a:pt x="11788" y="12298"/>
                    <a:pt x="11838" y="12490"/>
                  </a:cubicBezTo>
                  <a:cubicBezTo>
                    <a:pt x="11922" y="12657"/>
                    <a:pt x="11880" y="12732"/>
                    <a:pt x="11805" y="12749"/>
                  </a:cubicBezTo>
                  <a:close/>
                  <a:moveTo>
                    <a:pt x="6108" y="711"/>
                  </a:moveTo>
                  <a:lnTo>
                    <a:pt x="6108" y="711"/>
                  </a:lnTo>
                  <a:cubicBezTo>
                    <a:pt x="6074" y="644"/>
                    <a:pt x="6041" y="619"/>
                    <a:pt x="6108" y="711"/>
                  </a:cubicBezTo>
                  <a:close/>
                  <a:moveTo>
                    <a:pt x="6108" y="2657"/>
                  </a:moveTo>
                  <a:close/>
                  <a:moveTo>
                    <a:pt x="13543" y="2741"/>
                  </a:moveTo>
                  <a:cubicBezTo>
                    <a:pt x="13584" y="2674"/>
                    <a:pt x="13576" y="2691"/>
                    <a:pt x="13526" y="2691"/>
                  </a:cubicBezTo>
                  <a:lnTo>
                    <a:pt x="13551" y="2741"/>
                  </a:lnTo>
                  <a:close/>
                  <a:moveTo>
                    <a:pt x="9608" y="3434"/>
                  </a:moveTo>
                  <a:lnTo>
                    <a:pt x="9608" y="3434"/>
                  </a:lnTo>
                  <a:lnTo>
                    <a:pt x="9591" y="3467"/>
                  </a:lnTo>
                  <a:close/>
                  <a:moveTo>
                    <a:pt x="13300" y="8463"/>
                  </a:moveTo>
                  <a:lnTo>
                    <a:pt x="13300" y="8463"/>
                  </a:lnTo>
                  <a:lnTo>
                    <a:pt x="13292" y="8463"/>
                  </a:lnTo>
                  <a:lnTo>
                    <a:pt x="13292" y="8463"/>
                  </a:lnTo>
                  <a:close/>
                  <a:moveTo>
                    <a:pt x="12390" y="9357"/>
                  </a:moveTo>
                  <a:lnTo>
                    <a:pt x="12365" y="9349"/>
                  </a:lnTo>
                  <a:lnTo>
                    <a:pt x="12398" y="9365"/>
                  </a:lnTo>
                  <a:close/>
                  <a:moveTo>
                    <a:pt x="2474" y="11028"/>
                  </a:moveTo>
                  <a:close/>
                  <a:moveTo>
                    <a:pt x="11763" y="12624"/>
                  </a:moveTo>
                  <a:close/>
                  <a:moveTo>
                    <a:pt x="6475" y="13509"/>
                  </a:moveTo>
                  <a:lnTo>
                    <a:pt x="6458" y="13492"/>
                  </a:lnTo>
                  <a:cubicBezTo>
                    <a:pt x="6458" y="13501"/>
                    <a:pt x="6467" y="13509"/>
                    <a:pt x="6475" y="13509"/>
                  </a:cubicBezTo>
                  <a:close/>
                </a:path>
              </a:pathLst>
            </a:custGeom>
            <a:solidFill>
              <a:srgbClr val="6CC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4"/>
            <p:cNvSpPr/>
            <p:nvPr/>
          </p:nvSpPr>
          <p:spPr>
            <a:xfrm>
              <a:off x="6704926" y="3726193"/>
              <a:ext cx="540728" cy="524055"/>
            </a:xfrm>
            <a:custGeom>
              <a:avLst/>
              <a:gdLst/>
              <a:ahLst/>
              <a:cxnLst/>
              <a:rect l="l" t="t" r="r" b="b"/>
              <a:pathLst>
                <a:path w="10962" h="10624" extrusionOk="0">
                  <a:moveTo>
                    <a:pt x="4352" y="1"/>
                  </a:moveTo>
                  <a:cubicBezTo>
                    <a:pt x="4274" y="1"/>
                    <a:pt x="4201" y="111"/>
                    <a:pt x="4178" y="464"/>
                  </a:cubicBezTo>
                  <a:cubicBezTo>
                    <a:pt x="4162" y="727"/>
                    <a:pt x="4264" y="1036"/>
                    <a:pt x="4218" y="1036"/>
                  </a:cubicBezTo>
                  <a:cubicBezTo>
                    <a:pt x="4188" y="1036"/>
                    <a:pt x="4096" y="906"/>
                    <a:pt x="3869" y="547"/>
                  </a:cubicBezTo>
                  <a:cubicBezTo>
                    <a:pt x="3729" y="323"/>
                    <a:pt x="3624" y="243"/>
                    <a:pt x="3547" y="243"/>
                  </a:cubicBezTo>
                  <a:cubicBezTo>
                    <a:pt x="3403" y="243"/>
                    <a:pt x="3359" y="525"/>
                    <a:pt x="3376" y="672"/>
                  </a:cubicBezTo>
                  <a:lnTo>
                    <a:pt x="3376" y="756"/>
                  </a:lnTo>
                  <a:cubicBezTo>
                    <a:pt x="3405" y="999"/>
                    <a:pt x="3407" y="1066"/>
                    <a:pt x="3400" y="1066"/>
                  </a:cubicBezTo>
                  <a:cubicBezTo>
                    <a:pt x="3391" y="1066"/>
                    <a:pt x="3367" y="956"/>
                    <a:pt x="3367" y="956"/>
                  </a:cubicBezTo>
                  <a:cubicBezTo>
                    <a:pt x="3142" y="610"/>
                    <a:pt x="2993" y="475"/>
                    <a:pt x="2904" y="475"/>
                  </a:cubicBezTo>
                  <a:cubicBezTo>
                    <a:pt x="2669" y="475"/>
                    <a:pt x="2854" y="1415"/>
                    <a:pt x="3175" y="1875"/>
                  </a:cubicBezTo>
                  <a:cubicBezTo>
                    <a:pt x="3526" y="2385"/>
                    <a:pt x="3902" y="2878"/>
                    <a:pt x="4295" y="3362"/>
                  </a:cubicBezTo>
                  <a:lnTo>
                    <a:pt x="4955" y="4064"/>
                  </a:lnTo>
                  <a:cubicBezTo>
                    <a:pt x="5182" y="4398"/>
                    <a:pt x="5521" y="4695"/>
                    <a:pt x="5666" y="4695"/>
                  </a:cubicBezTo>
                  <a:cubicBezTo>
                    <a:pt x="5749" y="4695"/>
                    <a:pt x="5769" y="4596"/>
                    <a:pt x="5665" y="4348"/>
                  </a:cubicBezTo>
                  <a:cubicBezTo>
                    <a:pt x="5339" y="3630"/>
                    <a:pt x="5180" y="2619"/>
                    <a:pt x="4963" y="1683"/>
                  </a:cubicBezTo>
                  <a:cubicBezTo>
                    <a:pt x="4871" y="1282"/>
                    <a:pt x="4930" y="1124"/>
                    <a:pt x="4570" y="230"/>
                  </a:cubicBezTo>
                  <a:cubicBezTo>
                    <a:pt x="4535" y="141"/>
                    <a:pt x="4441" y="1"/>
                    <a:pt x="4352" y="1"/>
                  </a:cubicBezTo>
                  <a:close/>
                  <a:moveTo>
                    <a:pt x="1946" y="2252"/>
                  </a:moveTo>
                  <a:cubicBezTo>
                    <a:pt x="1720" y="2252"/>
                    <a:pt x="1707" y="2543"/>
                    <a:pt x="1797" y="2702"/>
                  </a:cubicBezTo>
                  <a:cubicBezTo>
                    <a:pt x="1849" y="2782"/>
                    <a:pt x="1858" y="2811"/>
                    <a:pt x="1840" y="2811"/>
                  </a:cubicBezTo>
                  <a:cubicBezTo>
                    <a:pt x="1805" y="2811"/>
                    <a:pt x="1658" y="2689"/>
                    <a:pt x="1546" y="2627"/>
                  </a:cubicBezTo>
                  <a:lnTo>
                    <a:pt x="1546" y="2627"/>
                  </a:lnTo>
                  <a:cubicBezTo>
                    <a:pt x="1546" y="2627"/>
                    <a:pt x="1546" y="2627"/>
                    <a:pt x="1546" y="2627"/>
                  </a:cubicBezTo>
                  <a:cubicBezTo>
                    <a:pt x="1547" y="2627"/>
                    <a:pt x="1137" y="2415"/>
                    <a:pt x="951" y="2415"/>
                  </a:cubicBezTo>
                  <a:cubicBezTo>
                    <a:pt x="821" y="2415"/>
                    <a:pt x="800" y="2518"/>
                    <a:pt x="1103" y="2870"/>
                  </a:cubicBezTo>
                  <a:cubicBezTo>
                    <a:pt x="1436" y="3237"/>
                    <a:pt x="1491" y="3336"/>
                    <a:pt x="1454" y="3336"/>
                  </a:cubicBezTo>
                  <a:cubicBezTo>
                    <a:pt x="1411" y="3336"/>
                    <a:pt x="1245" y="3204"/>
                    <a:pt x="1245" y="3204"/>
                  </a:cubicBezTo>
                  <a:cubicBezTo>
                    <a:pt x="1226" y="3203"/>
                    <a:pt x="1207" y="3203"/>
                    <a:pt x="1189" y="3203"/>
                  </a:cubicBezTo>
                  <a:cubicBezTo>
                    <a:pt x="500" y="3203"/>
                    <a:pt x="1095" y="3663"/>
                    <a:pt x="1095" y="3663"/>
                  </a:cubicBezTo>
                  <a:lnTo>
                    <a:pt x="1112" y="3672"/>
                  </a:lnTo>
                  <a:lnTo>
                    <a:pt x="1120" y="3672"/>
                  </a:lnTo>
                  <a:cubicBezTo>
                    <a:pt x="1839" y="4131"/>
                    <a:pt x="3125" y="4549"/>
                    <a:pt x="3125" y="4549"/>
                  </a:cubicBezTo>
                  <a:cubicBezTo>
                    <a:pt x="3701" y="4741"/>
                    <a:pt x="4320" y="4983"/>
                    <a:pt x="4478" y="5050"/>
                  </a:cubicBezTo>
                  <a:cubicBezTo>
                    <a:pt x="4648" y="5130"/>
                    <a:pt x="4760" y="5163"/>
                    <a:pt x="4829" y="5163"/>
                  </a:cubicBezTo>
                  <a:cubicBezTo>
                    <a:pt x="5061" y="5163"/>
                    <a:pt x="4801" y="4791"/>
                    <a:pt x="4620" y="4624"/>
                  </a:cubicBezTo>
                  <a:cubicBezTo>
                    <a:pt x="3777" y="3830"/>
                    <a:pt x="3167" y="2744"/>
                    <a:pt x="2114" y="2293"/>
                  </a:cubicBezTo>
                  <a:cubicBezTo>
                    <a:pt x="2048" y="2264"/>
                    <a:pt x="1993" y="2252"/>
                    <a:pt x="1946" y="2252"/>
                  </a:cubicBezTo>
                  <a:close/>
                  <a:moveTo>
                    <a:pt x="6904" y="541"/>
                  </a:moveTo>
                  <a:cubicBezTo>
                    <a:pt x="6795" y="541"/>
                    <a:pt x="6665" y="697"/>
                    <a:pt x="6625" y="781"/>
                  </a:cubicBezTo>
                  <a:cubicBezTo>
                    <a:pt x="6417" y="1215"/>
                    <a:pt x="6208" y="3337"/>
                    <a:pt x="6208" y="3337"/>
                  </a:cubicBezTo>
                  <a:cubicBezTo>
                    <a:pt x="6208" y="3989"/>
                    <a:pt x="6141" y="4290"/>
                    <a:pt x="6166" y="4499"/>
                  </a:cubicBezTo>
                  <a:cubicBezTo>
                    <a:pt x="5999" y="5033"/>
                    <a:pt x="6224" y="5100"/>
                    <a:pt x="6224" y="5100"/>
                  </a:cubicBezTo>
                  <a:cubicBezTo>
                    <a:pt x="6324" y="5135"/>
                    <a:pt x="6353" y="5199"/>
                    <a:pt x="6385" y="5199"/>
                  </a:cubicBezTo>
                  <a:cubicBezTo>
                    <a:pt x="6422" y="5199"/>
                    <a:pt x="6463" y="5109"/>
                    <a:pt x="6625" y="4774"/>
                  </a:cubicBezTo>
                  <a:cubicBezTo>
                    <a:pt x="6650" y="4732"/>
                    <a:pt x="6659" y="4716"/>
                    <a:pt x="6676" y="4682"/>
                  </a:cubicBezTo>
                  <a:cubicBezTo>
                    <a:pt x="7210" y="3788"/>
                    <a:pt x="7887" y="3012"/>
                    <a:pt x="8363" y="2093"/>
                  </a:cubicBezTo>
                  <a:cubicBezTo>
                    <a:pt x="8380" y="2059"/>
                    <a:pt x="8396" y="2026"/>
                    <a:pt x="8413" y="1984"/>
                  </a:cubicBezTo>
                  <a:cubicBezTo>
                    <a:pt x="8413" y="1984"/>
                    <a:pt x="8413" y="1984"/>
                    <a:pt x="8413" y="1984"/>
                  </a:cubicBezTo>
                  <a:cubicBezTo>
                    <a:pt x="8419" y="1984"/>
                    <a:pt x="8721" y="1589"/>
                    <a:pt x="8614" y="1324"/>
                  </a:cubicBezTo>
                  <a:cubicBezTo>
                    <a:pt x="8566" y="1207"/>
                    <a:pt x="8494" y="1159"/>
                    <a:pt x="8408" y="1159"/>
                  </a:cubicBezTo>
                  <a:cubicBezTo>
                    <a:pt x="8152" y="1159"/>
                    <a:pt x="7768" y="1591"/>
                    <a:pt x="7511" y="1892"/>
                  </a:cubicBezTo>
                  <a:cubicBezTo>
                    <a:pt x="7490" y="1917"/>
                    <a:pt x="7446" y="2018"/>
                    <a:pt x="7437" y="2018"/>
                  </a:cubicBezTo>
                  <a:cubicBezTo>
                    <a:pt x="7428" y="2018"/>
                    <a:pt x="7458" y="1908"/>
                    <a:pt x="7594" y="1491"/>
                  </a:cubicBezTo>
                  <a:cubicBezTo>
                    <a:pt x="7691" y="1221"/>
                    <a:pt x="7709" y="653"/>
                    <a:pt x="7541" y="653"/>
                  </a:cubicBezTo>
                  <a:cubicBezTo>
                    <a:pt x="7475" y="653"/>
                    <a:pt x="7381" y="739"/>
                    <a:pt x="7252" y="965"/>
                  </a:cubicBezTo>
                  <a:cubicBezTo>
                    <a:pt x="7083" y="1261"/>
                    <a:pt x="7020" y="1358"/>
                    <a:pt x="7004" y="1358"/>
                  </a:cubicBezTo>
                  <a:cubicBezTo>
                    <a:pt x="6981" y="1358"/>
                    <a:pt x="7063" y="1146"/>
                    <a:pt x="7068" y="1057"/>
                  </a:cubicBezTo>
                  <a:cubicBezTo>
                    <a:pt x="7080" y="662"/>
                    <a:pt x="7000" y="541"/>
                    <a:pt x="6904" y="541"/>
                  </a:cubicBezTo>
                  <a:close/>
                  <a:moveTo>
                    <a:pt x="623" y="5354"/>
                  </a:moveTo>
                  <a:cubicBezTo>
                    <a:pt x="185" y="5354"/>
                    <a:pt x="384" y="5574"/>
                    <a:pt x="477" y="5651"/>
                  </a:cubicBezTo>
                  <a:cubicBezTo>
                    <a:pt x="619" y="5760"/>
                    <a:pt x="778" y="5852"/>
                    <a:pt x="953" y="5919"/>
                  </a:cubicBezTo>
                  <a:lnTo>
                    <a:pt x="1037" y="5952"/>
                  </a:lnTo>
                  <a:cubicBezTo>
                    <a:pt x="702" y="6044"/>
                    <a:pt x="1" y="6278"/>
                    <a:pt x="978" y="6487"/>
                  </a:cubicBezTo>
                  <a:cubicBezTo>
                    <a:pt x="1404" y="6579"/>
                    <a:pt x="661" y="6888"/>
                    <a:pt x="928" y="7005"/>
                  </a:cubicBezTo>
                  <a:cubicBezTo>
                    <a:pt x="1113" y="7090"/>
                    <a:pt x="1340" y="7126"/>
                    <a:pt x="1589" y="7126"/>
                  </a:cubicBezTo>
                  <a:cubicBezTo>
                    <a:pt x="2801" y="7126"/>
                    <a:pt x="4537" y="6286"/>
                    <a:pt x="4537" y="6286"/>
                  </a:cubicBezTo>
                  <a:cubicBezTo>
                    <a:pt x="5072" y="6144"/>
                    <a:pt x="4729" y="5902"/>
                    <a:pt x="4570" y="5869"/>
                  </a:cubicBezTo>
                  <a:cubicBezTo>
                    <a:pt x="3944" y="5760"/>
                    <a:pt x="3392" y="5676"/>
                    <a:pt x="2808" y="5585"/>
                  </a:cubicBezTo>
                  <a:cubicBezTo>
                    <a:pt x="2808" y="5585"/>
                    <a:pt x="2682" y="5484"/>
                    <a:pt x="744" y="5359"/>
                  </a:cubicBezTo>
                  <a:cubicBezTo>
                    <a:pt x="699" y="5356"/>
                    <a:pt x="659" y="5354"/>
                    <a:pt x="623" y="5354"/>
                  </a:cubicBezTo>
                  <a:close/>
                  <a:moveTo>
                    <a:pt x="5297" y="6716"/>
                  </a:moveTo>
                  <a:cubicBezTo>
                    <a:pt x="5256" y="6716"/>
                    <a:pt x="5192" y="6744"/>
                    <a:pt x="5097" y="6813"/>
                  </a:cubicBezTo>
                  <a:cubicBezTo>
                    <a:pt x="4236" y="7414"/>
                    <a:pt x="3476" y="7765"/>
                    <a:pt x="2707" y="8166"/>
                  </a:cubicBezTo>
                  <a:cubicBezTo>
                    <a:pt x="2206" y="8442"/>
                    <a:pt x="1772" y="8659"/>
                    <a:pt x="2214" y="8793"/>
                  </a:cubicBezTo>
                  <a:cubicBezTo>
                    <a:pt x="2457" y="8793"/>
                    <a:pt x="2699" y="8742"/>
                    <a:pt x="2925" y="8651"/>
                  </a:cubicBezTo>
                  <a:lnTo>
                    <a:pt x="3050" y="8600"/>
                  </a:lnTo>
                  <a:lnTo>
                    <a:pt x="3050" y="8600"/>
                  </a:lnTo>
                  <a:cubicBezTo>
                    <a:pt x="2192" y="9214"/>
                    <a:pt x="2234" y="9337"/>
                    <a:pt x="2410" y="9337"/>
                  </a:cubicBezTo>
                  <a:cubicBezTo>
                    <a:pt x="2492" y="9337"/>
                    <a:pt x="2604" y="9310"/>
                    <a:pt x="2666" y="9294"/>
                  </a:cubicBezTo>
                  <a:cubicBezTo>
                    <a:pt x="3735" y="9018"/>
                    <a:pt x="4503" y="8133"/>
                    <a:pt x="5163" y="7255"/>
                  </a:cubicBezTo>
                  <a:cubicBezTo>
                    <a:pt x="5275" y="7110"/>
                    <a:pt x="5450" y="6716"/>
                    <a:pt x="5297" y="6716"/>
                  </a:cubicBezTo>
                  <a:close/>
                  <a:moveTo>
                    <a:pt x="10036" y="2472"/>
                  </a:moveTo>
                  <a:cubicBezTo>
                    <a:pt x="9820" y="2472"/>
                    <a:pt x="9493" y="2612"/>
                    <a:pt x="9324" y="2778"/>
                  </a:cubicBezTo>
                  <a:cubicBezTo>
                    <a:pt x="8605" y="3496"/>
                    <a:pt x="7820" y="4181"/>
                    <a:pt x="7051" y="4883"/>
                  </a:cubicBezTo>
                  <a:cubicBezTo>
                    <a:pt x="7051" y="4883"/>
                    <a:pt x="7077" y="4941"/>
                    <a:pt x="6692" y="5234"/>
                  </a:cubicBezTo>
                  <a:cubicBezTo>
                    <a:pt x="6693" y="5233"/>
                    <a:pt x="6694" y="5232"/>
                    <a:pt x="6695" y="5232"/>
                  </a:cubicBezTo>
                  <a:cubicBezTo>
                    <a:pt x="6710" y="5232"/>
                    <a:pt x="6642" y="5376"/>
                    <a:pt x="6642" y="5376"/>
                  </a:cubicBezTo>
                  <a:cubicBezTo>
                    <a:pt x="6391" y="5476"/>
                    <a:pt x="6341" y="5610"/>
                    <a:pt x="6383" y="5727"/>
                  </a:cubicBezTo>
                  <a:cubicBezTo>
                    <a:pt x="6283" y="5768"/>
                    <a:pt x="6216" y="5827"/>
                    <a:pt x="6216" y="5885"/>
                  </a:cubicBezTo>
                  <a:cubicBezTo>
                    <a:pt x="6158" y="5910"/>
                    <a:pt x="6082" y="5961"/>
                    <a:pt x="5957" y="6027"/>
                  </a:cubicBezTo>
                  <a:lnTo>
                    <a:pt x="5932" y="5919"/>
                  </a:lnTo>
                  <a:cubicBezTo>
                    <a:pt x="5808" y="5881"/>
                    <a:pt x="5743" y="5801"/>
                    <a:pt x="5704" y="5801"/>
                  </a:cubicBezTo>
                  <a:cubicBezTo>
                    <a:pt x="5656" y="5801"/>
                    <a:pt x="5647" y="5920"/>
                    <a:pt x="5615" y="6378"/>
                  </a:cubicBezTo>
                  <a:cubicBezTo>
                    <a:pt x="5523" y="7707"/>
                    <a:pt x="5255" y="8475"/>
                    <a:pt x="5038" y="9461"/>
                  </a:cubicBezTo>
                  <a:cubicBezTo>
                    <a:pt x="4957" y="9816"/>
                    <a:pt x="4692" y="10623"/>
                    <a:pt x="4957" y="10623"/>
                  </a:cubicBezTo>
                  <a:cubicBezTo>
                    <a:pt x="4992" y="10623"/>
                    <a:pt x="5035" y="10610"/>
                    <a:pt x="5088" y="10580"/>
                  </a:cubicBezTo>
                  <a:cubicBezTo>
                    <a:pt x="5280" y="10472"/>
                    <a:pt x="5280" y="10221"/>
                    <a:pt x="5422" y="10154"/>
                  </a:cubicBezTo>
                  <a:cubicBezTo>
                    <a:pt x="5433" y="10149"/>
                    <a:pt x="5444" y="10147"/>
                    <a:pt x="5456" y="10147"/>
                  </a:cubicBezTo>
                  <a:cubicBezTo>
                    <a:pt x="5550" y="10147"/>
                    <a:pt x="5664" y="10299"/>
                    <a:pt x="5773" y="10299"/>
                  </a:cubicBezTo>
                  <a:cubicBezTo>
                    <a:pt x="5825" y="10299"/>
                    <a:pt x="5876" y="10265"/>
                    <a:pt x="5924" y="10163"/>
                  </a:cubicBezTo>
                  <a:cubicBezTo>
                    <a:pt x="6358" y="9219"/>
                    <a:pt x="6266" y="7940"/>
                    <a:pt x="6141" y="6779"/>
                  </a:cubicBezTo>
                  <a:lnTo>
                    <a:pt x="6141" y="6779"/>
                  </a:lnTo>
                  <a:cubicBezTo>
                    <a:pt x="6659" y="7698"/>
                    <a:pt x="7402" y="8625"/>
                    <a:pt x="8012" y="9336"/>
                  </a:cubicBezTo>
                  <a:cubicBezTo>
                    <a:pt x="8200" y="9555"/>
                    <a:pt x="8322" y="9636"/>
                    <a:pt x="8400" y="9636"/>
                  </a:cubicBezTo>
                  <a:cubicBezTo>
                    <a:pt x="8593" y="9636"/>
                    <a:pt x="8513" y="9141"/>
                    <a:pt x="8472" y="9010"/>
                  </a:cubicBezTo>
                  <a:cubicBezTo>
                    <a:pt x="8455" y="8968"/>
                    <a:pt x="8330" y="8509"/>
                    <a:pt x="8279" y="8408"/>
                  </a:cubicBezTo>
                  <a:lnTo>
                    <a:pt x="8279" y="8408"/>
                  </a:lnTo>
                  <a:cubicBezTo>
                    <a:pt x="8703" y="8783"/>
                    <a:pt x="9046" y="8832"/>
                    <a:pt x="9197" y="8832"/>
                  </a:cubicBezTo>
                  <a:cubicBezTo>
                    <a:pt x="9252" y="8832"/>
                    <a:pt x="9282" y="8826"/>
                    <a:pt x="9282" y="8826"/>
                  </a:cubicBezTo>
                  <a:cubicBezTo>
                    <a:pt x="9466" y="8534"/>
                    <a:pt x="9173" y="8291"/>
                    <a:pt x="8948" y="8057"/>
                  </a:cubicBezTo>
                  <a:cubicBezTo>
                    <a:pt x="8936" y="8045"/>
                    <a:pt x="8939" y="8040"/>
                    <a:pt x="8953" y="8040"/>
                  </a:cubicBezTo>
                  <a:cubicBezTo>
                    <a:pt x="9026" y="8040"/>
                    <a:pt x="9399" y="8174"/>
                    <a:pt x="9697" y="8174"/>
                  </a:cubicBezTo>
                  <a:cubicBezTo>
                    <a:pt x="9893" y="8174"/>
                    <a:pt x="10057" y="8116"/>
                    <a:pt x="10084" y="7924"/>
                  </a:cubicBezTo>
                  <a:cubicBezTo>
                    <a:pt x="10117" y="7590"/>
                    <a:pt x="8071" y="6946"/>
                    <a:pt x="7511" y="6637"/>
                  </a:cubicBezTo>
                  <a:lnTo>
                    <a:pt x="6926" y="6345"/>
                  </a:lnTo>
                  <a:cubicBezTo>
                    <a:pt x="6801" y="6261"/>
                    <a:pt x="6684" y="6169"/>
                    <a:pt x="6567" y="6069"/>
                  </a:cubicBezTo>
                  <a:lnTo>
                    <a:pt x="6592" y="6069"/>
                  </a:lnTo>
                  <a:lnTo>
                    <a:pt x="6784" y="6086"/>
                  </a:lnTo>
                  <a:cubicBezTo>
                    <a:pt x="8104" y="6270"/>
                    <a:pt x="9140" y="6754"/>
                    <a:pt x="10460" y="6796"/>
                  </a:cubicBezTo>
                  <a:cubicBezTo>
                    <a:pt x="10819" y="6796"/>
                    <a:pt x="10861" y="6437"/>
                    <a:pt x="10660" y="6328"/>
                  </a:cubicBezTo>
                  <a:cubicBezTo>
                    <a:pt x="10412" y="6188"/>
                    <a:pt x="10348" y="6151"/>
                    <a:pt x="10349" y="6151"/>
                  </a:cubicBezTo>
                  <a:lnTo>
                    <a:pt x="10349" y="6151"/>
                  </a:lnTo>
                  <a:cubicBezTo>
                    <a:pt x="10350" y="6151"/>
                    <a:pt x="10426" y="6194"/>
                    <a:pt x="10426" y="6194"/>
                  </a:cubicBezTo>
                  <a:cubicBezTo>
                    <a:pt x="10861" y="6027"/>
                    <a:pt x="10752" y="5860"/>
                    <a:pt x="10752" y="5860"/>
                  </a:cubicBezTo>
                  <a:cubicBezTo>
                    <a:pt x="10642" y="5699"/>
                    <a:pt x="10444" y="5650"/>
                    <a:pt x="10208" y="5650"/>
                  </a:cubicBezTo>
                  <a:cubicBezTo>
                    <a:pt x="9871" y="5650"/>
                    <a:pt x="9458" y="5750"/>
                    <a:pt x="9123" y="5760"/>
                  </a:cubicBezTo>
                  <a:cubicBezTo>
                    <a:pt x="8714" y="5768"/>
                    <a:pt x="8305" y="5802"/>
                    <a:pt x="7895" y="5810"/>
                  </a:cubicBezTo>
                  <a:lnTo>
                    <a:pt x="7469" y="5768"/>
                  </a:lnTo>
                  <a:cubicBezTo>
                    <a:pt x="8096" y="5560"/>
                    <a:pt x="8714" y="5217"/>
                    <a:pt x="9307" y="4908"/>
                  </a:cubicBezTo>
                  <a:cubicBezTo>
                    <a:pt x="9416" y="4858"/>
                    <a:pt x="9524" y="4791"/>
                    <a:pt x="9624" y="4716"/>
                  </a:cubicBezTo>
                  <a:cubicBezTo>
                    <a:pt x="10201" y="4357"/>
                    <a:pt x="10034" y="3989"/>
                    <a:pt x="10034" y="3989"/>
                  </a:cubicBezTo>
                  <a:cubicBezTo>
                    <a:pt x="10468" y="3680"/>
                    <a:pt x="10961" y="3454"/>
                    <a:pt x="10944" y="3095"/>
                  </a:cubicBezTo>
                  <a:cubicBezTo>
                    <a:pt x="10933" y="2895"/>
                    <a:pt x="10827" y="2828"/>
                    <a:pt x="10689" y="2828"/>
                  </a:cubicBezTo>
                  <a:cubicBezTo>
                    <a:pt x="10414" y="2828"/>
                    <a:pt x="10017" y="3095"/>
                    <a:pt x="10017" y="3095"/>
                  </a:cubicBezTo>
                  <a:cubicBezTo>
                    <a:pt x="10371" y="2633"/>
                    <a:pt x="10268" y="2472"/>
                    <a:pt x="10036" y="24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6923743" y="3927054"/>
              <a:ext cx="152915" cy="157453"/>
            </a:xfrm>
            <a:custGeom>
              <a:avLst/>
              <a:gdLst/>
              <a:ahLst/>
              <a:cxnLst/>
              <a:rect l="l" t="t" r="r" b="b"/>
              <a:pathLst>
                <a:path w="3100" h="3192" extrusionOk="0">
                  <a:moveTo>
                    <a:pt x="168" y="1872"/>
                  </a:moveTo>
                  <a:cubicBezTo>
                    <a:pt x="1" y="1295"/>
                    <a:pt x="727" y="544"/>
                    <a:pt x="727" y="544"/>
                  </a:cubicBezTo>
                  <a:cubicBezTo>
                    <a:pt x="811" y="427"/>
                    <a:pt x="928" y="343"/>
                    <a:pt x="1062" y="285"/>
                  </a:cubicBezTo>
                  <a:cubicBezTo>
                    <a:pt x="1630" y="1"/>
                    <a:pt x="2348" y="351"/>
                    <a:pt x="2599" y="844"/>
                  </a:cubicBezTo>
                  <a:cubicBezTo>
                    <a:pt x="3100" y="1863"/>
                    <a:pt x="1730" y="3192"/>
                    <a:pt x="636" y="2473"/>
                  </a:cubicBezTo>
                  <a:cubicBezTo>
                    <a:pt x="393" y="2315"/>
                    <a:pt x="184" y="1930"/>
                    <a:pt x="184" y="1930"/>
                  </a:cubicBezTo>
                  <a:cubicBezTo>
                    <a:pt x="176" y="1905"/>
                    <a:pt x="176" y="1905"/>
                    <a:pt x="168" y="187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4"/>
            <p:cNvSpPr/>
            <p:nvPr/>
          </p:nvSpPr>
          <p:spPr>
            <a:xfrm>
              <a:off x="7640768" y="2949186"/>
              <a:ext cx="739765" cy="733155"/>
            </a:xfrm>
            <a:custGeom>
              <a:avLst/>
              <a:gdLst/>
              <a:ahLst/>
              <a:cxnLst/>
              <a:rect l="l" t="t" r="r" b="b"/>
              <a:pathLst>
                <a:path w="14997" h="14863" extrusionOk="0">
                  <a:moveTo>
                    <a:pt x="11805" y="12740"/>
                  </a:moveTo>
                  <a:lnTo>
                    <a:pt x="11805" y="12749"/>
                  </a:lnTo>
                  <a:cubicBezTo>
                    <a:pt x="11554" y="13091"/>
                    <a:pt x="10861" y="12807"/>
                    <a:pt x="10468" y="12598"/>
                  </a:cubicBezTo>
                  <a:cubicBezTo>
                    <a:pt x="9591" y="12139"/>
                    <a:pt x="9006" y="11253"/>
                    <a:pt x="8455" y="10368"/>
                  </a:cubicBezTo>
                  <a:cubicBezTo>
                    <a:pt x="8455" y="10368"/>
                    <a:pt x="8898" y="13835"/>
                    <a:pt x="8438" y="14227"/>
                  </a:cubicBezTo>
                  <a:cubicBezTo>
                    <a:pt x="8229" y="14394"/>
                    <a:pt x="7344" y="14269"/>
                    <a:pt x="7219" y="13242"/>
                  </a:cubicBezTo>
                  <a:cubicBezTo>
                    <a:pt x="7219" y="13242"/>
                    <a:pt x="5673" y="14862"/>
                    <a:pt x="6350" y="12013"/>
                  </a:cubicBezTo>
                  <a:cubicBezTo>
                    <a:pt x="6442" y="11638"/>
                    <a:pt x="6559" y="11270"/>
                    <a:pt x="6701" y="10919"/>
                  </a:cubicBezTo>
                  <a:cubicBezTo>
                    <a:pt x="6843" y="10568"/>
                    <a:pt x="7118" y="10084"/>
                    <a:pt x="7118" y="10084"/>
                  </a:cubicBezTo>
                  <a:lnTo>
                    <a:pt x="6584" y="10602"/>
                  </a:lnTo>
                  <a:cubicBezTo>
                    <a:pt x="6492" y="10694"/>
                    <a:pt x="6392" y="10785"/>
                    <a:pt x="6291" y="10877"/>
                  </a:cubicBezTo>
                  <a:cubicBezTo>
                    <a:pt x="6183" y="10978"/>
                    <a:pt x="6066" y="11095"/>
                    <a:pt x="5940" y="11195"/>
                  </a:cubicBezTo>
                  <a:cubicBezTo>
                    <a:pt x="5848" y="11278"/>
                    <a:pt x="5748" y="11370"/>
                    <a:pt x="5648" y="11445"/>
                  </a:cubicBezTo>
                  <a:cubicBezTo>
                    <a:pt x="4896" y="12055"/>
                    <a:pt x="3885" y="12749"/>
                    <a:pt x="3008" y="12314"/>
                  </a:cubicBezTo>
                  <a:cubicBezTo>
                    <a:pt x="2958" y="12289"/>
                    <a:pt x="2916" y="12256"/>
                    <a:pt x="2874" y="12222"/>
                  </a:cubicBezTo>
                  <a:cubicBezTo>
                    <a:pt x="2766" y="12105"/>
                    <a:pt x="2808" y="11947"/>
                    <a:pt x="2900" y="11805"/>
                  </a:cubicBezTo>
                  <a:cubicBezTo>
                    <a:pt x="2916" y="11755"/>
                    <a:pt x="2941" y="11721"/>
                    <a:pt x="2966" y="11679"/>
                  </a:cubicBezTo>
                  <a:cubicBezTo>
                    <a:pt x="2991" y="11646"/>
                    <a:pt x="3025" y="11612"/>
                    <a:pt x="3058" y="11579"/>
                  </a:cubicBezTo>
                  <a:cubicBezTo>
                    <a:pt x="3158" y="11445"/>
                    <a:pt x="3242" y="11354"/>
                    <a:pt x="3133" y="11370"/>
                  </a:cubicBezTo>
                  <a:cubicBezTo>
                    <a:pt x="2507" y="11454"/>
                    <a:pt x="1220" y="11111"/>
                    <a:pt x="3067" y="10159"/>
                  </a:cubicBezTo>
                  <a:cubicBezTo>
                    <a:pt x="3735" y="9816"/>
                    <a:pt x="4462" y="9616"/>
                    <a:pt x="5180" y="9390"/>
                  </a:cubicBezTo>
                  <a:cubicBezTo>
                    <a:pt x="5180" y="9390"/>
                    <a:pt x="2666" y="9474"/>
                    <a:pt x="1655" y="9207"/>
                  </a:cubicBezTo>
                  <a:cubicBezTo>
                    <a:pt x="1429" y="9148"/>
                    <a:pt x="1195" y="9106"/>
                    <a:pt x="1095" y="8881"/>
                  </a:cubicBezTo>
                  <a:cubicBezTo>
                    <a:pt x="811" y="8221"/>
                    <a:pt x="1747" y="8254"/>
                    <a:pt x="1488" y="8196"/>
                  </a:cubicBezTo>
                  <a:cubicBezTo>
                    <a:pt x="1304" y="8154"/>
                    <a:pt x="1062" y="8020"/>
                    <a:pt x="1179" y="7786"/>
                  </a:cubicBezTo>
                  <a:cubicBezTo>
                    <a:pt x="1220" y="7694"/>
                    <a:pt x="1396" y="7720"/>
                    <a:pt x="1446" y="7686"/>
                  </a:cubicBezTo>
                  <a:cubicBezTo>
                    <a:pt x="1412" y="7661"/>
                    <a:pt x="1362" y="7636"/>
                    <a:pt x="1304" y="7603"/>
                  </a:cubicBezTo>
                  <a:cubicBezTo>
                    <a:pt x="1304" y="7603"/>
                    <a:pt x="1" y="6600"/>
                    <a:pt x="1346" y="6224"/>
                  </a:cubicBezTo>
                  <a:cubicBezTo>
                    <a:pt x="1655" y="6132"/>
                    <a:pt x="2006" y="6207"/>
                    <a:pt x="2265" y="6299"/>
                  </a:cubicBezTo>
                  <a:cubicBezTo>
                    <a:pt x="2532" y="6366"/>
                    <a:pt x="2791" y="6450"/>
                    <a:pt x="3042" y="6558"/>
                  </a:cubicBezTo>
                  <a:cubicBezTo>
                    <a:pt x="3184" y="6608"/>
                    <a:pt x="3317" y="6667"/>
                    <a:pt x="3451" y="6725"/>
                  </a:cubicBezTo>
                  <a:cubicBezTo>
                    <a:pt x="3768" y="6784"/>
                    <a:pt x="4086" y="6867"/>
                    <a:pt x="4403" y="6959"/>
                  </a:cubicBezTo>
                  <a:cubicBezTo>
                    <a:pt x="4102" y="6784"/>
                    <a:pt x="3802" y="6608"/>
                    <a:pt x="3509" y="6433"/>
                  </a:cubicBezTo>
                  <a:cubicBezTo>
                    <a:pt x="3342" y="6333"/>
                    <a:pt x="3167" y="6232"/>
                    <a:pt x="3000" y="6124"/>
                  </a:cubicBezTo>
                  <a:cubicBezTo>
                    <a:pt x="2849" y="6032"/>
                    <a:pt x="2707" y="5932"/>
                    <a:pt x="2557" y="5831"/>
                  </a:cubicBezTo>
                  <a:cubicBezTo>
                    <a:pt x="2440" y="5756"/>
                    <a:pt x="2331" y="5673"/>
                    <a:pt x="2223" y="5589"/>
                  </a:cubicBezTo>
                  <a:cubicBezTo>
                    <a:pt x="2106" y="5514"/>
                    <a:pt x="2031" y="5447"/>
                    <a:pt x="1939" y="5372"/>
                  </a:cubicBezTo>
                  <a:cubicBezTo>
                    <a:pt x="1880" y="5322"/>
                    <a:pt x="1822" y="5272"/>
                    <a:pt x="1755" y="5222"/>
                  </a:cubicBezTo>
                  <a:cubicBezTo>
                    <a:pt x="1697" y="5172"/>
                    <a:pt x="1638" y="5113"/>
                    <a:pt x="1580" y="5063"/>
                  </a:cubicBezTo>
                  <a:cubicBezTo>
                    <a:pt x="1538" y="5021"/>
                    <a:pt x="1496" y="4979"/>
                    <a:pt x="1454" y="4938"/>
                  </a:cubicBezTo>
                  <a:cubicBezTo>
                    <a:pt x="1195" y="4687"/>
                    <a:pt x="677" y="4202"/>
                    <a:pt x="2072" y="4002"/>
                  </a:cubicBezTo>
                  <a:cubicBezTo>
                    <a:pt x="1847" y="3793"/>
                    <a:pt x="1855" y="3300"/>
                    <a:pt x="2398" y="3284"/>
                  </a:cubicBezTo>
                  <a:cubicBezTo>
                    <a:pt x="2382" y="3250"/>
                    <a:pt x="2382" y="3217"/>
                    <a:pt x="2390" y="3175"/>
                  </a:cubicBezTo>
                  <a:cubicBezTo>
                    <a:pt x="2457" y="2799"/>
                    <a:pt x="2950" y="2991"/>
                    <a:pt x="3259" y="3100"/>
                  </a:cubicBezTo>
                  <a:cubicBezTo>
                    <a:pt x="4044" y="3367"/>
                    <a:pt x="4704" y="3943"/>
                    <a:pt x="5289" y="4570"/>
                  </a:cubicBezTo>
                  <a:cubicBezTo>
                    <a:pt x="5205" y="4461"/>
                    <a:pt x="5113" y="4344"/>
                    <a:pt x="5030" y="4228"/>
                  </a:cubicBezTo>
                  <a:lnTo>
                    <a:pt x="5030" y="4228"/>
                  </a:lnTo>
                  <a:cubicBezTo>
                    <a:pt x="4879" y="4052"/>
                    <a:pt x="4746" y="3868"/>
                    <a:pt x="4637" y="3668"/>
                  </a:cubicBezTo>
                  <a:cubicBezTo>
                    <a:pt x="4579" y="3584"/>
                    <a:pt x="4520" y="3492"/>
                    <a:pt x="4470" y="3409"/>
                  </a:cubicBezTo>
                  <a:cubicBezTo>
                    <a:pt x="4403" y="3317"/>
                    <a:pt x="4228" y="3075"/>
                    <a:pt x="3835" y="2498"/>
                  </a:cubicBezTo>
                  <a:cubicBezTo>
                    <a:pt x="3184" y="1579"/>
                    <a:pt x="3986" y="878"/>
                    <a:pt x="4437" y="1003"/>
                  </a:cubicBezTo>
                  <a:cubicBezTo>
                    <a:pt x="4503" y="1028"/>
                    <a:pt x="4562" y="1061"/>
                    <a:pt x="4620" y="1111"/>
                  </a:cubicBezTo>
                  <a:cubicBezTo>
                    <a:pt x="4704" y="1178"/>
                    <a:pt x="4771" y="1228"/>
                    <a:pt x="4829" y="1279"/>
                  </a:cubicBezTo>
                  <a:cubicBezTo>
                    <a:pt x="4829" y="1237"/>
                    <a:pt x="4829" y="1178"/>
                    <a:pt x="4838" y="1128"/>
                  </a:cubicBezTo>
                  <a:cubicBezTo>
                    <a:pt x="4863" y="710"/>
                    <a:pt x="5305" y="460"/>
                    <a:pt x="5765" y="978"/>
                  </a:cubicBezTo>
                  <a:cubicBezTo>
                    <a:pt x="5790" y="0"/>
                    <a:pt x="6634" y="702"/>
                    <a:pt x="6801" y="961"/>
                  </a:cubicBezTo>
                  <a:cubicBezTo>
                    <a:pt x="6826" y="1003"/>
                    <a:pt x="6859" y="1053"/>
                    <a:pt x="6884" y="1103"/>
                  </a:cubicBezTo>
                  <a:cubicBezTo>
                    <a:pt x="6943" y="1237"/>
                    <a:pt x="7001" y="1370"/>
                    <a:pt x="7051" y="1504"/>
                  </a:cubicBezTo>
                  <a:cubicBezTo>
                    <a:pt x="7077" y="1554"/>
                    <a:pt x="7093" y="1604"/>
                    <a:pt x="7110" y="1654"/>
                  </a:cubicBezTo>
                  <a:cubicBezTo>
                    <a:pt x="7352" y="2156"/>
                    <a:pt x="7561" y="2665"/>
                    <a:pt x="7745" y="3192"/>
                  </a:cubicBezTo>
                  <a:cubicBezTo>
                    <a:pt x="7837" y="3426"/>
                    <a:pt x="7895" y="3676"/>
                    <a:pt x="7937" y="3918"/>
                  </a:cubicBezTo>
                  <a:cubicBezTo>
                    <a:pt x="8046" y="2799"/>
                    <a:pt x="8012" y="1638"/>
                    <a:pt x="8355" y="560"/>
                  </a:cubicBezTo>
                  <a:cubicBezTo>
                    <a:pt x="8413" y="385"/>
                    <a:pt x="8564" y="251"/>
                    <a:pt x="8747" y="201"/>
                  </a:cubicBezTo>
                  <a:cubicBezTo>
                    <a:pt x="8789" y="193"/>
                    <a:pt x="8831" y="184"/>
                    <a:pt x="8864" y="184"/>
                  </a:cubicBezTo>
                  <a:cubicBezTo>
                    <a:pt x="9165" y="159"/>
                    <a:pt x="9499" y="326"/>
                    <a:pt x="9625" y="819"/>
                  </a:cubicBezTo>
                  <a:cubicBezTo>
                    <a:pt x="9708" y="1170"/>
                    <a:pt x="9549" y="1730"/>
                    <a:pt x="9750" y="1362"/>
                  </a:cubicBezTo>
                  <a:cubicBezTo>
                    <a:pt x="10034" y="844"/>
                    <a:pt x="10552" y="811"/>
                    <a:pt x="10310" y="1989"/>
                  </a:cubicBezTo>
                  <a:cubicBezTo>
                    <a:pt x="10310" y="1989"/>
                    <a:pt x="11070" y="786"/>
                    <a:pt x="11546" y="1070"/>
                  </a:cubicBezTo>
                  <a:cubicBezTo>
                    <a:pt x="12039" y="1362"/>
                    <a:pt x="11797" y="2072"/>
                    <a:pt x="11671" y="2557"/>
                  </a:cubicBezTo>
                  <a:cubicBezTo>
                    <a:pt x="11371" y="3726"/>
                    <a:pt x="10560" y="4704"/>
                    <a:pt x="9767" y="5623"/>
                  </a:cubicBezTo>
                  <a:cubicBezTo>
                    <a:pt x="10026" y="5422"/>
                    <a:pt x="10276" y="5197"/>
                    <a:pt x="10510" y="4971"/>
                  </a:cubicBezTo>
                  <a:cubicBezTo>
                    <a:pt x="11170" y="4319"/>
                    <a:pt x="11772" y="3609"/>
                    <a:pt x="12323" y="2866"/>
                  </a:cubicBezTo>
                  <a:cubicBezTo>
                    <a:pt x="12741" y="2323"/>
                    <a:pt x="13918" y="1796"/>
                    <a:pt x="13492" y="3192"/>
                  </a:cubicBezTo>
                  <a:cubicBezTo>
                    <a:pt x="13492" y="3192"/>
                    <a:pt x="13935" y="2899"/>
                    <a:pt x="14152" y="3175"/>
                  </a:cubicBezTo>
                  <a:cubicBezTo>
                    <a:pt x="14403" y="3484"/>
                    <a:pt x="14127" y="3994"/>
                    <a:pt x="13793" y="4344"/>
                  </a:cubicBezTo>
                  <a:cubicBezTo>
                    <a:pt x="13985" y="4303"/>
                    <a:pt x="14236" y="4261"/>
                    <a:pt x="14328" y="4470"/>
                  </a:cubicBezTo>
                  <a:cubicBezTo>
                    <a:pt x="14562" y="5021"/>
                    <a:pt x="13810" y="5472"/>
                    <a:pt x="13217" y="5999"/>
                  </a:cubicBezTo>
                  <a:cubicBezTo>
                    <a:pt x="12649" y="6500"/>
                    <a:pt x="12030" y="6934"/>
                    <a:pt x="11371" y="7293"/>
                  </a:cubicBezTo>
                  <a:cubicBezTo>
                    <a:pt x="11997" y="7135"/>
                    <a:pt x="12632" y="7018"/>
                    <a:pt x="13275" y="6926"/>
                  </a:cubicBezTo>
                  <a:cubicBezTo>
                    <a:pt x="13601" y="6834"/>
                    <a:pt x="13935" y="6801"/>
                    <a:pt x="14269" y="6817"/>
                  </a:cubicBezTo>
                  <a:cubicBezTo>
                    <a:pt x="14612" y="6759"/>
                    <a:pt x="14996" y="7285"/>
                    <a:pt x="14754" y="7669"/>
                  </a:cubicBezTo>
                  <a:cubicBezTo>
                    <a:pt x="14604" y="7920"/>
                    <a:pt x="14478" y="7962"/>
                    <a:pt x="14052" y="8171"/>
                  </a:cubicBezTo>
                  <a:cubicBezTo>
                    <a:pt x="14161" y="8304"/>
                    <a:pt x="14954" y="8379"/>
                    <a:pt x="14487" y="8856"/>
                  </a:cubicBezTo>
                  <a:cubicBezTo>
                    <a:pt x="13918" y="9432"/>
                    <a:pt x="12607" y="9123"/>
                    <a:pt x="11755" y="8948"/>
                  </a:cubicBezTo>
                  <a:lnTo>
                    <a:pt x="11680" y="8931"/>
                  </a:lnTo>
                  <a:lnTo>
                    <a:pt x="11939" y="9048"/>
                  </a:lnTo>
                  <a:cubicBezTo>
                    <a:pt x="12490" y="9298"/>
                    <a:pt x="13751" y="9658"/>
                    <a:pt x="13626" y="10242"/>
                  </a:cubicBezTo>
                  <a:cubicBezTo>
                    <a:pt x="13501" y="10861"/>
                    <a:pt x="12732" y="10769"/>
                    <a:pt x="12181" y="10811"/>
                  </a:cubicBezTo>
                  <a:cubicBezTo>
                    <a:pt x="12181" y="10811"/>
                    <a:pt x="13217" y="11379"/>
                    <a:pt x="12356" y="11746"/>
                  </a:cubicBezTo>
                  <a:cubicBezTo>
                    <a:pt x="11880" y="11955"/>
                    <a:pt x="11070" y="11470"/>
                    <a:pt x="11471" y="11905"/>
                  </a:cubicBezTo>
                  <a:cubicBezTo>
                    <a:pt x="11621" y="12080"/>
                    <a:pt x="11797" y="12289"/>
                    <a:pt x="11847" y="12481"/>
                  </a:cubicBezTo>
                  <a:cubicBezTo>
                    <a:pt x="11930" y="12648"/>
                    <a:pt x="11880" y="12724"/>
                    <a:pt x="11805" y="12740"/>
                  </a:cubicBezTo>
                  <a:close/>
                  <a:moveTo>
                    <a:pt x="6107" y="702"/>
                  </a:moveTo>
                  <a:lnTo>
                    <a:pt x="6107" y="702"/>
                  </a:lnTo>
                  <a:cubicBezTo>
                    <a:pt x="6074" y="644"/>
                    <a:pt x="6041" y="610"/>
                    <a:pt x="6107" y="702"/>
                  </a:cubicBezTo>
                  <a:close/>
                  <a:moveTo>
                    <a:pt x="6107" y="2657"/>
                  </a:moveTo>
                  <a:close/>
                  <a:moveTo>
                    <a:pt x="13543" y="2732"/>
                  </a:moveTo>
                  <a:cubicBezTo>
                    <a:pt x="13584" y="2674"/>
                    <a:pt x="13576" y="2682"/>
                    <a:pt x="13526" y="2682"/>
                  </a:cubicBezTo>
                  <a:cubicBezTo>
                    <a:pt x="13543" y="2699"/>
                    <a:pt x="13543" y="2715"/>
                    <a:pt x="13551" y="2732"/>
                  </a:cubicBezTo>
                  <a:close/>
                  <a:moveTo>
                    <a:pt x="9599" y="3426"/>
                  </a:moveTo>
                  <a:lnTo>
                    <a:pt x="9599" y="3426"/>
                  </a:lnTo>
                  <a:lnTo>
                    <a:pt x="9583" y="3459"/>
                  </a:lnTo>
                  <a:close/>
                  <a:moveTo>
                    <a:pt x="13300" y="8455"/>
                  </a:moveTo>
                  <a:lnTo>
                    <a:pt x="13300" y="8455"/>
                  </a:lnTo>
                  <a:lnTo>
                    <a:pt x="13292" y="8455"/>
                  </a:lnTo>
                  <a:lnTo>
                    <a:pt x="13292" y="8455"/>
                  </a:lnTo>
                  <a:close/>
                  <a:moveTo>
                    <a:pt x="12390" y="9349"/>
                  </a:moveTo>
                  <a:lnTo>
                    <a:pt x="12365" y="9340"/>
                  </a:lnTo>
                  <a:lnTo>
                    <a:pt x="12398" y="9357"/>
                  </a:lnTo>
                  <a:close/>
                  <a:moveTo>
                    <a:pt x="2473" y="11019"/>
                  </a:moveTo>
                  <a:close/>
                  <a:moveTo>
                    <a:pt x="11763" y="12615"/>
                  </a:moveTo>
                  <a:close/>
                  <a:moveTo>
                    <a:pt x="6483" y="13501"/>
                  </a:moveTo>
                  <a:lnTo>
                    <a:pt x="6458" y="13492"/>
                  </a:lnTo>
                  <a:cubicBezTo>
                    <a:pt x="6458" y="13492"/>
                    <a:pt x="6467" y="13501"/>
                    <a:pt x="6475" y="135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4"/>
            <p:cNvSpPr/>
            <p:nvPr/>
          </p:nvSpPr>
          <p:spPr>
            <a:xfrm>
              <a:off x="7738436" y="3038863"/>
              <a:ext cx="540728" cy="524006"/>
            </a:xfrm>
            <a:custGeom>
              <a:avLst/>
              <a:gdLst/>
              <a:ahLst/>
              <a:cxnLst/>
              <a:rect l="l" t="t" r="r" b="b"/>
              <a:pathLst>
                <a:path w="10962" h="10623" extrusionOk="0">
                  <a:moveTo>
                    <a:pt x="4358" y="0"/>
                  </a:moveTo>
                  <a:cubicBezTo>
                    <a:pt x="4281" y="0"/>
                    <a:pt x="4209" y="110"/>
                    <a:pt x="4186" y="463"/>
                  </a:cubicBezTo>
                  <a:cubicBezTo>
                    <a:pt x="4171" y="727"/>
                    <a:pt x="4269" y="1039"/>
                    <a:pt x="4220" y="1039"/>
                  </a:cubicBezTo>
                  <a:cubicBezTo>
                    <a:pt x="4189" y="1039"/>
                    <a:pt x="4095" y="908"/>
                    <a:pt x="3868" y="547"/>
                  </a:cubicBezTo>
                  <a:cubicBezTo>
                    <a:pt x="3729" y="323"/>
                    <a:pt x="3625" y="243"/>
                    <a:pt x="3549" y="243"/>
                  </a:cubicBezTo>
                  <a:cubicBezTo>
                    <a:pt x="3407" y="243"/>
                    <a:pt x="3365" y="525"/>
                    <a:pt x="3376" y="672"/>
                  </a:cubicBezTo>
                  <a:cubicBezTo>
                    <a:pt x="3376" y="705"/>
                    <a:pt x="3384" y="730"/>
                    <a:pt x="3384" y="755"/>
                  </a:cubicBezTo>
                  <a:cubicBezTo>
                    <a:pt x="3410" y="998"/>
                    <a:pt x="3411" y="1066"/>
                    <a:pt x="3405" y="1066"/>
                  </a:cubicBezTo>
                  <a:cubicBezTo>
                    <a:pt x="3397" y="1066"/>
                    <a:pt x="3376" y="956"/>
                    <a:pt x="3376" y="956"/>
                  </a:cubicBezTo>
                  <a:cubicBezTo>
                    <a:pt x="3149" y="612"/>
                    <a:pt x="2999" y="478"/>
                    <a:pt x="2909" y="478"/>
                  </a:cubicBezTo>
                  <a:cubicBezTo>
                    <a:pt x="2672" y="478"/>
                    <a:pt x="2860" y="1414"/>
                    <a:pt x="3175" y="1875"/>
                  </a:cubicBezTo>
                  <a:cubicBezTo>
                    <a:pt x="3534" y="2384"/>
                    <a:pt x="3902" y="2877"/>
                    <a:pt x="4303" y="3362"/>
                  </a:cubicBezTo>
                  <a:lnTo>
                    <a:pt x="4955" y="4064"/>
                  </a:lnTo>
                  <a:cubicBezTo>
                    <a:pt x="5187" y="4402"/>
                    <a:pt x="5523" y="4700"/>
                    <a:pt x="5669" y="4700"/>
                  </a:cubicBezTo>
                  <a:cubicBezTo>
                    <a:pt x="5754" y="4700"/>
                    <a:pt x="5774" y="4599"/>
                    <a:pt x="5673" y="4348"/>
                  </a:cubicBezTo>
                  <a:cubicBezTo>
                    <a:pt x="5339" y="3629"/>
                    <a:pt x="5188" y="2618"/>
                    <a:pt x="4971" y="1683"/>
                  </a:cubicBezTo>
                  <a:cubicBezTo>
                    <a:pt x="4879" y="1282"/>
                    <a:pt x="4938" y="1123"/>
                    <a:pt x="4579" y="229"/>
                  </a:cubicBezTo>
                  <a:cubicBezTo>
                    <a:pt x="4539" y="140"/>
                    <a:pt x="4445" y="0"/>
                    <a:pt x="4358" y="0"/>
                  </a:cubicBezTo>
                  <a:close/>
                  <a:moveTo>
                    <a:pt x="1946" y="2251"/>
                  </a:moveTo>
                  <a:cubicBezTo>
                    <a:pt x="1720" y="2251"/>
                    <a:pt x="1707" y="2543"/>
                    <a:pt x="1797" y="2702"/>
                  </a:cubicBezTo>
                  <a:cubicBezTo>
                    <a:pt x="1849" y="2784"/>
                    <a:pt x="1858" y="2814"/>
                    <a:pt x="1840" y="2814"/>
                  </a:cubicBezTo>
                  <a:cubicBezTo>
                    <a:pt x="1804" y="2814"/>
                    <a:pt x="1658" y="2688"/>
                    <a:pt x="1546" y="2627"/>
                  </a:cubicBezTo>
                  <a:lnTo>
                    <a:pt x="1546" y="2627"/>
                  </a:lnTo>
                  <a:cubicBezTo>
                    <a:pt x="1546" y="2627"/>
                    <a:pt x="1546" y="2627"/>
                    <a:pt x="1546" y="2627"/>
                  </a:cubicBezTo>
                  <a:cubicBezTo>
                    <a:pt x="1547" y="2627"/>
                    <a:pt x="1137" y="2414"/>
                    <a:pt x="950" y="2414"/>
                  </a:cubicBezTo>
                  <a:cubicBezTo>
                    <a:pt x="821" y="2414"/>
                    <a:pt x="800" y="2518"/>
                    <a:pt x="1103" y="2869"/>
                  </a:cubicBezTo>
                  <a:cubicBezTo>
                    <a:pt x="1436" y="3237"/>
                    <a:pt x="1491" y="3335"/>
                    <a:pt x="1454" y="3335"/>
                  </a:cubicBezTo>
                  <a:cubicBezTo>
                    <a:pt x="1411" y="3335"/>
                    <a:pt x="1245" y="3203"/>
                    <a:pt x="1245" y="3203"/>
                  </a:cubicBezTo>
                  <a:cubicBezTo>
                    <a:pt x="1226" y="3203"/>
                    <a:pt x="1207" y="3202"/>
                    <a:pt x="1189" y="3202"/>
                  </a:cubicBezTo>
                  <a:cubicBezTo>
                    <a:pt x="500" y="3202"/>
                    <a:pt x="1095" y="3663"/>
                    <a:pt x="1095" y="3663"/>
                  </a:cubicBezTo>
                  <a:lnTo>
                    <a:pt x="1112" y="3671"/>
                  </a:lnTo>
                  <a:lnTo>
                    <a:pt x="1120" y="3671"/>
                  </a:lnTo>
                  <a:cubicBezTo>
                    <a:pt x="1838" y="4130"/>
                    <a:pt x="3125" y="4548"/>
                    <a:pt x="3125" y="4548"/>
                  </a:cubicBezTo>
                  <a:cubicBezTo>
                    <a:pt x="3701" y="4740"/>
                    <a:pt x="4320" y="4983"/>
                    <a:pt x="4478" y="5049"/>
                  </a:cubicBezTo>
                  <a:cubicBezTo>
                    <a:pt x="4648" y="5130"/>
                    <a:pt x="4760" y="5162"/>
                    <a:pt x="4829" y="5162"/>
                  </a:cubicBezTo>
                  <a:cubicBezTo>
                    <a:pt x="5061" y="5162"/>
                    <a:pt x="4801" y="4791"/>
                    <a:pt x="4620" y="4623"/>
                  </a:cubicBezTo>
                  <a:cubicBezTo>
                    <a:pt x="3777" y="3830"/>
                    <a:pt x="3167" y="2744"/>
                    <a:pt x="2114" y="2293"/>
                  </a:cubicBezTo>
                  <a:cubicBezTo>
                    <a:pt x="2048" y="2264"/>
                    <a:pt x="1993" y="2251"/>
                    <a:pt x="1946" y="2251"/>
                  </a:cubicBezTo>
                  <a:close/>
                  <a:moveTo>
                    <a:pt x="6905" y="542"/>
                  </a:moveTo>
                  <a:cubicBezTo>
                    <a:pt x="6796" y="542"/>
                    <a:pt x="6665" y="700"/>
                    <a:pt x="6625" y="789"/>
                  </a:cubicBezTo>
                  <a:cubicBezTo>
                    <a:pt x="6416" y="1223"/>
                    <a:pt x="6208" y="3337"/>
                    <a:pt x="6208" y="3337"/>
                  </a:cubicBezTo>
                  <a:cubicBezTo>
                    <a:pt x="6199" y="3988"/>
                    <a:pt x="6141" y="4289"/>
                    <a:pt x="6166" y="4506"/>
                  </a:cubicBezTo>
                  <a:cubicBezTo>
                    <a:pt x="5999" y="5033"/>
                    <a:pt x="6216" y="5108"/>
                    <a:pt x="6216" y="5108"/>
                  </a:cubicBezTo>
                  <a:cubicBezTo>
                    <a:pt x="6318" y="5138"/>
                    <a:pt x="6349" y="5200"/>
                    <a:pt x="6380" y="5200"/>
                  </a:cubicBezTo>
                  <a:cubicBezTo>
                    <a:pt x="6417" y="5200"/>
                    <a:pt x="6457" y="5111"/>
                    <a:pt x="6625" y="4774"/>
                  </a:cubicBezTo>
                  <a:cubicBezTo>
                    <a:pt x="6650" y="4724"/>
                    <a:pt x="6659" y="4715"/>
                    <a:pt x="6667" y="4690"/>
                  </a:cubicBezTo>
                  <a:cubicBezTo>
                    <a:pt x="7210" y="3788"/>
                    <a:pt x="7887" y="3011"/>
                    <a:pt x="8355" y="2100"/>
                  </a:cubicBezTo>
                  <a:cubicBezTo>
                    <a:pt x="8380" y="2059"/>
                    <a:pt x="8396" y="2025"/>
                    <a:pt x="8413" y="1983"/>
                  </a:cubicBezTo>
                  <a:lnTo>
                    <a:pt x="8413" y="1983"/>
                  </a:lnTo>
                  <a:cubicBezTo>
                    <a:pt x="8413" y="1984"/>
                    <a:pt x="8413" y="1984"/>
                    <a:pt x="8413" y="1984"/>
                  </a:cubicBezTo>
                  <a:cubicBezTo>
                    <a:pt x="8411" y="1984"/>
                    <a:pt x="8721" y="1596"/>
                    <a:pt x="8605" y="1323"/>
                  </a:cubicBezTo>
                  <a:cubicBezTo>
                    <a:pt x="8558" y="1207"/>
                    <a:pt x="8487" y="1160"/>
                    <a:pt x="8402" y="1160"/>
                  </a:cubicBezTo>
                  <a:cubicBezTo>
                    <a:pt x="8146" y="1160"/>
                    <a:pt x="7762" y="1598"/>
                    <a:pt x="7511" y="1900"/>
                  </a:cubicBezTo>
                  <a:cubicBezTo>
                    <a:pt x="7491" y="1924"/>
                    <a:pt x="7445" y="2021"/>
                    <a:pt x="7434" y="2021"/>
                  </a:cubicBezTo>
                  <a:cubicBezTo>
                    <a:pt x="7423" y="2021"/>
                    <a:pt x="7452" y="1912"/>
                    <a:pt x="7594" y="1491"/>
                  </a:cubicBezTo>
                  <a:cubicBezTo>
                    <a:pt x="7690" y="1227"/>
                    <a:pt x="7709" y="657"/>
                    <a:pt x="7541" y="657"/>
                  </a:cubicBezTo>
                  <a:cubicBezTo>
                    <a:pt x="7476" y="657"/>
                    <a:pt x="7381" y="744"/>
                    <a:pt x="7252" y="973"/>
                  </a:cubicBezTo>
                  <a:cubicBezTo>
                    <a:pt x="7084" y="1266"/>
                    <a:pt x="7020" y="1362"/>
                    <a:pt x="7004" y="1362"/>
                  </a:cubicBezTo>
                  <a:cubicBezTo>
                    <a:pt x="6981" y="1362"/>
                    <a:pt x="7063" y="1151"/>
                    <a:pt x="7068" y="1056"/>
                  </a:cubicBezTo>
                  <a:cubicBezTo>
                    <a:pt x="7080" y="663"/>
                    <a:pt x="7001" y="542"/>
                    <a:pt x="6905" y="542"/>
                  </a:cubicBezTo>
                  <a:close/>
                  <a:moveTo>
                    <a:pt x="623" y="5354"/>
                  </a:moveTo>
                  <a:cubicBezTo>
                    <a:pt x="184" y="5354"/>
                    <a:pt x="384" y="5574"/>
                    <a:pt x="477" y="5651"/>
                  </a:cubicBezTo>
                  <a:cubicBezTo>
                    <a:pt x="619" y="5759"/>
                    <a:pt x="777" y="5851"/>
                    <a:pt x="953" y="5918"/>
                  </a:cubicBezTo>
                  <a:lnTo>
                    <a:pt x="1036" y="5952"/>
                  </a:lnTo>
                  <a:cubicBezTo>
                    <a:pt x="702" y="6044"/>
                    <a:pt x="1" y="6286"/>
                    <a:pt x="978" y="6495"/>
                  </a:cubicBezTo>
                  <a:cubicBezTo>
                    <a:pt x="1404" y="6578"/>
                    <a:pt x="661" y="6887"/>
                    <a:pt x="928" y="7004"/>
                  </a:cubicBezTo>
                  <a:cubicBezTo>
                    <a:pt x="1113" y="7090"/>
                    <a:pt x="1340" y="7125"/>
                    <a:pt x="1589" y="7125"/>
                  </a:cubicBezTo>
                  <a:cubicBezTo>
                    <a:pt x="2801" y="7125"/>
                    <a:pt x="4537" y="6286"/>
                    <a:pt x="4537" y="6286"/>
                  </a:cubicBezTo>
                  <a:cubicBezTo>
                    <a:pt x="5071" y="6144"/>
                    <a:pt x="4729" y="5902"/>
                    <a:pt x="4570" y="5868"/>
                  </a:cubicBezTo>
                  <a:cubicBezTo>
                    <a:pt x="3944" y="5759"/>
                    <a:pt x="3392" y="5676"/>
                    <a:pt x="2808" y="5584"/>
                  </a:cubicBezTo>
                  <a:cubicBezTo>
                    <a:pt x="2808" y="5584"/>
                    <a:pt x="2682" y="5484"/>
                    <a:pt x="744" y="5358"/>
                  </a:cubicBezTo>
                  <a:cubicBezTo>
                    <a:pt x="699" y="5355"/>
                    <a:pt x="659" y="5354"/>
                    <a:pt x="623" y="5354"/>
                  </a:cubicBezTo>
                  <a:close/>
                  <a:moveTo>
                    <a:pt x="5297" y="6715"/>
                  </a:moveTo>
                  <a:cubicBezTo>
                    <a:pt x="5256" y="6715"/>
                    <a:pt x="5192" y="6743"/>
                    <a:pt x="5097" y="6812"/>
                  </a:cubicBezTo>
                  <a:cubicBezTo>
                    <a:pt x="4236" y="7414"/>
                    <a:pt x="3476" y="7764"/>
                    <a:pt x="2707" y="8174"/>
                  </a:cubicBezTo>
                  <a:cubicBezTo>
                    <a:pt x="2206" y="8441"/>
                    <a:pt x="1772" y="8658"/>
                    <a:pt x="2214" y="8792"/>
                  </a:cubicBezTo>
                  <a:cubicBezTo>
                    <a:pt x="2457" y="8792"/>
                    <a:pt x="2699" y="8742"/>
                    <a:pt x="2924" y="8650"/>
                  </a:cubicBezTo>
                  <a:lnTo>
                    <a:pt x="3050" y="8600"/>
                  </a:lnTo>
                  <a:lnTo>
                    <a:pt x="3050" y="8600"/>
                  </a:lnTo>
                  <a:cubicBezTo>
                    <a:pt x="2192" y="9214"/>
                    <a:pt x="2234" y="9336"/>
                    <a:pt x="2410" y="9336"/>
                  </a:cubicBezTo>
                  <a:cubicBezTo>
                    <a:pt x="2492" y="9336"/>
                    <a:pt x="2604" y="9309"/>
                    <a:pt x="2666" y="9293"/>
                  </a:cubicBezTo>
                  <a:cubicBezTo>
                    <a:pt x="3735" y="9018"/>
                    <a:pt x="4503" y="8132"/>
                    <a:pt x="5163" y="7255"/>
                  </a:cubicBezTo>
                  <a:cubicBezTo>
                    <a:pt x="5275" y="7110"/>
                    <a:pt x="5450" y="6715"/>
                    <a:pt x="5297" y="6715"/>
                  </a:cubicBezTo>
                  <a:close/>
                  <a:moveTo>
                    <a:pt x="10036" y="2472"/>
                  </a:moveTo>
                  <a:cubicBezTo>
                    <a:pt x="9820" y="2472"/>
                    <a:pt x="9493" y="2612"/>
                    <a:pt x="9324" y="2777"/>
                  </a:cubicBezTo>
                  <a:cubicBezTo>
                    <a:pt x="8605" y="3496"/>
                    <a:pt x="7820" y="4181"/>
                    <a:pt x="7051" y="4882"/>
                  </a:cubicBezTo>
                  <a:cubicBezTo>
                    <a:pt x="7051" y="4882"/>
                    <a:pt x="7076" y="4941"/>
                    <a:pt x="6692" y="5233"/>
                  </a:cubicBezTo>
                  <a:cubicBezTo>
                    <a:pt x="6693" y="5232"/>
                    <a:pt x="6694" y="5232"/>
                    <a:pt x="6695" y="5232"/>
                  </a:cubicBezTo>
                  <a:lnTo>
                    <a:pt x="6695" y="5232"/>
                  </a:lnTo>
                  <a:cubicBezTo>
                    <a:pt x="6710" y="5232"/>
                    <a:pt x="6642" y="5375"/>
                    <a:pt x="6642" y="5375"/>
                  </a:cubicBezTo>
                  <a:cubicBezTo>
                    <a:pt x="6391" y="5475"/>
                    <a:pt x="6341" y="5609"/>
                    <a:pt x="6383" y="5726"/>
                  </a:cubicBezTo>
                  <a:cubicBezTo>
                    <a:pt x="6283" y="5768"/>
                    <a:pt x="6216" y="5826"/>
                    <a:pt x="6216" y="5885"/>
                  </a:cubicBezTo>
                  <a:cubicBezTo>
                    <a:pt x="6157" y="5910"/>
                    <a:pt x="6082" y="5960"/>
                    <a:pt x="5957" y="6027"/>
                  </a:cubicBezTo>
                  <a:lnTo>
                    <a:pt x="5932" y="5918"/>
                  </a:lnTo>
                  <a:cubicBezTo>
                    <a:pt x="5808" y="5881"/>
                    <a:pt x="5743" y="5800"/>
                    <a:pt x="5704" y="5800"/>
                  </a:cubicBezTo>
                  <a:cubicBezTo>
                    <a:pt x="5656" y="5800"/>
                    <a:pt x="5647" y="5919"/>
                    <a:pt x="5614" y="6378"/>
                  </a:cubicBezTo>
                  <a:cubicBezTo>
                    <a:pt x="5523" y="7706"/>
                    <a:pt x="5255" y="8475"/>
                    <a:pt x="5038" y="9460"/>
                  </a:cubicBezTo>
                  <a:cubicBezTo>
                    <a:pt x="4957" y="9815"/>
                    <a:pt x="4692" y="10623"/>
                    <a:pt x="4957" y="10623"/>
                  </a:cubicBezTo>
                  <a:cubicBezTo>
                    <a:pt x="4992" y="10623"/>
                    <a:pt x="5035" y="10609"/>
                    <a:pt x="5088" y="10580"/>
                  </a:cubicBezTo>
                  <a:cubicBezTo>
                    <a:pt x="5280" y="10471"/>
                    <a:pt x="5280" y="10221"/>
                    <a:pt x="5422" y="10154"/>
                  </a:cubicBezTo>
                  <a:cubicBezTo>
                    <a:pt x="5433" y="10149"/>
                    <a:pt x="5444" y="10146"/>
                    <a:pt x="5456" y="10146"/>
                  </a:cubicBezTo>
                  <a:cubicBezTo>
                    <a:pt x="5550" y="10146"/>
                    <a:pt x="5664" y="10299"/>
                    <a:pt x="5773" y="10299"/>
                  </a:cubicBezTo>
                  <a:cubicBezTo>
                    <a:pt x="5825" y="10299"/>
                    <a:pt x="5876" y="10264"/>
                    <a:pt x="5924" y="10162"/>
                  </a:cubicBezTo>
                  <a:cubicBezTo>
                    <a:pt x="6358" y="9218"/>
                    <a:pt x="6266" y="7940"/>
                    <a:pt x="6149" y="6779"/>
                  </a:cubicBezTo>
                  <a:lnTo>
                    <a:pt x="6149" y="6779"/>
                  </a:lnTo>
                  <a:cubicBezTo>
                    <a:pt x="6667" y="7689"/>
                    <a:pt x="7411" y="8617"/>
                    <a:pt x="8020" y="9335"/>
                  </a:cubicBezTo>
                  <a:cubicBezTo>
                    <a:pt x="8208" y="9554"/>
                    <a:pt x="8331" y="9635"/>
                    <a:pt x="8409" y="9635"/>
                  </a:cubicBezTo>
                  <a:cubicBezTo>
                    <a:pt x="8601" y="9635"/>
                    <a:pt x="8522" y="9140"/>
                    <a:pt x="8480" y="9009"/>
                  </a:cubicBezTo>
                  <a:cubicBezTo>
                    <a:pt x="8463" y="8959"/>
                    <a:pt x="8338" y="8508"/>
                    <a:pt x="8288" y="8399"/>
                  </a:cubicBezTo>
                  <a:lnTo>
                    <a:pt x="8288" y="8399"/>
                  </a:lnTo>
                  <a:cubicBezTo>
                    <a:pt x="8703" y="8773"/>
                    <a:pt x="9041" y="8825"/>
                    <a:pt x="9197" y="8825"/>
                  </a:cubicBezTo>
                  <a:cubicBezTo>
                    <a:pt x="9257" y="8825"/>
                    <a:pt x="9290" y="8817"/>
                    <a:pt x="9290" y="8817"/>
                  </a:cubicBezTo>
                  <a:cubicBezTo>
                    <a:pt x="9474" y="8525"/>
                    <a:pt x="9182" y="8282"/>
                    <a:pt x="8956" y="8048"/>
                  </a:cubicBezTo>
                  <a:cubicBezTo>
                    <a:pt x="8945" y="8038"/>
                    <a:pt x="8947" y="8033"/>
                    <a:pt x="8960" y="8033"/>
                  </a:cubicBezTo>
                  <a:cubicBezTo>
                    <a:pt x="9027" y="8033"/>
                    <a:pt x="9405" y="8170"/>
                    <a:pt x="9707" y="8170"/>
                  </a:cubicBezTo>
                  <a:cubicBezTo>
                    <a:pt x="9902" y="8170"/>
                    <a:pt x="10066" y="8112"/>
                    <a:pt x="10092" y="7923"/>
                  </a:cubicBezTo>
                  <a:cubicBezTo>
                    <a:pt x="10126" y="7589"/>
                    <a:pt x="8079" y="6946"/>
                    <a:pt x="7519" y="6628"/>
                  </a:cubicBezTo>
                  <a:lnTo>
                    <a:pt x="6934" y="6344"/>
                  </a:lnTo>
                  <a:cubicBezTo>
                    <a:pt x="6809" y="6252"/>
                    <a:pt x="6684" y="6160"/>
                    <a:pt x="6567" y="6069"/>
                  </a:cubicBezTo>
                  <a:lnTo>
                    <a:pt x="6592" y="6069"/>
                  </a:lnTo>
                  <a:lnTo>
                    <a:pt x="6784" y="6085"/>
                  </a:lnTo>
                  <a:cubicBezTo>
                    <a:pt x="8104" y="6269"/>
                    <a:pt x="9140" y="6754"/>
                    <a:pt x="10460" y="6795"/>
                  </a:cubicBezTo>
                  <a:cubicBezTo>
                    <a:pt x="10819" y="6795"/>
                    <a:pt x="10861" y="6436"/>
                    <a:pt x="10660" y="6328"/>
                  </a:cubicBezTo>
                  <a:cubicBezTo>
                    <a:pt x="10412" y="6187"/>
                    <a:pt x="10348" y="6151"/>
                    <a:pt x="10349" y="6151"/>
                  </a:cubicBezTo>
                  <a:lnTo>
                    <a:pt x="10349" y="6151"/>
                  </a:lnTo>
                  <a:cubicBezTo>
                    <a:pt x="10349" y="6151"/>
                    <a:pt x="10426" y="6194"/>
                    <a:pt x="10426" y="6194"/>
                  </a:cubicBezTo>
                  <a:cubicBezTo>
                    <a:pt x="10861" y="6027"/>
                    <a:pt x="10752" y="5860"/>
                    <a:pt x="10752" y="5860"/>
                  </a:cubicBezTo>
                  <a:cubicBezTo>
                    <a:pt x="10642" y="5698"/>
                    <a:pt x="10444" y="5650"/>
                    <a:pt x="10208" y="5650"/>
                  </a:cubicBezTo>
                  <a:cubicBezTo>
                    <a:pt x="9871" y="5650"/>
                    <a:pt x="9458" y="5750"/>
                    <a:pt x="9123" y="5759"/>
                  </a:cubicBezTo>
                  <a:cubicBezTo>
                    <a:pt x="8714" y="5768"/>
                    <a:pt x="8304" y="5801"/>
                    <a:pt x="7895" y="5810"/>
                  </a:cubicBezTo>
                  <a:lnTo>
                    <a:pt x="7469" y="5768"/>
                  </a:lnTo>
                  <a:cubicBezTo>
                    <a:pt x="8096" y="5559"/>
                    <a:pt x="8714" y="5216"/>
                    <a:pt x="9307" y="4907"/>
                  </a:cubicBezTo>
                  <a:cubicBezTo>
                    <a:pt x="9416" y="4857"/>
                    <a:pt x="9524" y="4790"/>
                    <a:pt x="9624" y="4715"/>
                  </a:cubicBezTo>
                  <a:cubicBezTo>
                    <a:pt x="10201" y="4356"/>
                    <a:pt x="10034" y="3988"/>
                    <a:pt x="10034" y="3988"/>
                  </a:cubicBezTo>
                  <a:cubicBezTo>
                    <a:pt x="10468" y="3679"/>
                    <a:pt x="10961" y="3454"/>
                    <a:pt x="10944" y="3095"/>
                  </a:cubicBezTo>
                  <a:cubicBezTo>
                    <a:pt x="10933" y="2894"/>
                    <a:pt x="10826" y="2827"/>
                    <a:pt x="10689" y="2827"/>
                  </a:cubicBezTo>
                  <a:cubicBezTo>
                    <a:pt x="10414" y="2827"/>
                    <a:pt x="10017" y="3095"/>
                    <a:pt x="10017" y="3095"/>
                  </a:cubicBezTo>
                  <a:cubicBezTo>
                    <a:pt x="10371" y="2632"/>
                    <a:pt x="10268" y="2472"/>
                    <a:pt x="10036" y="2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4"/>
            <p:cNvSpPr/>
            <p:nvPr/>
          </p:nvSpPr>
          <p:spPr>
            <a:xfrm>
              <a:off x="7957253" y="3239676"/>
              <a:ext cx="152915" cy="157503"/>
            </a:xfrm>
            <a:custGeom>
              <a:avLst/>
              <a:gdLst/>
              <a:ahLst/>
              <a:cxnLst/>
              <a:rect l="l" t="t" r="r" b="b"/>
              <a:pathLst>
                <a:path w="3100" h="3193" extrusionOk="0">
                  <a:moveTo>
                    <a:pt x="168" y="1872"/>
                  </a:moveTo>
                  <a:cubicBezTo>
                    <a:pt x="1" y="1296"/>
                    <a:pt x="727" y="544"/>
                    <a:pt x="727" y="544"/>
                  </a:cubicBezTo>
                  <a:cubicBezTo>
                    <a:pt x="811" y="427"/>
                    <a:pt x="928" y="343"/>
                    <a:pt x="1062" y="285"/>
                  </a:cubicBezTo>
                  <a:cubicBezTo>
                    <a:pt x="1630" y="1"/>
                    <a:pt x="2356" y="352"/>
                    <a:pt x="2599" y="845"/>
                  </a:cubicBezTo>
                  <a:cubicBezTo>
                    <a:pt x="3100" y="1864"/>
                    <a:pt x="1730" y="3192"/>
                    <a:pt x="635" y="2474"/>
                  </a:cubicBezTo>
                  <a:cubicBezTo>
                    <a:pt x="393" y="2315"/>
                    <a:pt x="184" y="1931"/>
                    <a:pt x="184" y="1931"/>
                  </a:cubicBezTo>
                  <a:cubicBezTo>
                    <a:pt x="176" y="1906"/>
                    <a:pt x="176" y="1906"/>
                    <a:pt x="168" y="18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1" name="Google Shape;1051;p34"/>
            <p:cNvGrpSpPr/>
            <p:nvPr/>
          </p:nvGrpSpPr>
          <p:grpSpPr>
            <a:xfrm>
              <a:off x="9144467" y="2877464"/>
              <a:ext cx="656500" cy="658177"/>
              <a:chOff x="9144467" y="2877464"/>
              <a:chExt cx="656500" cy="658177"/>
            </a:xfrm>
          </p:grpSpPr>
          <p:sp>
            <p:nvSpPr>
              <p:cNvPr id="1052" name="Google Shape;1052;p34"/>
              <p:cNvSpPr/>
              <p:nvPr/>
            </p:nvSpPr>
            <p:spPr>
              <a:xfrm>
                <a:off x="9144467" y="2877464"/>
                <a:ext cx="656500" cy="658177"/>
              </a:xfrm>
              <a:custGeom>
                <a:avLst/>
                <a:gdLst/>
                <a:ahLst/>
                <a:cxnLst/>
                <a:rect l="l" t="t" r="r" b="b"/>
                <a:pathLst>
                  <a:path w="13309" h="13343" extrusionOk="0">
                    <a:moveTo>
                      <a:pt x="5765" y="2649"/>
                    </a:moveTo>
                    <a:cubicBezTo>
                      <a:pt x="5765" y="1997"/>
                      <a:pt x="5865" y="1354"/>
                      <a:pt x="6199" y="769"/>
                    </a:cubicBezTo>
                    <a:cubicBezTo>
                      <a:pt x="6233" y="711"/>
                      <a:pt x="6274" y="652"/>
                      <a:pt x="6308" y="594"/>
                    </a:cubicBezTo>
                    <a:cubicBezTo>
                      <a:pt x="6341" y="544"/>
                      <a:pt x="6366" y="510"/>
                      <a:pt x="6400" y="469"/>
                    </a:cubicBezTo>
                    <a:cubicBezTo>
                      <a:pt x="6433" y="427"/>
                      <a:pt x="6442" y="418"/>
                      <a:pt x="6467" y="385"/>
                    </a:cubicBezTo>
                    <a:cubicBezTo>
                      <a:pt x="6650" y="151"/>
                      <a:pt x="6926" y="17"/>
                      <a:pt x="7227" y="9"/>
                    </a:cubicBezTo>
                    <a:cubicBezTo>
                      <a:pt x="7436" y="1"/>
                      <a:pt x="7636" y="101"/>
                      <a:pt x="7770" y="268"/>
                    </a:cubicBezTo>
                    <a:cubicBezTo>
                      <a:pt x="7929" y="494"/>
                      <a:pt x="7937" y="786"/>
                      <a:pt x="7954" y="1053"/>
                    </a:cubicBezTo>
                    <a:cubicBezTo>
                      <a:pt x="8129" y="936"/>
                      <a:pt x="8321" y="836"/>
                      <a:pt x="8513" y="736"/>
                    </a:cubicBezTo>
                    <a:cubicBezTo>
                      <a:pt x="9223" y="418"/>
                      <a:pt x="10059" y="736"/>
                      <a:pt x="10376" y="1454"/>
                    </a:cubicBezTo>
                    <a:cubicBezTo>
                      <a:pt x="10827" y="2390"/>
                      <a:pt x="10426" y="3509"/>
                      <a:pt x="9750" y="4403"/>
                    </a:cubicBezTo>
                    <a:cubicBezTo>
                      <a:pt x="10142" y="4286"/>
                      <a:pt x="10543" y="4220"/>
                      <a:pt x="10944" y="4220"/>
                    </a:cubicBezTo>
                    <a:cubicBezTo>
                      <a:pt x="11897" y="4236"/>
                      <a:pt x="12908" y="4738"/>
                      <a:pt x="13083" y="5615"/>
                    </a:cubicBezTo>
                    <a:cubicBezTo>
                      <a:pt x="13309" y="6676"/>
                      <a:pt x="12390" y="7854"/>
                      <a:pt x="11253" y="7962"/>
                    </a:cubicBezTo>
                    <a:cubicBezTo>
                      <a:pt x="11370" y="8146"/>
                      <a:pt x="11454" y="8346"/>
                      <a:pt x="11521" y="8564"/>
                    </a:cubicBezTo>
                    <a:cubicBezTo>
                      <a:pt x="11638" y="9073"/>
                      <a:pt x="11287" y="9574"/>
                      <a:pt x="10769" y="9641"/>
                    </a:cubicBezTo>
                    <a:cubicBezTo>
                      <a:pt x="10234" y="9708"/>
                      <a:pt x="9716" y="9524"/>
                      <a:pt x="9207" y="9224"/>
                    </a:cubicBezTo>
                    <a:cubicBezTo>
                      <a:pt x="9683" y="10092"/>
                      <a:pt x="9883" y="11195"/>
                      <a:pt x="9349" y="12072"/>
                    </a:cubicBezTo>
                    <a:cubicBezTo>
                      <a:pt x="9324" y="12106"/>
                      <a:pt x="9307" y="12131"/>
                      <a:pt x="9282" y="12156"/>
                    </a:cubicBezTo>
                    <a:cubicBezTo>
                      <a:pt x="8873" y="12615"/>
                      <a:pt x="7970" y="12540"/>
                      <a:pt x="7477" y="12097"/>
                    </a:cubicBezTo>
                    <a:cubicBezTo>
                      <a:pt x="7302" y="11939"/>
                      <a:pt x="7060" y="11696"/>
                      <a:pt x="7060" y="11696"/>
                    </a:cubicBezTo>
                    <a:lnTo>
                      <a:pt x="7043" y="11763"/>
                    </a:lnTo>
                    <a:cubicBezTo>
                      <a:pt x="6843" y="12432"/>
                      <a:pt x="6458" y="13342"/>
                      <a:pt x="5539" y="12816"/>
                    </a:cubicBezTo>
                    <a:cubicBezTo>
                      <a:pt x="4913" y="12448"/>
                      <a:pt x="4779" y="11605"/>
                      <a:pt x="4796" y="10995"/>
                    </a:cubicBezTo>
                    <a:cubicBezTo>
                      <a:pt x="4796" y="10903"/>
                      <a:pt x="4796" y="10819"/>
                      <a:pt x="4804" y="10727"/>
                    </a:cubicBezTo>
                    <a:cubicBezTo>
                      <a:pt x="4737" y="10828"/>
                      <a:pt x="4679" y="10928"/>
                      <a:pt x="4612" y="11028"/>
                    </a:cubicBezTo>
                    <a:cubicBezTo>
                      <a:pt x="4228" y="11605"/>
                      <a:pt x="3576" y="12089"/>
                      <a:pt x="2883" y="11788"/>
                    </a:cubicBezTo>
                    <a:cubicBezTo>
                      <a:pt x="2691" y="11705"/>
                      <a:pt x="2515" y="11579"/>
                      <a:pt x="2381" y="11412"/>
                    </a:cubicBezTo>
                    <a:cubicBezTo>
                      <a:pt x="2273" y="11320"/>
                      <a:pt x="2173" y="11212"/>
                      <a:pt x="2106" y="11087"/>
                    </a:cubicBezTo>
                    <a:cubicBezTo>
                      <a:pt x="1797" y="10560"/>
                      <a:pt x="1872" y="9875"/>
                      <a:pt x="2139" y="9357"/>
                    </a:cubicBezTo>
                    <a:cubicBezTo>
                      <a:pt x="2139" y="9357"/>
                      <a:pt x="1429" y="9566"/>
                      <a:pt x="1062" y="9508"/>
                    </a:cubicBezTo>
                    <a:cubicBezTo>
                      <a:pt x="410" y="9407"/>
                      <a:pt x="1" y="8756"/>
                      <a:pt x="193" y="8121"/>
                    </a:cubicBezTo>
                    <a:cubicBezTo>
                      <a:pt x="502" y="7010"/>
                      <a:pt x="1705" y="6325"/>
                      <a:pt x="2782" y="6049"/>
                    </a:cubicBezTo>
                    <a:cubicBezTo>
                      <a:pt x="1905" y="5915"/>
                      <a:pt x="1103" y="5456"/>
                      <a:pt x="552" y="4763"/>
                    </a:cubicBezTo>
                    <a:cubicBezTo>
                      <a:pt x="193" y="4295"/>
                      <a:pt x="226" y="3518"/>
                      <a:pt x="786" y="3217"/>
                    </a:cubicBezTo>
                    <a:cubicBezTo>
                      <a:pt x="1137" y="3025"/>
                      <a:pt x="1571" y="3025"/>
                      <a:pt x="1980" y="3058"/>
                    </a:cubicBezTo>
                    <a:lnTo>
                      <a:pt x="2189" y="3075"/>
                    </a:lnTo>
                    <a:lnTo>
                      <a:pt x="2173" y="3017"/>
                    </a:lnTo>
                    <a:cubicBezTo>
                      <a:pt x="1914" y="2006"/>
                      <a:pt x="2081" y="870"/>
                      <a:pt x="2966" y="302"/>
                    </a:cubicBezTo>
                    <a:cubicBezTo>
                      <a:pt x="3117" y="193"/>
                      <a:pt x="3300" y="134"/>
                      <a:pt x="3493" y="134"/>
                    </a:cubicBezTo>
                    <a:cubicBezTo>
                      <a:pt x="4061" y="143"/>
                      <a:pt x="4520" y="619"/>
                      <a:pt x="4846" y="1037"/>
                    </a:cubicBezTo>
                    <a:cubicBezTo>
                      <a:pt x="5239" y="1521"/>
                      <a:pt x="5548" y="2064"/>
                      <a:pt x="5765" y="26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p:nvPr/>
            </p:nvSpPr>
            <p:spPr>
              <a:xfrm>
                <a:off x="9266726" y="2990596"/>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4"/>
              <p:cNvSpPr/>
              <p:nvPr/>
            </p:nvSpPr>
            <p:spPr>
              <a:xfrm>
                <a:off x="9386369" y="3129281"/>
                <a:ext cx="159574" cy="135947"/>
              </a:xfrm>
              <a:custGeom>
                <a:avLst/>
                <a:gdLst/>
                <a:ahLst/>
                <a:cxnLst/>
                <a:rect l="l" t="t" r="r" b="b"/>
                <a:pathLst>
                  <a:path w="3235" h="2756" extrusionOk="0">
                    <a:moveTo>
                      <a:pt x="1880" y="0"/>
                    </a:moveTo>
                    <a:cubicBezTo>
                      <a:pt x="1496" y="0"/>
                      <a:pt x="1128" y="125"/>
                      <a:pt x="819" y="343"/>
                    </a:cubicBezTo>
                    <a:cubicBezTo>
                      <a:pt x="0" y="927"/>
                      <a:pt x="126" y="1980"/>
                      <a:pt x="953" y="2540"/>
                    </a:cubicBezTo>
                    <a:cubicBezTo>
                      <a:pt x="1178" y="2690"/>
                      <a:pt x="1417" y="2756"/>
                      <a:pt x="1652" y="2756"/>
                    </a:cubicBezTo>
                    <a:cubicBezTo>
                      <a:pt x="2466" y="2756"/>
                      <a:pt x="3234" y="1969"/>
                      <a:pt x="3208" y="1153"/>
                    </a:cubicBezTo>
                    <a:cubicBezTo>
                      <a:pt x="3183" y="460"/>
                      <a:pt x="2523" y="17"/>
                      <a:pt x="18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5" name="Google Shape;1055;p34"/>
            <p:cNvSpPr/>
            <p:nvPr/>
          </p:nvSpPr>
          <p:spPr>
            <a:xfrm>
              <a:off x="4470637" y="3915512"/>
              <a:ext cx="508123" cy="1716400"/>
            </a:xfrm>
            <a:custGeom>
              <a:avLst/>
              <a:gdLst/>
              <a:ahLst/>
              <a:cxnLst/>
              <a:rect l="l" t="t" r="r" b="b"/>
              <a:pathLst>
                <a:path w="10301" h="34796" extrusionOk="0">
                  <a:moveTo>
                    <a:pt x="4102" y="34361"/>
                  </a:moveTo>
                  <a:cubicBezTo>
                    <a:pt x="877" y="30284"/>
                    <a:pt x="3885" y="25873"/>
                    <a:pt x="3642" y="21571"/>
                  </a:cubicBezTo>
                  <a:cubicBezTo>
                    <a:pt x="3475" y="18555"/>
                    <a:pt x="1245" y="16341"/>
                    <a:pt x="510" y="13484"/>
                  </a:cubicBezTo>
                  <a:cubicBezTo>
                    <a:pt x="0" y="11529"/>
                    <a:pt x="551" y="9750"/>
                    <a:pt x="1136" y="7945"/>
                  </a:cubicBezTo>
                  <a:cubicBezTo>
                    <a:pt x="1796" y="5890"/>
                    <a:pt x="2623" y="3927"/>
                    <a:pt x="3350" y="1905"/>
                  </a:cubicBezTo>
                  <a:cubicBezTo>
                    <a:pt x="3517" y="1496"/>
                    <a:pt x="3659" y="1078"/>
                    <a:pt x="3776" y="652"/>
                  </a:cubicBezTo>
                  <a:cubicBezTo>
                    <a:pt x="3784" y="610"/>
                    <a:pt x="3918" y="1"/>
                    <a:pt x="3943" y="1"/>
                  </a:cubicBezTo>
                  <a:cubicBezTo>
                    <a:pt x="4728" y="151"/>
                    <a:pt x="5597" y="1880"/>
                    <a:pt x="5923" y="2448"/>
                  </a:cubicBezTo>
                  <a:cubicBezTo>
                    <a:pt x="7728" y="5531"/>
                    <a:pt x="7134" y="8831"/>
                    <a:pt x="6792" y="12064"/>
                  </a:cubicBezTo>
                  <a:cubicBezTo>
                    <a:pt x="6449" y="15263"/>
                    <a:pt x="10259" y="17235"/>
                    <a:pt x="10292" y="20485"/>
                  </a:cubicBezTo>
                  <a:cubicBezTo>
                    <a:pt x="10301" y="22206"/>
                    <a:pt x="9139" y="23601"/>
                    <a:pt x="8546" y="25130"/>
                  </a:cubicBezTo>
                  <a:cubicBezTo>
                    <a:pt x="8128" y="26191"/>
                    <a:pt x="8229" y="27377"/>
                    <a:pt x="7794" y="28429"/>
                  </a:cubicBezTo>
                  <a:cubicBezTo>
                    <a:pt x="7393" y="29398"/>
                    <a:pt x="6600" y="30125"/>
                    <a:pt x="6057" y="31011"/>
                  </a:cubicBezTo>
                  <a:cubicBezTo>
                    <a:pt x="5330" y="32197"/>
                    <a:pt x="4971" y="33509"/>
                    <a:pt x="4494" y="34795"/>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4"/>
            <p:cNvSpPr/>
            <p:nvPr/>
          </p:nvSpPr>
          <p:spPr>
            <a:xfrm>
              <a:off x="4614821" y="4476365"/>
              <a:ext cx="238252" cy="1145237"/>
            </a:xfrm>
            <a:custGeom>
              <a:avLst/>
              <a:gdLst/>
              <a:ahLst/>
              <a:cxnLst/>
              <a:rect l="l" t="t" r="r" b="b"/>
              <a:pathLst>
                <a:path w="4830" h="23217" extrusionOk="0">
                  <a:moveTo>
                    <a:pt x="1438" y="23166"/>
                  </a:moveTo>
                  <a:cubicBezTo>
                    <a:pt x="1371" y="23191"/>
                    <a:pt x="1304" y="23208"/>
                    <a:pt x="1237" y="23216"/>
                  </a:cubicBezTo>
                  <a:lnTo>
                    <a:pt x="1204" y="23141"/>
                  </a:lnTo>
                  <a:cubicBezTo>
                    <a:pt x="1154" y="23049"/>
                    <a:pt x="1095" y="22916"/>
                    <a:pt x="1095" y="22916"/>
                  </a:cubicBezTo>
                  <a:cubicBezTo>
                    <a:pt x="1095" y="22916"/>
                    <a:pt x="1012" y="22907"/>
                    <a:pt x="970" y="22765"/>
                  </a:cubicBezTo>
                  <a:cubicBezTo>
                    <a:pt x="711" y="21846"/>
                    <a:pt x="469" y="20919"/>
                    <a:pt x="469" y="19958"/>
                  </a:cubicBezTo>
                  <a:lnTo>
                    <a:pt x="469" y="19942"/>
                  </a:lnTo>
                  <a:cubicBezTo>
                    <a:pt x="561" y="18680"/>
                    <a:pt x="953" y="17469"/>
                    <a:pt x="1346" y="16291"/>
                  </a:cubicBezTo>
                  <a:cubicBezTo>
                    <a:pt x="1346" y="16291"/>
                    <a:pt x="1463" y="15965"/>
                    <a:pt x="1563" y="15698"/>
                  </a:cubicBezTo>
                  <a:cubicBezTo>
                    <a:pt x="1605" y="15581"/>
                    <a:pt x="1647" y="15472"/>
                    <a:pt x="1688" y="15355"/>
                  </a:cubicBezTo>
                  <a:cubicBezTo>
                    <a:pt x="2357" y="13509"/>
                    <a:pt x="2800" y="11537"/>
                    <a:pt x="2399" y="9549"/>
                  </a:cubicBezTo>
                  <a:cubicBezTo>
                    <a:pt x="2148" y="8313"/>
                    <a:pt x="1563" y="7126"/>
                    <a:pt x="1054" y="5940"/>
                  </a:cubicBezTo>
                  <a:cubicBezTo>
                    <a:pt x="1054" y="5940"/>
                    <a:pt x="845" y="5439"/>
                    <a:pt x="694" y="5030"/>
                  </a:cubicBezTo>
                  <a:cubicBezTo>
                    <a:pt x="460" y="4428"/>
                    <a:pt x="285" y="3810"/>
                    <a:pt x="168" y="3175"/>
                  </a:cubicBezTo>
                  <a:cubicBezTo>
                    <a:pt x="26" y="2331"/>
                    <a:pt x="1" y="1471"/>
                    <a:pt x="110" y="619"/>
                  </a:cubicBezTo>
                  <a:lnTo>
                    <a:pt x="110" y="610"/>
                  </a:lnTo>
                  <a:cubicBezTo>
                    <a:pt x="135" y="368"/>
                    <a:pt x="143" y="0"/>
                    <a:pt x="410" y="134"/>
                  </a:cubicBezTo>
                  <a:cubicBezTo>
                    <a:pt x="552" y="209"/>
                    <a:pt x="636" y="468"/>
                    <a:pt x="719" y="652"/>
                  </a:cubicBezTo>
                  <a:cubicBezTo>
                    <a:pt x="1421" y="2173"/>
                    <a:pt x="1546" y="3852"/>
                    <a:pt x="2198" y="5414"/>
                  </a:cubicBezTo>
                  <a:cubicBezTo>
                    <a:pt x="2666" y="6550"/>
                    <a:pt x="3251" y="7644"/>
                    <a:pt x="3735" y="8772"/>
                  </a:cubicBezTo>
                  <a:cubicBezTo>
                    <a:pt x="4562" y="10719"/>
                    <a:pt x="4830" y="12949"/>
                    <a:pt x="4044" y="14929"/>
                  </a:cubicBezTo>
                  <a:cubicBezTo>
                    <a:pt x="3393" y="16575"/>
                    <a:pt x="2273" y="18020"/>
                    <a:pt x="1638" y="19666"/>
                  </a:cubicBezTo>
                  <a:cubicBezTo>
                    <a:pt x="1438" y="20159"/>
                    <a:pt x="1296" y="20668"/>
                    <a:pt x="1221" y="21186"/>
                  </a:cubicBezTo>
                  <a:lnTo>
                    <a:pt x="1221" y="21195"/>
                  </a:lnTo>
                  <a:cubicBezTo>
                    <a:pt x="1237" y="21846"/>
                    <a:pt x="1371" y="22481"/>
                    <a:pt x="1613" y="23074"/>
                  </a:cubicBezTo>
                  <a:lnTo>
                    <a:pt x="1505" y="23141"/>
                  </a:lnTo>
                  <a:close/>
                </a:path>
              </a:pathLst>
            </a:custGeom>
            <a:solidFill>
              <a:srgbClr val="147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4"/>
            <p:cNvSpPr/>
            <p:nvPr/>
          </p:nvSpPr>
          <p:spPr>
            <a:xfrm>
              <a:off x="4054040" y="4277329"/>
              <a:ext cx="719935" cy="1371896"/>
            </a:xfrm>
            <a:custGeom>
              <a:avLst/>
              <a:gdLst/>
              <a:ahLst/>
              <a:cxnLst/>
              <a:rect l="l" t="t" r="r" b="b"/>
              <a:pathLst>
                <a:path w="14595" h="27812" extrusionOk="0">
                  <a:moveTo>
                    <a:pt x="4350" y="1"/>
                  </a:moveTo>
                  <a:cubicBezTo>
                    <a:pt x="4319" y="1"/>
                    <a:pt x="4285" y="87"/>
                    <a:pt x="4185" y="516"/>
                  </a:cubicBezTo>
                  <a:cubicBezTo>
                    <a:pt x="3659" y="2688"/>
                    <a:pt x="3584" y="5203"/>
                    <a:pt x="4202" y="7408"/>
                  </a:cubicBezTo>
                  <a:cubicBezTo>
                    <a:pt x="4386" y="8043"/>
                    <a:pt x="4570" y="8695"/>
                    <a:pt x="4904" y="9238"/>
                  </a:cubicBezTo>
                  <a:cubicBezTo>
                    <a:pt x="4979" y="9522"/>
                    <a:pt x="5054" y="9806"/>
                    <a:pt x="5129" y="10098"/>
                  </a:cubicBezTo>
                  <a:cubicBezTo>
                    <a:pt x="4269" y="8887"/>
                    <a:pt x="2807" y="8135"/>
                    <a:pt x="1362" y="7500"/>
                  </a:cubicBezTo>
                  <a:cubicBezTo>
                    <a:pt x="986" y="7316"/>
                    <a:pt x="601" y="7183"/>
                    <a:pt x="200" y="7082"/>
                  </a:cubicBezTo>
                  <a:cubicBezTo>
                    <a:pt x="185" y="7079"/>
                    <a:pt x="171" y="7077"/>
                    <a:pt x="159" y="7077"/>
                  </a:cubicBezTo>
                  <a:cubicBezTo>
                    <a:pt x="0" y="7077"/>
                    <a:pt x="108" y="7358"/>
                    <a:pt x="108" y="7358"/>
                  </a:cubicBezTo>
                  <a:cubicBezTo>
                    <a:pt x="292" y="7776"/>
                    <a:pt x="626" y="8102"/>
                    <a:pt x="969" y="8411"/>
                  </a:cubicBezTo>
                  <a:cubicBezTo>
                    <a:pt x="2289" y="9589"/>
                    <a:pt x="4260" y="9764"/>
                    <a:pt x="5405" y="11092"/>
                  </a:cubicBezTo>
                  <a:lnTo>
                    <a:pt x="5488" y="11393"/>
                  </a:lnTo>
                  <a:cubicBezTo>
                    <a:pt x="5476" y="11442"/>
                    <a:pt x="5473" y="11473"/>
                    <a:pt x="5479" y="11473"/>
                  </a:cubicBezTo>
                  <a:cubicBezTo>
                    <a:pt x="5481" y="11473"/>
                    <a:pt x="5484" y="11469"/>
                    <a:pt x="5488" y="11460"/>
                  </a:cubicBezTo>
                  <a:lnTo>
                    <a:pt x="5505" y="11460"/>
                  </a:lnTo>
                  <a:cubicBezTo>
                    <a:pt x="5714" y="12220"/>
                    <a:pt x="5931" y="12972"/>
                    <a:pt x="6132" y="13732"/>
                  </a:cubicBezTo>
                  <a:cubicBezTo>
                    <a:pt x="5580" y="12755"/>
                    <a:pt x="4661" y="12061"/>
                    <a:pt x="3667" y="11585"/>
                  </a:cubicBezTo>
                  <a:lnTo>
                    <a:pt x="3634" y="11569"/>
                  </a:lnTo>
                  <a:cubicBezTo>
                    <a:pt x="2782" y="11184"/>
                    <a:pt x="1846" y="10992"/>
                    <a:pt x="935" y="10775"/>
                  </a:cubicBezTo>
                  <a:cubicBezTo>
                    <a:pt x="861" y="10752"/>
                    <a:pt x="758" y="10697"/>
                    <a:pt x="688" y="10697"/>
                  </a:cubicBezTo>
                  <a:cubicBezTo>
                    <a:pt x="633" y="10697"/>
                    <a:pt x="600" y="10731"/>
                    <a:pt x="618" y="10842"/>
                  </a:cubicBezTo>
                  <a:cubicBezTo>
                    <a:pt x="610" y="10917"/>
                    <a:pt x="643" y="11000"/>
                    <a:pt x="693" y="11051"/>
                  </a:cubicBezTo>
                  <a:cubicBezTo>
                    <a:pt x="810" y="11226"/>
                    <a:pt x="952" y="11385"/>
                    <a:pt x="1111" y="11518"/>
                  </a:cubicBezTo>
                  <a:cubicBezTo>
                    <a:pt x="1996" y="12279"/>
                    <a:pt x="2957" y="12939"/>
                    <a:pt x="3985" y="13482"/>
                  </a:cubicBezTo>
                  <a:cubicBezTo>
                    <a:pt x="4854" y="13958"/>
                    <a:pt x="5839" y="14250"/>
                    <a:pt x="6483" y="15052"/>
                  </a:cubicBezTo>
                  <a:cubicBezTo>
                    <a:pt x="6666" y="15779"/>
                    <a:pt x="6842" y="16514"/>
                    <a:pt x="6984" y="17241"/>
                  </a:cubicBezTo>
                  <a:cubicBezTo>
                    <a:pt x="6817" y="16982"/>
                    <a:pt x="6625" y="16740"/>
                    <a:pt x="6407" y="16522"/>
                  </a:cubicBezTo>
                  <a:cubicBezTo>
                    <a:pt x="5605" y="15796"/>
                    <a:pt x="4536" y="15445"/>
                    <a:pt x="3542" y="15102"/>
                  </a:cubicBezTo>
                  <a:cubicBezTo>
                    <a:pt x="2982" y="14910"/>
                    <a:pt x="2414" y="14710"/>
                    <a:pt x="1846" y="14551"/>
                  </a:cubicBezTo>
                  <a:cubicBezTo>
                    <a:pt x="1738" y="14525"/>
                    <a:pt x="1613" y="14432"/>
                    <a:pt x="1526" y="14432"/>
                  </a:cubicBezTo>
                  <a:cubicBezTo>
                    <a:pt x="1472" y="14432"/>
                    <a:pt x="1433" y="14468"/>
                    <a:pt x="1420" y="14576"/>
                  </a:cubicBezTo>
                  <a:lnTo>
                    <a:pt x="1420" y="14693"/>
                  </a:lnTo>
                  <a:cubicBezTo>
                    <a:pt x="1646" y="15319"/>
                    <a:pt x="2255" y="15695"/>
                    <a:pt x="2849" y="16046"/>
                  </a:cubicBezTo>
                  <a:cubicBezTo>
                    <a:pt x="4010" y="16731"/>
                    <a:pt x="5330" y="17124"/>
                    <a:pt x="6458" y="17859"/>
                  </a:cubicBezTo>
                  <a:cubicBezTo>
                    <a:pt x="6758" y="18035"/>
                    <a:pt x="7017" y="18277"/>
                    <a:pt x="7226" y="18561"/>
                  </a:cubicBezTo>
                  <a:cubicBezTo>
                    <a:pt x="7376" y="19438"/>
                    <a:pt x="7468" y="20315"/>
                    <a:pt x="7527" y="21201"/>
                  </a:cubicBezTo>
                  <a:lnTo>
                    <a:pt x="7527" y="21242"/>
                  </a:lnTo>
                  <a:cubicBezTo>
                    <a:pt x="7176" y="20407"/>
                    <a:pt x="6382" y="19781"/>
                    <a:pt x="5614" y="19354"/>
                  </a:cubicBezTo>
                  <a:cubicBezTo>
                    <a:pt x="4578" y="18770"/>
                    <a:pt x="3475" y="18319"/>
                    <a:pt x="2414" y="17784"/>
                  </a:cubicBezTo>
                  <a:cubicBezTo>
                    <a:pt x="2314" y="17734"/>
                    <a:pt x="2189" y="17667"/>
                    <a:pt x="2189" y="17667"/>
                  </a:cubicBezTo>
                  <a:cubicBezTo>
                    <a:pt x="2055" y="17667"/>
                    <a:pt x="2097" y="17759"/>
                    <a:pt x="2130" y="17809"/>
                  </a:cubicBezTo>
                  <a:lnTo>
                    <a:pt x="2164" y="17884"/>
                  </a:lnTo>
                  <a:cubicBezTo>
                    <a:pt x="2539" y="18344"/>
                    <a:pt x="2957" y="18770"/>
                    <a:pt x="3400" y="19162"/>
                  </a:cubicBezTo>
                  <a:cubicBezTo>
                    <a:pt x="4336" y="19998"/>
                    <a:pt x="5355" y="20725"/>
                    <a:pt x="6449" y="21326"/>
                  </a:cubicBezTo>
                  <a:cubicBezTo>
                    <a:pt x="6850" y="21535"/>
                    <a:pt x="7243" y="21760"/>
                    <a:pt x="7560" y="22086"/>
                  </a:cubicBezTo>
                  <a:cubicBezTo>
                    <a:pt x="7594" y="23941"/>
                    <a:pt x="7310" y="25779"/>
                    <a:pt x="6725" y="27533"/>
                  </a:cubicBezTo>
                  <a:lnTo>
                    <a:pt x="6708" y="27608"/>
                  </a:lnTo>
                  <a:cubicBezTo>
                    <a:pt x="6701" y="27768"/>
                    <a:pt x="6706" y="27812"/>
                    <a:pt x="6715" y="27812"/>
                  </a:cubicBezTo>
                  <a:cubicBezTo>
                    <a:pt x="6726" y="27812"/>
                    <a:pt x="6742" y="27742"/>
                    <a:pt x="6742" y="27742"/>
                  </a:cubicBezTo>
                  <a:cubicBezTo>
                    <a:pt x="6792" y="27675"/>
                    <a:pt x="6833" y="27608"/>
                    <a:pt x="6833" y="27608"/>
                  </a:cubicBezTo>
                  <a:cubicBezTo>
                    <a:pt x="7477" y="25862"/>
                    <a:pt x="7719" y="24033"/>
                    <a:pt x="7719" y="22186"/>
                  </a:cubicBezTo>
                  <a:lnTo>
                    <a:pt x="7744" y="22186"/>
                  </a:lnTo>
                  <a:lnTo>
                    <a:pt x="7752" y="22078"/>
                  </a:lnTo>
                  <a:cubicBezTo>
                    <a:pt x="7736" y="22061"/>
                    <a:pt x="7727" y="22044"/>
                    <a:pt x="7711" y="22028"/>
                  </a:cubicBezTo>
                  <a:lnTo>
                    <a:pt x="7711" y="21669"/>
                  </a:lnTo>
                  <a:cubicBezTo>
                    <a:pt x="8287" y="21209"/>
                    <a:pt x="9022" y="21042"/>
                    <a:pt x="9682" y="20850"/>
                  </a:cubicBezTo>
                  <a:cubicBezTo>
                    <a:pt x="11169" y="20407"/>
                    <a:pt x="12690" y="19948"/>
                    <a:pt x="13959" y="18962"/>
                  </a:cubicBezTo>
                  <a:cubicBezTo>
                    <a:pt x="14093" y="18853"/>
                    <a:pt x="14285" y="18703"/>
                    <a:pt x="14285" y="18703"/>
                  </a:cubicBezTo>
                  <a:cubicBezTo>
                    <a:pt x="14452" y="18527"/>
                    <a:pt x="14594" y="18252"/>
                    <a:pt x="14427" y="18235"/>
                  </a:cubicBezTo>
                  <a:lnTo>
                    <a:pt x="14427" y="18235"/>
                  </a:lnTo>
                  <a:lnTo>
                    <a:pt x="14327" y="18268"/>
                  </a:lnTo>
                  <a:lnTo>
                    <a:pt x="14285" y="18285"/>
                  </a:lnTo>
                  <a:cubicBezTo>
                    <a:pt x="13183" y="18720"/>
                    <a:pt x="12063" y="18895"/>
                    <a:pt x="10919" y="19321"/>
                  </a:cubicBezTo>
                  <a:cubicBezTo>
                    <a:pt x="9891" y="19672"/>
                    <a:pt x="8947" y="20240"/>
                    <a:pt x="8153" y="20975"/>
                  </a:cubicBezTo>
                  <a:cubicBezTo>
                    <a:pt x="7986" y="21126"/>
                    <a:pt x="7844" y="21284"/>
                    <a:pt x="7702" y="21460"/>
                  </a:cubicBezTo>
                  <a:cubicBezTo>
                    <a:pt x="7669" y="20549"/>
                    <a:pt x="7577" y="19647"/>
                    <a:pt x="7443" y="18753"/>
                  </a:cubicBezTo>
                  <a:lnTo>
                    <a:pt x="7460" y="18745"/>
                  </a:lnTo>
                  <a:cubicBezTo>
                    <a:pt x="7485" y="18720"/>
                    <a:pt x="7502" y="18686"/>
                    <a:pt x="7510" y="18653"/>
                  </a:cubicBezTo>
                  <a:cubicBezTo>
                    <a:pt x="8178" y="17316"/>
                    <a:pt x="9490" y="16472"/>
                    <a:pt x="10526" y="15303"/>
                  </a:cubicBezTo>
                  <a:cubicBezTo>
                    <a:pt x="11228" y="14509"/>
                    <a:pt x="11921" y="13649"/>
                    <a:pt x="12372" y="12755"/>
                  </a:cubicBezTo>
                  <a:cubicBezTo>
                    <a:pt x="12439" y="12629"/>
                    <a:pt x="12506" y="12421"/>
                    <a:pt x="12506" y="12421"/>
                  </a:cubicBezTo>
                  <a:cubicBezTo>
                    <a:pt x="12506" y="12396"/>
                    <a:pt x="12514" y="12379"/>
                    <a:pt x="12514" y="12354"/>
                  </a:cubicBezTo>
                  <a:lnTo>
                    <a:pt x="12514" y="12312"/>
                  </a:lnTo>
                  <a:lnTo>
                    <a:pt x="12514" y="12279"/>
                  </a:lnTo>
                  <a:cubicBezTo>
                    <a:pt x="12509" y="12209"/>
                    <a:pt x="12486" y="12125"/>
                    <a:pt x="12429" y="12125"/>
                  </a:cubicBezTo>
                  <a:cubicBezTo>
                    <a:pt x="12397" y="12125"/>
                    <a:pt x="12354" y="12151"/>
                    <a:pt x="12297" y="12220"/>
                  </a:cubicBezTo>
                  <a:cubicBezTo>
                    <a:pt x="12188" y="12337"/>
                    <a:pt x="11838" y="12655"/>
                    <a:pt x="11545" y="12914"/>
                  </a:cubicBezTo>
                  <a:cubicBezTo>
                    <a:pt x="10802" y="13582"/>
                    <a:pt x="10025" y="14217"/>
                    <a:pt x="9340" y="14960"/>
                  </a:cubicBezTo>
                  <a:cubicBezTo>
                    <a:pt x="8529" y="15846"/>
                    <a:pt x="7686" y="16781"/>
                    <a:pt x="7385" y="17943"/>
                  </a:cubicBezTo>
                  <a:cubicBezTo>
                    <a:pt x="7368" y="18001"/>
                    <a:pt x="7360" y="18068"/>
                    <a:pt x="7343" y="18135"/>
                  </a:cubicBezTo>
                  <a:cubicBezTo>
                    <a:pt x="7209" y="17299"/>
                    <a:pt x="7034" y="16472"/>
                    <a:pt x="6842" y="15670"/>
                  </a:cubicBezTo>
                  <a:cubicBezTo>
                    <a:pt x="6792" y="15461"/>
                    <a:pt x="6742" y="15261"/>
                    <a:pt x="6691" y="15052"/>
                  </a:cubicBezTo>
                  <a:cubicBezTo>
                    <a:pt x="6692" y="15052"/>
                    <a:pt x="6692" y="15051"/>
                    <a:pt x="6693" y="15051"/>
                  </a:cubicBezTo>
                  <a:cubicBezTo>
                    <a:pt x="6693" y="15051"/>
                    <a:pt x="6693" y="15054"/>
                    <a:pt x="6693" y="15054"/>
                  </a:cubicBezTo>
                  <a:cubicBezTo>
                    <a:pt x="6693" y="15054"/>
                    <a:pt x="6702" y="15031"/>
                    <a:pt x="6783" y="14852"/>
                  </a:cubicBezTo>
                  <a:cubicBezTo>
                    <a:pt x="7293" y="13699"/>
                    <a:pt x="8128" y="12713"/>
                    <a:pt x="8855" y="11627"/>
                  </a:cubicBezTo>
                  <a:cubicBezTo>
                    <a:pt x="9365" y="10867"/>
                    <a:pt x="9858" y="10081"/>
                    <a:pt x="10342" y="9296"/>
                  </a:cubicBezTo>
                  <a:cubicBezTo>
                    <a:pt x="10743" y="8645"/>
                    <a:pt x="11144" y="7951"/>
                    <a:pt x="11228" y="7233"/>
                  </a:cubicBezTo>
                  <a:cubicBezTo>
                    <a:pt x="11228" y="7191"/>
                    <a:pt x="11219" y="7141"/>
                    <a:pt x="11203" y="7099"/>
                  </a:cubicBezTo>
                  <a:cubicBezTo>
                    <a:pt x="11163" y="7064"/>
                    <a:pt x="11156" y="7043"/>
                    <a:pt x="11143" y="7043"/>
                  </a:cubicBezTo>
                  <a:cubicBezTo>
                    <a:pt x="11132" y="7043"/>
                    <a:pt x="11116" y="7060"/>
                    <a:pt x="11069" y="7099"/>
                  </a:cubicBezTo>
                  <a:cubicBezTo>
                    <a:pt x="10902" y="7224"/>
                    <a:pt x="10785" y="7475"/>
                    <a:pt x="10609" y="7684"/>
                  </a:cubicBezTo>
                  <a:cubicBezTo>
                    <a:pt x="9398" y="9129"/>
                    <a:pt x="8128" y="10558"/>
                    <a:pt x="7268" y="12220"/>
                  </a:cubicBezTo>
                  <a:cubicBezTo>
                    <a:pt x="7017" y="12696"/>
                    <a:pt x="6817" y="13198"/>
                    <a:pt x="6675" y="13724"/>
                  </a:cubicBezTo>
                  <a:cubicBezTo>
                    <a:pt x="6608" y="14008"/>
                    <a:pt x="6574" y="14300"/>
                    <a:pt x="6574" y="14593"/>
                  </a:cubicBezTo>
                  <a:cubicBezTo>
                    <a:pt x="6282" y="13473"/>
                    <a:pt x="5981" y="12345"/>
                    <a:pt x="5681" y="11226"/>
                  </a:cubicBezTo>
                  <a:lnTo>
                    <a:pt x="5706" y="11151"/>
                  </a:lnTo>
                  <a:cubicBezTo>
                    <a:pt x="5714" y="10992"/>
                    <a:pt x="5747" y="11000"/>
                    <a:pt x="5764" y="10959"/>
                  </a:cubicBezTo>
                  <a:cubicBezTo>
                    <a:pt x="5831" y="10833"/>
                    <a:pt x="5940" y="10650"/>
                    <a:pt x="5940" y="10650"/>
                  </a:cubicBezTo>
                  <a:cubicBezTo>
                    <a:pt x="5956" y="10624"/>
                    <a:pt x="5965" y="10599"/>
                    <a:pt x="5981" y="10574"/>
                  </a:cubicBezTo>
                  <a:cubicBezTo>
                    <a:pt x="6407" y="9823"/>
                    <a:pt x="6967" y="9146"/>
                    <a:pt x="7418" y="8394"/>
                  </a:cubicBezTo>
                  <a:cubicBezTo>
                    <a:pt x="8003" y="7417"/>
                    <a:pt x="8429" y="6331"/>
                    <a:pt x="8805" y="5261"/>
                  </a:cubicBezTo>
                  <a:cubicBezTo>
                    <a:pt x="8864" y="5086"/>
                    <a:pt x="8922" y="4782"/>
                    <a:pt x="8807" y="4782"/>
                  </a:cubicBezTo>
                  <a:cubicBezTo>
                    <a:pt x="8790" y="4782"/>
                    <a:pt x="8770" y="4788"/>
                    <a:pt x="8747" y="4802"/>
                  </a:cubicBezTo>
                  <a:cubicBezTo>
                    <a:pt x="8655" y="4860"/>
                    <a:pt x="8613" y="5019"/>
                    <a:pt x="8596" y="5036"/>
                  </a:cubicBezTo>
                  <a:lnTo>
                    <a:pt x="8279" y="5512"/>
                  </a:lnTo>
                  <a:cubicBezTo>
                    <a:pt x="7460" y="6706"/>
                    <a:pt x="6558" y="7843"/>
                    <a:pt x="5998" y="9229"/>
                  </a:cubicBezTo>
                  <a:cubicBezTo>
                    <a:pt x="5789" y="9756"/>
                    <a:pt x="5656" y="10307"/>
                    <a:pt x="5597" y="10875"/>
                  </a:cubicBezTo>
                  <a:cubicBezTo>
                    <a:pt x="5371" y="10015"/>
                    <a:pt x="5146" y="9163"/>
                    <a:pt x="4937" y="8302"/>
                  </a:cubicBezTo>
                  <a:cubicBezTo>
                    <a:pt x="4870" y="8001"/>
                    <a:pt x="4795" y="7709"/>
                    <a:pt x="4728" y="7408"/>
                  </a:cubicBezTo>
                  <a:cubicBezTo>
                    <a:pt x="4703" y="6740"/>
                    <a:pt x="4753" y="6072"/>
                    <a:pt x="4778" y="5403"/>
                  </a:cubicBezTo>
                  <a:cubicBezTo>
                    <a:pt x="4837" y="3899"/>
                    <a:pt x="4879" y="2371"/>
                    <a:pt x="4686" y="959"/>
                  </a:cubicBezTo>
                  <a:cubicBezTo>
                    <a:pt x="4661" y="683"/>
                    <a:pt x="4603" y="408"/>
                    <a:pt x="4519" y="140"/>
                  </a:cubicBezTo>
                  <a:cubicBezTo>
                    <a:pt x="4494" y="98"/>
                    <a:pt x="4469" y="65"/>
                    <a:pt x="4427" y="40"/>
                  </a:cubicBezTo>
                  <a:cubicBezTo>
                    <a:pt x="4390" y="40"/>
                    <a:pt x="4371" y="1"/>
                    <a:pt x="43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4"/>
            <p:cNvSpPr/>
            <p:nvPr/>
          </p:nvSpPr>
          <p:spPr>
            <a:xfrm>
              <a:off x="4597951" y="3693834"/>
              <a:ext cx="1406919" cy="2016755"/>
            </a:xfrm>
            <a:custGeom>
              <a:avLst/>
              <a:gdLst/>
              <a:ahLst/>
              <a:cxnLst/>
              <a:rect l="l" t="t" r="r" b="b"/>
              <a:pathLst>
                <a:path w="28522" h="40885" extrusionOk="0">
                  <a:moveTo>
                    <a:pt x="21420" y="25664"/>
                  </a:moveTo>
                  <a:cubicBezTo>
                    <a:pt x="28521" y="30050"/>
                    <a:pt x="23450" y="40885"/>
                    <a:pt x="12715" y="39582"/>
                  </a:cubicBezTo>
                  <a:cubicBezTo>
                    <a:pt x="6349" y="38813"/>
                    <a:pt x="0" y="30050"/>
                    <a:pt x="7093" y="25664"/>
                  </a:cubicBezTo>
                  <a:cubicBezTo>
                    <a:pt x="14194" y="21278"/>
                    <a:pt x="1220" y="19473"/>
                    <a:pt x="7093" y="14277"/>
                  </a:cubicBezTo>
                  <a:cubicBezTo>
                    <a:pt x="12974" y="9089"/>
                    <a:pt x="10485" y="10735"/>
                    <a:pt x="10075" y="5330"/>
                  </a:cubicBezTo>
                  <a:cubicBezTo>
                    <a:pt x="9925" y="3450"/>
                    <a:pt x="10869" y="1078"/>
                    <a:pt x="13601" y="560"/>
                  </a:cubicBezTo>
                  <a:cubicBezTo>
                    <a:pt x="16525" y="0"/>
                    <a:pt x="18605" y="3258"/>
                    <a:pt x="18446" y="5330"/>
                  </a:cubicBezTo>
                  <a:cubicBezTo>
                    <a:pt x="18028" y="10735"/>
                    <a:pt x="15539" y="9089"/>
                    <a:pt x="21420" y="14277"/>
                  </a:cubicBezTo>
                  <a:cubicBezTo>
                    <a:pt x="27293" y="19465"/>
                    <a:pt x="14319" y="21278"/>
                    <a:pt x="21420" y="25664"/>
                  </a:cubicBezTo>
                  <a:close/>
                </a:path>
              </a:pathLst>
            </a:custGeom>
            <a:solidFill>
              <a:srgbClr val="147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4"/>
            <p:cNvSpPr/>
            <p:nvPr/>
          </p:nvSpPr>
          <p:spPr>
            <a:xfrm>
              <a:off x="5012105" y="3895337"/>
              <a:ext cx="602930" cy="2135881"/>
            </a:xfrm>
            <a:custGeom>
              <a:avLst/>
              <a:gdLst/>
              <a:ahLst/>
              <a:cxnLst/>
              <a:rect l="l" t="t" r="r" b="b"/>
              <a:pathLst>
                <a:path w="12223" h="43300" extrusionOk="0">
                  <a:moveTo>
                    <a:pt x="5088" y="17469"/>
                  </a:moveTo>
                  <a:cubicBezTo>
                    <a:pt x="5088" y="17226"/>
                    <a:pt x="5079" y="16984"/>
                    <a:pt x="5079" y="16742"/>
                  </a:cubicBezTo>
                  <a:cubicBezTo>
                    <a:pt x="5038" y="14202"/>
                    <a:pt x="5054" y="11662"/>
                    <a:pt x="5163" y="9115"/>
                  </a:cubicBezTo>
                  <a:lnTo>
                    <a:pt x="5163" y="8947"/>
                  </a:lnTo>
                  <a:cubicBezTo>
                    <a:pt x="5222" y="8037"/>
                    <a:pt x="5305" y="6809"/>
                    <a:pt x="5305" y="6809"/>
                  </a:cubicBezTo>
                  <a:lnTo>
                    <a:pt x="5364" y="6057"/>
                  </a:lnTo>
                  <a:cubicBezTo>
                    <a:pt x="5506" y="4119"/>
                    <a:pt x="5673" y="2181"/>
                    <a:pt x="5689" y="234"/>
                  </a:cubicBezTo>
                  <a:lnTo>
                    <a:pt x="5856" y="0"/>
                  </a:lnTo>
                  <a:lnTo>
                    <a:pt x="6032" y="159"/>
                  </a:lnTo>
                  <a:cubicBezTo>
                    <a:pt x="6140" y="2131"/>
                    <a:pt x="6107" y="4102"/>
                    <a:pt x="6107" y="6082"/>
                  </a:cubicBezTo>
                  <a:lnTo>
                    <a:pt x="6107" y="6834"/>
                  </a:lnTo>
                  <a:lnTo>
                    <a:pt x="6082" y="8638"/>
                  </a:lnTo>
                  <a:lnTo>
                    <a:pt x="6082" y="8972"/>
                  </a:lnTo>
                  <a:cubicBezTo>
                    <a:pt x="6074" y="9357"/>
                    <a:pt x="6065" y="9733"/>
                    <a:pt x="6049" y="10117"/>
                  </a:cubicBezTo>
                  <a:cubicBezTo>
                    <a:pt x="5998" y="12172"/>
                    <a:pt x="5998" y="14219"/>
                    <a:pt x="6015" y="16249"/>
                  </a:cubicBezTo>
                  <a:cubicBezTo>
                    <a:pt x="6450" y="15781"/>
                    <a:pt x="6942" y="15347"/>
                    <a:pt x="7394" y="14896"/>
                  </a:cubicBezTo>
                  <a:cubicBezTo>
                    <a:pt x="8070" y="14244"/>
                    <a:pt x="8747" y="13592"/>
                    <a:pt x="9415" y="12941"/>
                  </a:cubicBezTo>
                  <a:cubicBezTo>
                    <a:pt x="9415" y="12941"/>
                    <a:pt x="10443" y="12005"/>
                    <a:pt x="11178" y="11295"/>
                  </a:cubicBezTo>
                  <a:cubicBezTo>
                    <a:pt x="11178" y="11295"/>
                    <a:pt x="11270" y="11203"/>
                    <a:pt x="11270" y="11370"/>
                  </a:cubicBezTo>
                  <a:cubicBezTo>
                    <a:pt x="9758" y="13007"/>
                    <a:pt x="8187" y="14536"/>
                    <a:pt x="6583" y="16132"/>
                  </a:cubicBezTo>
                  <a:cubicBezTo>
                    <a:pt x="6391" y="16332"/>
                    <a:pt x="6199" y="16533"/>
                    <a:pt x="6023" y="16750"/>
                  </a:cubicBezTo>
                  <a:cubicBezTo>
                    <a:pt x="6074" y="20952"/>
                    <a:pt x="6224" y="25129"/>
                    <a:pt x="6257" y="29373"/>
                  </a:cubicBezTo>
                  <a:lnTo>
                    <a:pt x="6257" y="29590"/>
                  </a:lnTo>
                  <a:cubicBezTo>
                    <a:pt x="6399" y="29448"/>
                    <a:pt x="6541" y="29298"/>
                    <a:pt x="6692" y="29156"/>
                  </a:cubicBezTo>
                  <a:lnTo>
                    <a:pt x="6725" y="29114"/>
                  </a:lnTo>
                  <a:cubicBezTo>
                    <a:pt x="8388" y="27669"/>
                    <a:pt x="10276" y="26491"/>
                    <a:pt x="11921" y="25029"/>
                  </a:cubicBezTo>
                  <a:lnTo>
                    <a:pt x="12222" y="25012"/>
                  </a:lnTo>
                  <a:cubicBezTo>
                    <a:pt x="12222" y="25012"/>
                    <a:pt x="12222" y="25179"/>
                    <a:pt x="12214" y="25263"/>
                  </a:cubicBezTo>
                  <a:cubicBezTo>
                    <a:pt x="10618" y="26750"/>
                    <a:pt x="8772" y="27953"/>
                    <a:pt x="7126" y="29415"/>
                  </a:cubicBezTo>
                  <a:cubicBezTo>
                    <a:pt x="7126" y="29415"/>
                    <a:pt x="6725" y="29741"/>
                    <a:pt x="6266" y="30158"/>
                  </a:cubicBezTo>
                  <a:cubicBezTo>
                    <a:pt x="6299" y="33801"/>
                    <a:pt x="6358" y="37451"/>
                    <a:pt x="6508" y="41094"/>
                  </a:cubicBezTo>
                  <a:lnTo>
                    <a:pt x="6458" y="42447"/>
                  </a:lnTo>
                  <a:cubicBezTo>
                    <a:pt x="6391" y="42673"/>
                    <a:pt x="6391" y="42673"/>
                    <a:pt x="6341" y="42898"/>
                  </a:cubicBezTo>
                  <a:lnTo>
                    <a:pt x="6023" y="43299"/>
                  </a:lnTo>
                  <a:lnTo>
                    <a:pt x="5673" y="42932"/>
                  </a:lnTo>
                  <a:cubicBezTo>
                    <a:pt x="5673" y="42932"/>
                    <a:pt x="5597" y="42706"/>
                    <a:pt x="5480" y="42405"/>
                  </a:cubicBezTo>
                  <a:cubicBezTo>
                    <a:pt x="5422" y="41904"/>
                    <a:pt x="5347" y="41227"/>
                    <a:pt x="5347" y="41227"/>
                  </a:cubicBezTo>
                  <a:cubicBezTo>
                    <a:pt x="5180" y="36942"/>
                    <a:pt x="5146" y="32631"/>
                    <a:pt x="5138" y="28329"/>
                  </a:cubicBezTo>
                  <a:cubicBezTo>
                    <a:pt x="4303" y="27911"/>
                    <a:pt x="3492" y="27443"/>
                    <a:pt x="2690" y="26959"/>
                  </a:cubicBezTo>
                  <a:lnTo>
                    <a:pt x="1796" y="26407"/>
                  </a:lnTo>
                  <a:lnTo>
                    <a:pt x="1278" y="26057"/>
                  </a:lnTo>
                  <a:lnTo>
                    <a:pt x="1028" y="25889"/>
                  </a:lnTo>
                  <a:lnTo>
                    <a:pt x="460" y="25505"/>
                  </a:lnTo>
                  <a:cubicBezTo>
                    <a:pt x="184" y="25321"/>
                    <a:pt x="50" y="25229"/>
                    <a:pt x="50" y="25229"/>
                  </a:cubicBezTo>
                  <a:lnTo>
                    <a:pt x="0" y="25046"/>
                  </a:lnTo>
                  <a:cubicBezTo>
                    <a:pt x="92" y="25012"/>
                    <a:pt x="192" y="25012"/>
                    <a:pt x="284" y="25046"/>
                  </a:cubicBezTo>
                  <a:cubicBezTo>
                    <a:pt x="819" y="25313"/>
                    <a:pt x="1529" y="25689"/>
                    <a:pt x="1529" y="25689"/>
                  </a:cubicBezTo>
                  <a:cubicBezTo>
                    <a:pt x="1788" y="25839"/>
                    <a:pt x="2080" y="26015"/>
                    <a:pt x="2080" y="26015"/>
                  </a:cubicBezTo>
                  <a:cubicBezTo>
                    <a:pt x="3100" y="26658"/>
                    <a:pt x="4094" y="27326"/>
                    <a:pt x="5138" y="27928"/>
                  </a:cubicBezTo>
                  <a:cubicBezTo>
                    <a:pt x="5130" y="24670"/>
                    <a:pt x="5130" y="21403"/>
                    <a:pt x="5096" y="18154"/>
                  </a:cubicBezTo>
                  <a:cubicBezTo>
                    <a:pt x="4110" y="16441"/>
                    <a:pt x="2991" y="14804"/>
                    <a:pt x="1746" y="13266"/>
                  </a:cubicBezTo>
                  <a:cubicBezTo>
                    <a:pt x="1746" y="13266"/>
                    <a:pt x="1145" y="12464"/>
                    <a:pt x="727" y="11938"/>
                  </a:cubicBezTo>
                  <a:cubicBezTo>
                    <a:pt x="727" y="11938"/>
                    <a:pt x="694" y="11721"/>
                    <a:pt x="919" y="11947"/>
                  </a:cubicBezTo>
                  <a:cubicBezTo>
                    <a:pt x="1370" y="12406"/>
                    <a:pt x="1980" y="13066"/>
                    <a:pt x="1980" y="13066"/>
                  </a:cubicBezTo>
                  <a:cubicBezTo>
                    <a:pt x="3125" y="14453"/>
                    <a:pt x="4169" y="15923"/>
                    <a:pt x="5088" y="17469"/>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3">
            <a:extLst>
              <a:ext uri="{FF2B5EF4-FFF2-40B4-BE49-F238E27FC236}">
                <a16:creationId xmlns:a16="http://schemas.microsoft.com/office/drawing/2014/main" xmlns="" id="{48DA12F9-CD6E-A144-A4DD-12EE8387DB8F}"/>
              </a:ext>
            </a:extLst>
          </p:cNvPr>
          <p:cNvSpPr txBox="1"/>
          <p:nvPr/>
        </p:nvSpPr>
        <p:spPr>
          <a:xfrm>
            <a:off x="255493" y="640080"/>
            <a:ext cx="4921129" cy="4324261"/>
          </a:xfrm>
          <a:prstGeom prst="rect">
            <a:avLst/>
          </a:prstGeom>
          <a:noFill/>
        </p:spPr>
        <p:txBody>
          <a:bodyPr wrap="square" rtlCol="0">
            <a:spAutoFit/>
          </a:bodyPr>
          <a:lstStyle/>
          <a:p>
            <a:pPr marL="457200" indent="-457200" algn="just">
              <a:buFont typeface="Wingdings" pitchFamily="2" charset="2"/>
              <a:buChar char="§"/>
            </a:pPr>
            <a:r>
              <a:rPr lang="en-US" altLang="zh-CN" sz="2500" dirty="0" err="1">
                <a:latin typeface="Times New Roman" pitchFamily="18" charset="0"/>
                <a:cs typeface="Times New Roman" pitchFamily="18" charset="0"/>
              </a:rPr>
              <a:t>S</a:t>
            </a:r>
            <a:r>
              <a:rPr lang="en-US" sz="2500" dirty="0" err="1">
                <a:latin typeface="Times New Roman" pitchFamily="18" charset="0"/>
                <a:cs typeface="Times New Roman" pitchFamily="18" charset="0"/>
              </a:rPr>
              <a:t>áng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năm</a:t>
            </a:r>
            <a:r>
              <a:rPr lang="en-US" sz="2500" dirty="0">
                <a:latin typeface="Times New Roman" pitchFamily="18" charset="0"/>
                <a:cs typeface="Times New Roman" pitchFamily="18" charset="0"/>
              </a:rPr>
              <a:t> 1833, </a:t>
            </a:r>
            <a:r>
              <a:rPr lang="en-US" sz="2500" dirty="0" err="1">
                <a:latin typeface="Times New Roman" pitchFamily="18" charset="0"/>
                <a:cs typeface="Times New Roman" pitchFamily="18" charset="0"/>
              </a:rPr>
              <a:t>kể</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lại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bằng</a:t>
            </a:r>
            <a:r>
              <a:rPr lang="en-US" sz="2500" dirty="0">
                <a:latin typeface="Times New Roman" pitchFamily="18" charset="0"/>
                <a:cs typeface="Times New Roman" pitchFamily="18" charset="0"/>
              </a:rPr>
              <a:t> 205 </a:t>
            </a:r>
            <a:r>
              <a:rPr lang="en-US" sz="2500" dirty="0" err="1">
                <a:latin typeface="Times New Roman" pitchFamily="18" charset="0"/>
                <a:cs typeface="Times New Roman" pitchFamily="18" charset="0"/>
              </a:rPr>
              <a:t>câu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dựa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truyện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gian</a:t>
            </a:r>
            <a:r>
              <a:rPr lang="en-US" sz="2500" dirty="0">
                <a:latin typeface="Times New Roman" pitchFamily="18" charset="0"/>
                <a:cs typeface="Times New Roman" pitchFamily="18" charset="0"/>
              </a:rPr>
              <a:t> Nga, </a:t>
            </a:r>
            <a:r>
              <a:rPr lang="en-US" sz="2500" dirty="0" err="1">
                <a:latin typeface="Times New Roman" pitchFamily="18" charset="0"/>
                <a:cs typeface="Times New Roman" pitchFamily="18" charset="0"/>
              </a:rPr>
              <a:t>Đức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nhưng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sự</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sáng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tạo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Puskin</a:t>
            </a:r>
            <a:r>
              <a:rPr lang="en-US" sz="2500" dirty="0">
                <a:latin typeface="Times New Roman" pitchFamily="18" charset="0"/>
                <a:cs typeface="Times New Roman" pitchFamily="18" charset="0"/>
              </a:rPr>
              <a:t>. </a:t>
            </a:r>
          </a:p>
          <a:p>
            <a:pPr marL="457200" indent="-457200" algn="just">
              <a:buFont typeface="Wingdings" pitchFamily="2" charset="2"/>
              <a:buChar char="§"/>
            </a:pPr>
            <a:r>
              <a:rPr lang="en-US" sz="2500" dirty="0" err="1">
                <a:latin typeface="Times New Roman" pitchFamily="18" charset="0"/>
                <a:cs typeface="Times New Roman" pitchFamily="18" charset="0"/>
              </a:rPr>
              <a:t>Tác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phẩm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được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Vũ</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Liên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Lê </a:t>
            </a:r>
            <a:r>
              <a:rPr lang="en-US" sz="2500" dirty="0" err="1">
                <a:latin typeface="Times New Roman" pitchFamily="18" charset="0"/>
                <a:cs typeface="Times New Roman" pitchFamily="18" charset="0"/>
              </a:rPr>
              <a:t>Trí</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Viễn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dịch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từ</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bản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tiếng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Pháp</a:t>
            </a:r>
            <a:r>
              <a:rPr lang="en-US" sz="2500" dirty="0">
                <a:latin typeface="Times New Roman" pitchFamily="18" charset="0"/>
                <a:cs typeface="Times New Roman" pitchFamily="18" charset="0"/>
              </a:rPr>
              <a:t>.</a:t>
            </a:r>
            <a:endParaRPr lang="zh-CN" altLang="en-US" sz="2500" dirty="0">
              <a:latin typeface="Times New Roman" pitchFamily="18" charset="0"/>
              <a:cs typeface="Times New Roman" pitchFamily="18" charset="0"/>
            </a:endParaRPr>
          </a:p>
          <a:p>
            <a:pPr marL="457200" indent="-457200" algn="just">
              <a:buFont typeface="Wingdings" pitchFamily="2" charset="2"/>
              <a:buChar char="§"/>
            </a:pPr>
            <a:r>
              <a:rPr lang="en-US" altLang="zh-CN" sz="2500" dirty="0" err="1">
                <a:latin typeface="Times New Roman" pitchFamily="18" charset="0"/>
                <a:cs typeface="Times New Roman" pitchFamily="18" charset="0"/>
              </a:rPr>
              <a:t>Tư</a:t>
            </a:r>
            <a:r>
              <a:rPr lang="en-US" altLang="zh-CN" sz="2500" dirty="0">
                <a:latin typeface="Times New Roman" pitchFamily="18" charset="0"/>
                <a:cs typeface="Times New Roman" pitchFamily="18" charset="0"/>
              </a:rPr>
              <a:t> </a:t>
            </a:r>
            <a:r>
              <a:rPr lang="en-US" altLang="zh-CN" sz="2500" dirty="0" err="1">
                <a:latin typeface="Times New Roman" pitchFamily="18" charset="0"/>
                <a:cs typeface="Times New Roman" pitchFamily="18" charset="0"/>
              </a:rPr>
              <a:t>tưởng</a:t>
            </a:r>
            <a:r>
              <a:rPr lang="en-US" altLang="zh-CN" sz="2500" dirty="0">
                <a:latin typeface="Times New Roman" pitchFamily="18" charset="0"/>
                <a:cs typeface="Times New Roman" pitchFamily="18" charset="0"/>
              </a:rPr>
              <a:t>: </a:t>
            </a:r>
            <a:r>
              <a:rPr lang="en-US" altLang="zh-CN" sz="2500" dirty="0" err="1">
                <a:latin typeface="Times New Roman" pitchFamily="18" charset="0"/>
                <a:cs typeface="Times New Roman" pitchFamily="18" charset="0"/>
              </a:rPr>
              <a:t>C</a:t>
            </a:r>
            <a:r>
              <a:rPr lang="en-US" sz="2500" dirty="0" err="1">
                <a:latin typeface="Times New Roman" pitchFamily="18" charset="0"/>
                <a:cs typeface="Times New Roman" pitchFamily="18" charset="0"/>
              </a:rPr>
              <a:t>hống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chế</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độ</a:t>
            </a:r>
            <a:r>
              <a:rPr lang="en-US" sz="2500" dirty="0">
                <a:latin typeface="Times New Roman" pitchFamily="18" charset="0"/>
                <a:cs typeface="Times New Roman" pitchFamily="18" charset="0"/>
              </a:rPr>
              <a:t> Nga </a:t>
            </a:r>
            <a:r>
              <a:rPr lang="en-US" sz="2500" dirty="0" err="1">
                <a:latin typeface="Times New Roman" pitchFamily="18" charset="0"/>
                <a:cs typeface="Times New Roman" pitchFamily="18" charset="0"/>
              </a:rPr>
              <a:t>hoàng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độc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chuyên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quyền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tỉnh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tinh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thần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đấu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tranh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dân</a:t>
            </a:r>
            <a:r>
              <a:rPr lang="en-US" sz="2500" dirty="0">
                <a:latin typeface="Times New Roman" pitchFamily="18" charset="0"/>
                <a:cs typeface="Times New Roman" pitchFamily="18" charset="0"/>
              </a:rPr>
              <a:t> Nga. </a:t>
            </a:r>
            <a:endParaRPr lang="zh-CN" altLang="en-US" sz="2500" dirty="0">
              <a:latin typeface="Times New Roman" pitchFamily="18" charset="0"/>
              <a:cs typeface="Times New Roman" pitchFamily="18" charset="0"/>
            </a:endParaRPr>
          </a:p>
        </p:txBody>
      </p:sp>
      <p:pic>
        <p:nvPicPr>
          <p:cNvPr id="11" name="Picture 2" descr="HÃ¬nh áº£nh cÃ³ liÃªn quan">
            <a:extLst>
              <a:ext uri="{FF2B5EF4-FFF2-40B4-BE49-F238E27FC236}">
                <a16:creationId xmlns:a16="http://schemas.microsoft.com/office/drawing/2014/main" xmlns="" id="{642D772C-6A48-2742-9D89-2D38BF43F712}"/>
              </a:ext>
            </a:extLst>
          </p:cNvPr>
          <p:cNvPicPr>
            <a:picLocks noChangeAspect="1" noChangeArrowheads="1"/>
          </p:cNvPicPr>
          <p:nvPr/>
        </p:nvPicPr>
        <p:blipFill>
          <a:blip r:embed="rId2"/>
          <a:srcRect/>
          <a:stretch>
            <a:fillRect/>
          </a:stretch>
        </p:blipFill>
        <p:spPr bwMode="auto">
          <a:xfrm>
            <a:off x="5465147" y="0"/>
            <a:ext cx="3678853" cy="5143500"/>
          </a:xfrm>
          <a:prstGeom prst="rect">
            <a:avLst/>
          </a:prstGeom>
          <a:noFill/>
        </p:spPr>
      </p:pic>
      <p:sp>
        <p:nvSpPr>
          <p:cNvPr id="12" name="Google Shape;1107;p37">
            <a:extLst>
              <a:ext uri="{FF2B5EF4-FFF2-40B4-BE49-F238E27FC236}">
                <a16:creationId xmlns:a16="http://schemas.microsoft.com/office/drawing/2014/main" xmlns="" id="{4A2F7084-4444-0340-A9EF-8A2DCA80F209}"/>
              </a:ext>
            </a:extLst>
          </p:cNvPr>
          <p:cNvSpPr txBox="1">
            <a:spLocks noGrp="1"/>
          </p:cNvSpPr>
          <p:nvPr>
            <p:ph type="title"/>
          </p:nvPr>
        </p:nvSpPr>
        <p:spPr>
          <a:xfrm>
            <a:off x="255493" y="0"/>
            <a:ext cx="5340095" cy="731520"/>
          </a:xfrm>
          <a:prstGeom prst="rect">
            <a:avLst/>
          </a:prstGeom>
        </p:spPr>
        <p:txBody>
          <a:bodyPr spcFirstLastPara="1" wrap="square" lIns="91425" tIns="91425" rIns="91425" bIns="91425" anchor="t" anchorCtr="0">
            <a:noAutofit/>
          </a:bodyPr>
          <a:lstStyle/>
          <a:p>
            <a:pPr lvl="0" algn="l" rtl="0">
              <a:spcBef>
                <a:spcPts val="0"/>
              </a:spcBef>
              <a:spcAft>
                <a:spcPts val="0"/>
              </a:spcAft>
            </a:pPr>
            <a:r>
              <a:rPr lang="en" sz="3200" b="1" dirty="0">
                <a:solidFill>
                  <a:srgbClr val="FF0000"/>
                </a:solidFill>
                <a:latin typeface="Times New Roman" panose="02020603050405020304" pitchFamily="18" charset="0"/>
                <a:cs typeface="Times New Roman" panose="02020603050405020304" pitchFamily="18" charset="0"/>
              </a:rPr>
              <a:t>b. </a:t>
            </a:r>
            <a:r>
              <a:rPr lang="en" sz="3200" b="1" dirty="0" err="1">
                <a:solidFill>
                  <a:srgbClr val="FF0000"/>
                </a:solidFill>
                <a:latin typeface="Times New Roman" panose="02020603050405020304" pitchFamily="18" charset="0"/>
                <a:cs typeface="Times New Roman" panose="02020603050405020304" pitchFamily="18" charset="0"/>
              </a:rPr>
              <a:t>Tác</a:t>
            </a:r>
            <a:r>
              <a:rPr lang="en" sz="3200" b="1" dirty="0">
                <a:solidFill>
                  <a:srgbClr val="FF0000"/>
                </a:solidFill>
                <a:latin typeface="Times New Roman" panose="02020603050405020304" pitchFamily="18" charset="0"/>
                <a:cs typeface="Times New Roman" panose="02020603050405020304" pitchFamily="18" charset="0"/>
              </a:rPr>
              <a:t> </a:t>
            </a:r>
            <a:r>
              <a:rPr lang="en" sz="3200" b="1" dirty="0" err="1">
                <a:solidFill>
                  <a:srgbClr val="FF0000"/>
                </a:solidFill>
                <a:latin typeface="Times New Roman" panose="02020603050405020304" pitchFamily="18" charset="0"/>
                <a:cs typeface="Times New Roman" panose="02020603050405020304" pitchFamily="18" charset="0"/>
              </a:rPr>
              <a:t>phẩm</a:t>
            </a:r>
            <a:r>
              <a:rPr lang="en" sz="3200" b="1" dirty="0">
                <a:solidFill>
                  <a:srgbClr val="FF0000"/>
                </a:solidFill>
                <a:latin typeface="Times New Roman" panose="02020603050405020304" pitchFamily="18" charset="0"/>
                <a:cs typeface="Times New Roman" panose="02020603050405020304" pitchFamily="18" charset="0"/>
              </a:rPr>
              <a:t>:</a:t>
            </a:r>
            <a:endParaRPr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067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barn(inVertical)">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barn(inVertical)">
                                      <p:cBhvr>
                                        <p:cTn id="2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07;p37">
            <a:extLst>
              <a:ext uri="{FF2B5EF4-FFF2-40B4-BE49-F238E27FC236}">
                <a16:creationId xmlns:a16="http://schemas.microsoft.com/office/drawing/2014/main" xmlns="" id="{42FFE164-D59B-F54A-9C16-CF2D77EC382A}"/>
              </a:ext>
            </a:extLst>
          </p:cNvPr>
          <p:cNvSpPr txBox="1">
            <a:spLocks noGrp="1"/>
          </p:cNvSpPr>
          <p:nvPr>
            <p:ph type="title"/>
          </p:nvPr>
        </p:nvSpPr>
        <p:spPr>
          <a:xfrm>
            <a:off x="0" y="0"/>
            <a:ext cx="9143999" cy="731520"/>
          </a:xfrm>
          <a:prstGeom prst="rect">
            <a:avLst/>
          </a:prstGeom>
        </p:spPr>
        <p:txBody>
          <a:bodyPr spcFirstLastPara="1" wrap="square" lIns="91425" tIns="91425" rIns="91425" bIns="91425" anchor="t" anchorCtr="0">
            <a:noAutofit/>
          </a:bodyPr>
          <a:lstStyle/>
          <a:p>
            <a:pPr lvl="0" algn="ctr" rtl="0">
              <a:spcBef>
                <a:spcPts val="0"/>
              </a:spcBef>
              <a:spcAft>
                <a:spcPts val="0"/>
              </a:spcAft>
            </a:pPr>
            <a:r>
              <a:rPr lang="en" sz="2800" b="1" dirty="0">
                <a:solidFill>
                  <a:srgbClr val="FF0000"/>
                </a:solidFill>
                <a:latin typeface="Times New Roman" panose="02020603050405020304" pitchFamily="18" charset="0"/>
                <a:cs typeface="Times New Roman" panose="02020603050405020304" pitchFamily="18" charset="0"/>
              </a:rPr>
              <a:t>c. </a:t>
            </a:r>
            <a:r>
              <a:rPr lang="en" sz="2800" b="1" dirty="0" err="1">
                <a:solidFill>
                  <a:srgbClr val="FF0000"/>
                </a:solidFill>
                <a:latin typeface="Times New Roman" panose="02020603050405020304" pitchFamily="18" charset="0"/>
                <a:cs typeface="Times New Roman" panose="02020603050405020304" pitchFamily="18" charset="0"/>
              </a:rPr>
              <a:t>Lưu</a:t>
            </a:r>
            <a:r>
              <a:rPr lang="en" sz="2800" b="1" dirty="0">
                <a:solidFill>
                  <a:srgbClr val="FF0000"/>
                </a:solidFill>
                <a:latin typeface="Times New Roman" panose="02020603050405020304" pitchFamily="18" charset="0"/>
                <a:cs typeface="Times New Roman" panose="02020603050405020304" pitchFamily="18" charset="0"/>
              </a:rPr>
              <a:t> </a:t>
            </a:r>
            <a:r>
              <a:rPr lang="en" sz="2800" b="1" dirty="0" err="1">
                <a:solidFill>
                  <a:srgbClr val="FF0000"/>
                </a:solidFill>
                <a:latin typeface="Times New Roman" panose="02020603050405020304" pitchFamily="18" charset="0"/>
                <a:cs typeface="Times New Roman" panose="02020603050405020304" pitchFamily="18" charset="0"/>
              </a:rPr>
              <a:t>ý</a:t>
            </a:r>
            <a:r>
              <a:rPr lang="en" sz="2800" b="1" dirty="0">
                <a:solidFill>
                  <a:srgbClr val="FF0000"/>
                </a:solidFill>
                <a:latin typeface="Times New Roman" panose="02020603050405020304" pitchFamily="18" charset="0"/>
                <a:cs typeface="Times New Roman" panose="02020603050405020304" pitchFamily="18" charset="0"/>
              </a:rPr>
              <a:t> </a:t>
            </a:r>
            <a:r>
              <a:rPr lang="en" sz="2800" b="1" dirty="0" err="1">
                <a:solidFill>
                  <a:srgbClr val="FF0000"/>
                </a:solidFill>
                <a:latin typeface="Times New Roman" panose="02020603050405020304" pitchFamily="18" charset="0"/>
                <a:cs typeface="Times New Roman" panose="02020603050405020304" pitchFamily="18" charset="0"/>
              </a:rPr>
              <a:t>khi</a:t>
            </a:r>
            <a:r>
              <a:rPr lang="en" sz="2800" b="1" dirty="0">
                <a:solidFill>
                  <a:srgbClr val="FF0000"/>
                </a:solidFill>
                <a:latin typeface="Times New Roman" panose="02020603050405020304" pitchFamily="18" charset="0"/>
                <a:cs typeface="Times New Roman" panose="02020603050405020304" pitchFamily="18" charset="0"/>
              </a:rPr>
              <a:t> </a:t>
            </a:r>
            <a:r>
              <a:rPr lang="en" sz="2800" b="1" dirty="0" err="1">
                <a:solidFill>
                  <a:srgbClr val="FF0000"/>
                </a:solidFill>
                <a:latin typeface="Times New Roman" panose="02020603050405020304" pitchFamily="18" charset="0"/>
                <a:cs typeface="Times New Roman" panose="02020603050405020304" pitchFamily="18" charset="0"/>
              </a:rPr>
              <a:t>đọc</a:t>
            </a:r>
            <a:r>
              <a:rPr lang="en" sz="2800" b="1" dirty="0">
                <a:solidFill>
                  <a:srgbClr val="FF0000"/>
                </a:solidFill>
                <a:latin typeface="Times New Roman" panose="02020603050405020304" pitchFamily="18" charset="0"/>
                <a:cs typeface="Times New Roman" panose="02020603050405020304" pitchFamily="18" charset="0"/>
              </a:rPr>
              <a:t> </a:t>
            </a:r>
            <a:r>
              <a:rPr lang="en" sz="2800" b="1" dirty="0" err="1">
                <a:solidFill>
                  <a:srgbClr val="FF0000"/>
                </a:solidFill>
                <a:latin typeface="Times New Roman" panose="02020603050405020304" pitchFamily="18" charset="0"/>
                <a:cs typeface="Times New Roman" panose="02020603050405020304" pitchFamily="18" charset="0"/>
              </a:rPr>
              <a:t>truyện</a:t>
            </a:r>
            <a:r>
              <a:rPr lang="en" sz="2800" b="1" dirty="0">
                <a:solidFill>
                  <a:srgbClr val="FF0000"/>
                </a:solidFill>
                <a:latin typeface="Times New Roman" panose="02020603050405020304" pitchFamily="18" charset="0"/>
                <a:cs typeface="Times New Roman" panose="02020603050405020304" pitchFamily="18" charset="0"/>
              </a:rPr>
              <a:t> “</a:t>
            </a:r>
            <a:r>
              <a:rPr lang="en" sz="2800" b="1" dirty="0" err="1">
                <a:solidFill>
                  <a:srgbClr val="FF0000"/>
                </a:solidFill>
                <a:latin typeface="Times New Roman" panose="02020603050405020304" pitchFamily="18" charset="0"/>
                <a:cs typeface="Times New Roman" panose="02020603050405020304" pitchFamily="18" charset="0"/>
              </a:rPr>
              <a:t>Ông</a:t>
            </a:r>
            <a:r>
              <a:rPr lang="en" sz="2800" b="1" dirty="0">
                <a:solidFill>
                  <a:srgbClr val="FF0000"/>
                </a:solidFill>
                <a:latin typeface="Times New Roman" panose="02020603050405020304" pitchFamily="18" charset="0"/>
                <a:cs typeface="Times New Roman" panose="02020603050405020304" pitchFamily="18" charset="0"/>
              </a:rPr>
              <a:t> </a:t>
            </a:r>
            <a:r>
              <a:rPr lang="en" sz="2800" b="1" dirty="0" err="1">
                <a:solidFill>
                  <a:srgbClr val="FF0000"/>
                </a:solidFill>
                <a:latin typeface="Times New Roman" panose="02020603050405020304" pitchFamily="18" charset="0"/>
                <a:cs typeface="Times New Roman" panose="02020603050405020304" pitchFamily="18" charset="0"/>
              </a:rPr>
              <a:t>lão</a:t>
            </a:r>
            <a:r>
              <a:rPr lang="en" sz="2800" b="1" dirty="0">
                <a:solidFill>
                  <a:srgbClr val="FF0000"/>
                </a:solidFill>
                <a:latin typeface="Times New Roman" panose="02020603050405020304" pitchFamily="18" charset="0"/>
                <a:cs typeface="Times New Roman" panose="02020603050405020304" pitchFamily="18" charset="0"/>
              </a:rPr>
              <a:t> </a:t>
            </a:r>
            <a:r>
              <a:rPr lang="en" sz="2800" b="1" dirty="0" err="1">
                <a:solidFill>
                  <a:srgbClr val="FF0000"/>
                </a:solidFill>
                <a:latin typeface="Times New Roman" panose="02020603050405020304" pitchFamily="18" charset="0"/>
                <a:cs typeface="Times New Roman" panose="02020603050405020304" pitchFamily="18" charset="0"/>
              </a:rPr>
              <a:t>đánh</a:t>
            </a:r>
            <a:r>
              <a:rPr lang="en" sz="2800" b="1" dirty="0">
                <a:solidFill>
                  <a:srgbClr val="FF0000"/>
                </a:solidFill>
                <a:latin typeface="Times New Roman" panose="02020603050405020304" pitchFamily="18" charset="0"/>
                <a:cs typeface="Times New Roman" panose="02020603050405020304" pitchFamily="18" charset="0"/>
              </a:rPr>
              <a:t> </a:t>
            </a:r>
            <a:r>
              <a:rPr lang="en" sz="2800" b="1" dirty="0" err="1">
                <a:solidFill>
                  <a:srgbClr val="FF0000"/>
                </a:solidFill>
                <a:latin typeface="Times New Roman" panose="02020603050405020304" pitchFamily="18" charset="0"/>
                <a:cs typeface="Times New Roman" panose="02020603050405020304" pitchFamily="18" charset="0"/>
              </a:rPr>
              <a:t>cá</a:t>
            </a:r>
            <a:r>
              <a:rPr lang="en" sz="2800" b="1" dirty="0">
                <a:solidFill>
                  <a:srgbClr val="FF0000"/>
                </a:solidFill>
                <a:latin typeface="Times New Roman" panose="02020603050405020304" pitchFamily="18" charset="0"/>
                <a:cs typeface="Times New Roman" panose="02020603050405020304" pitchFamily="18" charset="0"/>
              </a:rPr>
              <a:t> </a:t>
            </a:r>
            <a:r>
              <a:rPr lang="en" sz="2800" b="1" dirty="0" err="1">
                <a:solidFill>
                  <a:srgbClr val="FF0000"/>
                </a:solidFill>
                <a:latin typeface="Times New Roman" panose="02020603050405020304" pitchFamily="18" charset="0"/>
                <a:cs typeface="Times New Roman" panose="02020603050405020304" pitchFamily="18" charset="0"/>
              </a:rPr>
              <a:t>và</a:t>
            </a:r>
            <a:r>
              <a:rPr lang="en" sz="2800" b="1" dirty="0">
                <a:solidFill>
                  <a:srgbClr val="FF0000"/>
                </a:solidFill>
                <a:latin typeface="Times New Roman" panose="02020603050405020304" pitchFamily="18" charset="0"/>
                <a:cs typeface="Times New Roman" panose="02020603050405020304" pitchFamily="18" charset="0"/>
              </a:rPr>
              <a:t> con </a:t>
            </a:r>
            <a:r>
              <a:rPr lang="en" sz="2800" b="1" dirty="0" err="1">
                <a:solidFill>
                  <a:srgbClr val="FF0000"/>
                </a:solidFill>
                <a:latin typeface="Times New Roman" panose="02020603050405020304" pitchFamily="18" charset="0"/>
                <a:cs typeface="Times New Roman" panose="02020603050405020304" pitchFamily="18" charset="0"/>
              </a:rPr>
              <a:t>cá</a:t>
            </a:r>
            <a:r>
              <a:rPr lang="en" sz="2800" b="1" dirty="0">
                <a:solidFill>
                  <a:srgbClr val="FF0000"/>
                </a:solidFill>
                <a:latin typeface="Times New Roman" panose="02020603050405020304" pitchFamily="18" charset="0"/>
                <a:cs typeface="Times New Roman" panose="02020603050405020304" pitchFamily="18" charset="0"/>
              </a:rPr>
              <a:t> </a:t>
            </a:r>
            <a:r>
              <a:rPr lang="en" sz="2800" b="1" dirty="0" err="1">
                <a:solidFill>
                  <a:srgbClr val="FF0000"/>
                </a:solidFill>
                <a:latin typeface="Times New Roman" panose="02020603050405020304" pitchFamily="18" charset="0"/>
                <a:cs typeface="Times New Roman" panose="02020603050405020304" pitchFamily="18" charset="0"/>
              </a:rPr>
              <a:t>vàng</a:t>
            </a:r>
            <a:r>
              <a:rPr lang="en" sz="2800" b="1" dirty="0">
                <a:solidFill>
                  <a:srgbClr val="FF0000"/>
                </a:solidFill>
                <a:latin typeface="Times New Roman" panose="02020603050405020304" pitchFamily="18" charset="0"/>
                <a:cs typeface="Times New Roman" panose="02020603050405020304" pitchFamily="18" charset="0"/>
              </a:rPr>
              <a:t>”</a:t>
            </a:r>
            <a:endParaRPr sz="2800" b="1"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xmlns="" id="{25771DED-F43A-1C48-85F9-3A3B922EB0C0}"/>
              </a:ext>
            </a:extLst>
          </p:cNvPr>
          <p:cNvSpPr/>
          <p:nvPr/>
        </p:nvSpPr>
        <p:spPr>
          <a:xfrm>
            <a:off x="869076" y="639933"/>
            <a:ext cx="7982315" cy="770983"/>
          </a:xfrm>
          <a:prstGeom prst="roundRect">
            <a:avLst/>
          </a:prstGeom>
          <a:solidFill>
            <a:schemeClr val="bg2">
              <a:lumMod val="20000"/>
              <a:lumOff val="80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500" i="1" dirty="0">
                <a:solidFill>
                  <a:schemeClr val="tx1">
                    <a:lumMod val="10000"/>
                  </a:schemeClr>
                </a:solidFill>
                <a:latin typeface="Times New Roman" panose="02020603050405020304" pitchFamily="18" charset="0"/>
                <a:cs typeface="Times New Roman" panose="02020603050405020304" pitchFamily="18" charset="0"/>
              </a:rPr>
              <a:t>Nhận biết được các sự kiện chính và diễn biến nội dung câu chuyện được kể.</a:t>
            </a:r>
          </a:p>
        </p:txBody>
      </p:sp>
      <p:pic>
        <p:nvPicPr>
          <p:cNvPr id="6" name="Picture 5" descr="A picture containing yellow, scissors&#10;&#10;Description automatically generated">
            <a:extLst>
              <a:ext uri="{FF2B5EF4-FFF2-40B4-BE49-F238E27FC236}">
                <a16:creationId xmlns:a16="http://schemas.microsoft.com/office/drawing/2014/main" xmlns="" id="{3F20EC73-A94B-DD48-9025-E626519C1C4B}"/>
              </a:ext>
            </a:extLst>
          </p:cNvPr>
          <p:cNvPicPr>
            <a:picLocks noChangeAspect="1"/>
          </p:cNvPicPr>
          <p:nvPr/>
        </p:nvPicPr>
        <p:blipFill>
          <a:blip r:embed="rId3"/>
          <a:stretch>
            <a:fillRect/>
          </a:stretch>
        </p:blipFill>
        <p:spPr>
          <a:xfrm>
            <a:off x="98694" y="640534"/>
            <a:ext cx="770382" cy="770382"/>
          </a:xfrm>
          <a:prstGeom prst="rect">
            <a:avLst/>
          </a:prstGeom>
        </p:spPr>
      </p:pic>
      <p:sp>
        <p:nvSpPr>
          <p:cNvPr id="7" name="Rounded Rectangle 6">
            <a:extLst>
              <a:ext uri="{FF2B5EF4-FFF2-40B4-BE49-F238E27FC236}">
                <a16:creationId xmlns:a16="http://schemas.microsoft.com/office/drawing/2014/main" xmlns="" id="{7872EF1E-4035-0748-BEE7-FA0F57E46820}"/>
              </a:ext>
            </a:extLst>
          </p:cNvPr>
          <p:cNvSpPr/>
          <p:nvPr/>
        </p:nvSpPr>
        <p:spPr>
          <a:xfrm>
            <a:off x="869076" y="1572420"/>
            <a:ext cx="7982315" cy="770983"/>
          </a:xfrm>
          <a:prstGeom prst="roundRect">
            <a:avLst/>
          </a:prstGeom>
          <a:solidFill>
            <a:schemeClr val="bg2">
              <a:lumMod val="20000"/>
              <a:lumOff val="80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500" i="1" dirty="0">
                <a:solidFill>
                  <a:schemeClr val="tx1">
                    <a:lumMod val="10000"/>
                  </a:schemeClr>
                </a:solidFill>
                <a:latin typeface="Times New Roman" panose="02020603050405020304" pitchFamily="18" charset="0"/>
                <a:cs typeface="Times New Roman" panose="02020603050405020304" pitchFamily="18" charset="0"/>
              </a:rPr>
              <a:t>Xác định các nhân vật trong truyện và tìm hiểu đặc điểm tính cách nhân vật chính (ngoại hình, hành động, lời nói,…)</a:t>
            </a:r>
          </a:p>
        </p:txBody>
      </p:sp>
      <p:pic>
        <p:nvPicPr>
          <p:cNvPr id="8" name="Picture 7" descr="A picture containing yellow, scissors&#10;&#10;Description automatically generated">
            <a:extLst>
              <a:ext uri="{FF2B5EF4-FFF2-40B4-BE49-F238E27FC236}">
                <a16:creationId xmlns:a16="http://schemas.microsoft.com/office/drawing/2014/main" xmlns="" id="{0F387862-B0D6-F544-B9D5-5A981FDDF3E3}"/>
              </a:ext>
            </a:extLst>
          </p:cNvPr>
          <p:cNvPicPr>
            <a:picLocks noChangeAspect="1"/>
          </p:cNvPicPr>
          <p:nvPr/>
        </p:nvPicPr>
        <p:blipFill>
          <a:blip r:embed="rId3"/>
          <a:stretch>
            <a:fillRect/>
          </a:stretch>
        </p:blipFill>
        <p:spPr>
          <a:xfrm>
            <a:off x="98694" y="1573021"/>
            <a:ext cx="770382" cy="770382"/>
          </a:xfrm>
          <a:prstGeom prst="rect">
            <a:avLst/>
          </a:prstGeom>
        </p:spPr>
      </p:pic>
      <p:sp>
        <p:nvSpPr>
          <p:cNvPr id="9" name="Rounded Rectangle 8">
            <a:extLst>
              <a:ext uri="{FF2B5EF4-FFF2-40B4-BE49-F238E27FC236}">
                <a16:creationId xmlns:a16="http://schemas.microsoft.com/office/drawing/2014/main" xmlns="" id="{FDDC8485-8B32-9D4A-8C4D-FAC7657FC2AE}"/>
              </a:ext>
            </a:extLst>
          </p:cNvPr>
          <p:cNvSpPr/>
          <p:nvPr/>
        </p:nvSpPr>
        <p:spPr>
          <a:xfrm>
            <a:off x="869076" y="2509743"/>
            <a:ext cx="7982315" cy="513266"/>
          </a:xfrm>
          <a:prstGeom prst="roundRect">
            <a:avLst/>
          </a:prstGeom>
          <a:solidFill>
            <a:schemeClr val="bg2">
              <a:lumMod val="20000"/>
              <a:lumOff val="80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500" i="1" dirty="0">
                <a:solidFill>
                  <a:schemeClr val="tx1">
                    <a:lumMod val="10000"/>
                  </a:schemeClr>
                </a:solidFill>
                <a:latin typeface="Times New Roman" panose="02020603050405020304" pitchFamily="18" charset="0"/>
                <a:cs typeface="Times New Roman" panose="02020603050405020304" pitchFamily="18" charset="0"/>
              </a:rPr>
              <a:t>Chỉ ra được các chi tiết kì ảo và tác dụng của chúng.</a:t>
            </a:r>
          </a:p>
        </p:txBody>
      </p:sp>
      <p:pic>
        <p:nvPicPr>
          <p:cNvPr id="10" name="Picture 9" descr="A picture containing yellow, scissors&#10;&#10;Description automatically generated">
            <a:extLst>
              <a:ext uri="{FF2B5EF4-FFF2-40B4-BE49-F238E27FC236}">
                <a16:creationId xmlns:a16="http://schemas.microsoft.com/office/drawing/2014/main" xmlns="" id="{8D962C73-FB7D-6747-AE0A-935F348DC56C}"/>
              </a:ext>
            </a:extLst>
          </p:cNvPr>
          <p:cNvPicPr>
            <a:picLocks noChangeAspect="1"/>
          </p:cNvPicPr>
          <p:nvPr/>
        </p:nvPicPr>
        <p:blipFill>
          <a:blip r:embed="rId3"/>
          <a:stretch>
            <a:fillRect/>
          </a:stretch>
        </p:blipFill>
        <p:spPr>
          <a:xfrm>
            <a:off x="98694" y="2357782"/>
            <a:ext cx="770382" cy="770382"/>
          </a:xfrm>
          <a:prstGeom prst="rect">
            <a:avLst/>
          </a:prstGeom>
        </p:spPr>
      </p:pic>
      <p:sp>
        <p:nvSpPr>
          <p:cNvPr id="11" name="Rounded Rectangle 10">
            <a:extLst>
              <a:ext uri="{FF2B5EF4-FFF2-40B4-BE49-F238E27FC236}">
                <a16:creationId xmlns:a16="http://schemas.microsoft.com/office/drawing/2014/main" xmlns="" id="{517FFA82-96D5-3C47-8765-CF20DFA18063}"/>
              </a:ext>
            </a:extLst>
          </p:cNvPr>
          <p:cNvSpPr/>
          <p:nvPr/>
        </p:nvSpPr>
        <p:spPr>
          <a:xfrm>
            <a:off x="869076" y="3189891"/>
            <a:ext cx="7982315" cy="513266"/>
          </a:xfrm>
          <a:prstGeom prst="roundRect">
            <a:avLst/>
          </a:prstGeom>
          <a:solidFill>
            <a:schemeClr val="bg2">
              <a:lumMod val="20000"/>
              <a:lumOff val="80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500" i="1" dirty="0">
                <a:solidFill>
                  <a:schemeClr val="tx1">
                    <a:lumMod val="10000"/>
                  </a:schemeClr>
                </a:solidFill>
                <a:latin typeface="Times New Roman" panose="02020603050405020304" pitchFamily="18" charset="0"/>
                <a:cs typeface="Times New Roman" panose="02020603050405020304" pitchFamily="18" charset="0"/>
              </a:rPr>
              <a:t>Suy nghĩ về ý nghĩa của truyện, thông điệp tác giả gửi gắm</a:t>
            </a:r>
          </a:p>
        </p:txBody>
      </p:sp>
      <p:pic>
        <p:nvPicPr>
          <p:cNvPr id="12" name="Picture 11" descr="A picture containing yellow, scissors&#10;&#10;Description automatically generated">
            <a:extLst>
              <a:ext uri="{FF2B5EF4-FFF2-40B4-BE49-F238E27FC236}">
                <a16:creationId xmlns:a16="http://schemas.microsoft.com/office/drawing/2014/main" xmlns="" id="{DE9470CB-DDAC-534A-B656-B780D987E2D7}"/>
              </a:ext>
            </a:extLst>
          </p:cNvPr>
          <p:cNvPicPr>
            <a:picLocks noChangeAspect="1"/>
          </p:cNvPicPr>
          <p:nvPr/>
        </p:nvPicPr>
        <p:blipFill>
          <a:blip r:embed="rId3"/>
          <a:stretch>
            <a:fillRect/>
          </a:stretch>
        </p:blipFill>
        <p:spPr>
          <a:xfrm>
            <a:off x="98694" y="3037930"/>
            <a:ext cx="770382" cy="770382"/>
          </a:xfrm>
          <a:prstGeom prst="rect">
            <a:avLst/>
          </a:prstGeom>
        </p:spPr>
      </p:pic>
      <p:sp>
        <p:nvSpPr>
          <p:cNvPr id="13" name="Rounded Rectangle 12">
            <a:extLst>
              <a:ext uri="{FF2B5EF4-FFF2-40B4-BE49-F238E27FC236}">
                <a16:creationId xmlns:a16="http://schemas.microsoft.com/office/drawing/2014/main" xmlns="" id="{D8028FA3-8C35-3E4C-90EB-908A0DA5BC29}"/>
              </a:ext>
            </a:extLst>
          </p:cNvPr>
          <p:cNvSpPr/>
          <p:nvPr/>
        </p:nvSpPr>
        <p:spPr>
          <a:xfrm>
            <a:off x="869076" y="3870039"/>
            <a:ext cx="7982315" cy="1140927"/>
          </a:xfrm>
          <a:prstGeom prst="roundRect">
            <a:avLst/>
          </a:prstGeom>
          <a:solidFill>
            <a:schemeClr val="bg2">
              <a:lumMod val="20000"/>
              <a:lumOff val="80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500" i="1" dirty="0">
                <a:solidFill>
                  <a:schemeClr val="tx1">
                    <a:lumMod val="10000"/>
                  </a:schemeClr>
                </a:solidFill>
                <a:latin typeface="Times New Roman" panose="02020603050405020304" pitchFamily="18" charset="0"/>
                <a:cs typeface="Times New Roman" panose="02020603050405020304" pitchFamily="18" charset="0"/>
              </a:rPr>
              <a:t>Kết nối với hiểu biết, trải nghiệm của bản thân để vận dụng vào việc đọc hiểu truyện và rút ra những bài học, kinh nghiệm cần thiết.</a:t>
            </a:r>
          </a:p>
        </p:txBody>
      </p:sp>
      <p:pic>
        <p:nvPicPr>
          <p:cNvPr id="14" name="Picture 13" descr="A picture containing yellow, scissors&#10;&#10;Description automatically generated">
            <a:extLst>
              <a:ext uri="{FF2B5EF4-FFF2-40B4-BE49-F238E27FC236}">
                <a16:creationId xmlns:a16="http://schemas.microsoft.com/office/drawing/2014/main" xmlns="" id="{185823A5-001E-F44A-ABFE-BC5C9F8D42DB}"/>
              </a:ext>
            </a:extLst>
          </p:cNvPr>
          <p:cNvPicPr>
            <a:picLocks noChangeAspect="1"/>
          </p:cNvPicPr>
          <p:nvPr/>
        </p:nvPicPr>
        <p:blipFill>
          <a:blip r:embed="rId3"/>
          <a:stretch>
            <a:fillRect/>
          </a:stretch>
        </p:blipFill>
        <p:spPr>
          <a:xfrm>
            <a:off x="98694" y="4013151"/>
            <a:ext cx="770382" cy="770382"/>
          </a:xfrm>
          <a:prstGeom prst="rect">
            <a:avLst/>
          </a:prstGeom>
        </p:spPr>
      </p:pic>
    </p:spTree>
    <p:extLst>
      <p:ext uri="{BB962C8B-B14F-4D97-AF65-F5344CB8AC3E}">
        <p14:creationId xmlns:p14="http://schemas.microsoft.com/office/powerpoint/2010/main" val="278942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heckerboard(across)">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heckerboard(across)">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80" name="Google Shape;1280;p40"/>
          <p:cNvSpPr txBox="1">
            <a:spLocks noGrp="1"/>
          </p:cNvSpPr>
          <p:nvPr>
            <p:ph type="title" idx="2"/>
          </p:nvPr>
        </p:nvSpPr>
        <p:spPr>
          <a:xfrm flipH="1">
            <a:off x="6296595" y="955125"/>
            <a:ext cx="1476600" cy="9186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02</a:t>
            </a:r>
            <a:endParaRPr b="1" dirty="0">
              <a:latin typeface="Times New Roman" panose="02020603050405020304" pitchFamily="18" charset="0"/>
              <a:cs typeface="Times New Roman" panose="02020603050405020304" pitchFamily="18" charset="0"/>
            </a:endParaRPr>
          </a:p>
        </p:txBody>
      </p:sp>
      <p:sp>
        <p:nvSpPr>
          <p:cNvPr id="1282" name="Google Shape;1282;p40"/>
          <p:cNvSpPr/>
          <p:nvPr/>
        </p:nvSpPr>
        <p:spPr>
          <a:xfrm>
            <a:off x="1855466" y="4156755"/>
            <a:ext cx="436345" cy="21598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1283" name="Google Shape;1283;p40"/>
          <p:cNvGrpSpPr/>
          <p:nvPr/>
        </p:nvGrpSpPr>
        <p:grpSpPr>
          <a:xfrm>
            <a:off x="-824969" y="1807899"/>
            <a:ext cx="5108460" cy="4488654"/>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sp>
      </p:grpSp>
      <p:sp>
        <p:nvSpPr>
          <p:cNvPr id="35" name="Google Shape;1107;p37">
            <a:extLst>
              <a:ext uri="{FF2B5EF4-FFF2-40B4-BE49-F238E27FC236}">
                <a16:creationId xmlns:a16="http://schemas.microsoft.com/office/drawing/2014/main" xmlns="" id="{A684C7E4-75BC-0543-89A1-0CAFD432D161}"/>
              </a:ext>
            </a:extLst>
          </p:cNvPr>
          <p:cNvSpPr txBox="1">
            <a:spLocks noGrp="1"/>
          </p:cNvSpPr>
          <p:nvPr>
            <p:ph type="title"/>
          </p:nvPr>
        </p:nvSpPr>
        <p:spPr>
          <a:xfrm>
            <a:off x="3886631" y="2635814"/>
            <a:ext cx="4780038" cy="78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err="1">
                <a:latin typeface="Times New Roman" panose="02020603050405020304" pitchFamily="18" charset="0"/>
                <a:cs typeface="Times New Roman" panose="02020603050405020304" pitchFamily="18" charset="0"/>
              </a:rPr>
              <a:t>Đọc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hiểu</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văn</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bản</a:t>
            </a:r>
            <a:endParaRPr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Ông lão đánh cá và con cá vàng">
            <a:extLst>
              <a:ext uri="{FF2B5EF4-FFF2-40B4-BE49-F238E27FC236}">
                <a16:creationId xmlns:a16="http://schemas.microsoft.com/office/drawing/2014/main" xmlns="" id="{DE4AD5E6-0283-AA44-BE18-15D8A3972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1902"/>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107;p37">
            <a:extLst>
              <a:ext uri="{FF2B5EF4-FFF2-40B4-BE49-F238E27FC236}">
                <a16:creationId xmlns:a16="http://schemas.microsoft.com/office/drawing/2014/main" xmlns="" id="{587BC99E-D711-0D4E-9A81-97BF44D46A26}"/>
              </a:ext>
            </a:extLst>
          </p:cNvPr>
          <p:cNvSpPr txBox="1">
            <a:spLocks noGrp="1"/>
          </p:cNvSpPr>
          <p:nvPr>
            <p:ph type="title"/>
          </p:nvPr>
        </p:nvSpPr>
        <p:spPr>
          <a:xfrm>
            <a:off x="2928934" y="226357"/>
            <a:ext cx="3286131" cy="781800"/>
          </a:xfrm>
          <a:prstGeom prst="rect">
            <a:avLst/>
          </a:prstGeom>
        </p:spPr>
        <p:style>
          <a:lnRef idx="0">
            <a:schemeClr val="dk1"/>
          </a:lnRef>
          <a:fillRef idx="3">
            <a:schemeClr val="dk1"/>
          </a:fillRef>
          <a:effectRef idx="3">
            <a:schemeClr val="dk1"/>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Đọc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văn</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bản</a:t>
            </a:r>
            <a:endParaRP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3572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Trình bày cảm nhận về tác phẩm Ông lão đánh cá và con cá vàng - Xem giải hay">
            <a:extLst>
              <a:ext uri="{FF2B5EF4-FFF2-40B4-BE49-F238E27FC236}">
                <a16:creationId xmlns:a16="http://schemas.microsoft.com/office/drawing/2014/main" xmlns="" id="{488692BE-87F4-854D-844F-84D2ED92D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3393"/>
            <a:ext cx="5444948" cy="28967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Bài văn mẫu lớp 6: Phân tích mụ vợ trong truyện Ông lão đánh cá và con cá  vàng">
            <a:extLst>
              <a:ext uri="{FF2B5EF4-FFF2-40B4-BE49-F238E27FC236}">
                <a16:creationId xmlns:a16="http://schemas.microsoft.com/office/drawing/2014/main" xmlns="" id="{478640D3-DB68-DA48-9B32-8C8DBFEBD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0764" y="2275301"/>
            <a:ext cx="5463236" cy="2868199"/>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107;p37">
            <a:extLst>
              <a:ext uri="{FF2B5EF4-FFF2-40B4-BE49-F238E27FC236}">
                <a16:creationId xmlns:a16="http://schemas.microsoft.com/office/drawing/2014/main" xmlns="" id="{016BAF7F-89B7-5847-BC81-D7A5DC86BFB0}"/>
              </a:ext>
            </a:extLst>
          </p:cNvPr>
          <p:cNvSpPr txBox="1">
            <a:spLocks noGrp="1"/>
          </p:cNvSpPr>
          <p:nvPr>
            <p:ph type="title"/>
          </p:nvPr>
        </p:nvSpPr>
        <p:spPr>
          <a:xfrm>
            <a:off x="2928934" y="191448"/>
            <a:ext cx="3286131" cy="781800"/>
          </a:xfrm>
          <a:prstGeom prst="rect">
            <a:avLst/>
          </a:prstGeom>
        </p:spPr>
        <p:style>
          <a:lnRef idx="0">
            <a:schemeClr val="dk1"/>
          </a:lnRef>
          <a:fillRef idx="3">
            <a:schemeClr val="dk1"/>
          </a:fillRef>
          <a:effectRef idx="3">
            <a:schemeClr val="dk1"/>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a. </a:t>
            </a:r>
            <a:r>
              <a:rPr lang="en" b="1" dirty="0" err="1">
                <a:latin typeface="Times New Roman" panose="02020603050405020304" pitchFamily="18" charset="0"/>
                <a:cs typeface="Times New Roman" panose="02020603050405020304" pitchFamily="18" charset="0"/>
              </a:rPr>
              <a:t>Nhân</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vật</a:t>
            </a:r>
            <a:endParaRP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3362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7FD53C-10A4-484C-9C4F-DB85B545F7C3}"/>
              </a:ext>
            </a:extLst>
          </p:cNvPr>
          <p:cNvSpPr>
            <a:spLocks noGrp="1"/>
          </p:cNvSpPr>
          <p:nvPr>
            <p:ph type="title"/>
          </p:nvPr>
        </p:nvSpPr>
        <p:spPr>
          <a:xfrm>
            <a:off x="179700" y="128033"/>
            <a:ext cx="8964300" cy="1366812"/>
          </a:xfrm>
        </p:spPr>
        <p:txBody>
          <a:bodyPr>
            <a:noAutofit/>
          </a:bodyPr>
          <a:lstStyle/>
          <a:p>
            <a:pPr algn="just"/>
            <a:r>
              <a:rPr lang="x-none" sz="2500" i="1" dirty="0">
                <a:solidFill>
                  <a:schemeClr val="tx1">
                    <a:lumMod val="10000"/>
                  </a:schemeClr>
                </a:solidFill>
                <a:latin typeface="Times New Roman" panose="02020603050405020304" pitchFamily="18" charset="0"/>
                <a:cs typeface="Times New Roman" panose="02020603050405020304" pitchFamily="18" charset="0"/>
              </a:rPr>
              <a:t>Hãy liệt kê những chi tiết thể hiện sự đòi hỏi, thái độ, hành động của vợ ông lão đánh cá, phản ứng của ông lão đánh cá và trạng thái của biển trong các phần (2), (3), (4), (5), (6) theo gợi ý sau:</a:t>
            </a:r>
          </a:p>
        </p:txBody>
      </p:sp>
      <p:graphicFrame>
        <p:nvGraphicFramePr>
          <p:cNvPr id="4" name="Table 4">
            <a:extLst>
              <a:ext uri="{FF2B5EF4-FFF2-40B4-BE49-F238E27FC236}">
                <a16:creationId xmlns:a16="http://schemas.microsoft.com/office/drawing/2014/main" xmlns="" id="{AED7A16A-6E33-E447-B6B1-5E253DFC2F66}"/>
              </a:ext>
            </a:extLst>
          </p:cNvPr>
          <p:cNvGraphicFramePr>
            <a:graphicFrameLocks noGrp="1"/>
          </p:cNvGraphicFramePr>
          <p:nvPr>
            <p:extLst>
              <p:ext uri="{D42A27DB-BD31-4B8C-83A1-F6EECF244321}">
                <p14:modId xmlns:p14="http://schemas.microsoft.com/office/powerpoint/2010/main" val="1846490593"/>
              </p:ext>
            </p:extLst>
          </p:nvPr>
        </p:nvGraphicFramePr>
        <p:xfrm>
          <a:off x="299498" y="1494845"/>
          <a:ext cx="8664800" cy="3450864"/>
        </p:xfrm>
        <a:graphic>
          <a:graphicData uri="http://schemas.openxmlformats.org/drawingml/2006/table">
            <a:tbl>
              <a:tblPr firstRow="1" bandRow="1">
                <a:tableStyleId>{5CFD3A70-7640-439E-AA92-B3511CB8B9E4}</a:tableStyleId>
              </a:tblPr>
              <a:tblGrid>
                <a:gridCol w="964759">
                  <a:extLst>
                    <a:ext uri="{9D8B030D-6E8A-4147-A177-3AD203B41FA5}">
                      <a16:colId xmlns:a16="http://schemas.microsoft.com/office/drawing/2014/main" xmlns="" val="3579621341"/>
                    </a:ext>
                  </a:extLst>
                </a:gridCol>
                <a:gridCol w="2886324">
                  <a:extLst>
                    <a:ext uri="{9D8B030D-6E8A-4147-A177-3AD203B41FA5}">
                      <a16:colId xmlns:a16="http://schemas.microsoft.com/office/drawing/2014/main" xmlns="" val="3711356877"/>
                    </a:ext>
                  </a:extLst>
                </a:gridCol>
                <a:gridCol w="2647517">
                  <a:extLst>
                    <a:ext uri="{9D8B030D-6E8A-4147-A177-3AD203B41FA5}">
                      <a16:colId xmlns:a16="http://schemas.microsoft.com/office/drawing/2014/main" xmlns="" val="3556674581"/>
                    </a:ext>
                  </a:extLst>
                </a:gridCol>
                <a:gridCol w="2166200">
                  <a:extLst>
                    <a:ext uri="{9D8B030D-6E8A-4147-A177-3AD203B41FA5}">
                      <a16:colId xmlns:a16="http://schemas.microsoft.com/office/drawing/2014/main" xmlns="" val="2206058658"/>
                    </a:ext>
                  </a:extLst>
                </a:gridCol>
              </a:tblGrid>
              <a:tr h="575144">
                <a:tc>
                  <a:txBody>
                    <a:bodyPr/>
                    <a:lstStyle/>
                    <a:p>
                      <a:pPr algn="ctr"/>
                      <a:r>
                        <a:rPr lang="x-none" sz="2500" b="1" dirty="0">
                          <a:latin typeface="Times New Roman" panose="02020603050405020304" pitchFamily="18" charset="0"/>
                          <a:cs typeface="Times New Roman" panose="02020603050405020304" pitchFamily="18" charset="0"/>
                        </a:rPr>
                        <a:t>Phần</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ctr"/>
                      <a:r>
                        <a:rPr lang="x-none" sz="2500" b="1" dirty="0">
                          <a:latin typeface="Times New Roman" panose="02020603050405020304" pitchFamily="18" charset="0"/>
                          <a:cs typeface="Times New Roman" panose="02020603050405020304" pitchFamily="18" charset="0"/>
                        </a:rPr>
                        <a:t>Vợ ông lão đánh cá</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ctr"/>
                      <a:r>
                        <a:rPr lang="x-none" sz="2500" b="1" dirty="0">
                          <a:latin typeface="Times New Roman" panose="02020603050405020304" pitchFamily="18" charset="0"/>
                          <a:cs typeface="Times New Roman" panose="02020603050405020304" pitchFamily="18" charset="0"/>
                        </a:rPr>
                        <a:t>Ông lão đánh cá</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ctr"/>
                      <a:r>
                        <a:rPr lang="x-none" sz="2500" b="1" dirty="0">
                          <a:latin typeface="Times New Roman" panose="02020603050405020304" pitchFamily="18" charset="0"/>
                          <a:cs typeface="Times New Roman" panose="02020603050405020304" pitchFamily="18" charset="0"/>
                        </a:rPr>
                        <a:t>Biển</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3815511431"/>
                  </a:ext>
                </a:extLst>
              </a:tr>
              <a:tr h="575144">
                <a:tc>
                  <a:txBody>
                    <a:bodyPr/>
                    <a:lstStyle/>
                    <a:p>
                      <a:pPr algn="ctr"/>
                      <a:r>
                        <a:rPr lang="x-none" sz="2500" b="1" dirty="0">
                          <a:latin typeface="Times New Roman" panose="02020603050405020304" pitchFamily="18" charset="0"/>
                          <a:cs typeface="Times New Roman" panose="02020603050405020304" pitchFamily="18" charset="0"/>
                        </a:rPr>
                        <a:t>(2)</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ctr"/>
                      <a:endParaRPr lang="x-none" sz="2500" b="1">
                        <a:latin typeface="Times New Roman" panose="02020603050405020304" pitchFamily="18" charset="0"/>
                        <a:cs typeface="Times New Roman" panose="02020603050405020304" pitchFamily="18" charset="0"/>
                      </a:endParaRP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ctr"/>
                      <a:endParaRPr lang="x-none" sz="2500" b="1">
                        <a:latin typeface="Times New Roman" panose="02020603050405020304" pitchFamily="18" charset="0"/>
                        <a:cs typeface="Times New Roman" panose="02020603050405020304" pitchFamily="18" charset="0"/>
                      </a:endParaRP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ctr"/>
                      <a:endParaRPr lang="x-none" sz="2500" b="1">
                        <a:latin typeface="Times New Roman" panose="02020603050405020304" pitchFamily="18" charset="0"/>
                        <a:cs typeface="Times New Roman" panose="02020603050405020304" pitchFamily="18" charset="0"/>
                      </a:endParaRP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675541115"/>
                  </a:ext>
                </a:extLst>
              </a:tr>
              <a:tr h="575144">
                <a:tc>
                  <a:txBody>
                    <a:bodyPr/>
                    <a:lstStyle/>
                    <a:p>
                      <a:pPr algn="ctr"/>
                      <a:r>
                        <a:rPr lang="x-none" sz="2500" b="1" dirty="0">
                          <a:latin typeface="Times New Roman" panose="02020603050405020304" pitchFamily="18" charset="0"/>
                          <a:cs typeface="Times New Roman" panose="02020603050405020304" pitchFamily="18" charset="0"/>
                        </a:rPr>
                        <a:t>(3)</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ctr"/>
                      <a:endParaRPr lang="x-none" sz="2500" b="1">
                        <a:latin typeface="Times New Roman" panose="02020603050405020304" pitchFamily="18" charset="0"/>
                        <a:cs typeface="Times New Roman" panose="02020603050405020304" pitchFamily="18" charset="0"/>
                      </a:endParaRP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ctr"/>
                      <a:endParaRPr lang="x-none" sz="2500" b="1">
                        <a:latin typeface="Times New Roman" panose="02020603050405020304" pitchFamily="18" charset="0"/>
                        <a:cs typeface="Times New Roman" panose="02020603050405020304" pitchFamily="18" charset="0"/>
                      </a:endParaRP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ctr"/>
                      <a:endParaRPr lang="x-none" sz="2500" b="1">
                        <a:latin typeface="Times New Roman" panose="02020603050405020304" pitchFamily="18" charset="0"/>
                        <a:cs typeface="Times New Roman" panose="02020603050405020304" pitchFamily="18" charset="0"/>
                      </a:endParaRP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3261853944"/>
                  </a:ext>
                </a:extLst>
              </a:tr>
              <a:tr h="575144">
                <a:tc>
                  <a:txBody>
                    <a:bodyPr/>
                    <a:lstStyle/>
                    <a:p>
                      <a:pPr algn="ctr"/>
                      <a:r>
                        <a:rPr lang="x-none" sz="2500" b="1" dirty="0">
                          <a:latin typeface="Times New Roman" panose="02020603050405020304" pitchFamily="18" charset="0"/>
                          <a:cs typeface="Times New Roman" panose="02020603050405020304" pitchFamily="18" charset="0"/>
                        </a:rPr>
                        <a:t>(4)</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ctr"/>
                      <a:endParaRPr lang="x-none" sz="2500" b="1">
                        <a:latin typeface="Times New Roman" panose="02020603050405020304" pitchFamily="18" charset="0"/>
                        <a:cs typeface="Times New Roman" panose="02020603050405020304" pitchFamily="18" charset="0"/>
                      </a:endParaRP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ctr"/>
                      <a:endParaRPr lang="x-none" sz="2500" b="1">
                        <a:latin typeface="Times New Roman" panose="02020603050405020304" pitchFamily="18" charset="0"/>
                        <a:cs typeface="Times New Roman" panose="02020603050405020304" pitchFamily="18" charset="0"/>
                      </a:endParaRP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ctr"/>
                      <a:endParaRPr lang="x-none" sz="2500" b="1">
                        <a:latin typeface="Times New Roman" panose="02020603050405020304" pitchFamily="18" charset="0"/>
                        <a:cs typeface="Times New Roman" panose="02020603050405020304" pitchFamily="18" charset="0"/>
                      </a:endParaRP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2783730610"/>
                  </a:ext>
                </a:extLst>
              </a:tr>
              <a:tr h="575144">
                <a:tc>
                  <a:txBody>
                    <a:bodyPr/>
                    <a:lstStyle/>
                    <a:p>
                      <a:pPr algn="ctr"/>
                      <a:r>
                        <a:rPr lang="x-none" sz="2500" b="1" dirty="0">
                          <a:latin typeface="Times New Roman" panose="02020603050405020304" pitchFamily="18" charset="0"/>
                          <a:cs typeface="Times New Roman" panose="02020603050405020304" pitchFamily="18" charset="0"/>
                        </a:rPr>
                        <a:t>(5)</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ctr"/>
                      <a:endParaRPr lang="x-none" sz="2500" b="1">
                        <a:latin typeface="Times New Roman" panose="02020603050405020304" pitchFamily="18" charset="0"/>
                        <a:cs typeface="Times New Roman" panose="02020603050405020304" pitchFamily="18" charset="0"/>
                      </a:endParaRP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ctr"/>
                      <a:endParaRPr lang="x-none" sz="2500" b="1">
                        <a:latin typeface="Times New Roman" panose="02020603050405020304" pitchFamily="18" charset="0"/>
                        <a:cs typeface="Times New Roman" panose="02020603050405020304" pitchFamily="18" charset="0"/>
                      </a:endParaRP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ctr"/>
                      <a:endParaRPr lang="x-none" sz="2500" b="1">
                        <a:latin typeface="Times New Roman" panose="02020603050405020304" pitchFamily="18" charset="0"/>
                        <a:cs typeface="Times New Roman" panose="02020603050405020304" pitchFamily="18" charset="0"/>
                      </a:endParaRP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246442007"/>
                  </a:ext>
                </a:extLst>
              </a:tr>
              <a:tr h="575144">
                <a:tc>
                  <a:txBody>
                    <a:bodyPr/>
                    <a:lstStyle/>
                    <a:p>
                      <a:pPr algn="ctr"/>
                      <a:r>
                        <a:rPr lang="x-none" sz="2500" b="1" dirty="0">
                          <a:latin typeface="Times New Roman" panose="02020603050405020304" pitchFamily="18" charset="0"/>
                          <a:cs typeface="Times New Roman" panose="02020603050405020304" pitchFamily="18" charset="0"/>
                        </a:rPr>
                        <a:t>(6)</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ctr"/>
                      <a:endParaRPr lang="x-none" sz="2500" b="1">
                        <a:latin typeface="Times New Roman" panose="02020603050405020304" pitchFamily="18" charset="0"/>
                        <a:cs typeface="Times New Roman" panose="02020603050405020304" pitchFamily="18" charset="0"/>
                      </a:endParaRP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ctr"/>
                      <a:endParaRPr lang="x-none" sz="2500" b="1">
                        <a:latin typeface="Times New Roman" panose="02020603050405020304" pitchFamily="18" charset="0"/>
                        <a:cs typeface="Times New Roman" panose="02020603050405020304" pitchFamily="18" charset="0"/>
                      </a:endParaRP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ctr"/>
                      <a:endParaRPr lang="x-none" sz="2500" b="1" dirty="0">
                        <a:latin typeface="Times New Roman" panose="02020603050405020304" pitchFamily="18" charset="0"/>
                        <a:cs typeface="Times New Roman" panose="02020603050405020304" pitchFamily="18" charset="0"/>
                      </a:endParaRP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478935699"/>
                  </a:ext>
                </a:extLst>
              </a:tr>
            </a:tbl>
          </a:graphicData>
        </a:graphic>
      </p:graphicFrame>
    </p:spTree>
    <p:extLst>
      <p:ext uri="{BB962C8B-B14F-4D97-AF65-F5344CB8AC3E}">
        <p14:creationId xmlns:p14="http://schemas.microsoft.com/office/powerpoint/2010/main" val="2991906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AED7A16A-6E33-E447-B6B1-5E253DFC2F66}"/>
              </a:ext>
            </a:extLst>
          </p:cNvPr>
          <p:cNvGraphicFramePr>
            <a:graphicFrameLocks noGrp="1"/>
          </p:cNvGraphicFramePr>
          <p:nvPr>
            <p:extLst>
              <p:ext uri="{D42A27DB-BD31-4B8C-83A1-F6EECF244321}">
                <p14:modId xmlns:p14="http://schemas.microsoft.com/office/powerpoint/2010/main" val="2057516122"/>
              </p:ext>
            </p:extLst>
          </p:nvPr>
        </p:nvGraphicFramePr>
        <p:xfrm>
          <a:off x="1" y="0"/>
          <a:ext cx="9143999" cy="5143500"/>
        </p:xfrm>
        <a:graphic>
          <a:graphicData uri="http://schemas.openxmlformats.org/drawingml/2006/table">
            <a:tbl>
              <a:tblPr firstRow="1" bandRow="1">
                <a:tableStyleId>{5CFD3A70-7640-439E-AA92-B3511CB8B9E4}</a:tableStyleId>
              </a:tblPr>
              <a:tblGrid>
                <a:gridCol w="803082">
                  <a:extLst>
                    <a:ext uri="{9D8B030D-6E8A-4147-A177-3AD203B41FA5}">
                      <a16:colId xmlns:a16="http://schemas.microsoft.com/office/drawing/2014/main" xmlns="" val="3579621341"/>
                    </a:ext>
                  </a:extLst>
                </a:gridCol>
                <a:gridCol w="4524292">
                  <a:extLst>
                    <a:ext uri="{9D8B030D-6E8A-4147-A177-3AD203B41FA5}">
                      <a16:colId xmlns:a16="http://schemas.microsoft.com/office/drawing/2014/main" xmlns="" val="3711356877"/>
                    </a:ext>
                  </a:extLst>
                </a:gridCol>
                <a:gridCol w="2035533">
                  <a:extLst>
                    <a:ext uri="{9D8B030D-6E8A-4147-A177-3AD203B41FA5}">
                      <a16:colId xmlns:a16="http://schemas.microsoft.com/office/drawing/2014/main" xmlns="" val="3556674581"/>
                    </a:ext>
                  </a:extLst>
                </a:gridCol>
                <a:gridCol w="1781092">
                  <a:extLst>
                    <a:ext uri="{9D8B030D-6E8A-4147-A177-3AD203B41FA5}">
                      <a16:colId xmlns:a16="http://schemas.microsoft.com/office/drawing/2014/main" xmlns="" val="2206058658"/>
                    </a:ext>
                  </a:extLst>
                </a:gridCol>
              </a:tblGrid>
              <a:tr h="876473">
                <a:tc>
                  <a:txBody>
                    <a:bodyPr/>
                    <a:lstStyle/>
                    <a:p>
                      <a:pPr algn="ctr"/>
                      <a:r>
                        <a:rPr lang="x-none" sz="2000" b="1" dirty="0">
                          <a:latin typeface="Times New Roman" panose="02020603050405020304" pitchFamily="18" charset="0"/>
                          <a:cs typeface="Times New Roman" panose="02020603050405020304" pitchFamily="18" charset="0"/>
                        </a:rPr>
                        <a:t>Phần</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ctr"/>
                      <a:r>
                        <a:rPr lang="x-none" sz="2000" b="1" dirty="0">
                          <a:latin typeface="Times New Roman" panose="02020603050405020304" pitchFamily="18" charset="0"/>
                          <a:cs typeface="Times New Roman" panose="02020603050405020304" pitchFamily="18" charset="0"/>
                        </a:rPr>
                        <a:t>Vợ ông lão đánh cá</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ctr"/>
                      <a:r>
                        <a:rPr lang="x-none" sz="2000" b="1" dirty="0">
                          <a:latin typeface="Times New Roman" panose="02020603050405020304" pitchFamily="18" charset="0"/>
                          <a:cs typeface="Times New Roman" panose="02020603050405020304" pitchFamily="18" charset="0"/>
                        </a:rPr>
                        <a:t>Ông lão đánh cá</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ctr"/>
                      <a:r>
                        <a:rPr lang="x-none" sz="2000" b="1" dirty="0">
                          <a:latin typeface="Times New Roman" panose="02020603050405020304" pitchFamily="18" charset="0"/>
                          <a:cs typeface="Times New Roman" panose="02020603050405020304" pitchFamily="18" charset="0"/>
                        </a:rPr>
                        <a:t>Biển</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3815511431"/>
                  </a:ext>
                </a:extLst>
              </a:tr>
              <a:tr h="405125">
                <a:tc>
                  <a:txBody>
                    <a:bodyPr/>
                    <a:lstStyle/>
                    <a:p>
                      <a:pPr algn="ctr"/>
                      <a:r>
                        <a:rPr lang="x-none" sz="2000" b="1" dirty="0">
                          <a:latin typeface="Times New Roman" panose="02020603050405020304" pitchFamily="18" charset="0"/>
                          <a:cs typeface="Times New Roman" panose="02020603050405020304" pitchFamily="18" charset="0"/>
                        </a:rPr>
                        <a:t>(2)</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just"/>
                      <a:r>
                        <a:rPr lang="x-none" sz="2000" b="0" dirty="0">
                          <a:latin typeface="Times New Roman" panose="02020603050405020304" pitchFamily="18" charset="0"/>
                          <a:cs typeface="Times New Roman" panose="02020603050405020304" pitchFamily="18" charset="0"/>
                        </a:rPr>
                        <a:t>Mắng, đòi một cái máng cho lợn ăn</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just"/>
                      <a:r>
                        <a:rPr lang="x-none" sz="2000" b="0" dirty="0">
                          <a:latin typeface="Times New Roman" panose="02020603050405020304" pitchFamily="18" charset="0"/>
                          <a:cs typeface="Times New Roman" panose="02020603050405020304" pitchFamily="18" charset="0"/>
                        </a:rPr>
                        <a:t>Đi ra biển</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just"/>
                      <a:r>
                        <a:rPr lang="x-none" sz="2000" b="0" dirty="0">
                          <a:latin typeface="Times New Roman" panose="02020603050405020304" pitchFamily="18" charset="0"/>
                          <a:cs typeface="Times New Roman" panose="02020603050405020304" pitchFamily="18" charset="0"/>
                        </a:rPr>
                        <a:t>Gợn sóng êm ả</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675541115"/>
                  </a:ext>
                </a:extLst>
              </a:tr>
              <a:tr h="425789">
                <a:tc>
                  <a:txBody>
                    <a:bodyPr/>
                    <a:lstStyle/>
                    <a:p>
                      <a:pPr algn="ctr"/>
                      <a:r>
                        <a:rPr lang="x-none" sz="2000" b="1" dirty="0">
                          <a:latin typeface="Times New Roman" panose="02020603050405020304" pitchFamily="18" charset="0"/>
                          <a:cs typeface="Times New Roman" panose="02020603050405020304" pitchFamily="18" charset="0"/>
                        </a:rPr>
                        <a:t>(3)</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just"/>
                      <a:r>
                        <a:rPr lang="x-none" sz="2000" b="0" dirty="0">
                          <a:latin typeface="Times New Roman" panose="02020603050405020304" pitchFamily="18" charset="0"/>
                          <a:cs typeface="Times New Roman" panose="02020603050405020304" pitchFamily="18" charset="0"/>
                        </a:rPr>
                        <a:t>Quát to hơn, đòi một cái nhà rộng</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just"/>
                      <a:r>
                        <a:rPr lang="x-none" sz="2000" b="0" dirty="0">
                          <a:latin typeface="Times New Roman" panose="02020603050405020304" pitchFamily="18" charset="0"/>
                          <a:cs typeface="Times New Roman" panose="02020603050405020304" pitchFamily="18" charset="0"/>
                        </a:rPr>
                        <a:t>Lại đi ra biển</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just"/>
                      <a:r>
                        <a:rPr lang="x-none" sz="2000" b="0" dirty="0">
                          <a:latin typeface="Times New Roman" panose="02020603050405020304" pitchFamily="18" charset="0"/>
                          <a:cs typeface="Times New Roman" panose="02020603050405020304" pitchFamily="18" charset="0"/>
                        </a:rPr>
                        <a:t>Đã nổi sóng</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3261853944"/>
                  </a:ext>
                </a:extLst>
              </a:tr>
              <a:tr h="756053">
                <a:tc>
                  <a:txBody>
                    <a:bodyPr/>
                    <a:lstStyle/>
                    <a:p>
                      <a:pPr algn="ctr"/>
                      <a:r>
                        <a:rPr lang="x-none" sz="2000" b="1" dirty="0">
                          <a:latin typeface="Times New Roman" panose="02020603050405020304" pitchFamily="18" charset="0"/>
                          <a:cs typeface="Times New Roman" panose="02020603050405020304" pitchFamily="18" charset="0"/>
                        </a:rPr>
                        <a:t>(4)</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just"/>
                      <a:r>
                        <a:rPr lang="x-none" sz="2000" b="0" dirty="0">
                          <a:latin typeface="Times New Roman" panose="02020603050405020304" pitchFamily="18" charset="0"/>
                          <a:cs typeface="Times New Roman" panose="02020603050405020304" pitchFamily="18" charset="0"/>
                        </a:rPr>
                        <a:t>Mắng như tát nước vào mặt, đòi làm nhất phẩm phu nhân</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just"/>
                      <a:r>
                        <a:rPr lang="x-none" sz="2000" b="0" dirty="0">
                          <a:latin typeface="Times New Roman" panose="02020603050405020304" pitchFamily="18" charset="0"/>
                          <a:cs typeface="Times New Roman" panose="02020603050405020304" pitchFamily="18" charset="0"/>
                        </a:rPr>
                        <a:t>Lại lóc cóc ra biển</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just"/>
                      <a:r>
                        <a:rPr lang="x-none" sz="2000" b="0" dirty="0">
                          <a:latin typeface="Times New Roman" panose="02020603050405020304" pitchFamily="18" charset="0"/>
                          <a:cs typeface="Times New Roman" panose="02020603050405020304" pitchFamily="18" charset="0"/>
                        </a:rPr>
                        <a:t>Nổi sóng dữ dội</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2783730610"/>
                  </a:ext>
                </a:extLst>
              </a:tr>
              <a:tr h="1340030">
                <a:tc>
                  <a:txBody>
                    <a:bodyPr/>
                    <a:lstStyle/>
                    <a:p>
                      <a:pPr algn="ctr"/>
                      <a:r>
                        <a:rPr lang="x-none" sz="2000" b="1" dirty="0">
                          <a:latin typeface="Times New Roman" panose="02020603050405020304" pitchFamily="18" charset="0"/>
                          <a:cs typeface="Times New Roman" panose="02020603050405020304" pitchFamily="18" charset="0"/>
                        </a:rPr>
                        <a:t>(5)</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just"/>
                      <a:r>
                        <a:rPr lang="x-none" sz="2000" b="0" dirty="0">
                          <a:latin typeface="Times New Roman" panose="02020603050405020304" pitchFamily="18" charset="0"/>
                          <a:cs typeface="Times New Roman" panose="02020603050405020304" pitchFamily="18" charset="0"/>
                        </a:rPr>
                        <a:t>Mắng một thôi, bắt ông lão quét dọn chuồng ngựa. </a:t>
                      </a:r>
                    </a:p>
                    <a:p>
                      <a:pPr algn="just"/>
                      <a:r>
                        <a:rPr lang="x-none" sz="2000" b="0" dirty="0">
                          <a:latin typeface="Times New Roman" panose="02020603050405020304" pitchFamily="18" charset="0"/>
                          <a:cs typeface="Times New Roman" panose="02020603050405020304" pitchFamily="18" charset="0"/>
                        </a:rPr>
                        <a:t>Được ít tuần, giận dữ, đòi làm nữ hoàng, nổi trận lôi đình, tát ông lão. </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just"/>
                      <a:r>
                        <a:rPr lang="en-US" sz="2000" b="0" dirty="0">
                          <a:latin typeface="Times New Roman" panose="02020603050405020304" pitchFamily="18" charset="0"/>
                          <a:cs typeface="Times New Roman" panose="02020603050405020304" pitchFamily="18" charset="0"/>
                        </a:rPr>
                        <a:t>H</a:t>
                      </a:r>
                      <a:r>
                        <a:rPr lang="x-none" sz="2000" b="0" dirty="0">
                          <a:latin typeface="Times New Roman" panose="02020603050405020304" pitchFamily="18" charset="0"/>
                          <a:cs typeface="Times New Roman" panose="02020603050405020304" pitchFamily="18" charset="0"/>
                        </a:rPr>
                        <a:t>oảng sợ kêu xin</a:t>
                      </a:r>
                    </a:p>
                    <a:p>
                      <a:pPr algn="just"/>
                      <a:r>
                        <a:rPr lang="x-none" sz="2000" b="0" dirty="0">
                          <a:latin typeface="Times New Roman" panose="02020603050405020304" pitchFamily="18" charset="0"/>
                          <a:cs typeface="Times New Roman" panose="02020603050405020304" pitchFamily="18" charset="0"/>
                        </a:rPr>
                        <a:t>Lủi thủi đi ra biển </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just"/>
                      <a:r>
                        <a:rPr lang="x-none" sz="2000" b="0" dirty="0">
                          <a:latin typeface="Times New Roman" panose="02020603050405020304" pitchFamily="18" charset="0"/>
                          <a:cs typeface="Times New Roman" panose="02020603050405020304" pitchFamily="18" charset="0"/>
                        </a:rPr>
                        <a:t>Nổi sóng mù mịt</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246442007"/>
                  </a:ext>
                </a:extLst>
              </a:tr>
              <a:tr h="1340030">
                <a:tc>
                  <a:txBody>
                    <a:bodyPr/>
                    <a:lstStyle/>
                    <a:p>
                      <a:pPr algn="ctr"/>
                      <a:r>
                        <a:rPr lang="x-none" sz="2000" b="1" dirty="0">
                          <a:latin typeface="Times New Roman" panose="02020603050405020304" pitchFamily="18" charset="0"/>
                          <a:cs typeface="Times New Roman" panose="02020603050405020304" pitchFamily="18" charset="0"/>
                        </a:rPr>
                        <a:t>(6)</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just"/>
                      <a:r>
                        <a:rPr lang="x-none" sz="2000" b="0" dirty="0">
                          <a:latin typeface="Times New Roman" panose="02020603050405020304" pitchFamily="18" charset="0"/>
                          <a:cs typeface="Times New Roman" panose="02020603050405020304" pitchFamily="18" charset="0"/>
                        </a:rPr>
                        <a:t>Đuổi đi. Được ít tuần, nổi cơn thịnh nộ, muốn làm Long Vương ngự trên mặt biển, để cá vàng hầu hạ.</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just"/>
                      <a:r>
                        <a:rPr lang="x-none" sz="2000" b="0" dirty="0">
                          <a:latin typeface="Times New Roman" panose="02020603050405020304" pitchFamily="18" charset="0"/>
                          <a:cs typeface="Times New Roman" panose="02020603050405020304" pitchFamily="18" charset="0"/>
                        </a:rPr>
                        <a:t>Không dám trái lời. Đi ra biển</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tc>
                  <a:txBody>
                    <a:bodyPr/>
                    <a:lstStyle/>
                    <a:p>
                      <a:pPr algn="just"/>
                      <a:r>
                        <a:rPr lang="x-none" sz="2000" b="0" dirty="0">
                          <a:latin typeface="Times New Roman" panose="02020603050405020304" pitchFamily="18" charset="0"/>
                          <a:cs typeface="Times New Roman" panose="02020603050405020304" pitchFamily="18" charset="0"/>
                        </a:rPr>
                        <a:t>Dông tố kinh khủng kéo đến, mặt biển nổi sóng ầm ầm. </a:t>
                      </a:r>
                    </a:p>
                  </a:txBody>
                  <a:tcPr>
                    <a:lnL w="12700" cap="flat" cmpd="sng" algn="ctr">
                      <a:solidFill>
                        <a:schemeClr val="tx1">
                          <a:lumMod val="10000"/>
                        </a:schemeClr>
                      </a:solidFill>
                      <a:prstDash val="solid"/>
                      <a:round/>
                      <a:headEnd type="none" w="med" len="med"/>
                      <a:tailEnd type="none" w="med" len="med"/>
                    </a:lnL>
                    <a:lnR w="12700" cap="flat" cmpd="sng" algn="ctr">
                      <a:solidFill>
                        <a:schemeClr val="tx1">
                          <a:lumMod val="10000"/>
                        </a:schemeClr>
                      </a:solidFill>
                      <a:prstDash val="solid"/>
                      <a:round/>
                      <a:headEnd type="none" w="med" len="med"/>
                      <a:tailEnd type="none" w="med" len="med"/>
                    </a:lnR>
                    <a:lnT w="12700" cap="flat" cmpd="sng" algn="ctr">
                      <a:solidFill>
                        <a:schemeClr val="tx1">
                          <a:lumMod val="10000"/>
                        </a:schemeClr>
                      </a:solidFill>
                      <a:prstDash val="solid"/>
                      <a:round/>
                      <a:headEnd type="none" w="med" len="med"/>
                      <a:tailEnd type="none" w="med" len="med"/>
                    </a:lnT>
                    <a:lnB w="12700" cap="flat" cmpd="sng" algn="ctr">
                      <a:solidFill>
                        <a:schemeClr val="tx1">
                          <a:lumMod val="10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478935699"/>
                  </a:ext>
                </a:extLst>
              </a:tr>
            </a:tbl>
          </a:graphicData>
        </a:graphic>
      </p:graphicFrame>
    </p:spTree>
    <p:extLst>
      <p:ext uri="{BB962C8B-B14F-4D97-AF65-F5344CB8AC3E}">
        <p14:creationId xmlns:p14="http://schemas.microsoft.com/office/powerpoint/2010/main" val="1960429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858PICdbgea5Gz679dY_PIC2018.png">
            <a:extLst>
              <a:ext uri="{FF2B5EF4-FFF2-40B4-BE49-F238E27FC236}">
                <a16:creationId xmlns:a16="http://schemas.microsoft.com/office/drawing/2014/main" xmlns="" id="{E32C4E92-39A0-D941-985E-101050583F64}"/>
              </a:ext>
            </a:extLst>
          </p:cNvPr>
          <p:cNvPicPr>
            <a:picLocks noChangeAspect="1"/>
          </p:cNvPicPr>
          <p:nvPr/>
        </p:nvPicPr>
        <p:blipFill>
          <a:blip r:embed="rId2" cstate="print"/>
          <a:stretch>
            <a:fillRect/>
          </a:stretch>
        </p:blipFill>
        <p:spPr>
          <a:xfrm>
            <a:off x="4927184" y="1676492"/>
            <a:ext cx="3467008" cy="3467008"/>
          </a:xfrm>
          <a:prstGeom prst="rect">
            <a:avLst/>
          </a:prstGeom>
        </p:spPr>
      </p:pic>
      <p:sp>
        <p:nvSpPr>
          <p:cNvPr id="5" name="Oval Callout 4">
            <a:extLst>
              <a:ext uri="{FF2B5EF4-FFF2-40B4-BE49-F238E27FC236}">
                <a16:creationId xmlns:a16="http://schemas.microsoft.com/office/drawing/2014/main" xmlns="" id="{62A8FC25-580A-7848-9946-A70E536CE145}"/>
              </a:ext>
            </a:extLst>
          </p:cNvPr>
          <p:cNvSpPr/>
          <p:nvPr/>
        </p:nvSpPr>
        <p:spPr>
          <a:xfrm>
            <a:off x="935160" y="475488"/>
            <a:ext cx="4350072" cy="3027680"/>
          </a:xfrm>
          <a:prstGeom prst="wedgeEllipseCallout">
            <a:avLst>
              <a:gd name="adj1" fmla="val 60873"/>
              <a:gd name="adj2" fmla="val 2402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x-none" sz="2800" i="1" dirty="0">
                <a:solidFill>
                  <a:schemeClr val="tx1">
                    <a:lumMod val="10000"/>
                  </a:schemeClr>
                </a:solidFill>
                <a:latin typeface="Times New Roman" panose="02020603050405020304" pitchFamily="18" charset="0"/>
                <a:cs typeface="Times New Roman" panose="02020603050405020304" pitchFamily="18" charset="0"/>
              </a:rPr>
              <a:t>Từ bảng thống kê trên, em có nhận xét gì về tính cách của vợ ông lão đánh cá và ông lão đánh cá?</a:t>
            </a:r>
          </a:p>
        </p:txBody>
      </p:sp>
    </p:spTree>
    <p:extLst>
      <p:ext uri="{BB962C8B-B14F-4D97-AF65-F5344CB8AC3E}">
        <p14:creationId xmlns:p14="http://schemas.microsoft.com/office/powerpoint/2010/main" val="11436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Ý nghĩa hình tượng con cá vàng truyện Ông lão đánh cá &amp;amp; con cá vàng">
            <a:extLst>
              <a:ext uri="{FF2B5EF4-FFF2-40B4-BE49-F238E27FC236}">
                <a16:creationId xmlns:a16="http://schemas.microsoft.com/office/drawing/2014/main" xmlns="" id="{E80398ED-515A-8943-9C87-2C49DE879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345" y="563821"/>
            <a:ext cx="2375752" cy="1781814"/>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22" descr="Truyện cổ tích &amp;#39;Ông lão đánh cá và con cá vàng&amp;#39;: Có dũng khí mới làm được  người Thiện lương – Tin tức nghệ thuật ĐKN">
            <a:extLst>
              <a:ext uri="{FF2B5EF4-FFF2-40B4-BE49-F238E27FC236}">
                <a16:creationId xmlns:a16="http://schemas.microsoft.com/office/drawing/2014/main" xmlns="" id="{F0CD0EE4-E290-1A49-87FA-749960FFC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45" y="2870421"/>
            <a:ext cx="2375752" cy="1781814"/>
          </a:xfrm>
          <a:prstGeom prst="ellipse">
            <a:avLst/>
          </a:prstGeom>
          <a:noFill/>
          <a:extLst>
            <a:ext uri="{909E8E84-426E-40DD-AFC4-6F175D3DCCD1}">
              <a14:hiddenFill xmlns:a14="http://schemas.microsoft.com/office/drawing/2010/main">
                <a:solidFill>
                  <a:srgbClr val="FFFFFF"/>
                </a:solidFill>
              </a14:hiddenFill>
            </a:ext>
          </a:extLst>
        </p:spPr>
      </p:pic>
      <p:grpSp>
        <p:nvGrpSpPr>
          <p:cNvPr id="7" name="组合 41" descr="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
            <a:extLst>
              <a:ext uri="{FF2B5EF4-FFF2-40B4-BE49-F238E27FC236}">
                <a16:creationId xmlns:a16="http://schemas.microsoft.com/office/drawing/2014/main" xmlns="" id="{7BF03F8F-7AF2-4B49-9730-8E1B35C7FC9F}"/>
              </a:ext>
            </a:extLst>
          </p:cNvPr>
          <p:cNvGrpSpPr/>
          <p:nvPr/>
        </p:nvGrpSpPr>
        <p:grpSpPr>
          <a:xfrm>
            <a:off x="2997640" y="818984"/>
            <a:ext cx="5613622" cy="1391479"/>
            <a:chOff x="816429" y="816430"/>
            <a:chExt cx="2626828" cy="2815806"/>
          </a:xfrm>
        </p:grpSpPr>
        <p:sp>
          <p:nvSpPr>
            <p:cNvPr id="8" name="矩形: 圆角 42">
              <a:extLst>
                <a:ext uri="{FF2B5EF4-FFF2-40B4-BE49-F238E27FC236}">
                  <a16:creationId xmlns:a16="http://schemas.microsoft.com/office/drawing/2014/main" xmlns="" id="{C673A22F-3C29-8744-BC4F-41CB4362B0A1}"/>
                </a:ext>
              </a:extLst>
            </p:cNvPr>
            <p:cNvSpPr/>
            <p:nvPr/>
          </p:nvSpPr>
          <p:spPr>
            <a:xfrm>
              <a:off x="816429" y="816430"/>
              <a:ext cx="2558532" cy="2558141"/>
            </a:xfrm>
            <a:prstGeom prst="roundRect">
              <a:avLst>
                <a:gd name="adj" fmla="val 990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3200" dirty="0">
                  <a:solidFill>
                    <a:schemeClr val="tx1">
                      <a:lumMod val="10000"/>
                    </a:schemeClr>
                  </a:solidFill>
                  <a:latin typeface="Times New Roman" panose="02020603050405020304" pitchFamily="18" charset="0"/>
                  <a:cs typeface="Times New Roman" panose="02020603050405020304" pitchFamily="18" charset="0"/>
                </a:rPr>
                <a:t>Ông lão đánh cá: không tham lam, nhẫn nhịn, nhu nhược</a:t>
              </a:r>
              <a:endParaRPr lang="zh-CN" altLang="en-US" sz="3200" dirty="0">
                <a:solidFill>
                  <a:schemeClr val="tx1">
                    <a:lumMod val="10000"/>
                  </a:schemeClr>
                </a:solidFill>
                <a:latin typeface="Times New Roman" panose="02020603050405020304" pitchFamily="18" charset="0"/>
                <a:cs typeface="Times New Roman" panose="02020603050405020304" pitchFamily="18" charset="0"/>
              </a:endParaRPr>
            </a:p>
          </p:txBody>
        </p:sp>
        <p:sp>
          <p:nvSpPr>
            <p:cNvPr id="9" name="矩形: 圆角 43">
              <a:extLst>
                <a:ext uri="{FF2B5EF4-FFF2-40B4-BE49-F238E27FC236}">
                  <a16:creationId xmlns:a16="http://schemas.microsoft.com/office/drawing/2014/main" xmlns="" id="{E8D6E08D-2224-A04D-A6B6-1AE8951CBD35}"/>
                </a:ext>
              </a:extLst>
            </p:cNvPr>
            <p:cNvSpPr/>
            <p:nvPr/>
          </p:nvSpPr>
          <p:spPr>
            <a:xfrm>
              <a:off x="884725" y="1074096"/>
              <a:ext cx="2558532" cy="2558140"/>
            </a:xfrm>
            <a:prstGeom prst="roundRect">
              <a:avLst>
                <a:gd name="adj" fmla="val 9905"/>
              </a:avLst>
            </a:prstGeom>
            <a:noFill/>
            <a:ln w="19050">
              <a:solidFill>
                <a:srgbClr val="795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10" name="组合 41" descr="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
            <a:extLst>
              <a:ext uri="{FF2B5EF4-FFF2-40B4-BE49-F238E27FC236}">
                <a16:creationId xmlns:a16="http://schemas.microsoft.com/office/drawing/2014/main" xmlns="" id="{D9819AF9-4C98-E649-A4E4-55A2020D8D55}"/>
              </a:ext>
            </a:extLst>
          </p:cNvPr>
          <p:cNvGrpSpPr/>
          <p:nvPr/>
        </p:nvGrpSpPr>
        <p:grpSpPr>
          <a:xfrm>
            <a:off x="2997640" y="3060368"/>
            <a:ext cx="5613622" cy="1391479"/>
            <a:chOff x="816429" y="816430"/>
            <a:chExt cx="2626828" cy="2815806"/>
          </a:xfrm>
        </p:grpSpPr>
        <p:sp>
          <p:nvSpPr>
            <p:cNvPr id="11" name="矩形: 圆角 42">
              <a:extLst>
                <a:ext uri="{FF2B5EF4-FFF2-40B4-BE49-F238E27FC236}">
                  <a16:creationId xmlns:a16="http://schemas.microsoft.com/office/drawing/2014/main" xmlns="" id="{DBE2D5A7-ECC9-1549-B2BB-7963915FE93B}"/>
                </a:ext>
              </a:extLst>
            </p:cNvPr>
            <p:cNvSpPr/>
            <p:nvPr/>
          </p:nvSpPr>
          <p:spPr>
            <a:xfrm>
              <a:off x="816429" y="816430"/>
              <a:ext cx="2558532" cy="2558141"/>
            </a:xfrm>
            <a:prstGeom prst="roundRect">
              <a:avLst>
                <a:gd name="adj" fmla="val 990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3200" dirty="0">
                  <a:solidFill>
                    <a:schemeClr val="tx1">
                      <a:lumMod val="10000"/>
                    </a:schemeClr>
                  </a:solidFill>
                  <a:latin typeface="Times New Roman" panose="02020603050405020304" pitchFamily="18" charset="0"/>
                  <a:cs typeface="Times New Roman" panose="02020603050405020304" pitchFamily="18" charset="0"/>
                </a:rPr>
                <a:t>Vợ ông lão đánh cá: </a:t>
              </a:r>
            </a:p>
            <a:p>
              <a:pPr algn="ctr"/>
              <a:r>
                <a:rPr lang="vi-VN" altLang="zh-CN" sz="3200" dirty="0">
                  <a:solidFill>
                    <a:schemeClr val="tx1">
                      <a:lumMod val="10000"/>
                    </a:schemeClr>
                  </a:solidFill>
                  <a:latin typeface="Times New Roman" panose="02020603050405020304" pitchFamily="18" charset="0"/>
                  <a:cs typeface="Times New Roman" panose="02020603050405020304" pitchFamily="18" charset="0"/>
                </a:rPr>
                <a:t>tham lam, tệ bạc.</a:t>
              </a:r>
              <a:endParaRPr lang="zh-CN" altLang="en-US" sz="3200" dirty="0">
                <a:solidFill>
                  <a:schemeClr val="tx1">
                    <a:lumMod val="10000"/>
                  </a:schemeClr>
                </a:solidFill>
                <a:latin typeface="Times New Roman" panose="02020603050405020304" pitchFamily="18" charset="0"/>
                <a:cs typeface="Times New Roman" panose="02020603050405020304" pitchFamily="18" charset="0"/>
              </a:endParaRPr>
            </a:p>
          </p:txBody>
        </p:sp>
        <p:sp>
          <p:nvSpPr>
            <p:cNvPr id="12" name="矩形: 圆角 43">
              <a:extLst>
                <a:ext uri="{FF2B5EF4-FFF2-40B4-BE49-F238E27FC236}">
                  <a16:creationId xmlns:a16="http://schemas.microsoft.com/office/drawing/2014/main" xmlns="" id="{2B7FCFFA-6E4B-614A-A92E-5786B1BDD1CD}"/>
                </a:ext>
              </a:extLst>
            </p:cNvPr>
            <p:cNvSpPr/>
            <p:nvPr/>
          </p:nvSpPr>
          <p:spPr>
            <a:xfrm>
              <a:off x="884725" y="1074096"/>
              <a:ext cx="2558532" cy="2558140"/>
            </a:xfrm>
            <a:prstGeom prst="roundRect">
              <a:avLst>
                <a:gd name="adj" fmla="val 9905"/>
              </a:avLst>
            </a:prstGeom>
            <a:noFill/>
            <a:ln w="19050">
              <a:solidFill>
                <a:srgbClr val="795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Tree>
    <p:extLst>
      <p:ext uri="{BB962C8B-B14F-4D97-AF65-F5344CB8AC3E}">
        <p14:creationId xmlns:p14="http://schemas.microsoft.com/office/powerpoint/2010/main" val="151991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2"/>
        <p:cNvGrpSpPr/>
        <p:nvPr/>
      </p:nvGrpSpPr>
      <p:grpSpPr>
        <a:xfrm>
          <a:off x="0" y="0"/>
          <a:ext cx="0" cy="0"/>
          <a:chOff x="0" y="0"/>
          <a:chExt cx="0" cy="0"/>
        </a:xfrm>
      </p:grpSpPr>
      <p:pic>
        <p:nvPicPr>
          <p:cNvPr id="1163" name="Google Shape;1163;p38"/>
          <p:cNvPicPr preferRelativeResize="0"/>
          <p:nvPr/>
        </p:nvPicPr>
        <p:blipFill>
          <a:blip r:embed="rId4">
            <a:alphaModFix amt="14000"/>
          </a:blip>
          <a:stretch>
            <a:fillRect/>
          </a:stretch>
        </p:blipFill>
        <p:spPr>
          <a:xfrm>
            <a:off x="0" y="0"/>
            <a:ext cx="9144000" cy="5143500"/>
          </a:xfrm>
          <a:prstGeom prst="rect">
            <a:avLst/>
          </a:prstGeom>
          <a:noFill/>
          <a:ln>
            <a:noFill/>
          </a:ln>
        </p:spPr>
      </p:pic>
      <p:sp>
        <p:nvSpPr>
          <p:cNvPr id="1164" name="Google Shape;1164;p38"/>
          <p:cNvSpPr txBox="1">
            <a:spLocks noGrp="1"/>
          </p:cNvSpPr>
          <p:nvPr>
            <p:ph type="title"/>
          </p:nvPr>
        </p:nvSpPr>
        <p:spPr>
          <a:xfrm>
            <a:off x="283456" y="193952"/>
            <a:ext cx="4507999" cy="73150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C00000"/>
                </a:solidFill>
                <a:latin typeface="Times New Roman" panose="02020603050405020304" pitchFamily="18" charset="0"/>
                <a:cs typeface="Times New Roman" panose="02020603050405020304" pitchFamily="18" charset="0"/>
              </a:rPr>
              <a:t>b. </a:t>
            </a:r>
            <a:r>
              <a:rPr lang="en" sz="3200" b="1" dirty="0" err="1">
                <a:solidFill>
                  <a:srgbClr val="C00000"/>
                </a:solidFill>
                <a:latin typeface="Times New Roman" panose="02020603050405020304" pitchFamily="18" charset="0"/>
                <a:cs typeface="Times New Roman" panose="02020603050405020304" pitchFamily="18" charset="0"/>
              </a:rPr>
              <a:t>Bối</a:t>
            </a:r>
            <a:r>
              <a:rPr lang="en" sz="3200" b="1" dirty="0">
                <a:solidFill>
                  <a:srgbClr val="C00000"/>
                </a:solidFill>
                <a:latin typeface="Times New Roman" panose="02020603050405020304" pitchFamily="18" charset="0"/>
                <a:cs typeface="Times New Roman" panose="02020603050405020304" pitchFamily="18" charset="0"/>
              </a:rPr>
              <a:t> </a:t>
            </a:r>
            <a:r>
              <a:rPr lang="en" sz="3200" b="1" dirty="0" err="1">
                <a:solidFill>
                  <a:srgbClr val="C00000"/>
                </a:solidFill>
                <a:latin typeface="Times New Roman" panose="02020603050405020304" pitchFamily="18" charset="0"/>
                <a:cs typeface="Times New Roman" panose="02020603050405020304" pitchFamily="18" charset="0"/>
              </a:rPr>
              <a:t>cảnh</a:t>
            </a:r>
            <a:r>
              <a:rPr lang="en" sz="3200" b="1" dirty="0">
                <a:solidFill>
                  <a:srgbClr val="C00000"/>
                </a:solidFill>
                <a:latin typeface="Times New Roman" panose="02020603050405020304" pitchFamily="18" charset="0"/>
                <a:cs typeface="Times New Roman" panose="02020603050405020304" pitchFamily="18" charset="0"/>
              </a:rPr>
              <a:t>:</a:t>
            </a:r>
            <a:endParaRPr sz="3200" b="1" dirty="0">
              <a:solidFill>
                <a:srgbClr val="C00000"/>
              </a:solidFill>
              <a:latin typeface="Times New Roman" panose="02020603050405020304" pitchFamily="18" charset="0"/>
              <a:cs typeface="Times New Roman" panose="02020603050405020304" pitchFamily="18" charset="0"/>
            </a:endParaRPr>
          </a:p>
        </p:txBody>
      </p:sp>
      <p:sp>
        <p:nvSpPr>
          <p:cNvPr id="1166" name="Google Shape;1166;p38"/>
          <p:cNvSpPr/>
          <p:nvPr/>
        </p:nvSpPr>
        <p:spPr>
          <a:xfrm>
            <a:off x="-3112930" y="4102800"/>
            <a:ext cx="10199540" cy="1256350"/>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8" name="Oval Callout 7">
            <a:extLst>
              <a:ext uri="{FF2B5EF4-FFF2-40B4-BE49-F238E27FC236}">
                <a16:creationId xmlns:a16="http://schemas.microsoft.com/office/drawing/2014/main" xmlns="" id="{EFD84340-C90D-4D4C-8C6C-4F4F5BBEE6DD}"/>
              </a:ext>
            </a:extLst>
          </p:cNvPr>
          <p:cNvSpPr/>
          <p:nvPr/>
        </p:nvSpPr>
        <p:spPr>
          <a:xfrm>
            <a:off x="313365" y="1119407"/>
            <a:ext cx="4917001" cy="3185039"/>
          </a:xfrm>
          <a:prstGeom prst="wedgeEllipseCallout">
            <a:avLst>
              <a:gd name="adj1" fmla="val 51575"/>
              <a:gd name="adj2" fmla="val 6134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x-none" sz="2800" i="1" dirty="0">
                <a:solidFill>
                  <a:schemeClr val="tx1">
                    <a:lumMod val="10000"/>
                  </a:schemeClr>
                </a:solidFill>
                <a:latin typeface="Times New Roman" panose="02020603050405020304" pitchFamily="18" charset="0"/>
                <a:cs typeface="Times New Roman" panose="02020603050405020304" pitchFamily="18" charset="0"/>
              </a:rPr>
              <a:t>Cảnh biển trong mỗi lần ông lão ra gọi cá vàng thay đổi theo chiều hướng như thế nào? Theo em, sự thay đổi đó có ý nghĩa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E5BB"/>
        </a:solidFill>
        <a:effectLst/>
      </p:bgPr>
    </p:bg>
    <p:spTree>
      <p:nvGrpSpPr>
        <p:cNvPr id="1" name="Shape 1063"/>
        <p:cNvGrpSpPr/>
        <p:nvPr/>
      </p:nvGrpSpPr>
      <p:grpSpPr>
        <a:xfrm>
          <a:off x="0" y="0"/>
          <a:ext cx="0" cy="0"/>
          <a:chOff x="0" y="0"/>
          <a:chExt cx="0" cy="0"/>
        </a:xfrm>
      </p:grpSpPr>
      <p:sp>
        <p:nvSpPr>
          <p:cNvPr id="8" name="Rounded Rectangle 7">
            <a:extLst>
              <a:ext uri="{FF2B5EF4-FFF2-40B4-BE49-F238E27FC236}">
                <a16:creationId xmlns:a16="http://schemas.microsoft.com/office/drawing/2014/main" xmlns="" id="{C93B0EA3-5264-7442-A164-F91945419609}"/>
              </a:ext>
            </a:extLst>
          </p:cNvPr>
          <p:cNvSpPr/>
          <p:nvPr/>
        </p:nvSpPr>
        <p:spPr>
          <a:xfrm>
            <a:off x="1582308" y="222637"/>
            <a:ext cx="6043787" cy="770983"/>
          </a:xfrm>
          <a:prstGeom prst="roundRect">
            <a:avLst/>
          </a:prstGeom>
          <a:solidFill>
            <a:schemeClr val="bg2">
              <a:lumMod val="20000"/>
              <a:lumOff val="80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x-none" sz="2500" b="1" dirty="0">
                <a:solidFill>
                  <a:schemeClr val="tx1">
                    <a:lumMod val="10000"/>
                  </a:schemeClr>
                </a:solidFill>
                <a:latin typeface="Times New Roman" panose="02020603050405020304" pitchFamily="18" charset="0"/>
                <a:cs typeface="Times New Roman" panose="02020603050405020304" pitchFamily="18" charset="0"/>
              </a:rPr>
              <a:t>Đâu là đặc điểm của truyện đồng thoại? </a:t>
            </a:r>
          </a:p>
        </p:txBody>
      </p:sp>
      <p:pic>
        <p:nvPicPr>
          <p:cNvPr id="7" name="Picture 6" descr="A cake with frosting and flowers&#10;&#10;Description automatically generated with low confidence">
            <a:extLst>
              <a:ext uri="{FF2B5EF4-FFF2-40B4-BE49-F238E27FC236}">
                <a16:creationId xmlns:a16="http://schemas.microsoft.com/office/drawing/2014/main" xmlns="" id="{18758E36-A240-3140-94F1-11766FF31EC0}"/>
              </a:ext>
            </a:extLst>
          </p:cNvPr>
          <p:cNvPicPr>
            <a:picLocks noChangeAspect="1"/>
          </p:cNvPicPr>
          <p:nvPr/>
        </p:nvPicPr>
        <p:blipFill>
          <a:blip r:embed="rId3"/>
          <a:stretch>
            <a:fillRect/>
          </a:stretch>
        </p:blipFill>
        <p:spPr>
          <a:xfrm>
            <a:off x="453496" y="0"/>
            <a:ext cx="1613346" cy="1152000"/>
          </a:xfrm>
          <a:prstGeom prst="rect">
            <a:avLst/>
          </a:prstGeom>
        </p:spPr>
      </p:pic>
      <p:sp>
        <p:nvSpPr>
          <p:cNvPr id="9" name="TextBox 8">
            <a:extLst>
              <a:ext uri="{FF2B5EF4-FFF2-40B4-BE49-F238E27FC236}">
                <a16:creationId xmlns:a16="http://schemas.microsoft.com/office/drawing/2014/main" xmlns="" id="{B01C51EB-5612-484C-B87D-D4C0B4C246B0}"/>
              </a:ext>
            </a:extLst>
          </p:cNvPr>
          <p:cNvSpPr txBox="1"/>
          <p:nvPr/>
        </p:nvSpPr>
        <p:spPr>
          <a:xfrm>
            <a:off x="715504" y="337473"/>
            <a:ext cx="1089330" cy="477054"/>
          </a:xfrm>
          <a:prstGeom prst="rect">
            <a:avLst/>
          </a:prstGeom>
          <a:noFill/>
        </p:spPr>
        <p:txBody>
          <a:bodyPr wrap="square" rtlCol="0">
            <a:spAutoFit/>
          </a:bodyPr>
          <a:lstStyle/>
          <a:p>
            <a:pPr algn="ctr"/>
            <a:r>
              <a:rPr lang="x-none" sz="2500" b="1" dirty="0">
                <a:latin typeface="Times New Roman" panose="02020603050405020304" pitchFamily="18" charset="0"/>
                <a:cs typeface="Times New Roman" panose="02020603050405020304" pitchFamily="18" charset="0"/>
              </a:rPr>
              <a:t>Câu 1</a:t>
            </a:r>
          </a:p>
        </p:txBody>
      </p:sp>
      <p:sp>
        <p:nvSpPr>
          <p:cNvPr id="10" name="TextBox 9">
            <a:extLst>
              <a:ext uri="{FF2B5EF4-FFF2-40B4-BE49-F238E27FC236}">
                <a16:creationId xmlns:a16="http://schemas.microsoft.com/office/drawing/2014/main" xmlns="" id="{AE55E24E-6A82-F14F-B08C-0D18E7FFE7C0}"/>
              </a:ext>
            </a:extLst>
          </p:cNvPr>
          <p:cNvSpPr txBox="1"/>
          <p:nvPr/>
        </p:nvSpPr>
        <p:spPr>
          <a:xfrm>
            <a:off x="1017767" y="1216257"/>
            <a:ext cx="6989196" cy="3539430"/>
          </a:xfrm>
          <a:prstGeom prst="rect">
            <a:avLst/>
          </a:prstGeom>
          <a:noFill/>
        </p:spPr>
        <p:txBody>
          <a:bodyPr wrap="square" rtlCol="0">
            <a:spAutoFit/>
          </a:bodyPr>
          <a:lstStyle/>
          <a:p>
            <a:pPr marL="514350" indent="-514350" algn="just">
              <a:buAutoNum type="alphaUcPeriod"/>
            </a:pPr>
            <a:r>
              <a:rPr lang="x-none" sz="2800" dirty="0">
                <a:latin typeface="Times New Roman" panose="02020603050405020304" pitchFamily="18" charset="0"/>
                <a:cs typeface="Times New Roman" panose="02020603050405020304" pitchFamily="18" charset="0"/>
              </a:rPr>
              <a:t>Là truyện viết cho mọi lứa tuổi, có nhân vật là những con người bình thường.</a:t>
            </a:r>
          </a:p>
          <a:p>
            <a:pPr marL="514350" indent="-514350" algn="just">
              <a:buAutoNum type="alphaUcPeriod"/>
            </a:pPr>
            <a:r>
              <a:rPr lang="x-none" sz="2800" dirty="0">
                <a:latin typeface="Times New Roman" panose="02020603050405020304" pitchFamily="18" charset="0"/>
                <a:cs typeface="Times New Roman" panose="02020603050405020304" pitchFamily="18" charset="0"/>
              </a:rPr>
              <a:t>Là truyện viết cho trẻ em, có nhân vật là những người mồ côi, bất hạnh.</a:t>
            </a:r>
          </a:p>
          <a:p>
            <a:pPr marL="514350" indent="-514350" algn="just">
              <a:buAutoNum type="alphaUcPeriod"/>
            </a:pPr>
            <a:r>
              <a:rPr lang="x-none" sz="2800" dirty="0">
                <a:latin typeface="Times New Roman" panose="02020603050405020304" pitchFamily="18" charset="0"/>
                <a:cs typeface="Times New Roman" panose="02020603050405020304" pitchFamily="18" charset="0"/>
              </a:rPr>
              <a:t>Là truyện viết cho trẻ em, có nhân vật là loài vật hoặc đồ vật được nhân cách hoá.</a:t>
            </a:r>
          </a:p>
          <a:p>
            <a:pPr marL="514350" indent="-514350" algn="just">
              <a:buAutoNum type="alphaUcPeriod"/>
            </a:pPr>
            <a:r>
              <a:rPr lang="x-none" sz="2800" dirty="0">
                <a:latin typeface="Times New Roman" panose="02020603050405020304" pitchFamily="18" charset="0"/>
                <a:cs typeface="Times New Roman" panose="02020603050405020304" pitchFamily="18" charset="0"/>
              </a:rPr>
              <a:t>Là truyện viết cho trẻ em, có nhân vật là loài vật, xuất hiện nhiều yếu tố kì ảo.</a:t>
            </a:r>
          </a:p>
        </p:txBody>
      </p:sp>
      <p:pic>
        <p:nvPicPr>
          <p:cNvPr id="12" name="Picture 11" descr="A picture containing yellow, scissors&#10;&#10;Description automatically generated">
            <a:extLst>
              <a:ext uri="{FF2B5EF4-FFF2-40B4-BE49-F238E27FC236}">
                <a16:creationId xmlns:a16="http://schemas.microsoft.com/office/drawing/2014/main" xmlns="" id="{35AE420D-5C00-1348-B3AF-6D20ADC2187F}"/>
              </a:ext>
            </a:extLst>
          </p:cNvPr>
          <p:cNvPicPr>
            <a:picLocks noChangeAspect="1"/>
          </p:cNvPicPr>
          <p:nvPr/>
        </p:nvPicPr>
        <p:blipFill>
          <a:blip r:embed="rId4"/>
          <a:stretch>
            <a:fillRect/>
          </a:stretch>
        </p:blipFill>
        <p:spPr>
          <a:xfrm>
            <a:off x="366655" y="2846070"/>
            <a:ext cx="770382" cy="7703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par>
                          <p:cTn id="18" fill="hold">
                            <p:stCondLst>
                              <p:cond delay="1000"/>
                            </p:stCondLst>
                            <p:childTnLst>
                              <p:par>
                                <p:cTn id="19" presetID="16" presetClass="entr" presetSubtype="21" fill="hold" nodeType="after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barn(inVertical)">
                                      <p:cBhvr>
                                        <p:cTn id="21" dur="500"/>
                                        <p:tgtEl>
                                          <p:spTgt spid="10">
                                            <p:txEl>
                                              <p:pRg st="1" end="1"/>
                                            </p:txEl>
                                          </p:spTgt>
                                        </p:tgtEl>
                                      </p:cBhvr>
                                    </p:animEffect>
                                  </p:childTnLst>
                                </p:cTn>
                              </p:par>
                            </p:childTnLst>
                          </p:cTn>
                        </p:par>
                        <p:par>
                          <p:cTn id="22" fill="hold">
                            <p:stCondLst>
                              <p:cond delay="1500"/>
                            </p:stCondLst>
                            <p:childTnLst>
                              <p:par>
                                <p:cTn id="23" presetID="16" presetClass="entr" presetSubtype="21" fill="hold" nodeType="after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barn(inVertical)">
                                      <p:cBhvr>
                                        <p:cTn id="25" dur="500"/>
                                        <p:tgtEl>
                                          <p:spTgt spid="10">
                                            <p:txEl>
                                              <p:pRg st="2" end="2"/>
                                            </p:txEl>
                                          </p:spTgt>
                                        </p:tgtEl>
                                      </p:cBhvr>
                                    </p:animEffect>
                                  </p:childTnLst>
                                </p:cTn>
                              </p:par>
                            </p:childTnLst>
                          </p:cTn>
                        </p:par>
                        <p:par>
                          <p:cTn id="26" fill="hold">
                            <p:stCondLst>
                              <p:cond delay="2000"/>
                            </p:stCondLst>
                            <p:childTnLst>
                              <p:par>
                                <p:cTn id="27" presetID="16" presetClass="entr" presetSubtype="21" fill="hold" nodeType="after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barn(inVertical)">
                                      <p:cBhvr>
                                        <p:cTn id="29" dur="500"/>
                                        <p:tgtEl>
                                          <p:spTgt spid="10">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1" name="Google Shape;1071;p36"/>
          <p:cNvSpPr txBox="1">
            <a:spLocks noGrp="1"/>
          </p:cNvSpPr>
          <p:nvPr>
            <p:ph type="title" idx="3"/>
          </p:nvPr>
        </p:nvSpPr>
        <p:spPr>
          <a:xfrm>
            <a:off x="3350943" y="1765675"/>
            <a:ext cx="640200" cy="57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05</a:t>
            </a:r>
            <a:endParaRPr dirty="0">
              <a:latin typeface="Times New Roman" panose="02020603050405020304" pitchFamily="18" charset="0"/>
              <a:cs typeface="Times New Roman" panose="02020603050405020304" pitchFamily="18" charset="0"/>
            </a:endParaRPr>
          </a:p>
        </p:txBody>
      </p:sp>
      <p:sp>
        <p:nvSpPr>
          <p:cNvPr id="1075" name="Google Shape;1075;p36"/>
          <p:cNvSpPr txBox="1">
            <a:spLocks noGrp="1"/>
          </p:cNvSpPr>
          <p:nvPr>
            <p:ph type="subTitle" idx="5"/>
          </p:nvPr>
        </p:nvSpPr>
        <p:spPr>
          <a:xfrm flipH="1">
            <a:off x="1647657" y="3691239"/>
            <a:ext cx="1683381" cy="79109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err="1">
                <a:latin typeface="Times New Roman" panose="02020603050405020304" pitchFamily="18" charset="0"/>
                <a:cs typeface="Times New Roman" panose="02020603050405020304" pitchFamily="18" charset="0"/>
              </a:rPr>
              <a:t>Nổi</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sóng</a:t>
            </a:r>
            <a:endParaRPr sz="2800" dirty="0">
              <a:latin typeface="Times New Roman" panose="02020603050405020304" pitchFamily="18" charset="0"/>
              <a:cs typeface="Times New Roman" panose="02020603050405020304" pitchFamily="18" charset="0"/>
            </a:endParaRPr>
          </a:p>
        </p:txBody>
      </p:sp>
      <p:sp>
        <p:nvSpPr>
          <p:cNvPr id="1076" name="Google Shape;1076;p36"/>
          <p:cNvSpPr txBox="1">
            <a:spLocks noGrp="1"/>
          </p:cNvSpPr>
          <p:nvPr>
            <p:ph type="title" idx="6"/>
          </p:nvPr>
        </p:nvSpPr>
        <p:spPr>
          <a:xfrm>
            <a:off x="5104691" y="3272261"/>
            <a:ext cx="6402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03</a:t>
            </a:r>
            <a:endParaRPr dirty="0">
              <a:latin typeface="Times New Roman" panose="02020603050405020304" pitchFamily="18" charset="0"/>
              <a:cs typeface="Times New Roman" panose="02020603050405020304" pitchFamily="18" charset="0"/>
            </a:endParaRPr>
          </a:p>
        </p:txBody>
      </p:sp>
      <p:sp>
        <p:nvSpPr>
          <p:cNvPr id="1079" name="Google Shape;1079;p36"/>
          <p:cNvSpPr txBox="1">
            <a:spLocks noGrp="1"/>
          </p:cNvSpPr>
          <p:nvPr>
            <p:ph type="title" idx="9"/>
          </p:nvPr>
        </p:nvSpPr>
        <p:spPr>
          <a:xfrm>
            <a:off x="3350943" y="2687826"/>
            <a:ext cx="637200" cy="57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04</a:t>
            </a:r>
            <a:endParaRPr dirty="0">
              <a:latin typeface="Times New Roman" panose="02020603050405020304" pitchFamily="18" charset="0"/>
              <a:cs typeface="Times New Roman" panose="02020603050405020304" pitchFamily="18" charset="0"/>
            </a:endParaRPr>
          </a:p>
        </p:txBody>
      </p:sp>
      <p:sp>
        <p:nvSpPr>
          <p:cNvPr id="1081" name="Google Shape;1081;p36"/>
          <p:cNvSpPr txBox="1">
            <a:spLocks noGrp="1"/>
          </p:cNvSpPr>
          <p:nvPr>
            <p:ph type="subTitle" idx="14"/>
          </p:nvPr>
        </p:nvSpPr>
        <p:spPr>
          <a:xfrm flipH="1">
            <a:off x="5700583" y="4259645"/>
            <a:ext cx="3081666" cy="79109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err="1">
                <a:latin typeface="Times New Roman" panose="02020603050405020304" pitchFamily="18" charset="0"/>
                <a:cs typeface="Times New Roman" panose="02020603050405020304" pitchFamily="18" charset="0"/>
              </a:rPr>
              <a:t>Gợn</a:t>
            </a:r>
            <a:r>
              <a:rPr lang="en" sz="2800" dirty="0">
                <a:latin typeface="Times New Roman" panose="02020603050405020304" pitchFamily="18" charset="0"/>
                <a:cs typeface="Times New Roman" panose="02020603050405020304" pitchFamily="18" charset="0"/>
              </a:rPr>
              <a:t> s</a:t>
            </a:r>
            <a:r>
              <a:rPr lang="en-US" sz="2800" dirty="0" err="1">
                <a:latin typeface="Times New Roman" panose="02020603050405020304" pitchFamily="18" charset="0"/>
                <a:cs typeface="Times New Roman" panose="02020603050405020304" pitchFamily="18" charset="0"/>
              </a:rPr>
              <a:t>ó</a:t>
            </a:r>
            <a:r>
              <a:rPr lang="en" sz="2800" dirty="0">
                <a:latin typeface="Times New Roman" panose="02020603050405020304" pitchFamily="18" charset="0"/>
                <a:cs typeface="Times New Roman" panose="02020603050405020304" pitchFamily="18" charset="0"/>
              </a:rPr>
              <a:t>ng </a:t>
            </a:r>
            <a:r>
              <a:rPr lang="en" sz="2800" dirty="0" err="1">
                <a:latin typeface="Times New Roman" panose="02020603050405020304" pitchFamily="18" charset="0"/>
                <a:cs typeface="Times New Roman" panose="02020603050405020304" pitchFamily="18" charset="0"/>
              </a:rPr>
              <a:t>êm</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ả</a:t>
            </a:r>
            <a:endParaRPr sz="2800" dirty="0">
              <a:latin typeface="Times New Roman" panose="02020603050405020304" pitchFamily="18" charset="0"/>
              <a:cs typeface="Times New Roman" panose="02020603050405020304" pitchFamily="18" charset="0"/>
            </a:endParaRPr>
          </a:p>
        </p:txBody>
      </p:sp>
      <p:sp>
        <p:nvSpPr>
          <p:cNvPr id="1082" name="Google Shape;1082;p36"/>
          <p:cNvSpPr txBox="1">
            <a:spLocks noGrp="1"/>
          </p:cNvSpPr>
          <p:nvPr>
            <p:ph type="title" idx="15"/>
          </p:nvPr>
        </p:nvSpPr>
        <p:spPr>
          <a:xfrm>
            <a:off x="5134350" y="4257846"/>
            <a:ext cx="6402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01</a:t>
            </a:r>
            <a:endParaRPr dirty="0">
              <a:latin typeface="Times New Roman" panose="02020603050405020304" pitchFamily="18" charset="0"/>
              <a:cs typeface="Times New Roman" panose="02020603050405020304" pitchFamily="18" charset="0"/>
            </a:endParaRPr>
          </a:p>
        </p:txBody>
      </p:sp>
      <p:sp>
        <p:nvSpPr>
          <p:cNvPr id="1085" name="Google Shape;1085;p36"/>
          <p:cNvSpPr txBox="1">
            <a:spLocks noGrp="1"/>
          </p:cNvSpPr>
          <p:nvPr>
            <p:ph type="title" idx="18"/>
          </p:nvPr>
        </p:nvSpPr>
        <p:spPr>
          <a:xfrm>
            <a:off x="3097049" y="3773819"/>
            <a:ext cx="637200" cy="577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02</a:t>
            </a:r>
            <a:endParaRPr dirty="0">
              <a:latin typeface="Times New Roman" panose="02020603050405020304" pitchFamily="18" charset="0"/>
              <a:cs typeface="Times New Roman" panose="02020603050405020304" pitchFamily="18" charset="0"/>
            </a:endParaRPr>
          </a:p>
        </p:txBody>
      </p:sp>
      <p:cxnSp>
        <p:nvCxnSpPr>
          <p:cNvPr id="1086" name="Google Shape;1086;p36"/>
          <p:cNvCxnSpPr>
            <a:stCxn id="1082" idx="1"/>
            <a:endCxn id="1085" idx="3"/>
          </p:cNvCxnSpPr>
          <p:nvPr/>
        </p:nvCxnSpPr>
        <p:spPr>
          <a:xfrm flipH="1" flipV="1">
            <a:off x="3734249" y="4062719"/>
            <a:ext cx="1400101" cy="484027"/>
          </a:xfrm>
          <a:prstGeom prst="straightConnector1">
            <a:avLst/>
          </a:prstGeom>
          <a:noFill/>
          <a:ln w="9525" cap="flat" cmpd="sng">
            <a:solidFill>
              <a:schemeClr val="dk2"/>
            </a:solidFill>
            <a:prstDash val="solid"/>
            <a:round/>
            <a:headEnd type="none" w="med" len="med"/>
            <a:tailEnd type="none" w="med" len="med"/>
          </a:ln>
        </p:spPr>
      </p:cxnSp>
      <p:grpSp>
        <p:nvGrpSpPr>
          <p:cNvPr id="1088" name="Google Shape;1088;p36"/>
          <p:cNvGrpSpPr/>
          <p:nvPr/>
        </p:nvGrpSpPr>
        <p:grpSpPr>
          <a:xfrm rot="312499">
            <a:off x="4269747" y="179454"/>
            <a:ext cx="2417210" cy="2184088"/>
            <a:chOff x="3949525" y="-38550"/>
            <a:chExt cx="2695666" cy="2435690"/>
          </a:xfrm>
        </p:grpSpPr>
        <p:sp>
          <p:nvSpPr>
            <p:cNvPr id="1089" name="Google Shape;1089;p36"/>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0" name="Google Shape;1090;p36"/>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1" name="Google Shape;1091;p36"/>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2" name="Google Shape;1092;p36"/>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3" name="Google Shape;1093;p36"/>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4" name="Google Shape;1094;p36"/>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5" name="Google Shape;1095;p36"/>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6" name="Google Shape;1096;p36"/>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098" name="Google Shape;1098;p36"/>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cxnSp>
        <p:nvCxnSpPr>
          <p:cNvPr id="1099" name="Google Shape;1099;p36"/>
          <p:cNvCxnSpPr>
            <a:cxnSpLocks/>
          </p:cNvCxnSpPr>
          <p:nvPr/>
        </p:nvCxnSpPr>
        <p:spPr>
          <a:xfrm>
            <a:off x="3981600" y="2107738"/>
            <a:ext cx="1180800" cy="0"/>
          </a:xfrm>
          <a:prstGeom prst="straightConnector1">
            <a:avLst/>
          </a:prstGeom>
          <a:noFill/>
          <a:ln w="19050" cap="flat" cmpd="sng">
            <a:solidFill>
              <a:srgbClr val="754C24"/>
            </a:solidFill>
            <a:prstDash val="solid"/>
            <a:round/>
            <a:headEnd type="none" w="med" len="med"/>
            <a:tailEnd type="none" w="med" len="med"/>
          </a:ln>
        </p:spPr>
      </p:cxnSp>
      <p:cxnSp>
        <p:nvCxnSpPr>
          <p:cNvPr id="1100" name="Google Shape;1100;p36"/>
          <p:cNvCxnSpPr>
            <a:cxnSpLocks/>
            <a:endCxn id="1076" idx="1"/>
          </p:cNvCxnSpPr>
          <p:nvPr/>
        </p:nvCxnSpPr>
        <p:spPr>
          <a:xfrm>
            <a:off x="4659055" y="3561161"/>
            <a:ext cx="445636" cy="0"/>
          </a:xfrm>
          <a:prstGeom prst="straightConnector1">
            <a:avLst/>
          </a:prstGeom>
          <a:noFill/>
          <a:ln w="19050" cap="flat" cmpd="sng">
            <a:solidFill>
              <a:srgbClr val="754C24"/>
            </a:solidFill>
            <a:prstDash val="solid"/>
            <a:round/>
            <a:headEnd type="none" w="med" len="med"/>
            <a:tailEnd type="none" w="med" len="med"/>
          </a:ln>
        </p:spPr>
      </p:cxnSp>
      <p:cxnSp>
        <p:nvCxnSpPr>
          <p:cNvPr id="1101" name="Google Shape;1101;p36"/>
          <p:cNvCxnSpPr>
            <a:cxnSpLocks/>
            <a:stCxn id="1082" idx="1"/>
          </p:cNvCxnSpPr>
          <p:nvPr/>
        </p:nvCxnSpPr>
        <p:spPr>
          <a:xfrm flipH="1">
            <a:off x="4237439" y="4546746"/>
            <a:ext cx="896911" cy="0"/>
          </a:xfrm>
          <a:prstGeom prst="straightConnector1">
            <a:avLst/>
          </a:prstGeom>
          <a:noFill/>
          <a:ln w="19050" cap="flat" cmpd="sng">
            <a:solidFill>
              <a:srgbClr val="754C24"/>
            </a:solidFill>
            <a:prstDash val="solid"/>
            <a:round/>
            <a:headEnd type="none" w="med" len="med"/>
            <a:tailEnd type="none" w="med" len="med"/>
          </a:ln>
        </p:spPr>
      </p:cxnSp>
      <p:cxnSp>
        <p:nvCxnSpPr>
          <p:cNvPr id="58" name="Google Shape;1100;p36">
            <a:extLst>
              <a:ext uri="{FF2B5EF4-FFF2-40B4-BE49-F238E27FC236}">
                <a16:creationId xmlns:a16="http://schemas.microsoft.com/office/drawing/2014/main" xmlns="" id="{21AAD6D7-A66C-B84A-B190-ABA543418B86}"/>
              </a:ext>
            </a:extLst>
          </p:cNvPr>
          <p:cNvCxnSpPr>
            <a:cxnSpLocks/>
          </p:cNvCxnSpPr>
          <p:nvPr/>
        </p:nvCxnSpPr>
        <p:spPr>
          <a:xfrm>
            <a:off x="3700060" y="4086789"/>
            <a:ext cx="445636" cy="0"/>
          </a:xfrm>
          <a:prstGeom prst="straightConnector1">
            <a:avLst/>
          </a:prstGeom>
          <a:noFill/>
          <a:ln w="19050" cap="flat" cmpd="sng">
            <a:solidFill>
              <a:srgbClr val="754C24"/>
            </a:solidFill>
            <a:prstDash val="solid"/>
            <a:round/>
            <a:headEnd type="none" w="med" len="med"/>
            <a:tailEnd type="none" w="med" len="med"/>
          </a:ln>
        </p:spPr>
      </p:cxnSp>
      <p:cxnSp>
        <p:nvCxnSpPr>
          <p:cNvPr id="60" name="Google Shape;1099;p36">
            <a:extLst>
              <a:ext uri="{FF2B5EF4-FFF2-40B4-BE49-F238E27FC236}">
                <a16:creationId xmlns:a16="http://schemas.microsoft.com/office/drawing/2014/main" xmlns="" id="{0BEDCBE2-0D6A-7343-A547-348474B90E04}"/>
              </a:ext>
            </a:extLst>
          </p:cNvPr>
          <p:cNvCxnSpPr>
            <a:cxnSpLocks/>
          </p:cNvCxnSpPr>
          <p:nvPr/>
        </p:nvCxnSpPr>
        <p:spPr>
          <a:xfrm>
            <a:off x="3925629" y="2976726"/>
            <a:ext cx="902551" cy="0"/>
          </a:xfrm>
          <a:prstGeom prst="straightConnector1">
            <a:avLst/>
          </a:prstGeom>
          <a:noFill/>
          <a:ln w="19050" cap="flat" cmpd="sng">
            <a:solidFill>
              <a:srgbClr val="754C24"/>
            </a:solidFill>
            <a:prstDash val="solid"/>
            <a:round/>
            <a:headEnd type="none" w="med" len="med"/>
            <a:tailEnd type="none" w="med" len="med"/>
          </a:ln>
        </p:spPr>
      </p:cxnSp>
      <p:sp>
        <p:nvSpPr>
          <p:cNvPr id="62" name="Google Shape;1081;p36">
            <a:extLst>
              <a:ext uri="{FF2B5EF4-FFF2-40B4-BE49-F238E27FC236}">
                <a16:creationId xmlns:a16="http://schemas.microsoft.com/office/drawing/2014/main" xmlns="" id="{DE7F822D-1170-D649-9085-1EBBC67E85CC}"/>
              </a:ext>
            </a:extLst>
          </p:cNvPr>
          <p:cNvSpPr txBox="1">
            <a:spLocks/>
          </p:cNvSpPr>
          <p:nvPr/>
        </p:nvSpPr>
        <p:spPr>
          <a:xfrm flipH="1">
            <a:off x="5705304" y="3235527"/>
            <a:ext cx="3081666" cy="7910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754C24"/>
              </a:buClr>
              <a:buSzPts val="1800"/>
              <a:buFont typeface="Public Sans"/>
              <a:buNone/>
              <a:defRPr sz="1400" b="0" i="0" u="none" strike="noStrike" cap="none">
                <a:solidFill>
                  <a:srgbClr val="754C24"/>
                </a:solidFill>
                <a:latin typeface="Public Sans"/>
                <a:ea typeface="Public Sans"/>
                <a:cs typeface="Public Sans"/>
                <a:sym typeface="Public Sans"/>
              </a:defRPr>
            </a:lvl1pPr>
            <a:lvl2pPr marL="914400" marR="0" lvl="1"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2pPr>
            <a:lvl3pPr marL="1371600" marR="0" lvl="2"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3pPr>
            <a:lvl4pPr marL="1828800" marR="0" lvl="3"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4pPr>
            <a:lvl5pPr marL="2286000" marR="0" lvl="4"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5pPr>
            <a:lvl6pPr marL="2743200" marR="0" lvl="5"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6pPr>
            <a:lvl7pPr marL="3200400" marR="0" lvl="6"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7pPr>
            <a:lvl8pPr marL="3657600" marR="0" lvl="7"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8pPr>
            <a:lvl9pPr marL="4114800" marR="0" lvl="8"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9pPr>
          </a:lstStyle>
          <a:p>
            <a:pPr marL="0" indent="0"/>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dội</a:t>
            </a:r>
            <a:endParaRPr lang="en-US" sz="2800" dirty="0">
              <a:latin typeface="Times New Roman" panose="02020603050405020304" pitchFamily="18" charset="0"/>
              <a:cs typeface="Times New Roman" panose="02020603050405020304" pitchFamily="18" charset="0"/>
            </a:endParaRPr>
          </a:p>
        </p:txBody>
      </p:sp>
      <p:sp>
        <p:nvSpPr>
          <p:cNvPr id="63" name="Google Shape;1081;p36">
            <a:extLst>
              <a:ext uri="{FF2B5EF4-FFF2-40B4-BE49-F238E27FC236}">
                <a16:creationId xmlns:a16="http://schemas.microsoft.com/office/drawing/2014/main" xmlns="" id="{495263EA-DB8D-9E49-9324-AADC26DCFB11}"/>
              </a:ext>
            </a:extLst>
          </p:cNvPr>
          <p:cNvSpPr txBox="1">
            <a:spLocks/>
          </p:cNvSpPr>
          <p:nvPr/>
        </p:nvSpPr>
        <p:spPr>
          <a:xfrm flipH="1">
            <a:off x="742997" y="2715679"/>
            <a:ext cx="2720074" cy="7910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754C24"/>
              </a:buClr>
              <a:buSzPts val="1800"/>
              <a:buFont typeface="Public Sans"/>
              <a:buNone/>
              <a:defRPr sz="1400" b="0" i="0" u="none" strike="noStrike" cap="none">
                <a:solidFill>
                  <a:srgbClr val="754C24"/>
                </a:solidFill>
                <a:latin typeface="Public Sans"/>
                <a:ea typeface="Public Sans"/>
                <a:cs typeface="Public Sans"/>
                <a:sym typeface="Public Sans"/>
              </a:defRPr>
            </a:lvl1pPr>
            <a:lvl2pPr marL="914400" marR="0" lvl="1"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2pPr>
            <a:lvl3pPr marL="1371600" marR="0" lvl="2"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3pPr>
            <a:lvl4pPr marL="1828800" marR="0" lvl="3"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4pPr>
            <a:lvl5pPr marL="2286000" marR="0" lvl="4"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5pPr>
            <a:lvl6pPr marL="2743200" marR="0" lvl="5"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6pPr>
            <a:lvl7pPr marL="3200400" marR="0" lvl="6"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7pPr>
            <a:lvl8pPr marL="3657600" marR="0" lvl="7"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8pPr>
            <a:lvl9pPr marL="4114800" marR="0" lvl="8"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9pPr>
          </a:lstStyle>
          <a:p>
            <a:pPr marL="0" indent="0"/>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mịt</a:t>
            </a:r>
            <a:endParaRPr lang="en-US" sz="2800" dirty="0">
              <a:latin typeface="Times New Roman" panose="02020603050405020304" pitchFamily="18" charset="0"/>
              <a:cs typeface="Times New Roman" panose="02020603050405020304" pitchFamily="18" charset="0"/>
            </a:endParaRPr>
          </a:p>
        </p:txBody>
      </p:sp>
      <p:sp>
        <p:nvSpPr>
          <p:cNvPr id="64" name="Google Shape;1081;p36">
            <a:extLst>
              <a:ext uri="{FF2B5EF4-FFF2-40B4-BE49-F238E27FC236}">
                <a16:creationId xmlns:a16="http://schemas.microsoft.com/office/drawing/2014/main" xmlns="" id="{7225D2E6-0BA3-EA40-A0F2-CE227B469843}"/>
              </a:ext>
            </a:extLst>
          </p:cNvPr>
          <p:cNvSpPr txBox="1">
            <a:spLocks/>
          </p:cNvSpPr>
          <p:nvPr/>
        </p:nvSpPr>
        <p:spPr>
          <a:xfrm flipH="1">
            <a:off x="892087" y="873012"/>
            <a:ext cx="3107177" cy="15133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754C24"/>
              </a:buClr>
              <a:buSzPts val="1800"/>
              <a:buFont typeface="Public Sans"/>
              <a:buNone/>
              <a:defRPr sz="1400" b="0" i="0" u="none" strike="noStrike" cap="none">
                <a:solidFill>
                  <a:srgbClr val="754C24"/>
                </a:solidFill>
                <a:latin typeface="Public Sans"/>
                <a:ea typeface="Public Sans"/>
                <a:cs typeface="Public Sans"/>
                <a:sym typeface="Public Sans"/>
              </a:defRPr>
            </a:lvl1pPr>
            <a:lvl2pPr marL="914400" marR="0" lvl="1"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2pPr>
            <a:lvl3pPr marL="1371600" marR="0" lvl="2"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3pPr>
            <a:lvl4pPr marL="1828800" marR="0" lvl="3"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4pPr>
            <a:lvl5pPr marL="2286000" marR="0" lvl="4"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5pPr>
            <a:lvl6pPr marL="2743200" marR="0" lvl="5"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6pPr>
            <a:lvl7pPr marL="3200400" marR="0" lvl="6"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7pPr>
            <a:lvl8pPr marL="3657600" marR="0" lvl="7"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8pPr>
            <a:lvl9pPr marL="4114800" marR="0" lvl="8" indent="-317500" algn="l" rtl="0">
              <a:lnSpc>
                <a:spcPct val="100000"/>
              </a:lnSpc>
              <a:spcBef>
                <a:spcPts val="0"/>
              </a:spcBef>
              <a:spcAft>
                <a:spcPts val="0"/>
              </a:spcAft>
              <a:buClr>
                <a:srgbClr val="754C24"/>
              </a:buClr>
              <a:buSzPts val="1400"/>
              <a:buFont typeface="Public Sans"/>
              <a:buNone/>
              <a:defRPr sz="1400" b="0" i="0" u="none" strike="noStrike" cap="none">
                <a:solidFill>
                  <a:srgbClr val="754C24"/>
                </a:solidFill>
                <a:latin typeface="Public Sans"/>
                <a:ea typeface="Public Sans"/>
                <a:cs typeface="Public Sans"/>
                <a:sym typeface="Public Sans"/>
              </a:defRPr>
            </a:lvl9pPr>
          </a:lstStyle>
          <a:p>
            <a:pPr marL="0" indent="0" algn="just"/>
            <a:r>
              <a:rPr lang="en-US" sz="2800" dirty="0" err="1">
                <a:latin typeface="Times New Roman" panose="02020603050405020304" pitchFamily="18" charset="0"/>
                <a:cs typeface="Times New Roman" panose="02020603050405020304" pitchFamily="18" charset="0"/>
              </a:rPr>
              <a:t>Dông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ầm</a:t>
            </a:r>
            <a:r>
              <a:rPr lang="en-US" sz="28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01"/>
                                        </p:tgtEl>
                                        <p:attrNameLst>
                                          <p:attrName>style.visibility</p:attrName>
                                        </p:attrNameLst>
                                      </p:cBhvr>
                                      <p:to>
                                        <p:strVal val="visible"/>
                                      </p:to>
                                    </p:set>
                                    <p:animEffect transition="in" filter="checkerboard(across)">
                                      <p:cBhvr>
                                        <p:cTn id="7" dur="500"/>
                                        <p:tgtEl>
                                          <p:spTgt spid="110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82"/>
                                        </p:tgtEl>
                                        <p:attrNameLst>
                                          <p:attrName>style.visibility</p:attrName>
                                        </p:attrNameLst>
                                      </p:cBhvr>
                                      <p:to>
                                        <p:strVal val="visible"/>
                                      </p:to>
                                    </p:set>
                                    <p:animEffect transition="in" filter="checkerboard(across)">
                                      <p:cBhvr>
                                        <p:cTn id="10" dur="500"/>
                                        <p:tgtEl>
                                          <p:spTgt spid="108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81">
                                            <p:txEl>
                                              <p:pRg st="0" end="0"/>
                                            </p:txEl>
                                          </p:spTgt>
                                        </p:tgtEl>
                                        <p:attrNameLst>
                                          <p:attrName>style.visibility</p:attrName>
                                        </p:attrNameLst>
                                      </p:cBhvr>
                                      <p:to>
                                        <p:strVal val="visible"/>
                                      </p:to>
                                    </p:set>
                                    <p:animEffect transition="in" filter="checkerboard(across)">
                                      <p:cBhvr>
                                        <p:cTn id="13" dur="500"/>
                                        <p:tgtEl>
                                          <p:spTgt spid="108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checkerboard(across)">
                                      <p:cBhvr>
                                        <p:cTn id="18" dur="500"/>
                                        <p:tgtEl>
                                          <p:spTgt spid="58"/>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085"/>
                                        </p:tgtEl>
                                        <p:attrNameLst>
                                          <p:attrName>style.visibility</p:attrName>
                                        </p:attrNameLst>
                                      </p:cBhvr>
                                      <p:to>
                                        <p:strVal val="visible"/>
                                      </p:to>
                                    </p:set>
                                    <p:animEffect transition="in" filter="checkerboard(across)">
                                      <p:cBhvr>
                                        <p:cTn id="21" dur="500"/>
                                        <p:tgtEl>
                                          <p:spTgt spid="1085"/>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075">
                                            <p:txEl>
                                              <p:pRg st="0" end="0"/>
                                            </p:txEl>
                                          </p:spTgt>
                                        </p:tgtEl>
                                        <p:attrNameLst>
                                          <p:attrName>style.visibility</p:attrName>
                                        </p:attrNameLst>
                                      </p:cBhvr>
                                      <p:to>
                                        <p:strVal val="visible"/>
                                      </p:to>
                                    </p:set>
                                    <p:animEffect transition="in" filter="checkerboard(across)">
                                      <p:cBhvr>
                                        <p:cTn id="24" dur="500"/>
                                        <p:tgtEl>
                                          <p:spTgt spid="107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100"/>
                                        </p:tgtEl>
                                        <p:attrNameLst>
                                          <p:attrName>style.visibility</p:attrName>
                                        </p:attrNameLst>
                                      </p:cBhvr>
                                      <p:to>
                                        <p:strVal val="visible"/>
                                      </p:to>
                                    </p:set>
                                    <p:animEffect transition="in" filter="checkerboard(across)">
                                      <p:cBhvr>
                                        <p:cTn id="29" dur="500"/>
                                        <p:tgtEl>
                                          <p:spTgt spid="1100"/>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076"/>
                                        </p:tgtEl>
                                        <p:attrNameLst>
                                          <p:attrName>style.visibility</p:attrName>
                                        </p:attrNameLst>
                                      </p:cBhvr>
                                      <p:to>
                                        <p:strVal val="visible"/>
                                      </p:to>
                                    </p:set>
                                    <p:animEffect transition="in" filter="checkerboard(across)">
                                      <p:cBhvr>
                                        <p:cTn id="32" dur="500"/>
                                        <p:tgtEl>
                                          <p:spTgt spid="1076"/>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checkerboard(across)">
                                      <p:cBhvr>
                                        <p:cTn id="35" dur="500"/>
                                        <p:tgtEl>
                                          <p:spTgt spid="62"/>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checkerboard(across)">
                                      <p:cBhvr>
                                        <p:cTn id="40" dur="500"/>
                                        <p:tgtEl>
                                          <p:spTgt spid="63"/>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079"/>
                                        </p:tgtEl>
                                        <p:attrNameLst>
                                          <p:attrName>style.visibility</p:attrName>
                                        </p:attrNameLst>
                                      </p:cBhvr>
                                      <p:to>
                                        <p:strVal val="visible"/>
                                      </p:to>
                                    </p:set>
                                    <p:animEffect transition="in" filter="checkerboard(across)">
                                      <p:cBhvr>
                                        <p:cTn id="43" dur="500"/>
                                        <p:tgtEl>
                                          <p:spTgt spid="1079"/>
                                        </p:tgtEl>
                                      </p:cBhvr>
                                    </p:animEffect>
                                  </p:childTnLst>
                                </p:cTn>
                              </p:par>
                              <p:par>
                                <p:cTn id="44" presetID="5" presetClass="entr" presetSubtype="10"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checkerboard(across)">
                                      <p:cBhvr>
                                        <p:cTn id="46" dur="500"/>
                                        <p:tgtEl>
                                          <p:spTgt spid="60"/>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071"/>
                                        </p:tgtEl>
                                        <p:attrNameLst>
                                          <p:attrName>style.visibility</p:attrName>
                                        </p:attrNameLst>
                                      </p:cBhvr>
                                      <p:to>
                                        <p:strVal val="visible"/>
                                      </p:to>
                                    </p:set>
                                    <p:animEffect transition="in" filter="checkerboard(across)">
                                      <p:cBhvr>
                                        <p:cTn id="51" dur="500"/>
                                        <p:tgtEl>
                                          <p:spTgt spid="1071"/>
                                        </p:tgtEl>
                                      </p:cBhvr>
                                    </p:animEffect>
                                  </p:childTnLst>
                                </p:cTn>
                              </p:par>
                              <p:par>
                                <p:cTn id="52" presetID="5" presetClass="entr" presetSubtype="10" fill="hold" nodeType="withEffect">
                                  <p:stCondLst>
                                    <p:cond delay="0"/>
                                  </p:stCondLst>
                                  <p:childTnLst>
                                    <p:set>
                                      <p:cBhvr>
                                        <p:cTn id="53" dur="1" fill="hold">
                                          <p:stCondLst>
                                            <p:cond delay="0"/>
                                          </p:stCondLst>
                                        </p:cTn>
                                        <p:tgtEl>
                                          <p:spTgt spid="1099"/>
                                        </p:tgtEl>
                                        <p:attrNameLst>
                                          <p:attrName>style.visibility</p:attrName>
                                        </p:attrNameLst>
                                      </p:cBhvr>
                                      <p:to>
                                        <p:strVal val="visible"/>
                                      </p:to>
                                    </p:set>
                                    <p:animEffect transition="in" filter="checkerboard(across)">
                                      <p:cBhvr>
                                        <p:cTn id="54" dur="500"/>
                                        <p:tgtEl>
                                          <p:spTgt spid="1099"/>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checkerboard(across)">
                                      <p:cBhvr>
                                        <p:cTn id="5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p:bldP spid="1075" grpId="0" build="p"/>
      <p:bldP spid="1076" grpId="0"/>
      <p:bldP spid="1079" grpId="0"/>
      <p:bldP spid="1081" grpId="0" build="p"/>
      <p:bldP spid="1082" grpId="0"/>
      <p:bldP spid="1085"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grpSp>
        <p:nvGrpSpPr>
          <p:cNvPr id="1178" name="Google Shape;1178;p39"/>
          <p:cNvGrpSpPr/>
          <p:nvPr/>
        </p:nvGrpSpPr>
        <p:grpSpPr>
          <a:xfrm>
            <a:off x="-571269" y="2972518"/>
            <a:ext cx="4564410" cy="4405194"/>
            <a:chOff x="-571269" y="2972518"/>
            <a:chExt cx="4564410" cy="4405194"/>
          </a:xfrm>
        </p:grpSpPr>
        <p:sp>
          <p:nvSpPr>
            <p:cNvPr id="1179" name="Google Shape;1179;p39"/>
            <p:cNvSpPr/>
            <p:nvPr/>
          </p:nvSpPr>
          <p:spPr>
            <a:xfrm flipH="1">
              <a:off x="2467848" y="37023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9"/>
            <p:cNvSpPr/>
            <p:nvPr/>
          </p:nvSpPr>
          <p:spPr>
            <a:xfrm flipH="1">
              <a:off x="2977993" y="31819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flipH="1">
              <a:off x="2977993" y="36572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flipH="1">
              <a:off x="2065631" y="36047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flipH="1">
              <a:off x="2455466" y="29725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flipH="1">
              <a:off x="2964822" y="37282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flipH="1">
              <a:off x="2964822" y="36497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flipH="1">
              <a:off x="2964822" y="31822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flipH="1">
              <a:off x="2455466" y="29729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flipH="1">
              <a:off x="600259" y="3106442"/>
              <a:ext cx="751702" cy="773948"/>
            </a:xfrm>
            <a:custGeom>
              <a:avLst/>
              <a:gdLst/>
              <a:ahLst/>
              <a:cxnLst/>
              <a:rect l="l" t="t" r="r" b="b"/>
              <a:pathLst>
                <a:path w="15239" h="15690" extrusionOk="0">
                  <a:moveTo>
                    <a:pt x="0" y="0"/>
                  </a:moveTo>
                  <a:lnTo>
                    <a:pt x="4069" y="6375"/>
                  </a:lnTo>
                  <a:lnTo>
                    <a:pt x="9557" y="7937"/>
                  </a:lnTo>
                  <a:lnTo>
                    <a:pt x="5832" y="9290"/>
                  </a:lnTo>
                  <a:lnTo>
                    <a:pt x="11303" y="9357"/>
                  </a:lnTo>
                  <a:lnTo>
                    <a:pt x="8655" y="11212"/>
                  </a:lnTo>
                  <a:cubicBezTo>
                    <a:pt x="11287" y="12515"/>
                    <a:pt x="15230" y="15689"/>
                    <a:pt x="15230" y="15689"/>
                  </a:cubicBezTo>
                  <a:lnTo>
                    <a:pt x="15238" y="15681"/>
                  </a:lnTo>
                  <a:cubicBezTo>
                    <a:pt x="13551" y="494"/>
                    <a:pt x="1" y="0"/>
                    <a:pt x="0"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flipH="1">
              <a:off x="600703" y="3762942"/>
              <a:ext cx="1051268" cy="330494"/>
            </a:xfrm>
            <a:custGeom>
              <a:avLst/>
              <a:gdLst/>
              <a:ahLst/>
              <a:cxnLst/>
              <a:rect l="l" t="t" r="r" b="b"/>
              <a:pathLst>
                <a:path w="21312" h="6700" extrusionOk="0">
                  <a:moveTo>
                    <a:pt x="12616" y="1"/>
                  </a:moveTo>
                  <a:cubicBezTo>
                    <a:pt x="4608" y="1"/>
                    <a:pt x="1" y="6382"/>
                    <a:pt x="1" y="6382"/>
                  </a:cubicBezTo>
                  <a:lnTo>
                    <a:pt x="7461" y="6541"/>
                  </a:lnTo>
                  <a:lnTo>
                    <a:pt x="11813" y="2798"/>
                  </a:lnTo>
                  <a:lnTo>
                    <a:pt x="10828" y="6699"/>
                  </a:lnTo>
                  <a:lnTo>
                    <a:pt x="13960" y="2130"/>
                  </a:lnTo>
                  <a:lnTo>
                    <a:pt x="13977" y="5396"/>
                  </a:lnTo>
                  <a:cubicBezTo>
                    <a:pt x="16517" y="3917"/>
                    <a:pt x="21312" y="2380"/>
                    <a:pt x="21312" y="2380"/>
                  </a:cubicBezTo>
                  <a:cubicBezTo>
                    <a:pt x="18091" y="655"/>
                    <a:pt x="15180" y="1"/>
                    <a:pt x="12616"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flipH="1">
              <a:off x="-571269" y="3778875"/>
              <a:ext cx="1147259" cy="347907"/>
            </a:xfrm>
            <a:custGeom>
              <a:avLst/>
              <a:gdLst/>
              <a:ahLst/>
              <a:cxnLst/>
              <a:rect l="l" t="t" r="r" b="b"/>
              <a:pathLst>
                <a:path w="23258" h="7053" extrusionOk="0">
                  <a:moveTo>
                    <a:pt x="8807" y="0"/>
                  </a:moveTo>
                  <a:cubicBezTo>
                    <a:pt x="6133" y="0"/>
                    <a:pt x="3172" y="646"/>
                    <a:pt x="0" y="2333"/>
                  </a:cubicBezTo>
                  <a:cubicBezTo>
                    <a:pt x="0" y="2333"/>
                    <a:pt x="5297" y="4037"/>
                    <a:pt x="8162" y="5633"/>
                  </a:cubicBezTo>
                  <a:lnTo>
                    <a:pt x="7870" y="2208"/>
                  </a:lnTo>
                  <a:lnTo>
                    <a:pt x="11671" y="7053"/>
                  </a:lnTo>
                  <a:lnTo>
                    <a:pt x="10225" y="2951"/>
                  </a:lnTo>
                  <a:lnTo>
                    <a:pt x="10225" y="2951"/>
                  </a:lnTo>
                  <a:lnTo>
                    <a:pt x="15263" y="6953"/>
                  </a:lnTo>
                  <a:lnTo>
                    <a:pt x="23258" y="6928"/>
                  </a:lnTo>
                  <a:cubicBezTo>
                    <a:pt x="23258" y="6928"/>
                    <a:pt x="17566" y="0"/>
                    <a:pt x="8807"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9"/>
            <p:cNvSpPr/>
            <p:nvPr/>
          </p:nvSpPr>
          <p:spPr>
            <a:xfrm flipH="1">
              <a:off x="-169102" y="2977451"/>
              <a:ext cx="745092" cy="916505"/>
            </a:xfrm>
            <a:custGeom>
              <a:avLst/>
              <a:gdLst/>
              <a:ahLst/>
              <a:cxnLst/>
              <a:rect l="l" t="t" r="r" b="b"/>
              <a:pathLst>
                <a:path w="15105" h="18580" extrusionOk="0">
                  <a:moveTo>
                    <a:pt x="15104" y="1"/>
                  </a:moveTo>
                  <a:lnTo>
                    <a:pt x="15104" y="1"/>
                  </a:lnTo>
                  <a:cubicBezTo>
                    <a:pt x="15104" y="1"/>
                    <a:pt x="276" y="3025"/>
                    <a:pt x="0" y="18580"/>
                  </a:cubicBezTo>
                  <a:cubicBezTo>
                    <a:pt x="0" y="18580"/>
                    <a:pt x="4010" y="14662"/>
                    <a:pt x="6767" y="12866"/>
                  </a:cubicBezTo>
                  <a:lnTo>
                    <a:pt x="3668" y="11496"/>
                  </a:lnTo>
                  <a:lnTo>
                    <a:pt x="9674" y="10410"/>
                  </a:lnTo>
                  <a:lnTo>
                    <a:pt x="5430" y="9733"/>
                  </a:lnTo>
                  <a:lnTo>
                    <a:pt x="11295" y="7152"/>
                  </a:lnTo>
                  <a:lnTo>
                    <a:pt x="15104" y="1"/>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9"/>
            <p:cNvSpPr/>
            <p:nvPr/>
          </p:nvSpPr>
          <p:spPr>
            <a:xfrm flipH="1">
              <a:off x="585017" y="3894350"/>
              <a:ext cx="666809" cy="978312"/>
            </a:xfrm>
            <a:custGeom>
              <a:avLst/>
              <a:gdLst/>
              <a:ahLst/>
              <a:cxnLst/>
              <a:rect l="l" t="t" r="r" b="b"/>
              <a:pathLst>
                <a:path w="13518" h="19833" extrusionOk="0">
                  <a:moveTo>
                    <a:pt x="13517" y="0"/>
                  </a:moveTo>
                  <a:lnTo>
                    <a:pt x="13517" y="0"/>
                  </a:lnTo>
                  <a:cubicBezTo>
                    <a:pt x="1" y="6658"/>
                    <a:pt x="4027" y="19833"/>
                    <a:pt x="4027" y="19833"/>
                  </a:cubicBezTo>
                  <a:lnTo>
                    <a:pt x="8580" y="13818"/>
                  </a:lnTo>
                  <a:lnTo>
                    <a:pt x="8213" y="8020"/>
                  </a:lnTo>
                  <a:lnTo>
                    <a:pt x="10710" y="11153"/>
                  </a:lnTo>
                  <a:lnTo>
                    <a:pt x="8956" y="5882"/>
                  </a:lnTo>
                  <a:lnTo>
                    <a:pt x="11554" y="7803"/>
                  </a:lnTo>
                  <a:cubicBezTo>
                    <a:pt x="11888" y="4846"/>
                    <a:pt x="13517" y="1"/>
                    <a:pt x="13517"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flipH="1">
              <a:off x="585017" y="3752040"/>
              <a:ext cx="1066954" cy="325709"/>
            </a:xfrm>
            <a:custGeom>
              <a:avLst/>
              <a:gdLst/>
              <a:ahLst/>
              <a:cxnLst/>
              <a:rect l="l" t="t" r="r" b="b"/>
              <a:pathLst>
                <a:path w="21630" h="6603" extrusionOk="0">
                  <a:moveTo>
                    <a:pt x="12504" y="0"/>
                  </a:moveTo>
                  <a:cubicBezTo>
                    <a:pt x="4684" y="0"/>
                    <a:pt x="1" y="6603"/>
                    <a:pt x="1" y="6603"/>
                  </a:cubicBezTo>
                  <a:cubicBezTo>
                    <a:pt x="6252" y="2709"/>
                    <a:pt x="11485" y="1697"/>
                    <a:pt x="15237" y="1697"/>
                  </a:cubicBezTo>
                  <a:cubicBezTo>
                    <a:pt x="19302" y="1697"/>
                    <a:pt x="21629" y="2885"/>
                    <a:pt x="21629" y="2885"/>
                  </a:cubicBezTo>
                  <a:cubicBezTo>
                    <a:pt x="18258" y="783"/>
                    <a:pt x="15195" y="0"/>
                    <a:pt x="12504"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flipH="1">
              <a:off x="95047" y="3861794"/>
              <a:ext cx="475616" cy="2310056"/>
            </a:xfrm>
            <a:custGeom>
              <a:avLst/>
              <a:gdLst/>
              <a:ahLst/>
              <a:cxnLst/>
              <a:rect l="l" t="t" r="r" b="b"/>
              <a:pathLst>
                <a:path w="9642" h="46831" extrusionOk="0">
                  <a:moveTo>
                    <a:pt x="1" y="0"/>
                  </a:moveTo>
                  <a:lnTo>
                    <a:pt x="1" y="9"/>
                  </a:lnTo>
                  <a:cubicBezTo>
                    <a:pt x="1" y="9"/>
                    <a:pt x="1680" y="12298"/>
                    <a:pt x="1530" y="18204"/>
                  </a:cubicBezTo>
                  <a:cubicBezTo>
                    <a:pt x="1379" y="24102"/>
                    <a:pt x="159" y="46365"/>
                    <a:pt x="159" y="46365"/>
                  </a:cubicBezTo>
                  <a:cubicBezTo>
                    <a:pt x="1643" y="45885"/>
                    <a:pt x="2768" y="45288"/>
                    <a:pt x="4162" y="45288"/>
                  </a:cubicBezTo>
                  <a:cubicBezTo>
                    <a:pt x="4346" y="45288"/>
                    <a:pt x="4535" y="45299"/>
                    <a:pt x="4729" y="45321"/>
                  </a:cubicBezTo>
                  <a:cubicBezTo>
                    <a:pt x="5479" y="45410"/>
                    <a:pt x="5971" y="46831"/>
                    <a:pt x="6534" y="46831"/>
                  </a:cubicBezTo>
                  <a:cubicBezTo>
                    <a:pt x="6605" y="46831"/>
                    <a:pt x="6677" y="46808"/>
                    <a:pt x="6751" y="46758"/>
                  </a:cubicBezTo>
                  <a:cubicBezTo>
                    <a:pt x="7402" y="46315"/>
                    <a:pt x="8605" y="45872"/>
                    <a:pt x="8605" y="45872"/>
                  </a:cubicBezTo>
                  <a:cubicBezTo>
                    <a:pt x="9641" y="23517"/>
                    <a:pt x="1" y="0"/>
                    <a:pt x="1"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flipH="1">
              <a:off x="585017" y="3106442"/>
              <a:ext cx="766944" cy="788352"/>
            </a:xfrm>
            <a:custGeom>
              <a:avLst/>
              <a:gdLst/>
              <a:ahLst/>
              <a:cxnLst/>
              <a:rect l="l" t="t" r="r" b="b"/>
              <a:pathLst>
                <a:path w="15548" h="15982" extrusionOk="0">
                  <a:moveTo>
                    <a:pt x="0" y="0"/>
                  </a:moveTo>
                  <a:cubicBezTo>
                    <a:pt x="1" y="1"/>
                    <a:pt x="12640" y="5464"/>
                    <a:pt x="15547" y="15982"/>
                  </a:cubicBezTo>
                  <a:cubicBezTo>
                    <a:pt x="15547" y="15982"/>
                    <a:pt x="15088" y="1379"/>
                    <a:pt x="0"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flipH="1">
              <a:off x="-169496" y="2977451"/>
              <a:ext cx="830379" cy="884393"/>
            </a:xfrm>
            <a:custGeom>
              <a:avLst/>
              <a:gdLst/>
              <a:ahLst/>
              <a:cxnLst/>
              <a:rect l="l" t="t" r="r" b="b"/>
              <a:pathLst>
                <a:path w="16834" h="17929" extrusionOk="0">
                  <a:moveTo>
                    <a:pt x="16834" y="1"/>
                  </a:moveTo>
                  <a:cubicBezTo>
                    <a:pt x="0" y="3752"/>
                    <a:pt x="1830" y="17928"/>
                    <a:pt x="1830" y="17928"/>
                  </a:cubicBezTo>
                  <a:cubicBezTo>
                    <a:pt x="5865" y="5899"/>
                    <a:pt x="16833" y="1"/>
                    <a:pt x="16834"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7" name="Google Shape;1197;p39"/>
            <p:cNvGrpSpPr/>
            <p:nvPr/>
          </p:nvGrpSpPr>
          <p:grpSpPr>
            <a:xfrm>
              <a:off x="1183132" y="3542367"/>
              <a:ext cx="2810009" cy="3835345"/>
              <a:chOff x="1023520" y="3199967"/>
              <a:chExt cx="2810009" cy="3835345"/>
            </a:xfrm>
          </p:grpSpPr>
          <p:sp>
            <p:nvSpPr>
              <p:cNvPr id="1198" name="Google Shape;1198;p39"/>
              <p:cNvSpPr/>
              <p:nvPr/>
            </p:nvSpPr>
            <p:spPr>
              <a:xfrm flipH="1">
                <a:off x="1439271" y="3199967"/>
                <a:ext cx="1096994" cy="1957858"/>
              </a:xfrm>
              <a:custGeom>
                <a:avLst/>
                <a:gdLst/>
                <a:ahLst/>
                <a:cxnLst/>
                <a:rect l="l" t="t" r="r" b="b"/>
                <a:pathLst>
                  <a:path w="22239" h="39691" extrusionOk="0">
                    <a:moveTo>
                      <a:pt x="22238" y="1"/>
                    </a:moveTo>
                    <a:lnTo>
                      <a:pt x="22238" y="1"/>
                    </a:lnTo>
                    <a:cubicBezTo>
                      <a:pt x="22238" y="1"/>
                      <a:pt x="0" y="14195"/>
                      <a:pt x="9273" y="39682"/>
                    </a:cubicBezTo>
                    <a:lnTo>
                      <a:pt x="9273" y="39691"/>
                    </a:lnTo>
                    <a:cubicBezTo>
                      <a:pt x="9273" y="39691"/>
                      <a:pt x="13350" y="30810"/>
                      <a:pt x="16700" y="26157"/>
                    </a:cubicBezTo>
                    <a:lnTo>
                      <a:pt x="10810" y="25865"/>
                    </a:lnTo>
                    <a:lnTo>
                      <a:pt x="19899" y="20343"/>
                    </a:lnTo>
                    <a:lnTo>
                      <a:pt x="19899" y="20343"/>
                    </a:lnTo>
                    <a:lnTo>
                      <a:pt x="12589" y="21905"/>
                    </a:lnTo>
                    <a:lnTo>
                      <a:pt x="20517" y="14027"/>
                    </a:lnTo>
                    <a:lnTo>
                      <a:pt x="22238" y="1"/>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9"/>
              <p:cNvSpPr/>
              <p:nvPr/>
            </p:nvSpPr>
            <p:spPr>
              <a:xfrm flipH="1">
                <a:off x="2127044" y="4303522"/>
                <a:ext cx="1706485" cy="847298"/>
              </a:xfrm>
              <a:custGeom>
                <a:avLst/>
                <a:gdLst/>
                <a:ahLst/>
                <a:cxnLst/>
                <a:rect l="l" t="t" r="r" b="b"/>
                <a:pathLst>
                  <a:path w="34595" h="17177" extrusionOk="0">
                    <a:moveTo>
                      <a:pt x="8397" y="1"/>
                    </a:moveTo>
                    <a:cubicBezTo>
                      <a:pt x="3457" y="1"/>
                      <a:pt x="0" y="1187"/>
                      <a:pt x="0" y="1187"/>
                    </a:cubicBezTo>
                    <a:lnTo>
                      <a:pt x="10602" y="9007"/>
                    </a:lnTo>
                    <a:lnTo>
                      <a:pt x="20510" y="8104"/>
                    </a:lnTo>
                    <a:lnTo>
                      <a:pt x="20510" y="8104"/>
                    </a:lnTo>
                    <a:lnTo>
                      <a:pt x="15297" y="12657"/>
                    </a:lnTo>
                    <a:lnTo>
                      <a:pt x="15297" y="12657"/>
                    </a:lnTo>
                    <a:lnTo>
                      <a:pt x="24236" y="9341"/>
                    </a:lnTo>
                    <a:lnTo>
                      <a:pt x="21094" y="14011"/>
                    </a:lnTo>
                    <a:cubicBezTo>
                      <a:pt x="26190" y="14487"/>
                      <a:pt x="34595" y="17177"/>
                      <a:pt x="34595" y="17177"/>
                    </a:cubicBezTo>
                    <a:cubicBezTo>
                      <a:pt x="27164" y="2823"/>
                      <a:pt x="16017" y="1"/>
                      <a:pt x="8397"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9"/>
              <p:cNvSpPr/>
              <p:nvPr/>
            </p:nvSpPr>
            <p:spPr>
              <a:xfrm flipH="1">
                <a:off x="2127044" y="5135184"/>
                <a:ext cx="1586964" cy="995182"/>
              </a:xfrm>
              <a:custGeom>
                <a:avLst/>
                <a:gdLst/>
                <a:ahLst/>
                <a:cxnLst/>
                <a:rect l="l" t="t" r="r" b="b"/>
                <a:pathLst>
                  <a:path w="32172" h="20175" extrusionOk="0">
                    <a:moveTo>
                      <a:pt x="27268" y="1"/>
                    </a:moveTo>
                    <a:cubicBezTo>
                      <a:pt x="5320" y="1"/>
                      <a:pt x="0" y="20174"/>
                      <a:pt x="0" y="20174"/>
                    </a:cubicBezTo>
                    <a:lnTo>
                      <a:pt x="12239" y="15755"/>
                    </a:lnTo>
                    <a:lnTo>
                      <a:pt x="16984" y="6933"/>
                    </a:lnTo>
                    <a:lnTo>
                      <a:pt x="17811" y="13909"/>
                    </a:lnTo>
                    <a:lnTo>
                      <a:pt x="20050" y="4519"/>
                    </a:lnTo>
                    <a:lnTo>
                      <a:pt x="22122" y="9824"/>
                    </a:lnTo>
                    <a:cubicBezTo>
                      <a:pt x="25330" y="5830"/>
                      <a:pt x="32172" y="317"/>
                      <a:pt x="32172" y="317"/>
                    </a:cubicBezTo>
                    <a:cubicBezTo>
                      <a:pt x="30452" y="101"/>
                      <a:pt x="28818" y="1"/>
                      <a:pt x="27268"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flipH="1">
                <a:off x="2092416" y="5129511"/>
                <a:ext cx="1621592" cy="1000855"/>
              </a:xfrm>
              <a:custGeom>
                <a:avLst/>
                <a:gdLst/>
                <a:ahLst/>
                <a:cxnLst/>
                <a:rect l="l" t="t" r="r" b="b"/>
                <a:pathLst>
                  <a:path w="32874" h="20290" extrusionOk="0">
                    <a:moveTo>
                      <a:pt x="25913" y="0"/>
                    </a:moveTo>
                    <a:cubicBezTo>
                      <a:pt x="5172" y="0"/>
                      <a:pt x="0" y="20289"/>
                      <a:pt x="0" y="20289"/>
                    </a:cubicBezTo>
                    <a:cubicBezTo>
                      <a:pt x="13817" y="1962"/>
                      <a:pt x="28133" y="664"/>
                      <a:pt x="31912" y="664"/>
                    </a:cubicBezTo>
                    <a:cubicBezTo>
                      <a:pt x="32536" y="664"/>
                      <a:pt x="32873" y="699"/>
                      <a:pt x="32873" y="699"/>
                    </a:cubicBezTo>
                    <a:cubicBezTo>
                      <a:pt x="30378" y="218"/>
                      <a:pt x="28062" y="0"/>
                      <a:pt x="25913"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9"/>
              <p:cNvSpPr/>
              <p:nvPr/>
            </p:nvSpPr>
            <p:spPr>
              <a:xfrm flipH="1">
                <a:off x="2092416" y="4294199"/>
                <a:ext cx="1741113" cy="870236"/>
              </a:xfrm>
              <a:custGeom>
                <a:avLst/>
                <a:gdLst/>
                <a:ahLst/>
                <a:cxnLst/>
                <a:rect l="l" t="t" r="r" b="b"/>
                <a:pathLst>
                  <a:path w="35297" h="17642" extrusionOk="0">
                    <a:moveTo>
                      <a:pt x="9334" y="0"/>
                    </a:moveTo>
                    <a:cubicBezTo>
                      <a:pt x="6489" y="0"/>
                      <a:pt x="3382" y="416"/>
                      <a:pt x="0" y="1376"/>
                    </a:cubicBezTo>
                    <a:cubicBezTo>
                      <a:pt x="0" y="1376"/>
                      <a:pt x="23977" y="2362"/>
                      <a:pt x="35296" y="17641"/>
                    </a:cubicBezTo>
                    <a:cubicBezTo>
                      <a:pt x="35296" y="17641"/>
                      <a:pt x="27863" y="0"/>
                      <a:pt x="9334"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flipH="1">
                <a:off x="1439271" y="3199967"/>
                <a:ext cx="1234667" cy="1902266"/>
              </a:xfrm>
              <a:custGeom>
                <a:avLst/>
                <a:gdLst/>
                <a:ahLst/>
                <a:cxnLst/>
                <a:rect l="l" t="t" r="r" b="b"/>
                <a:pathLst>
                  <a:path w="25030" h="38564" extrusionOk="0">
                    <a:moveTo>
                      <a:pt x="25029" y="1"/>
                    </a:moveTo>
                    <a:lnTo>
                      <a:pt x="25029" y="1"/>
                    </a:lnTo>
                    <a:cubicBezTo>
                      <a:pt x="1" y="16642"/>
                      <a:pt x="11838" y="38563"/>
                      <a:pt x="11838" y="38563"/>
                    </a:cubicBezTo>
                    <a:cubicBezTo>
                      <a:pt x="10886" y="16459"/>
                      <a:pt x="25029" y="2"/>
                      <a:pt x="25029"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9"/>
              <p:cNvSpPr/>
              <p:nvPr/>
            </p:nvSpPr>
            <p:spPr>
              <a:xfrm flipH="1">
                <a:off x="1023520" y="5151888"/>
                <a:ext cx="1067675" cy="1883425"/>
              </a:xfrm>
              <a:custGeom>
                <a:avLst/>
                <a:gdLst/>
                <a:ahLst/>
                <a:cxnLst/>
                <a:rect l="l" t="t" r="r" b="b"/>
                <a:pathLst>
                  <a:path w="42707" h="75337" extrusionOk="0">
                    <a:moveTo>
                      <a:pt x="0" y="0"/>
                    </a:moveTo>
                    <a:cubicBezTo>
                      <a:pt x="1" y="1"/>
                      <a:pt x="10418" y="18956"/>
                      <a:pt x="13868" y="28646"/>
                    </a:cubicBezTo>
                    <a:cubicBezTo>
                      <a:pt x="17318" y="38345"/>
                      <a:pt x="29273" y="75337"/>
                      <a:pt x="29273" y="75337"/>
                    </a:cubicBezTo>
                    <a:cubicBezTo>
                      <a:pt x="31654" y="73399"/>
                      <a:pt x="33208" y="71511"/>
                      <a:pt x="36056" y="70784"/>
                    </a:cubicBezTo>
                    <a:cubicBezTo>
                      <a:pt x="36153" y="70759"/>
                      <a:pt x="36252" y="70748"/>
                      <a:pt x="36353" y="70748"/>
                    </a:cubicBezTo>
                    <a:cubicBezTo>
                      <a:pt x="37475" y="70748"/>
                      <a:pt x="38821" y="72156"/>
                      <a:pt x="39691" y="72156"/>
                    </a:cubicBezTo>
                    <a:cubicBezTo>
                      <a:pt x="39904" y="72156"/>
                      <a:pt x="40088" y="72071"/>
                      <a:pt x="40233" y="71861"/>
                    </a:cubicBezTo>
                    <a:cubicBezTo>
                      <a:pt x="41027" y="70717"/>
                      <a:pt x="42706" y="69255"/>
                      <a:pt x="42706" y="69255"/>
                    </a:cubicBezTo>
                    <a:cubicBezTo>
                      <a:pt x="30401" y="32231"/>
                      <a:pt x="2" y="1"/>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5" name="Google Shape;1205;p39"/>
          <p:cNvGrpSpPr/>
          <p:nvPr/>
        </p:nvGrpSpPr>
        <p:grpSpPr>
          <a:xfrm>
            <a:off x="754029" y="2138420"/>
            <a:ext cx="880787" cy="667813"/>
            <a:chOff x="12376667" y="1561271"/>
            <a:chExt cx="667683" cy="400866"/>
          </a:xfrm>
        </p:grpSpPr>
        <p:grpSp>
          <p:nvGrpSpPr>
            <p:cNvPr id="1206" name="Google Shape;1206;p39"/>
            <p:cNvGrpSpPr/>
            <p:nvPr/>
          </p:nvGrpSpPr>
          <p:grpSpPr>
            <a:xfrm rot="4864985">
              <a:off x="12809349" y="1641834"/>
              <a:ext cx="237872" cy="197647"/>
              <a:chOff x="9459700" y="1764488"/>
              <a:chExt cx="237875" cy="197650"/>
            </a:xfrm>
          </p:grpSpPr>
          <p:sp>
            <p:nvSpPr>
              <p:cNvPr id="1207" name="Google Shape;1207;p39"/>
              <p:cNvSpPr/>
              <p:nvPr/>
            </p:nvSpPr>
            <p:spPr>
              <a:xfrm>
                <a:off x="9463950" y="1770988"/>
                <a:ext cx="233625" cy="191150"/>
              </a:xfrm>
              <a:custGeom>
                <a:avLst/>
                <a:gdLst/>
                <a:ahLst/>
                <a:cxnLst/>
                <a:rect l="l" t="t" r="r" b="b"/>
                <a:pathLst>
                  <a:path w="9345" h="7646" extrusionOk="0">
                    <a:moveTo>
                      <a:pt x="5392" y="1"/>
                    </a:moveTo>
                    <a:cubicBezTo>
                      <a:pt x="4322" y="1"/>
                      <a:pt x="3071" y="530"/>
                      <a:pt x="2046" y="1267"/>
                    </a:cubicBezTo>
                    <a:cubicBezTo>
                      <a:pt x="228" y="2573"/>
                      <a:pt x="1" y="5385"/>
                      <a:pt x="1023" y="6350"/>
                    </a:cubicBezTo>
                    <a:cubicBezTo>
                      <a:pt x="1534" y="6820"/>
                      <a:pt x="2375" y="6947"/>
                      <a:pt x="3159" y="6947"/>
                    </a:cubicBezTo>
                    <a:cubicBezTo>
                      <a:pt x="3987" y="6947"/>
                      <a:pt x="4751" y="6805"/>
                      <a:pt x="4999" y="6776"/>
                    </a:cubicBezTo>
                    <a:cubicBezTo>
                      <a:pt x="5018" y="6775"/>
                      <a:pt x="5037" y="6774"/>
                      <a:pt x="5055" y="6774"/>
                    </a:cubicBezTo>
                    <a:cubicBezTo>
                      <a:pt x="5468" y="6774"/>
                      <a:pt x="5637" y="7077"/>
                      <a:pt x="5936" y="7458"/>
                    </a:cubicBezTo>
                    <a:cubicBezTo>
                      <a:pt x="6068" y="7600"/>
                      <a:pt x="6157" y="7646"/>
                      <a:pt x="6221" y="7646"/>
                    </a:cubicBezTo>
                    <a:cubicBezTo>
                      <a:pt x="6321" y="7646"/>
                      <a:pt x="6356" y="7532"/>
                      <a:pt x="6391" y="7515"/>
                    </a:cubicBezTo>
                    <a:cubicBezTo>
                      <a:pt x="6561" y="7373"/>
                      <a:pt x="9089" y="5214"/>
                      <a:pt x="9231" y="4959"/>
                    </a:cubicBezTo>
                    <a:cubicBezTo>
                      <a:pt x="9344" y="4703"/>
                      <a:pt x="8663" y="4362"/>
                      <a:pt x="8379" y="4135"/>
                    </a:cubicBezTo>
                    <a:cubicBezTo>
                      <a:pt x="8066" y="3880"/>
                      <a:pt x="8322" y="2857"/>
                      <a:pt x="7356" y="1096"/>
                    </a:cubicBezTo>
                    <a:cubicBezTo>
                      <a:pt x="6935" y="317"/>
                      <a:pt x="6218" y="1"/>
                      <a:pt x="5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9"/>
              <p:cNvSpPr/>
              <p:nvPr/>
            </p:nvSpPr>
            <p:spPr>
              <a:xfrm>
                <a:off x="9459700" y="1764488"/>
                <a:ext cx="222250" cy="191100"/>
              </a:xfrm>
              <a:custGeom>
                <a:avLst/>
                <a:gdLst/>
                <a:ahLst/>
                <a:cxnLst/>
                <a:rect l="l" t="t" r="r" b="b"/>
                <a:pathLst>
                  <a:path w="8890" h="7644" extrusionOk="0">
                    <a:moveTo>
                      <a:pt x="5424" y="0"/>
                    </a:moveTo>
                    <a:cubicBezTo>
                      <a:pt x="4343" y="0"/>
                      <a:pt x="3076" y="531"/>
                      <a:pt x="2045" y="1271"/>
                    </a:cubicBezTo>
                    <a:cubicBezTo>
                      <a:pt x="228" y="2578"/>
                      <a:pt x="1" y="5389"/>
                      <a:pt x="1051" y="6355"/>
                    </a:cubicBezTo>
                    <a:cubicBezTo>
                      <a:pt x="1555" y="6817"/>
                      <a:pt x="2411" y="6940"/>
                      <a:pt x="3204" y="6940"/>
                    </a:cubicBezTo>
                    <a:cubicBezTo>
                      <a:pt x="4020" y="6940"/>
                      <a:pt x="4768" y="6809"/>
                      <a:pt x="4999" y="6781"/>
                    </a:cubicBezTo>
                    <a:cubicBezTo>
                      <a:pt x="5032" y="6776"/>
                      <a:pt x="5064" y="6774"/>
                      <a:pt x="5095" y="6774"/>
                    </a:cubicBezTo>
                    <a:cubicBezTo>
                      <a:pt x="5479" y="6774"/>
                      <a:pt x="5649" y="7092"/>
                      <a:pt x="5964" y="7434"/>
                    </a:cubicBezTo>
                    <a:cubicBezTo>
                      <a:pt x="6090" y="7594"/>
                      <a:pt x="6175" y="7644"/>
                      <a:pt x="6235" y="7644"/>
                    </a:cubicBezTo>
                    <a:cubicBezTo>
                      <a:pt x="6323" y="7644"/>
                      <a:pt x="6356" y="7536"/>
                      <a:pt x="6390" y="7519"/>
                    </a:cubicBezTo>
                    <a:cubicBezTo>
                      <a:pt x="6589" y="7377"/>
                      <a:pt x="8634" y="5531"/>
                      <a:pt x="8776" y="5275"/>
                    </a:cubicBezTo>
                    <a:cubicBezTo>
                      <a:pt x="8889" y="5020"/>
                      <a:pt x="8208" y="4679"/>
                      <a:pt x="7895" y="4452"/>
                    </a:cubicBezTo>
                    <a:cubicBezTo>
                      <a:pt x="7611" y="4196"/>
                      <a:pt x="8350" y="2862"/>
                      <a:pt x="7384" y="1072"/>
                    </a:cubicBezTo>
                    <a:cubicBezTo>
                      <a:pt x="6966" y="310"/>
                      <a:pt x="6250" y="0"/>
                      <a:pt x="5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9"/>
              <p:cNvSpPr/>
              <p:nvPr/>
            </p:nvSpPr>
            <p:spPr>
              <a:xfrm>
                <a:off x="9490400" y="1894113"/>
                <a:ext cx="92150" cy="14400"/>
              </a:xfrm>
              <a:custGeom>
                <a:avLst/>
                <a:gdLst/>
                <a:ahLst/>
                <a:cxnLst/>
                <a:rect l="l" t="t" r="r" b="b"/>
                <a:pathLst>
                  <a:path w="3686" h="576" extrusionOk="0">
                    <a:moveTo>
                      <a:pt x="493" y="1"/>
                    </a:moveTo>
                    <a:cubicBezTo>
                      <a:pt x="178" y="1"/>
                      <a:pt x="1" y="51"/>
                      <a:pt x="79" y="176"/>
                    </a:cubicBezTo>
                    <a:cubicBezTo>
                      <a:pt x="306" y="539"/>
                      <a:pt x="2478" y="576"/>
                      <a:pt x="3338" y="576"/>
                    </a:cubicBezTo>
                    <a:cubicBezTo>
                      <a:pt x="3553" y="576"/>
                      <a:pt x="3686" y="573"/>
                      <a:pt x="3686" y="573"/>
                    </a:cubicBezTo>
                    <a:cubicBezTo>
                      <a:pt x="3109" y="347"/>
                      <a:pt x="1324" y="1"/>
                      <a:pt x="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9"/>
              <p:cNvSpPr/>
              <p:nvPr/>
            </p:nvSpPr>
            <p:spPr>
              <a:xfrm>
                <a:off x="9504175" y="1833688"/>
                <a:ext cx="86175" cy="64125"/>
              </a:xfrm>
              <a:custGeom>
                <a:avLst/>
                <a:gdLst/>
                <a:ahLst/>
                <a:cxnLst/>
                <a:rect l="l" t="t" r="r" b="b"/>
                <a:pathLst>
                  <a:path w="3447" h="2565" extrusionOk="0">
                    <a:moveTo>
                      <a:pt x="424" y="1"/>
                    </a:moveTo>
                    <a:cubicBezTo>
                      <a:pt x="367" y="1"/>
                      <a:pt x="322" y="21"/>
                      <a:pt x="295" y="65"/>
                    </a:cubicBezTo>
                    <a:cubicBezTo>
                      <a:pt x="1" y="600"/>
                      <a:pt x="3050" y="2240"/>
                      <a:pt x="3412" y="2527"/>
                    </a:cubicBezTo>
                    <a:lnTo>
                      <a:pt x="3412" y="2527"/>
                    </a:lnTo>
                    <a:cubicBezTo>
                      <a:pt x="3117" y="2211"/>
                      <a:pt x="1029" y="1"/>
                      <a:pt x="424" y="1"/>
                    </a:cubicBezTo>
                    <a:close/>
                    <a:moveTo>
                      <a:pt x="3412" y="2527"/>
                    </a:moveTo>
                    <a:lnTo>
                      <a:pt x="3412" y="2527"/>
                    </a:lnTo>
                    <a:cubicBezTo>
                      <a:pt x="3435" y="2551"/>
                      <a:pt x="3447" y="2564"/>
                      <a:pt x="3447" y="2564"/>
                    </a:cubicBezTo>
                    <a:cubicBezTo>
                      <a:pt x="3447" y="2558"/>
                      <a:pt x="3435" y="2545"/>
                      <a:pt x="3412" y="2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9"/>
              <p:cNvSpPr/>
              <p:nvPr/>
            </p:nvSpPr>
            <p:spPr>
              <a:xfrm>
                <a:off x="9541350" y="1797213"/>
                <a:ext cx="65350" cy="87100"/>
              </a:xfrm>
              <a:custGeom>
                <a:avLst/>
                <a:gdLst/>
                <a:ahLst/>
                <a:cxnLst/>
                <a:rect l="l" t="t" r="r" b="b"/>
                <a:pathLst>
                  <a:path w="2614" h="3484" extrusionOk="0">
                    <a:moveTo>
                      <a:pt x="546" y="1"/>
                    </a:moveTo>
                    <a:cubicBezTo>
                      <a:pt x="523" y="1"/>
                      <a:pt x="502" y="7"/>
                      <a:pt x="483" y="19"/>
                    </a:cubicBezTo>
                    <a:cubicBezTo>
                      <a:pt x="0" y="331"/>
                      <a:pt x="2585" y="3427"/>
                      <a:pt x="2613" y="3484"/>
                    </a:cubicBezTo>
                    <a:cubicBezTo>
                      <a:pt x="2613" y="3484"/>
                      <a:pt x="1094" y="1"/>
                      <a:pt x="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p:cNvSpPr/>
              <p:nvPr/>
            </p:nvSpPr>
            <p:spPr>
              <a:xfrm>
                <a:off x="9584850" y="1778463"/>
                <a:ext cx="40300" cy="93775"/>
              </a:xfrm>
              <a:custGeom>
                <a:avLst/>
                <a:gdLst/>
                <a:ahLst/>
                <a:cxnLst/>
                <a:rect l="l" t="t" r="r" b="b"/>
                <a:pathLst>
                  <a:path w="1612" h="3751" extrusionOk="0">
                    <a:moveTo>
                      <a:pt x="542" y="1"/>
                    </a:moveTo>
                    <a:cubicBezTo>
                      <a:pt x="0" y="1"/>
                      <a:pt x="1612" y="3751"/>
                      <a:pt x="1612" y="3751"/>
                    </a:cubicBezTo>
                    <a:cubicBezTo>
                      <a:pt x="1612" y="3751"/>
                      <a:pt x="1129" y="87"/>
                      <a:pt x="561" y="2"/>
                    </a:cubicBezTo>
                    <a:cubicBezTo>
                      <a:pt x="554" y="1"/>
                      <a:pt x="548" y="1"/>
                      <a:pt x="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39"/>
            <p:cNvGrpSpPr/>
            <p:nvPr/>
          </p:nvGrpSpPr>
          <p:grpSpPr>
            <a:xfrm>
              <a:off x="12376667" y="1561271"/>
              <a:ext cx="432366" cy="400866"/>
              <a:chOff x="4194000" y="3132025"/>
              <a:chExt cx="747650" cy="693181"/>
            </a:xfrm>
          </p:grpSpPr>
          <p:sp>
            <p:nvSpPr>
              <p:cNvPr id="1214" name="Google Shape;1214;p39"/>
              <p:cNvSpPr/>
              <p:nvPr/>
            </p:nvSpPr>
            <p:spPr>
              <a:xfrm>
                <a:off x="4201307" y="3214581"/>
                <a:ext cx="639675" cy="610625"/>
              </a:xfrm>
              <a:custGeom>
                <a:avLst/>
                <a:gdLst/>
                <a:ahLst/>
                <a:cxnLst/>
                <a:rect l="l" t="t" r="r" b="b"/>
                <a:pathLst>
                  <a:path w="25587" h="24425" extrusionOk="0">
                    <a:moveTo>
                      <a:pt x="14229" y="0"/>
                    </a:moveTo>
                    <a:cubicBezTo>
                      <a:pt x="13393" y="0"/>
                      <a:pt x="12519" y="475"/>
                      <a:pt x="11872" y="2002"/>
                    </a:cubicBezTo>
                    <a:cubicBezTo>
                      <a:pt x="11872" y="2002"/>
                      <a:pt x="10967" y="1671"/>
                      <a:pt x="9922" y="1671"/>
                    </a:cubicBezTo>
                    <a:cubicBezTo>
                      <a:pt x="8521" y="1671"/>
                      <a:pt x="6867" y="2265"/>
                      <a:pt x="6793" y="5043"/>
                    </a:cubicBezTo>
                    <a:cubicBezTo>
                      <a:pt x="6793" y="5043"/>
                      <a:pt x="6366" y="4930"/>
                      <a:pt x="5828" y="4930"/>
                    </a:cubicBezTo>
                    <a:cubicBezTo>
                      <a:pt x="4639" y="4930"/>
                      <a:pt x="2908" y="5482"/>
                      <a:pt x="4044" y="9022"/>
                    </a:cubicBezTo>
                    <a:cubicBezTo>
                      <a:pt x="2750" y="9022"/>
                      <a:pt x="421" y="9022"/>
                      <a:pt x="98" y="11092"/>
                    </a:cubicBezTo>
                    <a:cubicBezTo>
                      <a:pt x="1" y="11739"/>
                      <a:pt x="162" y="12386"/>
                      <a:pt x="518" y="12935"/>
                    </a:cubicBezTo>
                    <a:cubicBezTo>
                      <a:pt x="809" y="13453"/>
                      <a:pt x="1197" y="13938"/>
                      <a:pt x="1618" y="14359"/>
                    </a:cubicBezTo>
                    <a:lnTo>
                      <a:pt x="1812" y="14585"/>
                    </a:lnTo>
                    <a:lnTo>
                      <a:pt x="1844" y="14618"/>
                    </a:lnTo>
                    <a:lnTo>
                      <a:pt x="2071" y="14844"/>
                    </a:lnTo>
                    <a:cubicBezTo>
                      <a:pt x="2621" y="15361"/>
                      <a:pt x="3203" y="15847"/>
                      <a:pt x="3817" y="16300"/>
                    </a:cubicBezTo>
                    <a:lnTo>
                      <a:pt x="4141" y="16494"/>
                    </a:lnTo>
                    <a:lnTo>
                      <a:pt x="4173" y="16526"/>
                    </a:lnTo>
                    <a:lnTo>
                      <a:pt x="4464" y="16752"/>
                    </a:lnTo>
                    <a:lnTo>
                      <a:pt x="4529" y="16785"/>
                    </a:lnTo>
                    <a:lnTo>
                      <a:pt x="4852" y="16979"/>
                    </a:lnTo>
                    <a:lnTo>
                      <a:pt x="4885" y="17011"/>
                    </a:lnTo>
                    <a:lnTo>
                      <a:pt x="5208" y="17205"/>
                    </a:lnTo>
                    <a:cubicBezTo>
                      <a:pt x="5694" y="17529"/>
                      <a:pt x="6179" y="17787"/>
                      <a:pt x="6696" y="18079"/>
                    </a:cubicBezTo>
                    <a:lnTo>
                      <a:pt x="6729" y="18111"/>
                    </a:lnTo>
                    <a:lnTo>
                      <a:pt x="7052" y="18273"/>
                    </a:lnTo>
                    <a:lnTo>
                      <a:pt x="7149" y="18305"/>
                    </a:lnTo>
                    <a:lnTo>
                      <a:pt x="7440" y="18467"/>
                    </a:lnTo>
                    <a:lnTo>
                      <a:pt x="7570" y="18531"/>
                    </a:lnTo>
                    <a:lnTo>
                      <a:pt x="7861" y="18661"/>
                    </a:lnTo>
                    <a:lnTo>
                      <a:pt x="7990" y="18758"/>
                    </a:lnTo>
                    <a:lnTo>
                      <a:pt x="8281" y="18887"/>
                    </a:lnTo>
                    <a:lnTo>
                      <a:pt x="8411" y="18952"/>
                    </a:lnTo>
                    <a:lnTo>
                      <a:pt x="8702" y="19081"/>
                    </a:lnTo>
                    <a:lnTo>
                      <a:pt x="8831" y="19146"/>
                    </a:lnTo>
                    <a:cubicBezTo>
                      <a:pt x="9155" y="19275"/>
                      <a:pt x="9510" y="19405"/>
                      <a:pt x="9834" y="19534"/>
                    </a:cubicBezTo>
                    <a:lnTo>
                      <a:pt x="9963" y="19599"/>
                    </a:lnTo>
                    <a:lnTo>
                      <a:pt x="10222" y="19696"/>
                    </a:lnTo>
                    <a:lnTo>
                      <a:pt x="10416" y="19761"/>
                    </a:lnTo>
                    <a:lnTo>
                      <a:pt x="10675" y="19858"/>
                    </a:lnTo>
                    <a:lnTo>
                      <a:pt x="10869" y="19922"/>
                    </a:lnTo>
                    <a:lnTo>
                      <a:pt x="11095" y="20019"/>
                    </a:lnTo>
                    <a:lnTo>
                      <a:pt x="11322" y="20084"/>
                    </a:lnTo>
                    <a:lnTo>
                      <a:pt x="11548" y="20181"/>
                    </a:lnTo>
                    <a:lnTo>
                      <a:pt x="11775" y="20246"/>
                    </a:lnTo>
                    <a:lnTo>
                      <a:pt x="11969" y="20310"/>
                    </a:lnTo>
                    <a:lnTo>
                      <a:pt x="12228" y="20375"/>
                    </a:lnTo>
                    <a:lnTo>
                      <a:pt x="12422" y="20440"/>
                    </a:lnTo>
                    <a:lnTo>
                      <a:pt x="12680" y="20505"/>
                    </a:lnTo>
                    <a:lnTo>
                      <a:pt x="12874" y="20569"/>
                    </a:lnTo>
                    <a:lnTo>
                      <a:pt x="13295" y="20666"/>
                    </a:lnTo>
                    <a:lnTo>
                      <a:pt x="13424" y="20699"/>
                    </a:lnTo>
                    <a:lnTo>
                      <a:pt x="13651" y="20763"/>
                    </a:lnTo>
                    <a:cubicBezTo>
                      <a:pt x="13327" y="22219"/>
                      <a:pt x="13230" y="23416"/>
                      <a:pt x="13715" y="23998"/>
                    </a:cubicBezTo>
                    <a:cubicBezTo>
                      <a:pt x="13970" y="24295"/>
                      <a:pt x="14487" y="24425"/>
                      <a:pt x="15150" y="24425"/>
                    </a:cubicBezTo>
                    <a:cubicBezTo>
                      <a:pt x="15500" y="24425"/>
                      <a:pt x="15890" y="24388"/>
                      <a:pt x="16303" y="24321"/>
                    </a:cubicBezTo>
                    <a:lnTo>
                      <a:pt x="16788" y="24224"/>
                    </a:lnTo>
                    <a:lnTo>
                      <a:pt x="16853" y="24224"/>
                    </a:lnTo>
                    <a:lnTo>
                      <a:pt x="17274" y="24127"/>
                    </a:lnTo>
                    <a:lnTo>
                      <a:pt x="17371" y="24095"/>
                    </a:lnTo>
                    <a:cubicBezTo>
                      <a:pt x="17694" y="23998"/>
                      <a:pt x="18050" y="23901"/>
                      <a:pt x="18406" y="23772"/>
                    </a:cubicBezTo>
                    <a:lnTo>
                      <a:pt x="18503" y="23739"/>
                    </a:lnTo>
                    <a:lnTo>
                      <a:pt x="18956" y="23577"/>
                    </a:lnTo>
                    <a:lnTo>
                      <a:pt x="19053" y="23545"/>
                    </a:lnTo>
                    <a:lnTo>
                      <a:pt x="19570" y="23351"/>
                    </a:lnTo>
                    <a:lnTo>
                      <a:pt x="19635" y="23319"/>
                    </a:lnTo>
                    <a:lnTo>
                      <a:pt x="20088" y="23157"/>
                    </a:lnTo>
                    <a:lnTo>
                      <a:pt x="20217" y="23092"/>
                    </a:lnTo>
                    <a:lnTo>
                      <a:pt x="20670" y="22898"/>
                    </a:lnTo>
                    <a:lnTo>
                      <a:pt x="20702" y="22898"/>
                    </a:lnTo>
                    <a:lnTo>
                      <a:pt x="21188" y="22639"/>
                    </a:lnTo>
                    <a:lnTo>
                      <a:pt x="21285" y="22575"/>
                    </a:lnTo>
                    <a:lnTo>
                      <a:pt x="21673" y="22413"/>
                    </a:lnTo>
                    <a:lnTo>
                      <a:pt x="21770" y="22348"/>
                    </a:lnTo>
                    <a:lnTo>
                      <a:pt x="22190" y="22090"/>
                    </a:lnTo>
                    <a:lnTo>
                      <a:pt x="22255" y="22057"/>
                    </a:lnTo>
                    <a:lnTo>
                      <a:pt x="22611" y="21831"/>
                    </a:lnTo>
                    <a:lnTo>
                      <a:pt x="22708" y="21766"/>
                    </a:lnTo>
                    <a:lnTo>
                      <a:pt x="22999" y="21572"/>
                    </a:lnTo>
                    <a:lnTo>
                      <a:pt x="23064" y="21507"/>
                    </a:lnTo>
                    <a:cubicBezTo>
                      <a:pt x="23161" y="21443"/>
                      <a:pt x="23290" y="21346"/>
                      <a:pt x="23387" y="21249"/>
                    </a:cubicBezTo>
                    <a:lnTo>
                      <a:pt x="23452" y="21216"/>
                    </a:lnTo>
                    <a:lnTo>
                      <a:pt x="23646" y="21022"/>
                    </a:lnTo>
                    <a:lnTo>
                      <a:pt x="23711" y="20925"/>
                    </a:lnTo>
                    <a:cubicBezTo>
                      <a:pt x="23808" y="20860"/>
                      <a:pt x="23872" y="20763"/>
                      <a:pt x="23937" y="20699"/>
                    </a:cubicBezTo>
                    <a:cubicBezTo>
                      <a:pt x="24552" y="19922"/>
                      <a:pt x="23419" y="18661"/>
                      <a:pt x="21770" y="17367"/>
                    </a:cubicBezTo>
                    <a:lnTo>
                      <a:pt x="21802" y="17302"/>
                    </a:lnTo>
                    <a:cubicBezTo>
                      <a:pt x="21964" y="16946"/>
                      <a:pt x="22126" y="16591"/>
                      <a:pt x="22287" y="16202"/>
                    </a:cubicBezTo>
                    <a:lnTo>
                      <a:pt x="22287" y="16170"/>
                    </a:lnTo>
                    <a:lnTo>
                      <a:pt x="22546" y="15620"/>
                    </a:lnTo>
                    <a:lnTo>
                      <a:pt x="22546" y="15588"/>
                    </a:lnTo>
                    <a:lnTo>
                      <a:pt x="22805" y="15006"/>
                    </a:lnTo>
                    <a:lnTo>
                      <a:pt x="22805" y="14973"/>
                    </a:lnTo>
                    <a:cubicBezTo>
                      <a:pt x="23064" y="14391"/>
                      <a:pt x="23322" y="13744"/>
                      <a:pt x="23581" y="13097"/>
                    </a:cubicBezTo>
                    <a:cubicBezTo>
                      <a:pt x="23646" y="12903"/>
                      <a:pt x="23743" y="12677"/>
                      <a:pt x="23808" y="12483"/>
                    </a:cubicBezTo>
                    <a:lnTo>
                      <a:pt x="23808" y="12450"/>
                    </a:lnTo>
                    <a:cubicBezTo>
                      <a:pt x="24131" y="11577"/>
                      <a:pt x="24455" y="10704"/>
                      <a:pt x="24681" y="9830"/>
                    </a:cubicBezTo>
                    <a:cubicBezTo>
                      <a:pt x="24746" y="9604"/>
                      <a:pt x="24810" y="9410"/>
                      <a:pt x="24875" y="9183"/>
                    </a:cubicBezTo>
                    <a:cubicBezTo>
                      <a:pt x="25360" y="7243"/>
                      <a:pt x="25587" y="5463"/>
                      <a:pt x="25199" y="4137"/>
                    </a:cubicBezTo>
                    <a:cubicBezTo>
                      <a:pt x="25069" y="3555"/>
                      <a:pt x="24778" y="3070"/>
                      <a:pt x="24358" y="2682"/>
                    </a:cubicBezTo>
                    <a:cubicBezTo>
                      <a:pt x="24260" y="2585"/>
                      <a:pt x="24131" y="2488"/>
                      <a:pt x="24002" y="2423"/>
                    </a:cubicBezTo>
                    <a:cubicBezTo>
                      <a:pt x="23423" y="2081"/>
                      <a:pt x="22739" y="1910"/>
                      <a:pt x="22051" y="1910"/>
                    </a:cubicBezTo>
                    <a:cubicBezTo>
                      <a:pt x="21892" y="1910"/>
                      <a:pt x="21733" y="1919"/>
                      <a:pt x="21576" y="1938"/>
                    </a:cubicBezTo>
                    <a:cubicBezTo>
                      <a:pt x="21576" y="1938"/>
                      <a:pt x="20498" y="174"/>
                      <a:pt x="18957" y="174"/>
                    </a:cubicBezTo>
                    <a:cubicBezTo>
                      <a:pt x="18330" y="174"/>
                      <a:pt x="17625" y="467"/>
                      <a:pt x="16885" y="1291"/>
                    </a:cubicBezTo>
                    <a:cubicBezTo>
                      <a:pt x="16885" y="1291"/>
                      <a:pt x="15608" y="0"/>
                      <a:pt x="14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9"/>
              <p:cNvSpPr/>
              <p:nvPr/>
            </p:nvSpPr>
            <p:spPr>
              <a:xfrm>
                <a:off x="4518375" y="3515325"/>
                <a:ext cx="330775" cy="283450"/>
              </a:xfrm>
              <a:custGeom>
                <a:avLst/>
                <a:gdLst/>
                <a:ahLst/>
                <a:cxnLst/>
                <a:rect l="l" t="t" r="r" b="b"/>
                <a:pathLst>
                  <a:path w="13231" h="11338" extrusionOk="0">
                    <a:moveTo>
                      <a:pt x="2524" y="0"/>
                    </a:moveTo>
                    <a:lnTo>
                      <a:pt x="2524" y="0"/>
                    </a:lnTo>
                    <a:cubicBezTo>
                      <a:pt x="3009" y="3364"/>
                      <a:pt x="1" y="9381"/>
                      <a:pt x="1327" y="10901"/>
                    </a:cubicBezTo>
                    <a:cubicBezTo>
                      <a:pt x="1592" y="11205"/>
                      <a:pt x="2097" y="11337"/>
                      <a:pt x="2748" y="11337"/>
                    </a:cubicBezTo>
                    <a:cubicBezTo>
                      <a:pt x="5351" y="11337"/>
                      <a:pt x="10293" y="9226"/>
                      <a:pt x="11613" y="7569"/>
                    </a:cubicBezTo>
                    <a:cubicBezTo>
                      <a:pt x="13230" y="5532"/>
                      <a:pt x="2524" y="1"/>
                      <a:pt x="25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9"/>
              <p:cNvSpPr/>
              <p:nvPr/>
            </p:nvSpPr>
            <p:spPr>
              <a:xfrm>
                <a:off x="4582275" y="3515325"/>
                <a:ext cx="266875" cy="280625"/>
              </a:xfrm>
              <a:custGeom>
                <a:avLst/>
                <a:gdLst/>
                <a:ahLst/>
                <a:cxnLst/>
                <a:rect l="l" t="t" r="r" b="b"/>
                <a:pathLst>
                  <a:path w="10675" h="11225" extrusionOk="0">
                    <a:moveTo>
                      <a:pt x="0" y="0"/>
                    </a:moveTo>
                    <a:lnTo>
                      <a:pt x="0" y="0"/>
                    </a:lnTo>
                    <a:cubicBezTo>
                      <a:pt x="65" y="486"/>
                      <a:pt x="65" y="1003"/>
                      <a:pt x="0" y="1521"/>
                    </a:cubicBezTo>
                    <a:cubicBezTo>
                      <a:pt x="3008" y="3235"/>
                      <a:pt x="8313" y="6567"/>
                      <a:pt x="7149" y="8055"/>
                    </a:cubicBezTo>
                    <a:cubicBezTo>
                      <a:pt x="6275" y="9154"/>
                      <a:pt x="3752" y="10481"/>
                      <a:pt x="1359" y="11225"/>
                    </a:cubicBezTo>
                    <a:cubicBezTo>
                      <a:pt x="4076" y="10772"/>
                      <a:pt x="7925" y="8993"/>
                      <a:pt x="9057" y="7569"/>
                    </a:cubicBezTo>
                    <a:cubicBezTo>
                      <a:pt x="10674" y="5532"/>
                      <a:pt x="1" y="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9"/>
              <p:cNvSpPr/>
              <p:nvPr/>
            </p:nvSpPr>
            <p:spPr>
              <a:xfrm>
                <a:off x="4194000" y="3187100"/>
                <a:ext cx="747650" cy="529700"/>
              </a:xfrm>
              <a:custGeom>
                <a:avLst/>
                <a:gdLst/>
                <a:ahLst/>
                <a:cxnLst/>
                <a:rect l="l" t="t" r="r" b="b"/>
                <a:pathLst>
                  <a:path w="29906" h="21188" extrusionOk="0">
                    <a:moveTo>
                      <a:pt x="14775" y="0"/>
                    </a:moveTo>
                    <a:cubicBezTo>
                      <a:pt x="13934" y="0"/>
                      <a:pt x="13053" y="475"/>
                      <a:pt x="12393" y="2002"/>
                    </a:cubicBezTo>
                    <a:cubicBezTo>
                      <a:pt x="12393" y="2002"/>
                      <a:pt x="11489" y="1671"/>
                      <a:pt x="10443" y="1671"/>
                    </a:cubicBezTo>
                    <a:cubicBezTo>
                      <a:pt x="9043" y="1671"/>
                      <a:pt x="7389" y="2265"/>
                      <a:pt x="7315" y="5043"/>
                    </a:cubicBezTo>
                    <a:cubicBezTo>
                      <a:pt x="7315" y="5043"/>
                      <a:pt x="6888" y="4930"/>
                      <a:pt x="6349" y="4930"/>
                    </a:cubicBezTo>
                    <a:cubicBezTo>
                      <a:pt x="5160" y="4930"/>
                      <a:pt x="3430" y="5481"/>
                      <a:pt x="4566" y="9021"/>
                    </a:cubicBezTo>
                    <a:cubicBezTo>
                      <a:pt x="3272" y="9021"/>
                      <a:pt x="943" y="9021"/>
                      <a:pt x="619" y="11092"/>
                    </a:cubicBezTo>
                    <a:cubicBezTo>
                      <a:pt x="1" y="14901"/>
                      <a:pt x="10863" y="21188"/>
                      <a:pt x="17326" y="21188"/>
                    </a:cubicBezTo>
                    <a:cubicBezTo>
                      <a:pt x="19315" y="21188"/>
                      <a:pt x="20887" y="20592"/>
                      <a:pt x="21580" y="19146"/>
                    </a:cubicBezTo>
                    <a:cubicBezTo>
                      <a:pt x="23774" y="14567"/>
                      <a:pt x="29906" y="1894"/>
                      <a:pt x="22679" y="1894"/>
                    </a:cubicBezTo>
                    <a:cubicBezTo>
                      <a:pt x="22554" y="1894"/>
                      <a:pt x="22425" y="1897"/>
                      <a:pt x="22291" y="1905"/>
                    </a:cubicBezTo>
                    <a:cubicBezTo>
                      <a:pt x="22291" y="1905"/>
                      <a:pt x="21140" y="153"/>
                      <a:pt x="19560" y="153"/>
                    </a:cubicBezTo>
                    <a:cubicBezTo>
                      <a:pt x="18909" y="153"/>
                      <a:pt x="18185" y="451"/>
                      <a:pt x="17439" y="1291"/>
                    </a:cubicBezTo>
                    <a:cubicBezTo>
                      <a:pt x="17439" y="1291"/>
                      <a:pt x="16162" y="0"/>
                      <a:pt x="1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9"/>
              <p:cNvSpPr/>
              <p:nvPr/>
            </p:nvSpPr>
            <p:spPr>
              <a:xfrm>
                <a:off x="4672550" y="3178100"/>
                <a:ext cx="82800" cy="499050"/>
              </a:xfrm>
              <a:custGeom>
                <a:avLst/>
                <a:gdLst/>
                <a:ahLst/>
                <a:cxnLst/>
                <a:rect l="l" t="t" r="r" b="b"/>
                <a:pathLst>
                  <a:path w="3312" h="19962" extrusionOk="0">
                    <a:moveTo>
                      <a:pt x="1467" y="1"/>
                    </a:moveTo>
                    <a:cubicBezTo>
                      <a:pt x="1467" y="1"/>
                      <a:pt x="1" y="19962"/>
                      <a:pt x="1214" y="19962"/>
                    </a:cubicBezTo>
                    <a:cubicBezTo>
                      <a:pt x="1223" y="19962"/>
                      <a:pt x="1232" y="19961"/>
                      <a:pt x="1241" y="19959"/>
                    </a:cubicBezTo>
                    <a:cubicBezTo>
                      <a:pt x="2535" y="19635"/>
                      <a:pt x="3117" y="2265"/>
                      <a:pt x="3117" y="2265"/>
                    </a:cubicBezTo>
                    <a:lnTo>
                      <a:pt x="3311" y="130"/>
                    </a:lnTo>
                    <a:lnTo>
                      <a:pt x="14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9"/>
              <p:cNvSpPr/>
              <p:nvPr/>
            </p:nvSpPr>
            <p:spPr>
              <a:xfrm>
                <a:off x="4545875" y="3132025"/>
                <a:ext cx="154475" cy="553275"/>
              </a:xfrm>
              <a:custGeom>
                <a:avLst/>
                <a:gdLst/>
                <a:ahLst/>
                <a:cxnLst/>
                <a:rect l="l" t="t" r="r" b="b"/>
                <a:pathLst>
                  <a:path w="6179" h="22131" extrusionOk="0">
                    <a:moveTo>
                      <a:pt x="0" y="0"/>
                    </a:moveTo>
                    <a:cubicBezTo>
                      <a:pt x="1" y="1"/>
                      <a:pt x="3848" y="22130"/>
                      <a:pt x="5017" y="22130"/>
                    </a:cubicBezTo>
                    <a:cubicBezTo>
                      <a:pt x="5027" y="22130"/>
                      <a:pt x="5037" y="22128"/>
                      <a:pt x="5046" y="22125"/>
                    </a:cubicBezTo>
                    <a:cubicBezTo>
                      <a:pt x="6179" y="21705"/>
                      <a:pt x="3364" y="3494"/>
                      <a:pt x="3364" y="3494"/>
                    </a:cubicBezTo>
                    <a:lnTo>
                      <a:pt x="2265" y="906"/>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9"/>
              <p:cNvSpPr/>
              <p:nvPr/>
            </p:nvSpPr>
            <p:spPr>
              <a:xfrm>
                <a:off x="4390600" y="3195900"/>
                <a:ext cx="269325" cy="499000"/>
              </a:xfrm>
              <a:custGeom>
                <a:avLst/>
                <a:gdLst/>
                <a:ahLst/>
                <a:cxnLst/>
                <a:rect l="l" t="t" r="r" b="b"/>
                <a:pathLst>
                  <a:path w="10773" h="19960" extrusionOk="0">
                    <a:moveTo>
                      <a:pt x="1" y="1"/>
                    </a:moveTo>
                    <a:cubicBezTo>
                      <a:pt x="1" y="1"/>
                      <a:pt x="9403" y="19959"/>
                      <a:pt x="10117" y="19959"/>
                    </a:cubicBezTo>
                    <a:cubicBezTo>
                      <a:pt x="10120" y="19959"/>
                      <a:pt x="10123" y="19959"/>
                      <a:pt x="10125" y="19958"/>
                    </a:cubicBezTo>
                    <a:cubicBezTo>
                      <a:pt x="10772" y="19797"/>
                      <a:pt x="4562" y="1650"/>
                      <a:pt x="4562" y="1650"/>
                    </a:cubicBezTo>
                    <a:lnTo>
                      <a:pt x="4012" y="77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9"/>
              <p:cNvSpPr/>
              <p:nvPr/>
            </p:nvSpPr>
            <p:spPr>
              <a:xfrm>
                <a:off x="4288725" y="3274350"/>
                <a:ext cx="350975" cy="414225"/>
              </a:xfrm>
              <a:custGeom>
                <a:avLst/>
                <a:gdLst/>
                <a:ahLst/>
                <a:cxnLst/>
                <a:rect l="l" t="t" r="r" b="b"/>
                <a:pathLst>
                  <a:path w="14039" h="16569" extrusionOk="0">
                    <a:moveTo>
                      <a:pt x="0" y="0"/>
                    </a:moveTo>
                    <a:cubicBezTo>
                      <a:pt x="1" y="1"/>
                      <a:pt x="10561" y="16568"/>
                      <a:pt x="12363" y="16568"/>
                    </a:cubicBezTo>
                    <a:cubicBezTo>
                      <a:pt x="12384" y="16568"/>
                      <a:pt x="12403" y="16566"/>
                      <a:pt x="12421" y="16562"/>
                    </a:cubicBezTo>
                    <a:cubicBezTo>
                      <a:pt x="14039" y="16173"/>
                      <a:pt x="3526" y="1553"/>
                      <a:pt x="3526" y="1553"/>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9"/>
              <p:cNvSpPr/>
              <p:nvPr/>
            </p:nvSpPr>
            <p:spPr>
              <a:xfrm>
                <a:off x="4210275" y="3394825"/>
                <a:ext cx="342900" cy="272775"/>
              </a:xfrm>
              <a:custGeom>
                <a:avLst/>
                <a:gdLst/>
                <a:ahLst/>
                <a:cxnLst/>
                <a:rect l="l" t="t" r="r" b="b"/>
                <a:pathLst>
                  <a:path w="13716" h="10911" extrusionOk="0">
                    <a:moveTo>
                      <a:pt x="1780" y="1"/>
                    </a:moveTo>
                    <a:lnTo>
                      <a:pt x="1" y="551"/>
                    </a:lnTo>
                    <a:cubicBezTo>
                      <a:pt x="1" y="551"/>
                      <a:pt x="11268" y="10910"/>
                      <a:pt x="12621" y="10910"/>
                    </a:cubicBezTo>
                    <a:cubicBezTo>
                      <a:pt x="12644" y="10910"/>
                      <a:pt x="12664" y="10907"/>
                      <a:pt x="12680" y="10902"/>
                    </a:cubicBezTo>
                    <a:cubicBezTo>
                      <a:pt x="13716" y="10546"/>
                      <a:pt x="3915" y="712"/>
                      <a:pt x="3915" y="712"/>
                    </a:cubicBezTo>
                    <a:lnTo>
                      <a:pt x="17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9"/>
              <p:cNvSpPr/>
              <p:nvPr/>
            </p:nvSpPr>
            <p:spPr>
              <a:xfrm>
                <a:off x="4219975" y="3242000"/>
                <a:ext cx="694675" cy="474700"/>
              </a:xfrm>
              <a:custGeom>
                <a:avLst/>
                <a:gdLst/>
                <a:ahLst/>
                <a:cxnLst/>
                <a:rect l="l" t="t" r="r" b="b"/>
                <a:pathLst>
                  <a:path w="27787" h="18988" extrusionOk="0">
                    <a:moveTo>
                      <a:pt x="23258" y="0"/>
                    </a:moveTo>
                    <a:cubicBezTo>
                      <a:pt x="24293" y="3849"/>
                      <a:pt x="20541" y="11613"/>
                      <a:pt x="18924" y="14977"/>
                    </a:cubicBezTo>
                    <a:cubicBezTo>
                      <a:pt x="18234" y="16425"/>
                      <a:pt x="16660" y="17021"/>
                      <a:pt x="14666" y="17021"/>
                    </a:cubicBezTo>
                    <a:cubicBezTo>
                      <a:pt x="10114" y="17021"/>
                      <a:pt x="3375" y="13911"/>
                      <a:pt x="1" y="10739"/>
                    </a:cubicBezTo>
                    <a:lnTo>
                      <a:pt x="1" y="10739"/>
                    </a:lnTo>
                    <a:cubicBezTo>
                      <a:pt x="2091" y="14445"/>
                      <a:pt x="10775" y="18988"/>
                      <a:pt x="16266" y="18988"/>
                    </a:cubicBezTo>
                    <a:cubicBezTo>
                      <a:pt x="18253" y="18988"/>
                      <a:pt x="19821" y="18393"/>
                      <a:pt x="20508" y="16950"/>
                    </a:cubicBezTo>
                    <a:cubicBezTo>
                      <a:pt x="22514" y="12777"/>
                      <a:pt x="27786" y="1909"/>
                      <a:pt x="232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4" name="Google Shape;1224;p39"/>
          <p:cNvGrpSpPr/>
          <p:nvPr/>
        </p:nvGrpSpPr>
        <p:grpSpPr>
          <a:xfrm>
            <a:off x="5761965" y="-1540407"/>
            <a:ext cx="890128" cy="500346"/>
            <a:chOff x="9856250" y="1464909"/>
            <a:chExt cx="890128" cy="500346"/>
          </a:xfrm>
        </p:grpSpPr>
        <p:sp>
          <p:nvSpPr>
            <p:cNvPr id="1225" name="Google Shape;1225;p39"/>
            <p:cNvSpPr/>
            <p:nvPr/>
          </p:nvSpPr>
          <p:spPr>
            <a:xfrm>
              <a:off x="9856250" y="1605600"/>
              <a:ext cx="394700" cy="349750"/>
            </a:xfrm>
            <a:custGeom>
              <a:avLst/>
              <a:gdLst/>
              <a:ahLst/>
              <a:cxnLst/>
              <a:rect l="l" t="t" r="r" b="b"/>
              <a:pathLst>
                <a:path w="15788" h="13990" extrusionOk="0">
                  <a:moveTo>
                    <a:pt x="6664" y="1"/>
                  </a:moveTo>
                  <a:cubicBezTo>
                    <a:pt x="3172" y="1"/>
                    <a:pt x="1" y="2804"/>
                    <a:pt x="26" y="5079"/>
                  </a:cubicBezTo>
                  <a:cubicBezTo>
                    <a:pt x="111" y="7606"/>
                    <a:pt x="3746" y="10191"/>
                    <a:pt x="4400" y="10730"/>
                  </a:cubicBezTo>
                  <a:cubicBezTo>
                    <a:pt x="5024" y="11270"/>
                    <a:pt x="4826" y="11895"/>
                    <a:pt x="4712" y="12775"/>
                  </a:cubicBezTo>
                  <a:cubicBezTo>
                    <a:pt x="4658" y="13354"/>
                    <a:pt x="4822" y="13449"/>
                    <a:pt x="4971" y="13449"/>
                  </a:cubicBezTo>
                  <a:cubicBezTo>
                    <a:pt x="5044" y="13449"/>
                    <a:pt x="5113" y="13426"/>
                    <a:pt x="5150" y="13426"/>
                  </a:cubicBezTo>
                  <a:cubicBezTo>
                    <a:pt x="5156" y="13426"/>
                    <a:pt x="5162" y="13427"/>
                    <a:pt x="5166" y="13428"/>
                  </a:cubicBezTo>
                  <a:cubicBezTo>
                    <a:pt x="5547" y="13504"/>
                    <a:pt x="10336" y="13990"/>
                    <a:pt x="11688" y="13990"/>
                  </a:cubicBezTo>
                  <a:cubicBezTo>
                    <a:pt x="11848" y="13990"/>
                    <a:pt x="11960" y="13983"/>
                    <a:pt x="12010" y="13968"/>
                  </a:cubicBezTo>
                  <a:cubicBezTo>
                    <a:pt x="12493" y="13797"/>
                    <a:pt x="12067" y="12519"/>
                    <a:pt x="12010" y="11838"/>
                  </a:cubicBezTo>
                  <a:cubicBezTo>
                    <a:pt x="11954" y="11128"/>
                    <a:pt x="13629" y="10219"/>
                    <a:pt x="14708" y="6754"/>
                  </a:cubicBezTo>
                  <a:cubicBezTo>
                    <a:pt x="15788" y="3318"/>
                    <a:pt x="11783" y="848"/>
                    <a:pt x="7836" y="109"/>
                  </a:cubicBezTo>
                  <a:cubicBezTo>
                    <a:pt x="7444" y="35"/>
                    <a:pt x="7052" y="1"/>
                    <a:pt x="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9"/>
            <p:cNvSpPr/>
            <p:nvPr/>
          </p:nvSpPr>
          <p:spPr>
            <a:xfrm>
              <a:off x="9859200" y="1614700"/>
              <a:ext cx="395300" cy="321700"/>
            </a:xfrm>
            <a:custGeom>
              <a:avLst/>
              <a:gdLst/>
              <a:ahLst/>
              <a:cxnLst/>
              <a:rect l="l" t="t" r="r" b="b"/>
              <a:pathLst>
                <a:path w="15812" h="12868" extrusionOk="0">
                  <a:moveTo>
                    <a:pt x="5960" y="0"/>
                  </a:moveTo>
                  <a:cubicBezTo>
                    <a:pt x="2671" y="0"/>
                    <a:pt x="1" y="1981"/>
                    <a:pt x="50" y="4175"/>
                  </a:cubicBezTo>
                  <a:cubicBezTo>
                    <a:pt x="107" y="6703"/>
                    <a:pt x="3770" y="9287"/>
                    <a:pt x="4395" y="9827"/>
                  </a:cubicBezTo>
                  <a:cubicBezTo>
                    <a:pt x="5048" y="10366"/>
                    <a:pt x="4850" y="10991"/>
                    <a:pt x="4736" y="11900"/>
                  </a:cubicBezTo>
                  <a:cubicBezTo>
                    <a:pt x="4665" y="12453"/>
                    <a:pt x="4829" y="12547"/>
                    <a:pt x="4982" y="12547"/>
                  </a:cubicBezTo>
                  <a:cubicBezTo>
                    <a:pt x="5060" y="12547"/>
                    <a:pt x="5135" y="12523"/>
                    <a:pt x="5174" y="12523"/>
                  </a:cubicBezTo>
                  <a:cubicBezTo>
                    <a:pt x="5180" y="12523"/>
                    <a:pt x="5186" y="12523"/>
                    <a:pt x="5190" y="12525"/>
                  </a:cubicBezTo>
                  <a:cubicBezTo>
                    <a:pt x="5528" y="12573"/>
                    <a:pt x="9170" y="12867"/>
                    <a:pt x="10551" y="12867"/>
                  </a:cubicBezTo>
                  <a:cubicBezTo>
                    <a:pt x="10795" y="12867"/>
                    <a:pt x="10968" y="12858"/>
                    <a:pt x="11041" y="12837"/>
                  </a:cubicBezTo>
                  <a:cubicBezTo>
                    <a:pt x="11552" y="12667"/>
                    <a:pt x="11126" y="11389"/>
                    <a:pt x="11041" y="10707"/>
                  </a:cubicBezTo>
                  <a:cubicBezTo>
                    <a:pt x="10984" y="9997"/>
                    <a:pt x="13653" y="9287"/>
                    <a:pt x="14732" y="5851"/>
                  </a:cubicBezTo>
                  <a:cubicBezTo>
                    <a:pt x="15812" y="2415"/>
                    <a:pt x="11438" y="853"/>
                    <a:pt x="7491" y="143"/>
                  </a:cubicBezTo>
                  <a:cubicBezTo>
                    <a:pt x="6971" y="46"/>
                    <a:pt x="6458" y="0"/>
                    <a:pt x="5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9"/>
            <p:cNvSpPr/>
            <p:nvPr/>
          </p:nvSpPr>
          <p:spPr>
            <a:xfrm>
              <a:off x="9895225" y="1693975"/>
              <a:ext cx="104400" cy="131625"/>
            </a:xfrm>
            <a:custGeom>
              <a:avLst/>
              <a:gdLst/>
              <a:ahLst/>
              <a:cxnLst/>
              <a:rect l="l" t="t" r="r" b="b"/>
              <a:pathLst>
                <a:path w="4176" h="5265" extrusionOk="0">
                  <a:moveTo>
                    <a:pt x="350" y="0"/>
                  </a:moveTo>
                  <a:cubicBezTo>
                    <a:pt x="288" y="0"/>
                    <a:pt x="246" y="40"/>
                    <a:pt x="228" y="124"/>
                  </a:cubicBezTo>
                  <a:cubicBezTo>
                    <a:pt x="1" y="1061"/>
                    <a:pt x="4175" y="5264"/>
                    <a:pt x="4175" y="5264"/>
                  </a:cubicBezTo>
                  <a:cubicBezTo>
                    <a:pt x="3633" y="3972"/>
                    <a:pt x="974" y="0"/>
                    <a:pt x="3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9"/>
            <p:cNvSpPr/>
            <p:nvPr/>
          </p:nvSpPr>
          <p:spPr>
            <a:xfrm>
              <a:off x="9979900" y="1644375"/>
              <a:ext cx="51750" cy="178375"/>
            </a:xfrm>
            <a:custGeom>
              <a:avLst/>
              <a:gdLst/>
              <a:ahLst/>
              <a:cxnLst/>
              <a:rect l="l" t="t" r="r" b="b"/>
              <a:pathLst>
                <a:path w="2070" h="7135" extrusionOk="0">
                  <a:moveTo>
                    <a:pt x="1099" y="0"/>
                  </a:moveTo>
                  <a:cubicBezTo>
                    <a:pt x="1081" y="0"/>
                    <a:pt x="1063" y="2"/>
                    <a:pt x="1044" y="7"/>
                  </a:cubicBezTo>
                  <a:cubicBezTo>
                    <a:pt x="1" y="221"/>
                    <a:pt x="1679" y="6230"/>
                    <a:pt x="1758" y="7046"/>
                  </a:cubicBezTo>
                  <a:lnTo>
                    <a:pt x="1758" y="7046"/>
                  </a:lnTo>
                  <a:cubicBezTo>
                    <a:pt x="1798" y="6224"/>
                    <a:pt x="2070" y="0"/>
                    <a:pt x="1099" y="0"/>
                  </a:cubicBezTo>
                  <a:close/>
                  <a:moveTo>
                    <a:pt x="1758" y="7046"/>
                  </a:moveTo>
                  <a:lnTo>
                    <a:pt x="1758" y="7046"/>
                  </a:lnTo>
                  <a:cubicBezTo>
                    <a:pt x="1756" y="7104"/>
                    <a:pt x="1754" y="7135"/>
                    <a:pt x="1754" y="7135"/>
                  </a:cubicBezTo>
                  <a:cubicBezTo>
                    <a:pt x="1762" y="7126"/>
                    <a:pt x="1763" y="7096"/>
                    <a:pt x="1758" y="704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9"/>
            <p:cNvSpPr/>
            <p:nvPr/>
          </p:nvSpPr>
          <p:spPr>
            <a:xfrm>
              <a:off x="10061375" y="1650775"/>
              <a:ext cx="71000" cy="176225"/>
            </a:xfrm>
            <a:custGeom>
              <a:avLst/>
              <a:gdLst/>
              <a:ahLst/>
              <a:cxnLst/>
              <a:rect l="l" t="t" r="r" b="b"/>
              <a:pathLst>
                <a:path w="2840" h="7049" extrusionOk="0">
                  <a:moveTo>
                    <a:pt x="1771" y="1"/>
                  </a:moveTo>
                  <a:cubicBezTo>
                    <a:pt x="798" y="1"/>
                    <a:pt x="0" y="6965"/>
                    <a:pt x="0" y="7049"/>
                  </a:cubicBezTo>
                  <a:cubicBezTo>
                    <a:pt x="0" y="7049"/>
                    <a:pt x="2840" y="262"/>
                    <a:pt x="1818" y="6"/>
                  </a:cubicBezTo>
                  <a:cubicBezTo>
                    <a:pt x="1802" y="3"/>
                    <a:pt x="1787" y="1"/>
                    <a:pt x="1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9"/>
            <p:cNvSpPr/>
            <p:nvPr/>
          </p:nvSpPr>
          <p:spPr>
            <a:xfrm>
              <a:off x="10099700" y="1683775"/>
              <a:ext cx="105100" cy="152475"/>
            </a:xfrm>
            <a:custGeom>
              <a:avLst/>
              <a:gdLst/>
              <a:ahLst/>
              <a:cxnLst/>
              <a:rect l="l" t="t" r="r" b="b"/>
              <a:pathLst>
                <a:path w="4204" h="6099" extrusionOk="0">
                  <a:moveTo>
                    <a:pt x="3405" y="0"/>
                  </a:moveTo>
                  <a:cubicBezTo>
                    <a:pt x="2535" y="0"/>
                    <a:pt x="1" y="6098"/>
                    <a:pt x="1" y="6098"/>
                  </a:cubicBezTo>
                  <a:cubicBezTo>
                    <a:pt x="1" y="6098"/>
                    <a:pt x="4204" y="958"/>
                    <a:pt x="3550" y="78"/>
                  </a:cubicBezTo>
                  <a:cubicBezTo>
                    <a:pt x="3510" y="25"/>
                    <a:pt x="3461" y="0"/>
                    <a:pt x="3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1" name="Google Shape;1231;p39"/>
            <p:cNvGrpSpPr/>
            <p:nvPr/>
          </p:nvGrpSpPr>
          <p:grpSpPr>
            <a:xfrm rot="2395509">
              <a:off x="10341299" y="1522046"/>
              <a:ext cx="318291" cy="386070"/>
              <a:chOff x="5217875" y="3076975"/>
              <a:chExt cx="318285" cy="386062"/>
            </a:xfrm>
          </p:grpSpPr>
          <p:sp>
            <p:nvSpPr>
              <p:cNvPr id="1232" name="Google Shape;1232;p39"/>
              <p:cNvSpPr/>
              <p:nvPr/>
            </p:nvSpPr>
            <p:spPr>
              <a:xfrm>
                <a:off x="5233685" y="3090812"/>
                <a:ext cx="302475" cy="372225"/>
              </a:xfrm>
              <a:custGeom>
                <a:avLst/>
                <a:gdLst/>
                <a:ahLst/>
                <a:cxnLst/>
                <a:rect l="l" t="t" r="r" b="b"/>
                <a:pathLst>
                  <a:path w="12099" h="14889" extrusionOk="0">
                    <a:moveTo>
                      <a:pt x="8411" y="1"/>
                    </a:moveTo>
                    <a:cubicBezTo>
                      <a:pt x="7343" y="66"/>
                      <a:pt x="6373" y="3236"/>
                      <a:pt x="6373" y="3236"/>
                    </a:cubicBezTo>
                    <a:cubicBezTo>
                      <a:pt x="6276" y="3236"/>
                      <a:pt x="6211" y="3268"/>
                      <a:pt x="6114" y="3300"/>
                    </a:cubicBezTo>
                    <a:cubicBezTo>
                      <a:pt x="5079" y="3591"/>
                      <a:pt x="4788" y="4238"/>
                      <a:pt x="4755" y="4821"/>
                    </a:cubicBezTo>
                    <a:lnTo>
                      <a:pt x="4755" y="4950"/>
                    </a:lnTo>
                    <a:lnTo>
                      <a:pt x="4755" y="5015"/>
                    </a:lnTo>
                    <a:lnTo>
                      <a:pt x="4755" y="5144"/>
                    </a:lnTo>
                    <a:lnTo>
                      <a:pt x="4755" y="5209"/>
                    </a:lnTo>
                    <a:lnTo>
                      <a:pt x="4755" y="5306"/>
                    </a:lnTo>
                    <a:lnTo>
                      <a:pt x="4755" y="5370"/>
                    </a:lnTo>
                    <a:lnTo>
                      <a:pt x="4788" y="5435"/>
                    </a:lnTo>
                    <a:lnTo>
                      <a:pt x="4788" y="5500"/>
                    </a:lnTo>
                    <a:lnTo>
                      <a:pt x="4788" y="5565"/>
                    </a:lnTo>
                    <a:lnTo>
                      <a:pt x="4788" y="5597"/>
                    </a:lnTo>
                    <a:lnTo>
                      <a:pt x="4788" y="5662"/>
                    </a:lnTo>
                    <a:lnTo>
                      <a:pt x="4788" y="5694"/>
                    </a:lnTo>
                    <a:lnTo>
                      <a:pt x="4788" y="5726"/>
                    </a:lnTo>
                    <a:cubicBezTo>
                      <a:pt x="2200" y="6211"/>
                      <a:pt x="3073" y="8379"/>
                      <a:pt x="3397" y="9058"/>
                    </a:cubicBezTo>
                    <a:lnTo>
                      <a:pt x="3429" y="9155"/>
                    </a:lnTo>
                    <a:lnTo>
                      <a:pt x="3494" y="9284"/>
                    </a:lnTo>
                    <a:cubicBezTo>
                      <a:pt x="3494" y="9284"/>
                      <a:pt x="3153" y="9164"/>
                      <a:pt x="2709" y="9164"/>
                    </a:cubicBezTo>
                    <a:cubicBezTo>
                      <a:pt x="2023" y="9164"/>
                      <a:pt x="1091" y="9450"/>
                      <a:pt x="777" y="10902"/>
                    </a:cubicBezTo>
                    <a:cubicBezTo>
                      <a:pt x="0" y="14492"/>
                      <a:pt x="6664" y="14816"/>
                      <a:pt x="6664" y="14816"/>
                    </a:cubicBezTo>
                    <a:cubicBezTo>
                      <a:pt x="6761" y="14848"/>
                      <a:pt x="6890" y="14848"/>
                      <a:pt x="6987" y="14880"/>
                    </a:cubicBezTo>
                    <a:lnTo>
                      <a:pt x="7278" y="14880"/>
                    </a:lnTo>
                    <a:cubicBezTo>
                      <a:pt x="7356" y="14886"/>
                      <a:pt x="7433" y="14889"/>
                      <a:pt x="7509" y="14889"/>
                    </a:cubicBezTo>
                    <a:cubicBezTo>
                      <a:pt x="7876" y="14889"/>
                      <a:pt x="8224" y="14826"/>
                      <a:pt x="8572" y="14719"/>
                    </a:cubicBezTo>
                    <a:cubicBezTo>
                      <a:pt x="8734" y="14654"/>
                      <a:pt x="8863" y="14622"/>
                      <a:pt x="9025" y="14557"/>
                    </a:cubicBezTo>
                    <a:cubicBezTo>
                      <a:pt x="9155" y="14492"/>
                      <a:pt x="9284" y="14428"/>
                      <a:pt x="9381" y="14363"/>
                    </a:cubicBezTo>
                    <a:cubicBezTo>
                      <a:pt x="9607" y="14233"/>
                      <a:pt x="9834" y="14072"/>
                      <a:pt x="10028" y="13910"/>
                    </a:cubicBezTo>
                    <a:cubicBezTo>
                      <a:pt x="12098" y="12357"/>
                      <a:pt x="8702" y="9964"/>
                      <a:pt x="8605" y="9899"/>
                    </a:cubicBezTo>
                    <a:cubicBezTo>
                      <a:pt x="11257" y="8896"/>
                      <a:pt x="8863" y="6341"/>
                      <a:pt x="8863" y="6341"/>
                    </a:cubicBezTo>
                    <a:cubicBezTo>
                      <a:pt x="10319" y="5629"/>
                      <a:pt x="8669" y="3624"/>
                      <a:pt x="8669" y="3624"/>
                    </a:cubicBezTo>
                    <a:cubicBezTo>
                      <a:pt x="8669" y="3624"/>
                      <a:pt x="9575" y="66"/>
                      <a:pt x="8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9"/>
              <p:cNvSpPr/>
              <p:nvPr/>
            </p:nvSpPr>
            <p:spPr>
              <a:xfrm>
                <a:off x="5217875" y="3076975"/>
                <a:ext cx="299225" cy="373025"/>
              </a:xfrm>
              <a:custGeom>
                <a:avLst/>
                <a:gdLst/>
                <a:ahLst/>
                <a:cxnLst/>
                <a:rect l="l" t="t" r="r" b="b"/>
                <a:pathLst>
                  <a:path w="11969" h="14921" extrusionOk="0">
                    <a:moveTo>
                      <a:pt x="8297" y="0"/>
                    </a:moveTo>
                    <a:cubicBezTo>
                      <a:pt x="7186" y="0"/>
                      <a:pt x="6243" y="3237"/>
                      <a:pt x="6243" y="3237"/>
                    </a:cubicBezTo>
                    <a:cubicBezTo>
                      <a:pt x="3882" y="3690"/>
                      <a:pt x="4788" y="5760"/>
                      <a:pt x="4788" y="5760"/>
                    </a:cubicBezTo>
                    <a:cubicBezTo>
                      <a:pt x="1682" y="6342"/>
                      <a:pt x="3494" y="9318"/>
                      <a:pt x="3494" y="9318"/>
                    </a:cubicBezTo>
                    <a:cubicBezTo>
                      <a:pt x="3494" y="9318"/>
                      <a:pt x="3153" y="9198"/>
                      <a:pt x="2709" y="9198"/>
                    </a:cubicBezTo>
                    <a:cubicBezTo>
                      <a:pt x="2023" y="9198"/>
                      <a:pt x="1091" y="9484"/>
                      <a:pt x="777" y="10936"/>
                    </a:cubicBezTo>
                    <a:cubicBezTo>
                      <a:pt x="0" y="14526"/>
                      <a:pt x="6632" y="14850"/>
                      <a:pt x="6632" y="14850"/>
                    </a:cubicBezTo>
                    <a:cubicBezTo>
                      <a:pt x="6883" y="14897"/>
                      <a:pt x="7135" y="14920"/>
                      <a:pt x="7386" y="14920"/>
                    </a:cubicBezTo>
                    <a:cubicBezTo>
                      <a:pt x="8331" y="14920"/>
                      <a:pt x="9254" y="14590"/>
                      <a:pt x="9996" y="13976"/>
                    </a:cubicBezTo>
                    <a:cubicBezTo>
                      <a:pt x="11969" y="12359"/>
                      <a:pt x="8572" y="9965"/>
                      <a:pt x="8443" y="9901"/>
                    </a:cubicBezTo>
                    <a:cubicBezTo>
                      <a:pt x="11095" y="8898"/>
                      <a:pt x="8702" y="6342"/>
                      <a:pt x="8702" y="6342"/>
                    </a:cubicBezTo>
                    <a:cubicBezTo>
                      <a:pt x="10190" y="5631"/>
                      <a:pt x="8508" y="3658"/>
                      <a:pt x="8508" y="3658"/>
                    </a:cubicBezTo>
                    <a:cubicBezTo>
                      <a:pt x="8508" y="3658"/>
                      <a:pt x="9446" y="100"/>
                      <a:pt x="8346" y="3"/>
                    </a:cubicBezTo>
                    <a:cubicBezTo>
                      <a:pt x="8330" y="1"/>
                      <a:pt x="8313" y="0"/>
                      <a:pt x="8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9"/>
              <p:cNvSpPr/>
              <p:nvPr/>
            </p:nvSpPr>
            <p:spPr>
              <a:xfrm>
                <a:off x="5217875" y="3077025"/>
                <a:ext cx="299225" cy="373375"/>
              </a:xfrm>
              <a:custGeom>
                <a:avLst/>
                <a:gdLst/>
                <a:ahLst/>
                <a:cxnLst/>
                <a:rect l="l" t="t" r="r" b="b"/>
                <a:pathLst>
                  <a:path w="11969" h="14935" extrusionOk="0">
                    <a:moveTo>
                      <a:pt x="8281" y="1"/>
                    </a:moveTo>
                    <a:cubicBezTo>
                      <a:pt x="8281" y="227"/>
                      <a:pt x="8249" y="453"/>
                      <a:pt x="8184" y="648"/>
                    </a:cubicBezTo>
                    <a:cubicBezTo>
                      <a:pt x="7692" y="2679"/>
                      <a:pt x="8195" y="3305"/>
                      <a:pt x="6294" y="3305"/>
                    </a:cubicBezTo>
                    <a:cubicBezTo>
                      <a:pt x="6197" y="3305"/>
                      <a:pt x="6094" y="3303"/>
                      <a:pt x="5985" y="3300"/>
                    </a:cubicBezTo>
                    <a:lnTo>
                      <a:pt x="5985" y="3300"/>
                    </a:lnTo>
                    <a:cubicBezTo>
                      <a:pt x="6276" y="3365"/>
                      <a:pt x="9219" y="3882"/>
                      <a:pt x="8475" y="5305"/>
                    </a:cubicBezTo>
                    <a:cubicBezTo>
                      <a:pt x="8303" y="5640"/>
                      <a:pt x="7958" y="5769"/>
                      <a:pt x="7528" y="5769"/>
                    </a:cubicBezTo>
                    <a:cubicBezTo>
                      <a:pt x="6667" y="5769"/>
                      <a:pt x="5467" y="5251"/>
                      <a:pt x="4626" y="4820"/>
                    </a:cubicBezTo>
                    <a:lnTo>
                      <a:pt x="4626" y="4820"/>
                    </a:lnTo>
                    <a:cubicBezTo>
                      <a:pt x="4594" y="5144"/>
                      <a:pt x="4658" y="5467"/>
                      <a:pt x="4788" y="5758"/>
                    </a:cubicBezTo>
                    <a:cubicBezTo>
                      <a:pt x="4788" y="5758"/>
                      <a:pt x="8346" y="6082"/>
                      <a:pt x="8346" y="7181"/>
                    </a:cubicBezTo>
                    <a:cubicBezTo>
                      <a:pt x="8346" y="7999"/>
                      <a:pt x="7119" y="9312"/>
                      <a:pt x="4965" y="9312"/>
                    </a:cubicBezTo>
                    <a:cubicBezTo>
                      <a:pt x="4478" y="9312"/>
                      <a:pt x="3943" y="9245"/>
                      <a:pt x="3365" y="9090"/>
                    </a:cubicBezTo>
                    <a:lnTo>
                      <a:pt x="3365" y="9090"/>
                    </a:lnTo>
                    <a:lnTo>
                      <a:pt x="3429" y="9187"/>
                    </a:lnTo>
                    <a:cubicBezTo>
                      <a:pt x="4982" y="9834"/>
                      <a:pt x="8184" y="11322"/>
                      <a:pt x="7699" y="12422"/>
                    </a:cubicBezTo>
                    <a:cubicBezTo>
                      <a:pt x="7417" y="13041"/>
                      <a:pt x="6216" y="13452"/>
                      <a:pt x="4886" y="13452"/>
                    </a:cubicBezTo>
                    <a:cubicBezTo>
                      <a:pt x="3160" y="13452"/>
                      <a:pt x="1215" y="12760"/>
                      <a:pt x="777" y="10934"/>
                    </a:cubicBezTo>
                    <a:lnTo>
                      <a:pt x="777" y="10934"/>
                    </a:lnTo>
                    <a:cubicBezTo>
                      <a:pt x="0" y="14524"/>
                      <a:pt x="6664" y="14880"/>
                      <a:pt x="6664" y="14880"/>
                    </a:cubicBezTo>
                    <a:cubicBezTo>
                      <a:pt x="6891" y="14917"/>
                      <a:pt x="7119" y="14935"/>
                      <a:pt x="7346" y="14935"/>
                    </a:cubicBezTo>
                    <a:cubicBezTo>
                      <a:pt x="8316" y="14935"/>
                      <a:pt x="9262" y="14603"/>
                      <a:pt x="9996" y="13974"/>
                    </a:cubicBezTo>
                    <a:cubicBezTo>
                      <a:pt x="11969" y="12357"/>
                      <a:pt x="8572" y="9963"/>
                      <a:pt x="8443" y="9899"/>
                    </a:cubicBezTo>
                    <a:cubicBezTo>
                      <a:pt x="11095" y="8896"/>
                      <a:pt x="8702" y="6340"/>
                      <a:pt x="8702" y="6340"/>
                    </a:cubicBezTo>
                    <a:cubicBezTo>
                      <a:pt x="10190" y="5597"/>
                      <a:pt x="8508" y="3623"/>
                      <a:pt x="8508" y="3623"/>
                    </a:cubicBezTo>
                    <a:cubicBezTo>
                      <a:pt x="8508" y="3623"/>
                      <a:pt x="9446" y="65"/>
                      <a:pt x="8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5" name="Google Shape;1235;p39"/>
          <p:cNvGrpSpPr/>
          <p:nvPr/>
        </p:nvGrpSpPr>
        <p:grpSpPr>
          <a:xfrm flipH="1">
            <a:off x="805016" y="411655"/>
            <a:ext cx="846955" cy="675608"/>
            <a:chOff x="9356472" y="3319641"/>
            <a:chExt cx="657282" cy="421468"/>
          </a:xfrm>
        </p:grpSpPr>
        <p:grpSp>
          <p:nvGrpSpPr>
            <p:cNvPr id="1236" name="Google Shape;1236;p39"/>
            <p:cNvGrpSpPr/>
            <p:nvPr/>
          </p:nvGrpSpPr>
          <p:grpSpPr>
            <a:xfrm>
              <a:off x="9594346" y="3319641"/>
              <a:ext cx="419409" cy="370315"/>
              <a:chOff x="5935975" y="3564475"/>
              <a:chExt cx="549900" cy="485532"/>
            </a:xfrm>
          </p:grpSpPr>
          <p:sp>
            <p:nvSpPr>
              <p:cNvPr id="1237" name="Google Shape;1237;p39"/>
              <p:cNvSpPr/>
              <p:nvPr/>
            </p:nvSpPr>
            <p:spPr>
              <a:xfrm>
                <a:off x="5957770" y="3572882"/>
                <a:ext cx="523250" cy="477125"/>
              </a:xfrm>
              <a:custGeom>
                <a:avLst/>
                <a:gdLst/>
                <a:ahLst/>
                <a:cxnLst/>
                <a:rect l="l" t="t" r="r" b="b"/>
                <a:pathLst>
                  <a:path w="20930" h="19085" extrusionOk="0">
                    <a:moveTo>
                      <a:pt x="6761" y="1"/>
                    </a:moveTo>
                    <a:cubicBezTo>
                      <a:pt x="6702" y="1"/>
                      <a:pt x="6648" y="15"/>
                      <a:pt x="6600" y="44"/>
                    </a:cubicBezTo>
                    <a:cubicBezTo>
                      <a:pt x="5726" y="562"/>
                      <a:pt x="7570" y="6934"/>
                      <a:pt x="7020" y="7355"/>
                    </a:cubicBezTo>
                    <a:cubicBezTo>
                      <a:pt x="6912" y="7432"/>
                      <a:pt x="6614" y="7460"/>
                      <a:pt x="6196" y="7460"/>
                    </a:cubicBezTo>
                    <a:cubicBezTo>
                      <a:pt x="5137" y="7460"/>
                      <a:pt x="3313" y="7280"/>
                      <a:pt x="1916" y="7280"/>
                    </a:cubicBezTo>
                    <a:cubicBezTo>
                      <a:pt x="895" y="7280"/>
                      <a:pt x="101" y="7376"/>
                      <a:pt x="1" y="7710"/>
                    </a:cubicBezTo>
                    <a:cubicBezTo>
                      <a:pt x="1" y="7743"/>
                      <a:pt x="1" y="7775"/>
                      <a:pt x="1" y="7840"/>
                    </a:cubicBezTo>
                    <a:lnTo>
                      <a:pt x="1" y="7872"/>
                    </a:lnTo>
                    <a:cubicBezTo>
                      <a:pt x="1" y="7872"/>
                      <a:pt x="1" y="7904"/>
                      <a:pt x="1" y="7904"/>
                    </a:cubicBezTo>
                    <a:cubicBezTo>
                      <a:pt x="227" y="8454"/>
                      <a:pt x="1521" y="9231"/>
                      <a:pt x="2912" y="9975"/>
                    </a:cubicBezTo>
                    <a:cubicBezTo>
                      <a:pt x="4012" y="10589"/>
                      <a:pt x="5176" y="11139"/>
                      <a:pt x="5953" y="11560"/>
                    </a:cubicBezTo>
                    <a:lnTo>
                      <a:pt x="6114" y="11624"/>
                    </a:lnTo>
                    <a:cubicBezTo>
                      <a:pt x="7441" y="12401"/>
                      <a:pt x="4788" y="15926"/>
                      <a:pt x="3753" y="17835"/>
                    </a:cubicBezTo>
                    <a:lnTo>
                      <a:pt x="3721" y="17899"/>
                    </a:lnTo>
                    <a:lnTo>
                      <a:pt x="3656" y="18029"/>
                    </a:lnTo>
                    <a:lnTo>
                      <a:pt x="3591" y="18126"/>
                    </a:lnTo>
                    <a:lnTo>
                      <a:pt x="3527" y="18223"/>
                    </a:lnTo>
                    <a:lnTo>
                      <a:pt x="3494" y="18320"/>
                    </a:lnTo>
                    <a:lnTo>
                      <a:pt x="3462" y="18417"/>
                    </a:lnTo>
                    <a:lnTo>
                      <a:pt x="3397" y="18514"/>
                    </a:lnTo>
                    <a:lnTo>
                      <a:pt x="3397" y="18579"/>
                    </a:lnTo>
                    <a:cubicBezTo>
                      <a:pt x="3397" y="18611"/>
                      <a:pt x="3397" y="18643"/>
                      <a:pt x="3365" y="18676"/>
                    </a:cubicBezTo>
                    <a:lnTo>
                      <a:pt x="3365" y="18741"/>
                    </a:lnTo>
                    <a:lnTo>
                      <a:pt x="3365" y="18805"/>
                    </a:lnTo>
                    <a:lnTo>
                      <a:pt x="3365" y="18838"/>
                    </a:lnTo>
                    <a:cubicBezTo>
                      <a:pt x="3365" y="18870"/>
                      <a:pt x="3365" y="18902"/>
                      <a:pt x="3365" y="18902"/>
                    </a:cubicBezTo>
                    <a:cubicBezTo>
                      <a:pt x="3365" y="18935"/>
                      <a:pt x="3365" y="18935"/>
                      <a:pt x="3365" y="18967"/>
                    </a:cubicBezTo>
                    <a:cubicBezTo>
                      <a:pt x="3365" y="18967"/>
                      <a:pt x="3365" y="18999"/>
                      <a:pt x="3397" y="19032"/>
                    </a:cubicBezTo>
                    <a:cubicBezTo>
                      <a:pt x="3429" y="19067"/>
                      <a:pt x="3478" y="19084"/>
                      <a:pt x="3541" y="19084"/>
                    </a:cubicBezTo>
                    <a:cubicBezTo>
                      <a:pt x="4564" y="19084"/>
                      <a:pt x="9423" y="14678"/>
                      <a:pt x="10611" y="14374"/>
                    </a:cubicBezTo>
                    <a:cubicBezTo>
                      <a:pt x="10619" y="14372"/>
                      <a:pt x="10629" y="14371"/>
                      <a:pt x="10639" y="14371"/>
                    </a:cubicBezTo>
                    <a:cubicBezTo>
                      <a:pt x="11361" y="14371"/>
                      <a:pt x="17325" y="18518"/>
                      <a:pt x="18507" y="18518"/>
                    </a:cubicBezTo>
                    <a:cubicBezTo>
                      <a:pt x="18529" y="18518"/>
                      <a:pt x="18549" y="18517"/>
                      <a:pt x="18568" y="18514"/>
                    </a:cubicBezTo>
                    <a:cubicBezTo>
                      <a:pt x="19603" y="18385"/>
                      <a:pt x="13457" y="11980"/>
                      <a:pt x="13522" y="11042"/>
                    </a:cubicBezTo>
                    <a:cubicBezTo>
                      <a:pt x="13554" y="10686"/>
                      <a:pt x="13975" y="10169"/>
                      <a:pt x="14589" y="9586"/>
                    </a:cubicBezTo>
                    <a:cubicBezTo>
                      <a:pt x="14751" y="9425"/>
                      <a:pt x="14945" y="9263"/>
                      <a:pt x="15139" y="9101"/>
                    </a:cubicBezTo>
                    <a:lnTo>
                      <a:pt x="15463" y="8810"/>
                    </a:lnTo>
                    <a:cubicBezTo>
                      <a:pt x="15657" y="8648"/>
                      <a:pt x="15883" y="8454"/>
                      <a:pt x="16110" y="8260"/>
                    </a:cubicBezTo>
                    <a:lnTo>
                      <a:pt x="16465" y="8001"/>
                    </a:lnTo>
                    <a:lnTo>
                      <a:pt x="17177" y="7419"/>
                    </a:lnTo>
                    <a:lnTo>
                      <a:pt x="18244" y="6611"/>
                    </a:lnTo>
                    <a:cubicBezTo>
                      <a:pt x="19021" y="6028"/>
                      <a:pt x="19765" y="5381"/>
                      <a:pt x="20444" y="4670"/>
                    </a:cubicBezTo>
                    <a:cubicBezTo>
                      <a:pt x="20800" y="4282"/>
                      <a:pt x="20929" y="3991"/>
                      <a:pt x="20735" y="3829"/>
                    </a:cubicBezTo>
                    <a:cubicBezTo>
                      <a:pt x="20703" y="3796"/>
                      <a:pt x="20670" y="3764"/>
                      <a:pt x="20606" y="3764"/>
                    </a:cubicBezTo>
                    <a:lnTo>
                      <a:pt x="20573" y="3764"/>
                    </a:lnTo>
                    <a:lnTo>
                      <a:pt x="20444" y="3699"/>
                    </a:lnTo>
                    <a:lnTo>
                      <a:pt x="20379" y="3699"/>
                    </a:lnTo>
                    <a:cubicBezTo>
                      <a:pt x="20218" y="3667"/>
                      <a:pt x="20056" y="3667"/>
                      <a:pt x="19926" y="3667"/>
                    </a:cubicBezTo>
                    <a:lnTo>
                      <a:pt x="19894" y="3667"/>
                    </a:lnTo>
                    <a:cubicBezTo>
                      <a:pt x="17953" y="3699"/>
                      <a:pt x="13684" y="5349"/>
                      <a:pt x="12875" y="5640"/>
                    </a:cubicBezTo>
                    <a:cubicBezTo>
                      <a:pt x="12813" y="5664"/>
                      <a:pt x="12747" y="5675"/>
                      <a:pt x="12677" y="5675"/>
                    </a:cubicBezTo>
                    <a:cubicBezTo>
                      <a:pt x="11133" y="5675"/>
                      <a:pt x="7944" y="1"/>
                      <a:pt x="6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9"/>
              <p:cNvSpPr/>
              <p:nvPr/>
            </p:nvSpPr>
            <p:spPr>
              <a:xfrm>
                <a:off x="5935975" y="3564475"/>
                <a:ext cx="549900" cy="478650"/>
              </a:xfrm>
              <a:custGeom>
                <a:avLst/>
                <a:gdLst/>
                <a:ahLst/>
                <a:cxnLst/>
                <a:rect l="l" t="t" r="r" b="b"/>
                <a:pathLst>
                  <a:path w="21996" h="19146" extrusionOk="0">
                    <a:moveTo>
                      <a:pt x="7046" y="1"/>
                    </a:moveTo>
                    <a:cubicBezTo>
                      <a:pt x="6990" y="1"/>
                      <a:pt x="6938" y="13"/>
                      <a:pt x="6890" y="40"/>
                    </a:cubicBezTo>
                    <a:cubicBezTo>
                      <a:pt x="6017" y="557"/>
                      <a:pt x="7925" y="6930"/>
                      <a:pt x="7311" y="7383"/>
                    </a:cubicBezTo>
                    <a:cubicBezTo>
                      <a:pt x="7193" y="7470"/>
                      <a:pt x="6871" y="7500"/>
                      <a:pt x="6428" y="7500"/>
                    </a:cubicBezTo>
                    <a:cubicBezTo>
                      <a:pt x="5341" y="7500"/>
                      <a:pt x="3520" y="7315"/>
                      <a:pt x="2141" y="7315"/>
                    </a:cubicBezTo>
                    <a:cubicBezTo>
                      <a:pt x="1152" y="7315"/>
                      <a:pt x="390" y="7411"/>
                      <a:pt x="291" y="7738"/>
                    </a:cubicBezTo>
                    <a:cubicBezTo>
                      <a:pt x="0" y="8676"/>
                      <a:pt x="4949" y="10811"/>
                      <a:pt x="6437" y="11685"/>
                    </a:cubicBezTo>
                    <a:cubicBezTo>
                      <a:pt x="8184" y="12687"/>
                      <a:pt x="3138" y="18477"/>
                      <a:pt x="3688" y="19092"/>
                    </a:cubicBezTo>
                    <a:cubicBezTo>
                      <a:pt x="3720" y="19128"/>
                      <a:pt x="3769" y="19145"/>
                      <a:pt x="3833" y="19145"/>
                    </a:cubicBezTo>
                    <a:cubicBezTo>
                      <a:pt x="4858" y="19145"/>
                      <a:pt x="9714" y="14771"/>
                      <a:pt x="10901" y="14466"/>
                    </a:cubicBezTo>
                    <a:cubicBezTo>
                      <a:pt x="10912" y="14463"/>
                      <a:pt x="10924" y="14462"/>
                      <a:pt x="10938" y="14462"/>
                    </a:cubicBezTo>
                    <a:cubicBezTo>
                      <a:pt x="11699" y="14462"/>
                      <a:pt x="17662" y="18577"/>
                      <a:pt x="18810" y="18577"/>
                    </a:cubicBezTo>
                    <a:cubicBezTo>
                      <a:pt x="18827" y="18577"/>
                      <a:pt x="18843" y="18576"/>
                      <a:pt x="18858" y="18574"/>
                    </a:cubicBezTo>
                    <a:cubicBezTo>
                      <a:pt x="19893" y="18445"/>
                      <a:pt x="13748" y="12040"/>
                      <a:pt x="13812" y="11102"/>
                    </a:cubicBezTo>
                    <a:cubicBezTo>
                      <a:pt x="13942" y="9453"/>
                      <a:pt x="21996" y="4730"/>
                      <a:pt x="21026" y="3889"/>
                    </a:cubicBezTo>
                    <a:cubicBezTo>
                      <a:pt x="20877" y="3751"/>
                      <a:pt x="20605" y="3692"/>
                      <a:pt x="20246" y="3692"/>
                    </a:cubicBezTo>
                    <a:cubicBezTo>
                      <a:pt x="18333" y="3692"/>
                      <a:pt x="13983" y="5369"/>
                      <a:pt x="13165" y="5668"/>
                    </a:cubicBezTo>
                    <a:cubicBezTo>
                      <a:pt x="13103" y="5692"/>
                      <a:pt x="13037" y="5703"/>
                      <a:pt x="12968" y="5703"/>
                    </a:cubicBezTo>
                    <a:cubicBezTo>
                      <a:pt x="11423" y="5703"/>
                      <a:pt x="8248" y="1"/>
                      <a:pt x="70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9"/>
              <p:cNvSpPr/>
              <p:nvPr/>
            </p:nvSpPr>
            <p:spPr>
              <a:xfrm>
                <a:off x="5943250" y="3761150"/>
                <a:ext cx="153675" cy="95450"/>
              </a:xfrm>
              <a:custGeom>
                <a:avLst/>
                <a:gdLst/>
                <a:ahLst/>
                <a:cxnLst/>
                <a:rect l="l" t="t" r="r" b="b"/>
                <a:pathLst>
                  <a:path w="6147" h="3818" extrusionOk="0">
                    <a:moveTo>
                      <a:pt x="0" y="1"/>
                    </a:moveTo>
                    <a:lnTo>
                      <a:pt x="0" y="1"/>
                    </a:lnTo>
                    <a:cubicBezTo>
                      <a:pt x="130" y="906"/>
                      <a:pt x="4432" y="2912"/>
                      <a:pt x="6146" y="3818"/>
                    </a:cubicBezTo>
                    <a:cubicBezTo>
                      <a:pt x="6114" y="3526"/>
                      <a:pt x="5661" y="3106"/>
                      <a:pt x="5402" y="2977"/>
                    </a:cubicBezTo>
                    <a:cubicBezTo>
                      <a:pt x="4335" y="2362"/>
                      <a:pt x="1359" y="103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9"/>
              <p:cNvSpPr/>
              <p:nvPr/>
            </p:nvSpPr>
            <p:spPr>
              <a:xfrm>
                <a:off x="6024125" y="3656625"/>
                <a:ext cx="461750" cy="385675"/>
              </a:xfrm>
              <a:custGeom>
                <a:avLst/>
                <a:gdLst/>
                <a:ahLst/>
                <a:cxnLst/>
                <a:rect l="l" t="t" r="r" b="b"/>
                <a:pathLst>
                  <a:path w="18470" h="15427" extrusionOk="0">
                    <a:moveTo>
                      <a:pt x="16804" y="1"/>
                    </a:moveTo>
                    <a:cubicBezTo>
                      <a:pt x="16756" y="1"/>
                      <a:pt x="16707" y="4"/>
                      <a:pt x="16659" y="9"/>
                    </a:cubicBezTo>
                    <a:cubicBezTo>
                      <a:pt x="15462" y="1594"/>
                      <a:pt x="9445" y="5799"/>
                      <a:pt x="9316" y="7190"/>
                    </a:cubicBezTo>
                    <a:cubicBezTo>
                      <a:pt x="9251" y="8128"/>
                      <a:pt x="14524" y="13109"/>
                      <a:pt x="13489" y="13239"/>
                    </a:cubicBezTo>
                    <a:cubicBezTo>
                      <a:pt x="13470" y="13241"/>
                      <a:pt x="13451" y="13242"/>
                      <a:pt x="13430" y="13242"/>
                    </a:cubicBezTo>
                    <a:cubicBezTo>
                      <a:pt x="12290" y="13242"/>
                      <a:pt x="7385" y="9904"/>
                      <a:pt x="6697" y="9904"/>
                    </a:cubicBezTo>
                    <a:cubicBezTo>
                      <a:pt x="6684" y="9904"/>
                      <a:pt x="6673" y="9905"/>
                      <a:pt x="6663" y="9907"/>
                    </a:cubicBezTo>
                    <a:cubicBezTo>
                      <a:pt x="5693" y="10166"/>
                      <a:pt x="2297" y="13109"/>
                      <a:pt x="518" y="14209"/>
                    </a:cubicBezTo>
                    <a:cubicBezTo>
                      <a:pt x="194" y="14791"/>
                      <a:pt x="0" y="15244"/>
                      <a:pt x="162" y="15374"/>
                    </a:cubicBezTo>
                    <a:cubicBezTo>
                      <a:pt x="194" y="15410"/>
                      <a:pt x="243" y="15427"/>
                      <a:pt x="307" y="15427"/>
                    </a:cubicBezTo>
                    <a:cubicBezTo>
                      <a:pt x="1332" y="15427"/>
                      <a:pt x="6188" y="11053"/>
                      <a:pt x="7375" y="10748"/>
                    </a:cubicBezTo>
                    <a:cubicBezTo>
                      <a:pt x="7385" y="10745"/>
                      <a:pt x="7397" y="10744"/>
                      <a:pt x="7410" y="10744"/>
                    </a:cubicBezTo>
                    <a:cubicBezTo>
                      <a:pt x="8141" y="10744"/>
                      <a:pt x="14136" y="14891"/>
                      <a:pt x="15284" y="14891"/>
                    </a:cubicBezTo>
                    <a:cubicBezTo>
                      <a:pt x="15301" y="14891"/>
                      <a:pt x="15317" y="14890"/>
                      <a:pt x="15332" y="14888"/>
                    </a:cubicBezTo>
                    <a:cubicBezTo>
                      <a:pt x="16367" y="14759"/>
                      <a:pt x="10222" y="8354"/>
                      <a:pt x="10286" y="7416"/>
                    </a:cubicBezTo>
                    <a:cubicBezTo>
                      <a:pt x="10416" y="5767"/>
                      <a:pt x="18470" y="1044"/>
                      <a:pt x="17500" y="203"/>
                    </a:cubicBezTo>
                    <a:cubicBezTo>
                      <a:pt x="17284" y="68"/>
                      <a:pt x="17046" y="1"/>
                      <a:pt x="168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9"/>
              <p:cNvSpPr/>
              <p:nvPr/>
            </p:nvSpPr>
            <p:spPr>
              <a:xfrm>
                <a:off x="5999050" y="3635700"/>
                <a:ext cx="369550" cy="306525"/>
              </a:xfrm>
              <a:custGeom>
                <a:avLst/>
                <a:gdLst/>
                <a:ahLst/>
                <a:cxnLst/>
                <a:rect l="l" t="t" r="r" b="b"/>
                <a:pathLst>
                  <a:path w="14782" h="12261" extrusionOk="0">
                    <a:moveTo>
                      <a:pt x="5568" y="0"/>
                    </a:moveTo>
                    <a:cubicBezTo>
                      <a:pt x="5556" y="0"/>
                      <a:pt x="5544" y="2"/>
                      <a:pt x="5532" y="5"/>
                    </a:cubicBezTo>
                    <a:cubicBezTo>
                      <a:pt x="4820" y="167"/>
                      <a:pt x="5952" y="4210"/>
                      <a:pt x="5952" y="5536"/>
                    </a:cubicBezTo>
                    <a:cubicBezTo>
                      <a:pt x="5952" y="5831"/>
                      <a:pt x="5684" y="5939"/>
                      <a:pt x="5266" y="5939"/>
                    </a:cubicBezTo>
                    <a:cubicBezTo>
                      <a:pt x="4091" y="5939"/>
                      <a:pt x="1731" y="5084"/>
                      <a:pt x="778" y="5084"/>
                    </a:cubicBezTo>
                    <a:cubicBezTo>
                      <a:pt x="578" y="5084"/>
                      <a:pt x="440" y="5122"/>
                      <a:pt x="388" y="5213"/>
                    </a:cubicBezTo>
                    <a:cubicBezTo>
                      <a:pt x="0" y="5924"/>
                      <a:pt x="4723" y="6862"/>
                      <a:pt x="5823" y="7315"/>
                    </a:cubicBezTo>
                    <a:cubicBezTo>
                      <a:pt x="6922" y="7736"/>
                      <a:pt x="4432" y="10841"/>
                      <a:pt x="4270" y="11909"/>
                    </a:cubicBezTo>
                    <a:cubicBezTo>
                      <a:pt x="4248" y="12100"/>
                      <a:pt x="4308" y="12181"/>
                      <a:pt x="4428" y="12181"/>
                    </a:cubicBezTo>
                    <a:cubicBezTo>
                      <a:pt x="4995" y="12181"/>
                      <a:pt x="6890" y="10339"/>
                      <a:pt x="7505" y="9644"/>
                    </a:cubicBezTo>
                    <a:cubicBezTo>
                      <a:pt x="7745" y="9384"/>
                      <a:pt x="7970" y="9294"/>
                      <a:pt x="8166" y="9294"/>
                    </a:cubicBezTo>
                    <a:cubicBezTo>
                      <a:pt x="8603" y="9294"/>
                      <a:pt x="8896" y="9741"/>
                      <a:pt x="8896" y="9741"/>
                    </a:cubicBezTo>
                    <a:cubicBezTo>
                      <a:pt x="11234" y="11587"/>
                      <a:pt x="12288" y="12261"/>
                      <a:pt x="12596" y="12261"/>
                    </a:cubicBezTo>
                    <a:cubicBezTo>
                      <a:pt x="13320" y="12261"/>
                      <a:pt x="9935" y="8549"/>
                      <a:pt x="9413" y="7574"/>
                    </a:cubicBezTo>
                    <a:cubicBezTo>
                      <a:pt x="8669" y="6183"/>
                      <a:pt x="11063" y="5730"/>
                      <a:pt x="13942" y="3369"/>
                    </a:cubicBezTo>
                    <a:cubicBezTo>
                      <a:pt x="14717" y="2717"/>
                      <a:pt x="14782" y="2471"/>
                      <a:pt x="14439" y="2471"/>
                    </a:cubicBezTo>
                    <a:cubicBezTo>
                      <a:pt x="13523" y="2471"/>
                      <a:pt x="9690" y="4233"/>
                      <a:pt x="8702" y="4728"/>
                    </a:cubicBezTo>
                    <a:cubicBezTo>
                      <a:pt x="8624" y="4767"/>
                      <a:pt x="8547" y="4785"/>
                      <a:pt x="8471" y="4785"/>
                    </a:cubicBezTo>
                    <a:cubicBezTo>
                      <a:pt x="7241" y="4785"/>
                      <a:pt x="6239" y="0"/>
                      <a:pt x="55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9"/>
              <p:cNvSpPr/>
              <p:nvPr/>
            </p:nvSpPr>
            <p:spPr>
              <a:xfrm>
                <a:off x="6018450" y="3770050"/>
                <a:ext cx="180350" cy="137500"/>
              </a:xfrm>
              <a:custGeom>
                <a:avLst/>
                <a:gdLst/>
                <a:ahLst/>
                <a:cxnLst/>
                <a:rect l="l" t="t" r="r" b="b"/>
                <a:pathLst>
                  <a:path w="7214" h="5500" extrusionOk="0">
                    <a:moveTo>
                      <a:pt x="1" y="1"/>
                    </a:moveTo>
                    <a:lnTo>
                      <a:pt x="1" y="1"/>
                    </a:lnTo>
                    <a:cubicBezTo>
                      <a:pt x="259" y="98"/>
                      <a:pt x="551" y="195"/>
                      <a:pt x="842" y="292"/>
                    </a:cubicBezTo>
                    <a:cubicBezTo>
                      <a:pt x="1100" y="389"/>
                      <a:pt x="1392" y="453"/>
                      <a:pt x="1683" y="550"/>
                    </a:cubicBezTo>
                    <a:cubicBezTo>
                      <a:pt x="2233" y="712"/>
                      <a:pt x="2782" y="874"/>
                      <a:pt x="3365" y="1036"/>
                    </a:cubicBezTo>
                    <a:cubicBezTo>
                      <a:pt x="4403" y="1332"/>
                      <a:pt x="5441" y="1575"/>
                      <a:pt x="6505" y="1812"/>
                    </a:cubicBezTo>
                    <a:lnTo>
                      <a:pt x="6505" y="1812"/>
                    </a:lnTo>
                    <a:cubicBezTo>
                      <a:pt x="6203" y="2370"/>
                      <a:pt x="5904" y="2944"/>
                      <a:pt x="5629" y="3494"/>
                    </a:cubicBezTo>
                    <a:cubicBezTo>
                      <a:pt x="5467" y="3817"/>
                      <a:pt x="5305" y="4141"/>
                      <a:pt x="5144" y="4497"/>
                    </a:cubicBezTo>
                    <a:cubicBezTo>
                      <a:pt x="4982" y="4820"/>
                      <a:pt x="4820" y="5144"/>
                      <a:pt x="4659" y="5499"/>
                    </a:cubicBezTo>
                    <a:cubicBezTo>
                      <a:pt x="4885" y="5176"/>
                      <a:pt x="5079" y="4885"/>
                      <a:pt x="5273" y="4561"/>
                    </a:cubicBezTo>
                    <a:cubicBezTo>
                      <a:pt x="5500" y="4270"/>
                      <a:pt x="5694" y="3947"/>
                      <a:pt x="5888" y="3656"/>
                    </a:cubicBezTo>
                    <a:cubicBezTo>
                      <a:pt x="6276" y="3009"/>
                      <a:pt x="6664" y="2394"/>
                      <a:pt x="7052" y="1747"/>
                    </a:cubicBezTo>
                    <a:lnTo>
                      <a:pt x="7214" y="1488"/>
                    </a:lnTo>
                    <a:lnTo>
                      <a:pt x="6890" y="1424"/>
                    </a:lnTo>
                    <a:cubicBezTo>
                      <a:pt x="5758" y="1100"/>
                      <a:pt x="4626" y="842"/>
                      <a:pt x="3462" y="583"/>
                    </a:cubicBezTo>
                    <a:cubicBezTo>
                      <a:pt x="2912" y="453"/>
                      <a:pt x="2330" y="356"/>
                      <a:pt x="1747" y="259"/>
                    </a:cubicBezTo>
                    <a:cubicBezTo>
                      <a:pt x="1456" y="195"/>
                      <a:pt x="1165" y="162"/>
                      <a:pt x="874" y="98"/>
                    </a:cubicBezTo>
                    <a:cubicBezTo>
                      <a:pt x="583" y="65"/>
                      <a:pt x="292" y="33"/>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9"/>
              <p:cNvSpPr/>
              <p:nvPr/>
            </p:nvSpPr>
            <p:spPr>
              <a:xfrm>
                <a:off x="6180175" y="3705350"/>
                <a:ext cx="170675" cy="244250"/>
              </a:xfrm>
              <a:custGeom>
                <a:avLst/>
                <a:gdLst/>
                <a:ahLst/>
                <a:cxnLst/>
                <a:rect l="l" t="t" r="r" b="b"/>
                <a:pathLst>
                  <a:path w="6827" h="9770" extrusionOk="0">
                    <a:moveTo>
                      <a:pt x="6826" y="1"/>
                    </a:moveTo>
                    <a:cubicBezTo>
                      <a:pt x="6276" y="324"/>
                      <a:pt x="5726" y="648"/>
                      <a:pt x="5144" y="971"/>
                    </a:cubicBezTo>
                    <a:cubicBezTo>
                      <a:pt x="4594" y="1295"/>
                      <a:pt x="4044" y="1618"/>
                      <a:pt x="3494" y="1942"/>
                    </a:cubicBezTo>
                    <a:cubicBezTo>
                      <a:pt x="2395" y="2621"/>
                      <a:pt x="1327" y="3300"/>
                      <a:pt x="260" y="4012"/>
                    </a:cubicBezTo>
                    <a:lnTo>
                      <a:pt x="1" y="4174"/>
                    </a:lnTo>
                    <a:lnTo>
                      <a:pt x="195" y="4400"/>
                    </a:lnTo>
                    <a:cubicBezTo>
                      <a:pt x="1068" y="5338"/>
                      <a:pt x="1942" y="6244"/>
                      <a:pt x="2815" y="7117"/>
                    </a:cubicBezTo>
                    <a:cubicBezTo>
                      <a:pt x="3268" y="7570"/>
                      <a:pt x="3721" y="8023"/>
                      <a:pt x="4174" y="8443"/>
                    </a:cubicBezTo>
                    <a:cubicBezTo>
                      <a:pt x="4627" y="8896"/>
                      <a:pt x="5079" y="9349"/>
                      <a:pt x="5565" y="9769"/>
                    </a:cubicBezTo>
                    <a:cubicBezTo>
                      <a:pt x="5176" y="9252"/>
                      <a:pt x="4788" y="8767"/>
                      <a:pt x="4335" y="8282"/>
                    </a:cubicBezTo>
                    <a:cubicBezTo>
                      <a:pt x="3915" y="7796"/>
                      <a:pt x="3527" y="7311"/>
                      <a:pt x="3106" y="6858"/>
                    </a:cubicBezTo>
                    <a:cubicBezTo>
                      <a:pt x="2361" y="5964"/>
                      <a:pt x="1561" y="5125"/>
                      <a:pt x="782" y="4264"/>
                    </a:cubicBezTo>
                    <a:lnTo>
                      <a:pt x="782" y="4264"/>
                    </a:lnTo>
                    <a:cubicBezTo>
                      <a:pt x="1761" y="3636"/>
                      <a:pt x="2741" y="2980"/>
                      <a:pt x="3721" y="2297"/>
                    </a:cubicBezTo>
                    <a:cubicBezTo>
                      <a:pt x="4238" y="1942"/>
                      <a:pt x="4788" y="1553"/>
                      <a:pt x="5306" y="1165"/>
                    </a:cubicBezTo>
                    <a:cubicBezTo>
                      <a:pt x="5823" y="777"/>
                      <a:pt x="6341" y="421"/>
                      <a:pt x="68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9"/>
              <p:cNvSpPr/>
              <p:nvPr/>
            </p:nvSpPr>
            <p:spPr>
              <a:xfrm>
                <a:off x="6140550" y="3646325"/>
                <a:ext cx="53400" cy="166600"/>
              </a:xfrm>
              <a:custGeom>
                <a:avLst/>
                <a:gdLst/>
                <a:ahLst/>
                <a:cxnLst/>
                <a:rect l="l" t="t" r="r" b="b"/>
                <a:pathLst>
                  <a:path w="2136" h="6664" extrusionOk="0">
                    <a:moveTo>
                      <a:pt x="1" y="1"/>
                    </a:moveTo>
                    <a:cubicBezTo>
                      <a:pt x="1" y="1"/>
                      <a:pt x="66" y="454"/>
                      <a:pt x="163" y="1100"/>
                    </a:cubicBezTo>
                    <a:cubicBezTo>
                      <a:pt x="260" y="1424"/>
                      <a:pt x="324" y="1812"/>
                      <a:pt x="421" y="2200"/>
                    </a:cubicBezTo>
                    <a:cubicBezTo>
                      <a:pt x="518" y="2556"/>
                      <a:pt x="616" y="3009"/>
                      <a:pt x="713" y="3397"/>
                    </a:cubicBezTo>
                    <a:cubicBezTo>
                      <a:pt x="842" y="3817"/>
                      <a:pt x="971" y="4238"/>
                      <a:pt x="1068" y="4626"/>
                    </a:cubicBezTo>
                    <a:cubicBezTo>
                      <a:pt x="1198" y="4982"/>
                      <a:pt x="1295" y="5338"/>
                      <a:pt x="1392" y="5661"/>
                    </a:cubicBezTo>
                    <a:cubicBezTo>
                      <a:pt x="1618" y="6276"/>
                      <a:pt x="1780" y="6664"/>
                      <a:pt x="1780" y="6664"/>
                    </a:cubicBezTo>
                    <a:lnTo>
                      <a:pt x="2136" y="6567"/>
                    </a:lnTo>
                    <a:cubicBezTo>
                      <a:pt x="2136" y="6567"/>
                      <a:pt x="2039" y="6146"/>
                      <a:pt x="1877" y="5532"/>
                    </a:cubicBezTo>
                    <a:cubicBezTo>
                      <a:pt x="1780" y="5208"/>
                      <a:pt x="1715" y="4852"/>
                      <a:pt x="1586" y="4464"/>
                    </a:cubicBezTo>
                    <a:cubicBezTo>
                      <a:pt x="1489" y="4044"/>
                      <a:pt x="1327" y="3688"/>
                      <a:pt x="1198" y="3235"/>
                    </a:cubicBezTo>
                    <a:cubicBezTo>
                      <a:pt x="1068" y="2815"/>
                      <a:pt x="939" y="2427"/>
                      <a:pt x="810" y="2038"/>
                    </a:cubicBezTo>
                    <a:cubicBezTo>
                      <a:pt x="648" y="1650"/>
                      <a:pt x="518" y="1294"/>
                      <a:pt x="389" y="1003"/>
                    </a:cubicBezTo>
                    <a:cubicBezTo>
                      <a:pt x="195" y="421"/>
                      <a:pt x="1"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9"/>
              <p:cNvSpPr/>
              <p:nvPr/>
            </p:nvSpPr>
            <p:spPr>
              <a:xfrm>
                <a:off x="6109825" y="3828275"/>
                <a:ext cx="12150" cy="8925"/>
              </a:xfrm>
              <a:custGeom>
                <a:avLst/>
                <a:gdLst/>
                <a:ahLst/>
                <a:cxnLst/>
                <a:rect l="l" t="t" r="r" b="b"/>
                <a:pathLst>
                  <a:path w="486" h="357" extrusionOk="0">
                    <a:moveTo>
                      <a:pt x="227" y="0"/>
                    </a:moveTo>
                    <a:cubicBezTo>
                      <a:pt x="1" y="0"/>
                      <a:pt x="1" y="356"/>
                      <a:pt x="227" y="356"/>
                    </a:cubicBezTo>
                    <a:cubicBezTo>
                      <a:pt x="486" y="356"/>
                      <a:pt x="486"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9"/>
              <p:cNvSpPr/>
              <p:nvPr/>
            </p:nvSpPr>
            <p:spPr>
              <a:xfrm>
                <a:off x="6217375" y="3716675"/>
                <a:ext cx="12175" cy="9725"/>
              </a:xfrm>
              <a:custGeom>
                <a:avLst/>
                <a:gdLst/>
                <a:ahLst/>
                <a:cxnLst/>
                <a:rect l="l" t="t" r="r" b="b"/>
                <a:pathLst>
                  <a:path w="487" h="389" extrusionOk="0">
                    <a:moveTo>
                      <a:pt x="227" y="1"/>
                    </a:moveTo>
                    <a:cubicBezTo>
                      <a:pt x="1" y="1"/>
                      <a:pt x="1" y="389"/>
                      <a:pt x="227" y="389"/>
                    </a:cubicBezTo>
                    <a:cubicBezTo>
                      <a:pt x="486" y="389"/>
                      <a:pt x="486" y="1"/>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9"/>
              <p:cNvSpPr/>
              <p:nvPr/>
            </p:nvSpPr>
            <p:spPr>
              <a:xfrm>
                <a:off x="6179375" y="3683525"/>
                <a:ext cx="12150" cy="8925"/>
              </a:xfrm>
              <a:custGeom>
                <a:avLst/>
                <a:gdLst/>
                <a:ahLst/>
                <a:cxnLst/>
                <a:rect l="l" t="t" r="r" b="b"/>
                <a:pathLst>
                  <a:path w="486" h="357" extrusionOk="0">
                    <a:moveTo>
                      <a:pt x="259" y="0"/>
                    </a:moveTo>
                    <a:cubicBezTo>
                      <a:pt x="1" y="0"/>
                      <a:pt x="1" y="356"/>
                      <a:pt x="259" y="356"/>
                    </a:cubicBezTo>
                    <a:cubicBezTo>
                      <a:pt x="486" y="356"/>
                      <a:pt x="486" y="0"/>
                      <a:pt x="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9"/>
              <p:cNvSpPr/>
              <p:nvPr/>
            </p:nvSpPr>
            <p:spPr>
              <a:xfrm>
                <a:off x="6193125" y="3681900"/>
                <a:ext cx="12150" cy="8925"/>
              </a:xfrm>
              <a:custGeom>
                <a:avLst/>
                <a:gdLst/>
                <a:ahLst/>
                <a:cxnLst/>
                <a:rect l="l" t="t" r="r" b="b"/>
                <a:pathLst>
                  <a:path w="486" h="357" extrusionOk="0">
                    <a:moveTo>
                      <a:pt x="259" y="1"/>
                    </a:moveTo>
                    <a:cubicBezTo>
                      <a:pt x="0" y="1"/>
                      <a:pt x="0" y="357"/>
                      <a:pt x="259" y="357"/>
                    </a:cubicBezTo>
                    <a:cubicBezTo>
                      <a:pt x="486" y="357"/>
                      <a:pt x="486" y="1"/>
                      <a:pt x="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9"/>
              <p:cNvSpPr/>
              <p:nvPr/>
            </p:nvSpPr>
            <p:spPr>
              <a:xfrm>
                <a:off x="6240825" y="3801600"/>
                <a:ext cx="12175" cy="8900"/>
              </a:xfrm>
              <a:custGeom>
                <a:avLst/>
                <a:gdLst/>
                <a:ahLst/>
                <a:cxnLst/>
                <a:rect l="l" t="t" r="r" b="b"/>
                <a:pathLst>
                  <a:path w="487" h="356" extrusionOk="0">
                    <a:moveTo>
                      <a:pt x="260" y="0"/>
                    </a:moveTo>
                    <a:cubicBezTo>
                      <a:pt x="1" y="0"/>
                      <a:pt x="1" y="356"/>
                      <a:pt x="260" y="356"/>
                    </a:cubicBezTo>
                    <a:cubicBezTo>
                      <a:pt x="486" y="356"/>
                      <a:pt x="486"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9"/>
              <p:cNvSpPr/>
              <p:nvPr/>
            </p:nvSpPr>
            <p:spPr>
              <a:xfrm>
                <a:off x="6200400" y="3880800"/>
                <a:ext cx="12150" cy="8950"/>
              </a:xfrm>
              <a:custGeom>
                <a:avLst/>
                <a:gdLst/>
                <a:ahLst/>
                <a:cxnLst/>
                <a:rect l="l" t="t" r="r" b="b"/>
                <a:pathLst>
                  <a:path w="486" h="358" extrusionOk="0">
                    <a:moveTo>
                      <a:pt x="285" y="0"/>
                    </a:moveTo>
                    <a:cubicBezTo>
                      <a:pt x="277" y="0"/>
                      <a:pt x="268" y="1"/>
                      <a:pt x="259" y="2"/>
                    </a:cubicBezTo>
                    <a:cubicBezTo>
                      <a:pt x="1" y="2"/>
                      <a:pt x="1" y="358"/>
                      <a:pt x="259" y="358"/>
                    </a:cubicBezTo>
                    <a:cubicBezTo>
                      <a:pt x="477" y="358"/>
                      <a:pt x="485" y="0"/>
                      <a:pt x="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9"/>
              <p:cNvSpPr/>
              <p:nvPr/>
            </p:nvSpPr>
            <p:spPr>
              <a:xfrm>
                <a:off x="6084775" y="3952800"/>
                <a:ext cx="4875" cy="4075"/>
              </a:xfrm>
              <a:custGeom>
                <a:avLst/>
                <a:gdLst/>
                <a:ahLst/>
                <a:cxnLst/>
                <a:rect l="l" t="t" r="r" b="b"/>
                <a:pathLst>
                  <a:path w="195" h="163" extrusionOk="0">
                    <a:moveTo>
                      <a:pt x="97" y="1"/>
                    </a:moveTo>
                    <a:cubicBezTo>
                      <a:pt x="0" y="1"/>
                      <a:pt x="0" y="163"/>
                      <a:pt x="97" y="163"/>
                    </a:cubicBezTo>
                    <a:cubicBezTo>
                      <a:pt x="194" y="163"/>
                      <a:pt x="194"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9"/>
              <p:cNvSpPr/>
              <p:nvPr/>
            </p:nvSpPr>
            <p:spPr>
              <a:xfrm>
                <a:off x="6129250" y="3845250"/>
                <a:ext cx="4875" cy="4875"/>
              </a:xfrm>
              <a:custGeom>
                <a:avLst/>
                <a:gdLst/>
                <a:ahLst/>
                <a:cxnLst/>
                <a:rect l="l" t="t" r="r" b="b"/>
                <a:pathLst>
                  <a:path w="195" h="195" extrusionOk="0">
                    <a:moveTo>
                      <a:pt x="97" y="1"/>
                    </a:moveTo>
                    <a:cubicBezTo>
                      <a:pt x="0" y="33"/>
                      <a:pt x="0" y="162"/>
                      <a:pt x="97" y="195"/>
                    </a:cubicBezTo>
                    <a:cubicBezTo>
                      <a:pt x="194" y="162"/>
                      <a:pt x="194" y="33"/>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9"/>
              <p:cNvSpPr/>
              <p:nvPr/>
            </p:nvSpPr>
            <p:spPr>
              <a:xfrm>
                <a:off x="6129250" y="3829900"/>
                <a:ext cx="4875" cy="4050"/>
              </a:xfrm>
              <a:custGeom>
                <a:avLst/>
                <a:gdLst/>
                <a:ahLst/>
                <a:cxnLst/>
                <a:rect l="l" t="t" r="r" b="b"/>
                <a:pathLst>
                  <a:path w="195" h="162" extrusionOk="0">
                    <a:moveTo>
                      <a:pt x="97" y="0"/>
                    </a:moveTo>
                    <a:cubicBezTo>
                      <a:pt x="0" y="0"/>
                      <a:pt x="0" y="162"/>
                      <a:pt x="97" y="162"/>
                    </a:cubicBezTo>
                    <a:cubicBezTo>
                      <a:pt x="194" y="162"/>
                      <a:pt x="194" y="0"/>
                      <a:pt x="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9"/>
              <p:cNvSpPr/>
              <p:nvPr/>
            </p:nvSpPr>
            <p:spPr>
              <a:xfrm>
                <a:off x="6200400" y="3716675"/>
                <a:ext cx="4875" cy="4875"/>
              </a:xfrm>
              <a:custGeom>
                <a:avLst/>
                <a:gdLst/>
                <a:ahLst/>
                <a:cxnLst/>
                <a:rect l="l" t="t" r="r" b="b"/>
                <a:pathLst>
                  <a:path w="195" h="195" extrusionOk="0">
                    <a:moveTo>
                      <a:pt x="98" y="1"/>
                    </a:moveTo>
                    <a:cubicBezTo>
                      <a:pt x="1" y="33"/>
                      <a:pt x="1" y="162"/>
                      <a:pt x="98" y="195"/>
                    </a:cubicBezTo>
                    <a:cubicBezTo>
                      <a:pt x="195" y="162"/>
                      <a:pt x="195" y="33"/>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9"/>
              <p:cNvSpPr/>
              <p:nvPr/>
            </p:nvSpPr>
            <p:spPr>
              <a:xfrm>
                <a:off x="6042725" y="3803200"/>
                <a:ext cx="4875" cy="4075"/>
              </a:xfrm>
              <a:custGeom>
                <a:avLst/>
                <a:gdLst/>
                <a:ahLst/>
                <a:cxnLst/>
                <a:rect l="l" t="t" r="r" b="b"/>
                <a:pathLst>
                  <a:path w="195" h="163" extrusionOk="0">
                    <a:moveTo>
                      <a:pt x="97" y="1"/>
                    </a:moveTo>
                    <a:cubicBezTo>
                      <a:pt x="0" y="1"/>
                      <a:pt x="0" y="162"/>
                      <a:pt x="97" y="162"/>
                    </a:cubicBezTo>
                    <a:cubicBezTo>
                      <a:pt x="194" y="162"/>
                      <a:pt x="194"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9"/>
              <p:cNvSpPr/>
              <p:nvPr/>
            </p:nvSpPr>
            <p:spPr>
              <a:xfrm>
                <a:off x="6118725" y="3762775"/>
                <a:ext cx="4875" cy="4875"/>
              </a:xfrm>
              <a:custGeom>
                <a:avLst/>
                <a:gdLst/>
                <a:ahLst/>
                <a:cxnLst/>
                <a:rect l="l" t="t" r="r" b="b"/>
                <a:pathLst>
                  <a:path w="195" h="195" extrusionOk="0">
                    <a:moveTo>
                      <a:pt x="98" y="0"/>
                    </a:moveTo>
                    <a:cubicBezTo>
                      <a:pt x="1" y="33"/>
                      <a:pt x="1" y="162"/>
                      <a:pt x="98" y="194"/>
                    </a:cubicBezTo>
                    <a:cubicBezTo>
                      <a:pt x="195" y="162"/>
                      <a:pt x="195" y="33"/>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9"/>
              <p:cNvSpPr/>
              <p:nvPr/>
            </p:nvSpPr>
            <p:spPr>
              <a:xfrm>
                <a:off x="6128425" y="3756300"/>
                <a:ext cx="5700" cy="4875"/>
              </a:xfrm>
              <a:custGeom>
                <a:avLst/>
                <a:gdLst/>
                <a:ahLst/>
                <a:cxnLst/>
                <a:rect l="l" t="t" r="r" b="b"/>
                <a:pathLst>
                  <a:path w="228" h="195" extrusionOk="0">
                    <a:moveTo>
                      <a:pt x="130" y="1"/>
                    </a:moveTo>
                    <a:cubicBezTo>
                      <a:pt x="1" y="33"/>
                      <a:pt x="1" y="162"/>
                      <a:pt x="130" y="195"/>
                    </a:cubicBezTo>
                    <a:cubicBezTo>
                      <a:pt x="227" y="162"/>
                      <a:pt x="227" y="33"/>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9"/>
              <p:cNvSpPr/>
              <p:nvPr/>
            </p:nvSpPr>
            <p:spPr>
              <a:xfrm>
                <a:off x="6130850" y="3770050"/>
                <a:ext cx="4875" cy="4075"/>
              </a:xfrm>
              <a:custGeom>
                <a:avLst/>
                <a:gdLst/>
                <a:ahLst/>
                <a:cxnLst/>
                <a:rect l="l" t="t" r="r" b="b"/>
                <a:pathLst>
                  <a:path w="195" h="163" extrusionOk="0">
                    <a:moveTo>
                      <a:pt x="98" y="1"/>
                    </a:moveTo>
                    <a:cubicBezTo>
                      <a:pt x="1" y="1"/>
                      <a:pt x="1" y="130"/>
                      <a:pt x="98" y="162"/>
                    </a:cubicBezTo>
                    <a:cubicBezTo>
                      <a:pt x="195" y="130"/>
                      <a:pt x="195"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9"/>
              <p:cNvSpPr/>
              <p:nvPr/>
            </p:nvSpPr>
            <p:spPr>
              <a:xfrm>
                <a:off x="6169675" y="3644700"/>
                <a:ext cx="4875" cy="4075"/>
              </a:xfrm>
              <a:custGeom>
                <a:avLst/>
                <a:gdLst/>
                <a:ahLst/>
                <a:cxnLst/>
                <a:rect l="l" t="t" r="r" b="b"/>
                <a:pathLst>
                  <a:path w="195" h="163" extrusionOk="0">
                    <a:moveTo>
                      <a:pt x="97" y="1"/>
                    </a:moveTo>
                    <a:cubicBezTo>
                      <a:pt x="0" y="1"/>
                      <a:pt x="0" y="163"/>
                      <a:pt x="97" y="163"/>
                    </a:cubicBezTo>
                    <a:cubicBezTo>
                      <a:pt x="195" y="163"/>
                      <a:pt x="195"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9"/>
              <p:cNvSpPr/>
              <p:nvPr/>
            </p:nvSpPr>
            <p:spPr>
              <a:xfrm>
                <a:off x="6116300" y="3597000"/>
                <a:ext cx="4875" cy="4075"/>
              </a:xfrm>
              <a:custGeom>
                <a:avLst/>
                <a:gdLst/>
                <a:ahLst/>
                <a:cxnLst/>
                <a:rect l="l" t="t" r="r" b="b"/>
                <a:pathLst>
                  <a:path w="195" h="163" extrusionOk="0">
                    <a:moveTo>
                      <a:pt x="98" y="0"/>
                    </a:moveTo>
                    <a:cubicBezTo>
                      <a:pt x="1" y="0"/>
                      <a:pt x="1" y="162"/>
                      <a:pt x="98" y="162"/>
                    </a:cubicBezTo>
                    <a:cubicBezTo>
                      <a:pt x="195" y="162"/>
                      <a:pt x="195" y="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9"/>
              <p:cNvSpPr/>
              <p:nvPr/>
            </p:nvSpPr>
            <p:spPr>
              <a:xfrm>
                <a:off x="6366175" y="3689175"/>
                <a:ext cx="4875" cy="4075"/>
              </a:xfrm>
              <a:custGeom>
                <a:avLst/>
                <a:gdLst/>
                <a:ahLst/>
                <a:cxnLst/>
                <a:rect l="l" t="t" r="r" b="b"/>
                <a:pathLst>
                  <a:path w="195" h="163" extrusionOk="0">
                    <a:moveTo>
                      <a:pt x="98" y="1"/>
                    </a:moveTo>
                    <a:cubicBezTo>
                      <a:pt x="1" y="1"/>
                      <a:pt x="1" y="130"/>
                      <a:pt x="98" y="163"/>
                    </a:cubicBezTo>
                    <a:cubicBezTo>
                      <a:pt x="195" y="130"/>
                      <a:pt x="195"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9"/>
              <p:cNvSpPr/>
              <p:nvPr/>
            </p:nvSpPr>
            <p:spPr>
              <a:xfrm>
                <a:off x="6381550" y="3690800"/>
                <a:ext cx="4875" cy="4075"/>
              </a:xfrm>
              <a:custGeom>
                <a:avLst/>
                <a:gdLst/>
                <a:ahLst/>
                <a:cxnLst/>
                <a:rect l="l" t="t" r="r" b="b"/>
                <a:pathLst>
                  <a:path w="195" h="163" extrusionOk="0">
                    <a:moveTo>
                      <a:pt x="97" y="1"/>
                    </a:moveTo>
                    <a:cubicBezTo>
                      <a:pt x="0" y="1"/>
                      <a:pt x="0" y="130"/>
                      <a:pt x="97" y="162"/>
                    </a:cubicBezTo>
                    <a:cubicBezTo>
                      <a:pt x="194" y="130"/>
                      <a:pt x="194"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9"/>
              <p:cNvSpPr/>
              <p:nvPr/>
            </p:nvSpPr>
            <p:spPr>
              <a:xfrm>
                <a:off x="6270750" y="3785425"/>
                <a:ext cx="4875" cy="4875"/>
              </a:xfrm>
              <a:custGeom>
                <a:avLst/>
                <a:gdLst/>
                <a:ahLst/>
                <a:cxnLst/>
                <a:rect l="l" t="t" r="r" b="b"/>
                <a:pathLst>
                  <a:path w="195" h="195" extrusionOk="0">
                    <a:moveTo>
                      <a:pt x="98" y="0"/>
                    </a:moveTo>
                    <a:cubicBezTo>
                      <a:pt x="1" y="32"/>
                      <a:pt x="1" y="162"/>
                      <a:pt x="98" y="194"/>
                    </a:cubicBezTo>
                    <a:cubicBezTo>
                      <a:pt x="195" y="162"/>
                      <a:pt x="195" y="32"/>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9"/>
              <p:cNvSpPr/>
              <p:nvPr/>
            </p:nvSpPr>
            <p:spPr>
              <a:xfrm>
                <a:off x="6263475" y="3802400"/>
                <a:ext cx="4875" cy="4875"/>
              </a:xfrm>
              <a:custGeom>
                <a:avLst/>
                <a:gdLst/>
                <a:ahLst/>
                <a:cxnLst/>
                <a:rect l="l" t="t" r="r" b="b"/>
                <a:pathLst>
                  <a:path w="195" h="195" extrusionOk="0">
                    <a:moveTo>
                      <a:pt x="98" y="0"/>
                    </a:moveTo>
                    <a:cubicBezTo>
                      <a:pt x="1" y="33"/>
                      <a:pt x="1" y="162"/>
                      <a:pt x="98" y="194"/>
                    </a:cubicBezTo>
                    <a:cubicBezTo>
                      <a:pt x="195" y="162"/>
                      <a:pt x="195" y="33"/>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9"/>
              <p:cNvSpPr/>
              <p:nvPr/>
            </p:nvSpPr>
            <p:spPr>
              <a:xfrm>
                <a:off x="6255400" y="3813725"/>
                <a:ext cx="4875" cy="4875"/>
              </a:xfrm>
              <a:custGeom>
                <a:avLst/>
                <a:gdLst/>
                <a:ahLst/>
                <a:cxnLst/>
                <a:rect l="l" t="t" r="r" b="b"/>
                <a:pathLst>
                  <a:path w="195" h="195" extrusionOk="0">
                    <a:moveTo>
                      <a:pt x="97" y="0"/>
                    </a:moveTo>
                    <a:cubicBezTo>
                      <a:pt x="0" y="33"/>
                      <a:pt x="0" y="162"/>
                      <a:pt x="97" y="194"/>
                    </a:cubicBezTo>
                    <a:cubicBezTo>
                      <a:pt x="194" y="162"/>
                      <a:pt x="194" y="33"/>
                      <a:pt x="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9"/>
              <p:cNvSpPr/>
              <p:nvPr/>
            </p:nvSpPr>
            <p:spPr>
              <a:xfrm>
                <a:off x="6193125" y="3891350"/>
                <a:ext cx="4875" cy="4075"/>
              </a:xfrm>
              <a:custGeom>
                <a:avLst/>
                <a:gdLst/>
                <a:ahLst/>
                <a:cxnLst/>
                <a:rect l="l" t="t" r="r" b="b"/>
                <a:pathLst>
                  <a:path w="195" h="163" extrusionOk="0">
                    <a:moveTo>
                      <a:pt x="98" y="1"/>
                    </a:moveTo>
                    <a:cubicBezTo>
                      <a:pt x="0" y="1"/>
                      <a:pt x="0" y="130"/>
                      <a:pt x="98" y="162"/>
                    </a:cubicBezTo>
                    <a:cubicBezTo>
                      <a:pt x="195" y="130"/>
                      <a:pt x="195"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9"/>
              <p:cNvSpPr/>
              <p:nvPr/>
            </p:nvSpPr>
            <p:spPr>
              <a:xfrm>
                <a:off x="6223050" y="3904300"/>
                <a:ext cx="4875" cy="4875"/>
              </a:xfrm>
              <a:custGeom>
                <a:avLst/>
                <a:gdLst/>
                <a:ahLst/>
                <a:cxnLst/>
                <a:rect l="l" t="t" r="r" b="b"/>
                <a:pathLst>
                  <a:path w="195" h="195" extrusionOk="0">
                    <a:moveTo>
                      <a:pt x="97" y="0"/>
                    </a:moveTo>
                    <a:cubicBezTo>
                      <a:pt x="0" y="32"/>
                      <a:pt x="0" y="162"/>
                      <a:pt x="97" y="194"/>
                    </a:cubicBezTo>
                    <a:cubicBezTo>
                      <a:pt x="194" y="162"/>
                      <a:pt x="194" y="32"/>
                      <a:pt x="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 name="Google Shape;1268;p39"/>
            <p:cNvGrpSpPr/>
            <p:nvPr/>
          </p:nvGrpSpPr>
          <p:grpSpPr>
            <a:xfrm>
              <a:off x="9356472" y="3543459"/>
              <a:ext cx="237875" cy="197650"/>
              <a:chOff x="9459700" y="1764488"/>
              <a:chExt cx="237875" cy="197650"/>
            </a:xfrm>
          </p:grpSpPr>
          <p:sp>
            <p:nvSpPr>
              <p:cNvPr id="1269" name="Google Shape;1269;p39"/>
              <p:cNvSpPr/>
              <p:nvPr/>
            </p:nvSpPr>
            <p:spPr>
              <a:xfrm>
                <a:off x="9463950" y="1770988"/>
                <a:ext cx="233625" cy="191150"/>
              </a:xfrm>
              <a:custGeom>
                <a:avLst/>
                <a:gdLst/>
                <a:ahLst/>
                <a:cxnLst/>
                <a:rect l="l" t="t" r="r" b="b"/>
                <a:pathLst>
                  <a:path w="9345" h="7646" extrusionOk="0">
                    <a:moveTo>
                      <a:pt x="5392" y="1"/>
                    </a:moveTo>
                    <a:cubicBezTo>
                      <a:pt x="4322" y="1"/>
                      <a:pt x="3071" y="530"/>
                      <a:pt x="2046" y="1267"/>
                    </a:cubicBezTo>
                    <a:cubicBezTo>
                      <a:pt x="228" y="2573"/>
                      <a:pt x="1" y="5385"/>
                      <a:pt x="1023" y="6350"/>
                    </a:cubicBezTo>
                    <a:cubicBezTo>
                      <a:pt x="1534" y="6820"/>
                      <a:pt x="2375" y="6947"/>
                      <a:pt x="3159" y="6947"/>
                    </a:cubicBezTo>
                    <a:cubicBezTo>
                      <a:pt x="3987" y="6947"/>
                      <a:pt x="4751" y="6805"/>
                      <a:pt x="4999" y="6776"/>
                    </a:cubicBezTo>
                    <a:cubicBezTo>
                      <a:pt x="5018" y="6775"/>
                      <a:pt x="5037" y="6774"/>
                      <a:pt x="5055" y="6774"/>
                    </a:cubicBezTo>
                    <a:cubicBezTo>
                      <a:pt x="5468" y="6774"/>
                      <a:pt x="5637" y="7077"/>
                      <a:pt x="5936" y="7458"/>
                    </a:cubicBezTo>
                    <a:cubicBezTo>
                      <a:pt x="6068" y="7600"/>
                      <a:pt x="6157" y="7646"/>
                      <a:pt x="6221" y="7646"/>
                    </a:cubicBezTo>
                    <a:cubicBezTo>
                      <a:pt x="6321" y="7646"/>
                      <a:pt x="6356" y="7532"/>
                      <a:pt x="6391" y="7515"/>
                    </a:cubicBezTo>
                    <a:cubicBezTo>
                      <a:pt x="6561" y="7373"/>
                      <a:pt x="9089" y="5214"/>
                      <a:pt x="9231" y="4959"/>
                    </a:cubicBezTo>
                    <a:cubicBezTo>
                      <a:pt x="9344" y="4703"/>
                      <a:pt x="8663" y="4362"/>
                      <a:pt x="8379" y="4135"/>
                    </a:cubicBezTo>
                    <a:cubicBezTo>
                      <a:pt x="8066" y="3880"/>
                      <a:pt x="8322" y="2857"/>
                      <a:pt x="7356" y="1096"/>
                    </a:cubicBezTo>
                    <a:cubicBezTo>
                      <a:pt x="6935" y="317"/>
                      <a:pt x="6218" y="1"/>
                      <a:pt x="5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9459700" y="1764488"/>
                <a:ext cx="222250" cy="191100"/>
              </a:xfrm>
              <a:custGeom>
                <a:avLst/>
                <a:gdLst/>
                <a:ahLst/>
                <a:cxnLst/>
                <a:rect l="l" t="t" r="r" b="b"/>
                <a:pathLst>
                  <a:path w="8890" h="7644" extrusionOk="0">
                    <a:moveTo>
                      <a:pt x="5424" y="0"/>
                    </a:moveTo>
                    <a:cubicBezTo>
                      <a:pt x="4343" y="0"/>
                      <a:pt x="3076" y="531"/>
                      <a:pt x="2045" y="1271"/>
                    </a:cubicBezTo>
                    <a:cubicBezTo>
                      <a:pt x="228" y="2578"/>
                      <a:pt x="1" y="5389"/>
                      <a:pt x="1051" y="6355"/>
                    </a:cubicBezTo>
                    <a:cubicBezTo>
                      <a:pt x="1555" y="6817"/>
                      <a:pt x="2411" y="6940"/>
                      <a:pt x="3204" y="6940"/>
                    </a:cubicBezTo>
                    <a:cubicBezTo>
                      <a:pt x="4020" y="6940"/>
                      <a:pt x="4768" y="6809"/>
                      <a:pt x="4999" y="6781"/>
                    </a:cubicBezTo>
                    <a:cubicBezTo>
                      <a:pt x="5032" y="6776"/>
                      <a:pt x="5064" y="6774"/>
                      <a:pt x="5095" y="6774"/>
                    </a:cubicBezTo>
                    <a:cubicBezTo>
                      <a:pt x="5479" y="6774"/>
                      <a:pt x="5649" y="7092"/>
                      <a:pt x="5964" y="7434"/>
                    </a:cubicBezTo>
                    <a:cubicBezTo>
                      <a:pt x="6090" y="7594"/>
                      <a:pt x="6175" y="7644"/>
                      <a:pt x="6235" y="7644"/>
                    </a:cubicBezTo>
                    <a:cubicBezTo>
                      <a:pt x="6323" y="7644"/>
                      <a:pt x="6356" y="7536"/>
                      <a:pt x="6390" y="7519"/>
                    </a:cubicBezTo>
                    <a:cubicBezTo>
                      <a:pt x="6589" y="7377"/>
                      <a:pt x="8634" y="5531"/>
                      <a:pt x="8776" y="5275"/>
                    </a:cubicBezTo>
                    <a:cubicBezTo>
                      <a:pt x="8889" y="5020"/>
                      <a:pt x="8208" y="4679"/>
                      <a:pt x="7895" y="4452"/>
                    </a:cubicBezTo>
                    <a:cubicBezTo>
                      <a:pt x="7611" y="4196"/>
                      <a:pt x="8350" y="2862"/>
                      <a:pt x="7384" y="1072"/>
                    </a:cubicBezTo>
                    <a:cubicBezTo>
                      <a:pt x="6966" y="310"/>
                      <a:pt x="6250" y="0"/>
                      <a:pt x="5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9"/>
              <p:cNvSpPr/>
              <p:nvPr/>
            </p:nvSpPr>
            <p:spPr>
              <a:xfrm>
                <a:off x="9490400" y="1894113"/>
                <a:ext cx="92150" cy="14400"/>
              </a:xfrm>
              <a:custGeom>
                <a:avLst/>
                <a:gdLst/>
                <a:ahLst/>
                <a:cxnLst/>
                <a:rect l="l" t="t" r="r" b="b"/>
                <a:pathLst>
                  <a:path w="3686" h="576" extrusionOk="0">
                    <a:moveTo>
                      <a:pt x="493" y="1"/>
                    </a:moveTo>
                    <a:cubicBezTo>
                      <a:pt x="178" y="1"/>
                      <a:pt x="1" y="51"/>
                      <a:pt x="79" y="176"/>
                    </a:cubicBezTo>
                    <a:cubicBezTo>
                      <a:pt x="306" y="539"/>
                      <a:pt x="2478" y="576"/>
                      <a:pt x="3338" y="576"/>
                    </a:cubicBezTo>
                    <a:cubicBezTo>
                      <a:pt x="3553" y="576"/>
                      <a:pt x="3686" y="573"/>
                      <a:pt x="3686" y="573"/>
                    </a:cubicBezTo>
                    <a:cubicBezTo>
                      <a:pt x="3109" y="347"/>
                      <a:pt x="1324"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9"/>
              <p:cNvSpPr/>
              <p:nvPr/>
            </p:nvSpPr>
            <p:spPr>
              <a:xfrm>
                <a:off x="9504175" y="1833688"/>
                <a:ext cx="86175" cy="64125"/>
              </a:xfrm>
              <a:custGeom>
                <a:avLst/>
                <a:gdLst/>
                <a:ahLst/>
                <a:cxnLst/>
                <a:rect l="l" t="t" r="r" b="b"/>
                <a:pathLst>
                  <a:path w="3447" h="2565" extrusionOk="0">
                    <a:moveTo>
                      <a:pt x="424" y="1"/>
                    </a:moveTo>
                    <a:cubicBezTo>
                      <a:pt x="367" y="1"/>
                      <a:pt x="322" y="21"/>
                      <a:pt x="295" y="65"/>
                    </a:cubicBezTo>
                    <a:cubicBezTo>
                      <a:pt x="1" y="600"/>
                      <a:pt x="3050" y="2240"/>
                      <a:pt x="3412" y="2527"/>
                    </a:cubicBezTo>
                    <a:lnTo>
                      <a:pt x="3412" y="2527"/>
                    </a:lnTo>
                    <a:cubicBezTo>
                      <a:pt x="3117" y="2211"/>
                      <a:pt x="1029" y="1"/>
                      <a:pt x="424" y="1"/>
                    </a:cubicBezTo>
                    <a:close/>
                    <a:moveTo>
                      <a:pt x="3412" y="2527"/>
                    </a:moveTo>
                    <a:lnTo>
                      <a:pt x="3412" y="2527"/>
                    </a:lnTo>
                    <a:cubicBezTo>
                      <a:pt x="3435" y="2551"/>
                      <a:pt x="3447" y="2564"/>
                      <a:pt x="3447" y="2564"/>
                    </a:cubicBezTo>
                    <a:cubicBezTo>
                      <a:pt x="3447" y="2558"/>
                      <a:pt x="3435" y="2545"/>
                      <a:pt x="3412" y="252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9"/>
              <p:cNvSpPr/>
              <p:nvPr/>
            </p:nvSpPr>
            <p:spPr>
              <a:xfrm>
                <a:off x="9541350" y="1797213"/>
                <a:ext cx="65350" cy="87100"/>
              </a:xfrm>
              <a:custGeom>
                <a:avLst/>
                <a:gdLst/>
                <a:ahLst/>
                <a:cxnLst/>
                <a:rect l="l" t="t" r="r" b="b"/>
                <a:pathLst>
                  <a:path w="2614" h="3484" extrusionOk="0">
                    <a:moveTo>
                      <a:pt x="546" y="1"/>
                    </a:moveTo>
                    <a:cubicBezTo>
                      <a:pt x="523" y="1"/>
                      <a:pt x="502" y="7"/>
                      <a:pt x="483" y="19"/>
                    </a:cubicBezTo>
                    <a:cubicBezTo>
                      <a:pt x="0" y="331"/>
                      <a:pt x="2585" y="3427"/>
                      <a:pt x="2613" y="3484"/>
                    </a:cubicBezTo>
                    <a:cubicBezTo>
                      <a:pt x="2613" y="3484"/>
                      <a:pt x="1094" y="1"/>
                      <a:pt x="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9"/>
              <p:cNvSpPr/>
              <p:nvPr/>
            </p:nvSpPr>
            <p:spPr>
              <a:xfrm>
                <a:off x="9584850" y="1778463"/>
                <a:ext cx="40300" cy="93775"/>
              </a:xfrm>
              <a:custGeom>
                <a:avLst/>
                <a:gdLst/>
                <a:ahLst/>
                <a:cxnLst/>
                <a:rect l="l" t="t" r="r" b="b"/>
                <a:pathLst>
                  <a:path w="1612" h="3751" extrusionOk="0">
                    <a:moveTo>
                      <a:pt x="542" y="1"/>
                    </a:moveTo>
                    <a:cubicBezTo>
                      <a:pt x="0" y="1"/>
                      <a:pt x="1612" y="3751"/>
                      <a:pt x="1612" y="3751"/>
                    </a:cubicBezTo>
                    <a:cubicBezTo>
                      <a:pt x="1612" y="3751"/>
                      <a:pt x="1129" y="87"/>
                      <a:pt x="561" y="2"/>
                    </a:cubicBezTo>
                    <a:cubicBezTo>
                      <a:pt x="554" y="1"/>
                      <a:pt x="548" y="1"/>
                      <a:pt x="5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Rectangle 15">
            <a:extLst>
              <a:ext uri="{FF2B5EF4-FFF2-40B4-BE49-F238E27FC236}">
                <a16:creationId xmlns:a16="http://schemas.microsoft.com/office/drawing/2014/main" xmlns="" id="{8372C8D8-994C-8F49-AE61-90F7C4B041DF}"/>
              </a:ext>
            </a:extLst>
          </p:cNvPr>
          <p:cNvSpPr/>
          <p:nvPr/>
        </p:nvSpPr>
        <p:spPr>
          <a:xfrm>
            <a:off x="1708671" y="622865"/>
            <a:ext cx="7243646" cy="861774"/>
          </a:xfrm>
          <a:prstGeom prst="rect">
            <a:avLst/>
          </a:prstGeom>
          <a:solidFill>
            <a:srgbClr val="FFFFFF"/>
          </a:solidFill>
        </p:spPr>
        <p:txBody>
          <a:bodyPr wrap="square">
            <a:spAutoFit/>
          </a:bodyPr>
          <a:lstStyle/>
          <a:p>
            <a:pPr algn="just"/>
            <a:r>
              <a:rPr lang="it-IT" sz="2500" spc="-30" dirty="0" err="1">
                <a:latin typeface="Times New Roman" panose="02020603050405020304" pitchFamily="18" charset="0"/>
                <a:ea typeface="Calibri" panose="020F0502020204030204" pitchFamily="34" charset="0"/>
              </a:rPr>
              <a:t>Bối</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cảnh</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biển</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tương</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ứng</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về</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mức</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độ</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với</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mỗi</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lần</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đòi</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hỏi</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của</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ba</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vợ</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càng</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ngày</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càng</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dữ</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dội</a:t>
            </a:r>
            <a:r>
              <a:rPr lang="it-IT" sz="2500" spc="-30" dirty="0">
                <a:latin typeface="Times New Roman" panose="02020603050405020304" pitchFamily="18" charset="0"/>
                <a:ea typeface="Calibri" panose="020F0502020204030204" pitchFamily="34" charset="0"/>
              </a:rPr>
              <a:t>.</a:t>
            </a:r>
            <a:endParaRPr lang="x-none" sz="2500" dirty="0"/>
          </a:p>
        </p:txBody>
      </p:sp>
      <p:sp>
        <p:nvSpPr>
          <p:cNvPr id="17" name="Rectangle 16">
            <a:extLst>
              <a:ext uri="{FF2B5EF4-FFF2-40B4-BE49-F238E27FC236}">
                <a16:creationId xmlns:a16="http://schemas.microsoft.com/office/drawing/2014/main" xmlns="" id="{8D7702B9-EDCC-F542-9B40-8E4B49E231C0}"/>
              </a:ext>
            </a:extLst>
          </p:cNvPr>
          <p:cNvSpPr/>
          <p:nvPr/>
        </p:nvSpPr>
        <p:spPr>
          <a:xfrm>
            <a:off x="1739325" y="1871203"/>
            <a:ext cx="7260241" cy="941733"/>
          </a:xfrm>
          <a:prstGeom prst="rect">
            <a:avLst/>
          </a:prstGeom>
          <a:solidFill>
            <a:srgbClr val="FFFFFF"/>
          </a:solidFill>
        </p:spPr>
        <p:txBody>
          <a:bodyPr wrap="square">
            <a:spAutoFit/>
          </a:bodyPr>
          <a:lstStyle/>
          <a:p>
            <a:pPr algn="just">
              <a:lnSpc>
                <a:spcPct val="115000"/>
              </a:lnSpc>
              <a:spcBef>
                <a:spcPts val="600"/>
              </a:spcBef>
              <a:spcAft>
                <a:spcPts val="600"/>
              </a:spcAft>
              <a:tabLst>
                <a:tab pos="457200" algn="l"/>
              </a:tabLst>
            </a:pPr>
            <a:r>
              <a:rPr lang="it-IT" sz="2500" spc="-30" dirty="0" err="1">
                <a:latin typeface="Times New Roman" panose="02020603050405020304" pitchFamily="18" charset="0"/>
                <a:ea typeface="Calibri" panose="020F0502020204030204" pitchFamily="34" charset="0"/>
              </a:rPr>
              <a:t>Thái</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đô</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của</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nhà</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văn</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không</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đồng</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tình</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với</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sự</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tham</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lam</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và</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những</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đòi</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hỏi</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quá</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quắt</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của</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bà</a:t>
            </a:r>
            <a:r>
              <a:rPr lang="it-IT" sz="2500" spc="-30" dirty="0">
                <a:latin typeface="Times New Roman" panose="02020603050405020304" pitchFamily="18" charset="0"/>
                <a:ea typeface="Calibri" panose="020F0502020204030204" pitchFamily="34" charset="0"/>
              </a:rPr>
              <a:t> </a:t>
            </a:r>
            <a:r>
              <a:rPr lang="it-IT" sz="2500" spc="-30" dirty="0" err="1">
                <a:latin typeface="Times New Roman" panose="02020603050405020304" pitchFamily="18" charset="0"/>
                <a:ea typeface="Calibri" panose="020F0502020204030204" pitchFamily="34" charset="0"/>
              </a:rPr>
              <a:t>vợ</a:t>
            </a:r>
            <a:r>
              <a:rPr lang="it-IT" sz="2500" spc="-30" dirty="0">
                <a:latin typeface="Times New Roman" panose="02020603050405020304" pitchFamily="18" charset="0"/>
                <a:ea typeface="Calibri" panose="020F0502020204030204" pitchFamily="34" charset="0"/>
              </a:rPr>
              <a:t>.</a:t>
            </a:r>
            <a:endParaRPr lang="x-none" sz="2500" dirty="0">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nodeType="withEffect">
                                  <p:stCondLst>
                                    <p:cond delay="0"/>
                                  </p:stCondLst>
                                  <p:childTnLst>
                                    <p:set>
                                      <p:cBhvr>
                                        <p:cTn id="9" dur="1" fill="hold">
                                          <p:stCondLst>
                                            <p:cond delay="0"/>
                                          </p:stCondLst>
                                        </p:cTn>
                                        <p:tgtEl>
                                          <p:spTgt spid="1235"/>
                                        </p:tgtEl>
                                        <p:attrNameLst>
                                          <p:attrName>style.visibility</p:attrName>
                                        </p:attrNameLst>
                                      </p:cBhvr>
                                      <p:to>
                                        <p:strVal val="visible"/>
                                      </p:to>
                                    </p:set>
                                    <p:animEffect transition="in" filter="dissolve">
                                      <p:cBhvr>
                                        <p:cTn id="10" dur="500"/>
                                        <p:tgtEl>
                                          <p:spTgt spid="123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05"/>
                                        </p:tgtEl>
                                        <p:attrNameLst>
                                          <p:attrName>style.visibility</p:attrName>
                                        </p:attrNameLst>
                                      </p:cBhvr>
                                      <p:to>
                                        <p:strVal val="visible"/>
                                      </p:to>
                                    </p:set>
                                    <p:animEffect transition="in" filter="dissolve">
                                      <p:cBhvr>
                                        <p:cTn id="15" dur="500"/>
                                        <p:tgtEl>
                                          <p:spTgt spid="120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1408" name="Google Shape;1408;p43"/>
          <p:cNvSpPr/>
          <p:nvPr/>
        </p:nvSpPr>
        <p:spPr>
          <a:xfrm>
            <a:off x="573111" y="8347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flipH="1">
            <a:off x="6619114" y="467199"/>
            <a:ext cx="1833791" cy="46863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64;p38">
            <a:extLst>
              <a:ext uri="{FF2B5EF4-FFF2-40B4-BE49-F238E27FC236}">
                <a16:creationId xmlns:a16="http://schemas.microsoft.com/office/drawing/2014/main" xmlns="" id="{72D4C16D-151C-9D4A-95E5-9721135A63B6}"/>
              </a:ext>
            </a:extLst>
          </p:cNvPr>
          <p:cNvSpPr txBox="1">
            <a:spLocks noGrp="1"/>
          </p:cNvSpPr>
          <p:nvPr>
            <p:ph type="title"/>
          </p:nvPr>
        </p:nvSpPr>
        <p:spPr>
          <a:xfrm>
            <a:off x="283456" y="193952"/>
            <a:ext cx="4507999" cy="73150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C00000"/>
                </a:solidFill>
                <a:latin typeface="Times New Roman" panose="02020603050405020304" pitchFamily="18" charset="0"/>
                <a:cs typeface="Times New Roman" panose="02020603050405020304" pitchFamily="18" charset="0"/>
              </a:rPr>
              <a:t>c. </a:t>
            </a:r>
            <a:r>
              <a:rPr lang="en" sz="3200" b="1" dirty="0" err="1">
                <a:solidFill>
                  <a:srgbClr val="C00000"/>
                </a:solidFill>
                <a:latin typeface="Times New Roman" panose="02020603050405020304" pitchFamily="18" charset="0"/>
                <a:cs typeface="Times New Roman" panose="02020603050405020304" pitchFamily="18" charset="0"/>
              </a:rPr>
              <a:t>Bài</a:t>
            </a:r>
            <a:r>
              <a:rPr lang="en" sz="3200" b="1" dirty="0">
                <a:solidFill>
                  <a:srgbClr val="C00000"/>
                </a:solidFill>
                <a:latin typeface="Times New Roman" panose="02020603050405020304" pitchFamily="18" charset="0"/>
                <a:cs typeface="Times New Roman" panose="02020603050405020304" pitchFamily="18" charset="0"/>
              </a:rPr>
              <a:t> </a:t>
            </a:r>
            <a:r>
              <a:rPr lang="en" sz="3200" b="1" dirty="0" err="1">
                <a:solidFill>
                  <a:srgbClr val="C00000"/>
                </a:solidFill>
                <a:latin typeface="Times New Roman" panose="02020603050405020304" pitchFamily="18" charset="0"/>
                <a:cs typeface="Times New Roman" panose="02020603050405020304" pitchFamily="18" charset="0"/>
              </a:rPr>
              <a:t>học</a:t>
            </a:r>
            <a:r>
              <a:rPr lang="en" sz="3200" b="1" dirty="0">
                <a:solidFill>
                  <a:srgbClr val="C00000"/>
                </a:solidFill>
                <a:latin typeface="Times New Roman" panose="02020603050405020304" pitchFamily="18" charset="0"/>
                <a:cs typeface="Times New Roman" panose="02020603050405020304" pitchFamily="18" charset="0"/>
              </a:rPr>
              <a:t>:</a:t>
            </a:r>
            <a:endParaRPr sz="3200" b="1" dirty="0">
              <a:solidFill>
                <a:srgbClr val="C00000"/>
              </a:solidFill>
              <a:latin typeface="Times New Roman" panose="02020603050405020304" pitchFamily="18" charset="0"/>
              <a:cs typeface="Times New Roman" panose="02020603050405020304" pitchFamily="18" charset="0"/>
            </a:endParaRPr>
          </a:p>
        </p:txBody>
      </p:sp>
      <p:grpSp>
        <p:nvGrpSpPr>
          <p:cNvPr id="12" name="组合 41" descr="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
            <a:extLst>
              <a:ext uri="{FF2B5EF4-FFF2-40B4-BE49-F238E27FC236}">
                <a16:creationId xmlns:a16="http://schemas.microsoft.com/office/drawing/2014/main" xmlns="" id="{6AE755BB-37A2-324A-93DE-3E59809385F3}"/>
              </a:ext>
            </a:extLst>
          </p:cNvPr>
          <p:cNvGrpSpPr/>
          <p:nvPr/>
        </p:nvGrpSpPr>
        <p:grpSpPr>
          <a:xfrm>
            <a:off x="806881" y="1120971"/>
            <a:ext cx="3559368" cy="1391479"/>
            <a:chOff x="816429" y="816430"/>
            <a:chExt cx="2626828" cy="2815806"/>
          </a:xfrm>
        </p:grpSpPr>
        <p:sp>
          <p:nvSpPr>
            <p:cNvPr id="13" name="矩形: 圆角 42">
              <a:extLst>
                <a:ext uri="{FF2B5EF4-FFF2-40B4-BE49-F238E27FC236}">
                  <a16:creationId xmlns:a16="http://schemas.microsoft.com/office/drawing/2014/main" xmlns="" id="{CB9E6000-8D29-F844-96BB-F246C27CA639}"/>
                </a:ext>
              </a:extLst>
            </p:cNvPr>
            <p:cNvSpPr/>
            <p:nvPr/>
          </p:nvSpPr>
          <p:spPr>
            <a:xfrm>
              <a:off x="816429" y="816430"/>
              <a:ext cx="2558532" cy="2558141"/>
            </a:xfrm>
            <a:prstGeom prst="roundRect">
              <a:avLst>
                <a:gd name="adj" fmla="val 990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3200" i="1" dirty="0">
                  <a:solidFill>
                    <a:schemeClr val="tx1">
                      <a:lumMod val="10000"/>
                    </a:schemeClr>
                  </a:solidFill>
                  <a:latin typeface="Times New Roman" panose="02020603050405020304" pitchFamily="18" charset="0"/>
                  <a:cs typeface="Times New Roman" panose="02020603050405020304" pitchFamily="18" charset="0"/>
                </a:rPr>
                <a:t>Tham thì thâm, được voi đòi tiên</a:t>
              </a:r>
              <a:endParaRPr lang="zh-CN" altLang="en-US" sz="3200" i="1" dirty="0">
                <a:solidFill>
                  <a:schemeClr val="tx1">
                    <a:lumMod val="10000"/>
                  </a:schemeClr>
                </a:solidFill>
                <a:latin typeface="Times New Roman" panose="02020603050405020304" pitchFamily="18" charset="0"/>
                <a:cs typeface="Times New Roman" panose="02020603050405020304" pitchFamily="18" charset="0"/>
              </a:endParaRPr>
            </a:p>
          </p:txBody>
        </p:sp>
        <p:sp>
          <p:nvSpPr>
            <p:cNvPr id="14" name="矩形: 圆角 43">
              <a:extLst>
                <a:ext uri="{FF2B5EF4-FFF2-40B4-BE49-F238E27FC236}">
                  <a16:creationId xmlns:a16="http://schemas.microsoft.com/office/drawing/2014/main" xmlns="" id="{9D9868BC-E18B-7F4E-85D0-579468EE9AF9}"/>
                </a:ext>
              </a:extLst>
            </p:cNvPr>
            <p:cNvSpPr/>
            <p:nvPr/>
          </p:nvSpPr>
          <p:spPr>
            <a:xfrm>
              <a:off x="884725" y="1074096"/>
              <a:ext cx="2558532" cy="2558140"/>
            </a:xfrm>
            <a:prstGeom prst="roundRect">
              <a:avLst>
                <a:gd name="adj" fmla="val 9905"/>
              </a:avLst>
            </a:prstGeom>
            <a:noFill/>
            <a:ln w="19050">
              <a:solidFill>
                <a:srgbClr val="795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pic>
        <p:nvPicPr>
          <p:cNvPr id="15" name="Picture 14" descr="Phát sốt về Ông Lão Đánh Cá phiên bản truyện tranh cực lạ của họa sĩ">
            <a:extLst>
              <a:ext uri="{FF2B5EF4-FFF2-40B4-BE49-F238E27FC236}">
                <a16:creationId xmlns:a16="http://schemas.microsoft.com/office/drawing/2014/main" xmlns="" id="{9207F8DB-02AE-B04E-8FE7-19431448F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160" y="2434933"/>
            <a:ext cx="2189336" cy="15742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Ngẫm về Thiện lương qua câu chuyện Ông lão đánh cá và con cá vàng - Chùa  Vinh Phúc">
            <a:extLst>
              <a:ext uri="{FF2B5EF4-FFF2-40B4-BE49-F238E27FC236}">
                <a16:creationId xmlns:a16="http://schemas.microsoft.com/office/drawing/2014/main" xmlns="" id="{BA8FA467-BD2B-8141-8F8D-83FA829213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5902" y="2434934"/>
            <a:ext cx="2623705" cy="15742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óm tắt văn bản Ông lão đánh cá và con cá vàng (6 mẫu) - Văn mẫu lớp 6">
            <a:extLst>
              <a:ext uri="{FF2B5EF4-FFF2-40B4-BE49-F238E27FC236}">
                <a16:creationId xmlns:a16="http://schemas.microsoft.com/office/drawing/2014/main" xmlns="" id="{89BC76BD-8533-234E-8020-2DB7A9FCD9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3935" y="815377"/>
            <a:ext cx="3031343" cy="1586719"/>
          </a:xfrm>
          <a:prstGeom prst="rect">
            <a:avLst/>
          </a:prstGeom>
          <a:noFill/>
          <a:extLst>
            <a:ext uri="{909E8E84-426E-40DD-AFC4-6F175D3DCCD1}">
              <a14:hiddenFill xmlns:a14="http://schemas.microsoft.com/office/drawing/2010/main">
                <a:solidFill>
                  <a:srgbClr val="FFFFFF"/>
                </a:solidFill>
              </a14:hiddenFill>
            </a:ext>
          </a:extLst>
        </p:spPr>
      </p:pic>
      <p:sp>
        <p:nvSpPr>
          <p:cNvPr id="11" name="Oval Callout 10">
            <a:extLst>
              <a:ext uri="{FF2B5EF4-FFF2-40B4-BE49-F238E27FC236}">
                <a16:creationId xmlns:a16="http://schemas.microsoft.com/office/drawing/2014/main" xmlns="" id="{D207233B-1869-E344-BDB1-04B430564370}"/>
              </a:ext>
            </a:extLst>
          </p:cNvPr>
          <p:cNvSpPr/>
          <p:nvPr/>
        </p:nvSpPr>
        <p:spPr>
          <a:xfrm>
            <a:off x="281892" y="2619669"/>
            <a:ext cx="4030035" cy="2036734"/>
          </a:xfrm>
          <a:prstGeom prst="wedgeEllipseCallout">
            <a:avLst>
              <a:gd name="adj1" fmla="val 51575"/>
              <a:gd name="adj2" fmla="val 6134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x-none" sz="2800" i="1" dirty="0">
                <a:solidFill>
                  <a:schemeClr val="tx1">
                    <a:lumMod val="10000"/>
                  </a:schemeClr>
                </a:solidFill>
                <a:latin typeface="Times New Roman" panose="02020603050405020304" pitchFamily="18" charset="0"/>
                <a:cs typeface="Times New Roman" panose="02020603050405020304" pitchFamily="18" charset="0"/>
              </a:rPr>
              <a:t>Bài học em rút ra được từ câu chuyện này là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45"/>
          <p:cNvSpPr txBox="1">
            <a:spLocks noGrp="1"/>
          </p:cNvSpPr>
          <p:nvPr>
            <p:ph type="title"/>
          </p:nvPr>
        </p:nvSpPr>
        <p:spPr>
          <a:xfrm>
            <a:off x="2443050" y="2713525"/>
            <a:ext cx="4257900" cy="7818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Tổng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kết</a:t>
            </a:r>
            <a:endParaRPr b="1" dirty="0">
              <a:latin typeface="Times New Roman" panose="02020603050405020304" pitchFamily="18" charset="0"/>
              <a:cs typeface="Times New Roman" panose="02020603050405020304" pitchFamily="18" charset="0"/>
            </a:endParaRPr>
          </a:p>
        </p:txBody>
      </p:sp>
      <p:sp>
        <p:nvSpPr>
          <p:cNvPr id="1430" name="Google Shape;1430;p45"/>
          <p:cNvSpPr txBox="1">
            <a:spLocks noGrp="1"/>
          </p:cNvSpPr>
          <p:nvPr>
            <p:ph type="title" idx="2"/>
          </p:nvPr>
        </p:nvSpPr>
        <p:spPr>
          <a:xfrm>
            <a:off x="3833700" y="955125"/>
            <a:ext cx="1476600" cy="9186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03</a:t>
            </a:r>
            <a:endParaRPr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sp>
        <p:nvSpPr>
          <p:cNvPr id="30" name="Google Shape;1314;p41">
            <a:extLst>
              <a:ext uri="{FF2B5EF4-FFF2-40B4-BE49-F238E27FC236}">
                <a16:creationId xmlns:a16="http://schemas.microsoft.com/office/drawing/2014/main" xmlns="" id="{6BB9DA0B-76F9-F74D-8EAF-B4F7391651AD}"/>
              </a:ext>
            </a:extLst>
          </p:cNvPr>
          <p:cNvSpPr txBox="1">
            <a:spLocks/>
          </p:cNvSpPr>
          <p:nvPr/>
        </p:nvSpPr>
        <p:spPr>
          <a:xfrm>
            <a:off x="744515" y="227138"/>
            <a:ext cx="2019284" cy="6294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870"/>
              </a:buClr>
              <a:buSzPts val="3500"/>
              <a:buFont typeface="Satisfy"/>
              <a:buNone/>
              <a:defRPr sz="3500" b="0" i="0" u="none" strike="noStrike" cap="none">
                <a:solidFill>
                  <a:srgbClr val="005870"/>
                </a:solidFill>
                <a:latin typeface="Satisfy"/>
                <a:ea typeface="Satisfy"/>
                <a:cs typeface="Satisfy"/>
                <a:sym typeface="Satisf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800" b="1" dirty="0">
                <a:latin typeface="Times New Roman" panose="02020603050405020304" pitchFamily="18" charset="0"/>
                <a:cs typeface="Times New Roman" panose="02020603050405020304" pitchFamily="18" charset="0"/>
              </a:rPr>
              <a:t>a. Chủ đề:</a:t>
            </a:r>
          </a:p>
        </p:txBody>
      </p:sp>
      <p:grpSp>
        <p:nvGrpSpPr>
          <p:cNvPr id="31" name="Google Shape;1316;p41">
            <a:extLst>
              <a:ext uri="{FF2B5EF4-FFF2-40B4-BE49-F238E27FC236}">
                <a16:creationId xmlns:a16="http://schemas.microsoft.com/office/drawing/2014/main" xmlns="" id="{E9EDA622-65A6-EB4B-B155-8BC338A35518}"/>
              </a:ext>
            </a:extLst>
          </p:cNvPr>
          <p:cNvGrpSpPr/>
          <p:nvPr/>
        </p:nvGrpSpPr>
        <p:grpSpPr>
          <a:xfrm>
            <a:off x="162072" y="225437"/>
            <a:ext cx="619915" cy="629772"/>
            <a:chOff x="747982" y="1655490"/>
            <a:chExt cx="619915" cy="629772"/>
          </a:xfrm>
        </p:grpSpPr>
        <p:sp>
          <p:nvSpPr>
            <p:cNvPr id="32" name="Google Shape;1317;p41">
              <a:extLst>
                <a:ext uri="{FF2B5EF4-FFF2-40B4-BE49-F238E27FC236}">
                  <a16:creationId xmlns:a16="http://schemas.microsoft.com/office/drawing/2014/main" xmlns="" id="{FE0ED310-286B-F64A-8D23-E3CCE85227C5}"/>
                </a:ext>
              </a:extLst>
            </p:cNvPr>
            <p:cNvSpPr/>
            <p:nvPr/>
          </p:nvSpPr>
          <p:spPr>
            <a:xfrm rot="-240744" flipH="1">
              <a:off x="767935" y="1675058"/>
              <a:ext cx="580009" cy="590635"/>
            </a:xfrm>
            <a:custGeom>
              <a:avLst/>
              <a:gdLst/>
              <a:ahLst/>
              <a:cxnLst/>
              <a:rect l="l" t="t" r="r" b="b"/>
              <a:pathLst>
                <a:path w="13209" h="13451" extrusionOk="0">
                  <a:moveTo>
                    <a:pt x="10201" y="5155"/>
                  </a:moveTo>
                  <a:cubicBezTo>
                    <a:pt x="10836" y="4996"/>
                    <a:pt x="11479" y="4938"/>
                    <a:pt x="12131" y="5122"/>
                  </a:cubicBezTo>
                  <a:cubicBezTo>
                    <a:pt x="12198" y="5139"/>
                    <a:pt x="12265" y="5164"/>
                    <a:pt x="12323" y="5189"/>
                  </a:cubicBezTo>
                  <a:cubicBezTo>
                    <a:pt x="12390" y="5214"/>
                    <a:pt x="12423" y="5222"/>
                    <a:pt x="12473" y="5247"/>
                  </a:cubicBezTo>
                  <a:cubicBezTo>
                    <a:pt x="12515" y="5264"/>
                    <a:pt x="12540" y="5281"/>
                    <a:pt x="12565" y="5289"/>
                  </a:cubicBezTo>
                  <a:cubicBezTo>
                    <a:pt x="12841" y="5414"/>
                    <a:pt x="13042" y="5648"/>
                    <a:pt x="13125" y="5941"/>
                  </a:cubicBezTo>
                  <a:cubicBezTo>
                    <a:pt x="13175" y="6141"/>
                    <a:pt x="13133" y="6358"/>
                    <a:pt x="13000" y="6525"/>
                  </a:cubicBezTo>
                  <a:cubicBezTo>
                    <a:pt x="12824" y="6734"/>
                    <a:pt x="12540" y="6818"/>
                    <a:pt x="12281" y="6893"/>
                  </a:cubicBezTo>
                  <a:cubicBezTo>
                    <a:pt x="12440" y="7035"/>
                    <a:pt x="12590" y="7194"/>
                    <a:pt x="12724" y="7361"/>
                  </a:cubicBezTo>
                  <a:cubicBezTo>
                    <a:pt x="13209" y="7971"/>
                    <a:pt x="13108" y="8864"/>
                    <a:pt x="12490" y="9341"/>
                  </a:cubicBezTo>
                  <a:cubicBezTo>
                    <a:pt x="11680" y="10009"/>
                    <a:pt x="10502" y="9900"/>
                    <a:pt x="9466" y="9458"/>
                  </a:cubicBezTo>
                  <a:cubicBezTo>
                    <a:pt x="9675" y="9800"/>
                    <a:pt x="9834" y="10176"/>
                    <a:pt x="9934" y="10569"/>
                  </a:cubicBezTo>
                  <a:cubicBezTo>
                    <a:pt x="10143" y="11496"/>
                    <a:pt x="9900" y="12599"/>
                    <a:pt x="9098" y="12983"/>
                  </a:cubicBezTo>
                  <a:cubicBezTo>
                    <a:pt x="8121" y="13451"/>
                    <a:pt x="6759" y="12849"/>
                    <a:pt x="6383" y="11772"/>
                  </a:cubicBezTo>
                  <a:cubicBezTo>
                    <a:pt x="6233" y="11930"/>
                    <a:pt x="6058" y="12064"/>
                    <a:pt x="5865" y="12181"/>
                  </a:cubicBezTo>
                  <a:cubicBezTo>
                    <a:pt x="5398" y="12415"/>
                    <a:pt x="4830" y="12198"/>
                    <a:pt x="4637" y="11705"/>
                  </a:cubicBezTo>
                  <a:cubicBezTo>
                    <a:pt x="4445" y="11195"/>
                    <a:pt x="4495" y="10652"/>
                    <a:pt x="4662" y="10092"/>
                  </a:cubicBezTo>
                  <a:cubicBezTo>
                    <a:pt x="3936" y="10761"/>
                    <a:pt x="2916" y="11229"/>
                    <a:pt x="1939" y="10920"/>
                  </a:cubicBezTo>
                  <a:cubicBezTo>
                    <a:pt x="1897" y="10903"/>
                    <a:pt x="1864" y="10886"/>
                    <a:pt x="1830" y="10869"/>
                  </a:cubicBezTo>
                  <a:cubicBezTo>
                    <a:pt x="1287" y="10585"/>
                    <a:pt x="1145" y="9691"/>
                    <a:pt x="1455" y="9107"/>
                  </a:cubicBezTo>
                  <a:cubicBezTo>
                    <a:pt x="1563" y="8898"/>
                    <a:pt x="1739" y="8614"/>
                    <a:pt x="1739" y="8614"/>
                  </a:cubicBezTo>
                  <a:lnTo>
                    <a:pt x="1672" y="8614"/>
                  </a:lnTo>
                  <a:cubicBezTo>
                    <a:pt x="978" y="8580"/>
                    <a:pt x="1" y="8430"/>
                    <a:pt x="293" y="7411"/>
                  </a:cubicBezTo>
                  <a:cubicBezTo>
                    <a:pt x="494" y="6709"/>
                    <a:pt x="1279" y="6383"/>
                    <a:pt x="1881" y="6241"/>
                  </a:cubicBezTo>
                  <a:cubicBezTo>
                    <a:pt x="1964" y="6225"/>
                    <a:pt x="2048" y="6208"/>
                    <a:pt x="2140" y="6191"/>
                  </a:cubicBezTo>
                  <a:cubicBezTo>
                    <a:pt x="2023" y="6149"/>
                    <a:pt x="1914" y="6116"/>
                    <a:pt x="1805" y="6074"/>
                  </a:cubicBezTo>
                  <a:cubicBezTo>
                    <a:pt x="1154" y="5840"/>
                    <a:pt x="527" y="5331"/>
                    <a:pt x="644" y="4587"/>
                  </a:cubicBezTo>
                  <a:cubicBezTo>
                    <a:pt x="678" y="4378"/>
                    <a:pt x="761" y="4178"/>
                    <a:pt x="886" y="4002"/>
                  </a:cubicBezTo>
                  <a:cubicBezTo>
                    <a:pt x="945" y="3877"/>
                    <a:pt x="1028" y="3760"/>
                    <a:pt x="1137" y="3660"/>
                  </a:cubicBezTo>
                  <a:cubicBezTo>
                    <a:pt x="1580" y="3234"/>
                    <a:pt x="2257" y="3134"/>
                    <a:pt x="2825" y="3276"/>
                  </a:cubicBezTo>
                  <a:cubicBezTo>
                    <a:pt x="2825" y="3276"/>
                    <a:pt x="2449" y="2632"/>
                    <a:pt x="2415" y="2265"/>
                  </a:cubicBezTo>
                  <a:cubicBezTo>
                    <a:pt x="2348" y="1605"/>
                    <a:pt x="2891" y="1045"/>
                    <a:pt x="3551" y="1087"/>
                  </a:cubicBezTo>
                  <a:cubicBezTo>
                    <a:pt x="4713" y="1112"/>
                    <a:pt x="5665" y="2106"/>
                    <a:pt x="6191" y="3092"/>
                  </a:cubicBezTo>
                  <a:cubicBezTo>
                    <a:pt x="6108" y="2206"/>
                    <a:pt x="6358" y="1321"/>
                    <a:pt x="6893" y="619"/>
                  </a:cubicBezTo>
                  <a:cubicBezTo>
                    <a:pt x="7261" y="151"/>
                    <a:pt x="8029" y="1"/>
                    <a:pt x="8455" y="469"/>
                  </a:cubicBezTo>
                  <a:cubicBezTo>
                    <a:pt x="8723" y="761"/>
                    <a:pt x="8831" y="1179"/>
                    <a:pt x="8898" y="1588"/>
                  </a:cubicBezTo>
                  <a:lnTo>
                    <a:pt x="8931" y="1797"/>
                  </a:lnTo>
                  <a:lnTo>
                    <a:pt x="8982" y="1763"/>
                  </a:lnTo>
                  <a:cubicBezTo>
                    <a:pt x="9900" y="1271"/>
                    <a:pt x="11045" y="1162"/>
                    <a:pt x="11814" y="1880"/>
                  </a:cubicBezTo>
                  <a:cubicBezTo>
                    <a:pt x="11947" y="2006"/>
                    <a:pt x="12047" y="2173"/>
                    <a:pt x="12098" y="2348"/>
                  </a:cubicBezTo>
                  <a:cubicBezTo>
                    <a:pt x="12231" y="2908"/>
                    <a:pt x="11872" y="3468"/>
                    <a:pt x="11555" y="3885"/>
                  </a:cubicBezTo>
                  <a:cubicBezTo>
                    <a:pt x="11170" y="4378"/>
                    <a:pt x="10711" y="4804"/>
                    <a:pt x="10201" y="5155"/>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1318;p41">
              <a:extLst>
                <a:ext uri="{FF2B5EF4-FFF2-40B4-BE49-F238E27FC236}">
                  <a16:creationId xmlns:a16="http://schemas.microsoft.com/office/drawing/2014/main" xmlns="" id="{12F2642F-BE1E-A84D-BA7C-A2F7F817BF87}"/>
                </a:ext>
              </a:extLst>
            </p:cNvPr>
            <p:cNvSpPr/>
            <p:nvPr/>
          </p:nvSpPr>
          <p:spPr>
            <a:xfrm rot="-240744" flipH="1">
              <a:off x="868799" y="1810428"/>
              <a:ext cx="388517" cy="319578"/>
            </a:xfrm>
            <a:custGeom>
              <a:avLst/>
              <a:gdLst/>
              <a:ahLst/>
              <a:cxnLst/>
              <a:rect l="l" t="t" r="r" b="b"/>
              <a:pathLst>
                <a:path w="8848" h="7278" extrusionOk="0">
                  <a:moveTo>
                    <a:pt x="6015" y="1"/>
                  </a:moveTo>
                  <a:lnTo>
                    <a:pt x="5781" y="84"/>
                  </a:lnTo>
                  <a:cubicBezTo>
                    <a:pt x="5781" y="84"/>
                    <a:pt x="5531" y="569"/>
                    <a:pt x="5389" y="920"/>
                  </a:cubicBezTo>
                  <a:cubicBezTo>
                    <a:pt x="5330" y="1062"/>
                    <a:pt x="5280" y="1204"/>
                    <a:pt x="5230" y="1354"/>
                  </a:cubicBezTo>
                  <a:cubicBezTo>
                    <a:pt x="5188" y="1488"/>
                    <a:pt x="5146" y="1621"/>
                    <a:pt x="5105" y="1763"/>
                  </a:cubicBezTo>
                  <a:cubicBezTo>
                    <a:pt x="5046" y="2014"/>
                    <a:pt x="4971" y="2273"/>
                    <a:pt x="4887" y="2524"/>
                  </a:cubicBezTo>
                  <a:cubicBezTo>
                    <a:pt x="4821" y="2674"/>
                    <a:pt x="4779" y="2841"/>
                    <a:pt x="4779" y="3017"/>
                  </a:cubicBezTo>
                  <a:cubicBezTo>
                    <a:pt x="4779" y="3017"/>
                    <a:pt x="4749" y="3058"/>
                    <a:pt x="4773" y="3058"/>
                  </a:cubicBezTo>
                  <a:cubicBezTo>
                    <a:pt x="4795" y="3058"/>
                    <a:pt x="4862" y="3023"/>
                    <a:pt x="5038" y="2891"/>
                  </a:cubicBezTo>
                  <a:cubicBezTo>
                    <a:pt x="5172" y="2716"/>
                    <a:pt x="5280" y="2540"/>
                    <a:pt x="5372" y="2348"/>
                  </a:cubicBezTo>
                  <a:lnTo>
                    <a:pt x="5564" y="1839"/>
                  </a:lnTo>
                  <a:cubicBezTo>
                    <a:pt x="5731" y="1312"/>
                    <a:pt x="5873" y="778"/>
                    <a:pt x="6082" y="268"/>
                  </a:cubicBezTo>
                  <a:cubicBezTo>
                    <a:pt x="6116" y="193"/>
                    <a:pt x="6015" y="1"/>
                    <a:pt x="6015" y="1"/>
                  </a:cubicBezTo>
                  <a:close/>
                  <a:moveTo>
                    <a:pt x="7987" y="502"/>
                  </a:moveTo>
                  <a:lnTo>
                    <a:pt x="7795" y="560"/>
                  </a:lnTo>
                  <a:cubicBezTo>
                    <a:pt x="7319" y="1204"/>
                    <a:pt x="6592" y="1839"/>
                    <a:pt x="5915" y="2449"/>
                  </a:cubicBezTo>
                  <a:cubicBezTo>
                    <a:pt x="5029" y="3225"/>
                    <a:pt x="5531" y="2808"/>
                    <a:pt x="5096" y="3058"/>
                  </a:cubicBezTo>
                  <a:cubicBezTo>
                    <a:pt x="5096" y="3058"/>
                    <a:pt x="4971" y="3234"/>
                    <a:pt x="5071" y="3259"/>
                  </a:cubicBezTo>
                  <a:cubicBezTo>
                    <a:pt x="5074" y="3260"/>
                    <a:pt x="5076" y="3261"/>
                    <a:pt x="5079" y="3261"/>
                  </a:cubicBezTo>
                  <a:cubicBezTo>
                    <a:pt x="5097" y="3261"/>
                    <a:pt x="5121" y="3242"/>
                    <a:pt x="5121" y="3242"/>
                  </a:cubicBezTo>
                  <a:lnTo>
                    <a:pt x="5172" y="3276"/>
                  </a:lnTo>
                  <a:cubicBezTo>
                    <a:pt x="5172" y="3276"/>
                    <a:pt x="5531" y="3242"/>
                    <a:pt x="5556" y="3234"/>
                  </a:cubicBezTo>
                  <a:cubicBezTo>
                    <a:pt x="5890" y="3067"/>
                    <a:pt x="6199" y="2850"/>
                    <a:pt x="6458" y="2591"/>
                  </a:cubicBezTo>
                  <a:cubicBezTo>
                    <a:pt x="6909" y="2164"/>
                    <a:pt x="7678" y="1346"/>
                    <a:pt x="7678" y="1346"/>
                  </a:cubicBezTo>
                  <a:cubicBezTo>
                    <a:pt x="7836" y="1095"/>
                    <a:pt x="7945" y="803"/>
                    <a:pt x="7987" y="502"/>
                  </a:cubicBezTo>
                  <a:close/>
                  <a:moveTo>
                    <a:pt x="5213" y="3635"/>
                  </a:moveTo>
                  <a:cubicBezTo>
                    <a:pt x="5220" y="3637"/>
                    <a:pt x="5225" y="3638"/>
                    <a:pt x="5229" y="3639"/>
                  </a:cubicBezTo>
                  <a:lnTo>
                    <a:pt x="5229" y="3639"/>
                  </a:lnTo>
                  <a:cubicBezTo>
                    <a:pt x="5229" y="3637"/>
                    <a:pt x="5237" y="3635"/>
                    <a:pt x="5263" y="3635"/>
                  </a:cubicBezTo>
                  <a:close/>
                  <a:moveTo>
                    <a:pt x="5229" y="3639"/>
                  </a:moveTo>
                  <a:cubicBezTo>
                    <a:pt x="5230" y="3642"/>
                    <a:pt x="5244" y="3646"/>
                    <a:pt x="5247" y="3646"/>
                  </a:cubicBezTo>
                  <a:cubicBezTo>
                    <a:pt x="5249" y="3646"/>
                    <a:pt x="5246" y="3644"/>
                    <a:pt x="5229" y="3639"/>
                  </a:cubicBezTo>
                  <a:close/>
                  <a:moveTo>
                    <a:pt x="1674" y="1961"/>
                  </a:moveTo>
                  <a:cubicBezTo>
                    <a:pt x="1472" y="1961"/>
                    <a:pt x="1277" y="2010"/>
                    <a:pt x="1095" y="2098"/>
                  </a:cubicBezTo>
                  <a:lnTo>
                    <a:pt x="1220" y="2240"/>
                  </a:lnTo>
                  <a:cubicBezTo>
                    <a:pt x="1345" y="2273"/>
                    <a:pt x="1462" y="2315"/>
                    <a:pt x="1571" y="2357"/>
                  </a:cubicBezTo>
                  <a:cubicBezTo>
                    <a:pt x="2248" y="2582"/>
                    <a:pt x="2891" y="2900"/>
                    <a:pt x="3492" y="3284"/>
                  </a:cubicBezTo>
                  <a:cubicBezTo>
                    <a:pt x="4094" y="3685"/>
                    <a:pt x="4142" y="3763"/>
                    <a:pt x="4172" y="3763"/>
                  </a:cubicBezTo>
                  <a:cubicBezTo>
                    <a:pt x="4187" y="3763"/>
                    <a:pt x="4197" y="3743"/>
                    <a:pt x="4269" y="3735"/>
                  </a:cubicBezTo>
                  <a:cubicBezTo>
                    <a:pt x="4286" y="3735"/>
                    <a:pt x="4294" y="3727"/>
                    <a:pt x="4303" y="3718"/>
                  </a:cubicBezTo>
                  <a:cubicBezTo>
                    <a:pt x="4436" y="3585"/>
                    <a:pt x="4395" y="3668"/>
                    <a:pt x="4228" y="3426"/>
                  </a:cubicBezTo>
                  <a:cubicBezTo>
                    <a:pt x="4228" y="3426"/>
                    <a:pt x="4010" y="3192"/>
                    <a:pt x="3860" y="3025"/>
                  </a:cubicBezTo>
                  <a:cubicBezTo>
                    <a:pt x="3459" y="2616"/>
                    <a:pt x="1763" y="1964"/>
                    <a:pt x="1763" y="1964"/>
                  </a:cubicBezTo>
                  <a:cubicBezTo>
                    <a:pt x="1733" y="1962"/>
                    <a:pt x="1704" y="1961"/>
                    <a:pt x="1674" y="1961"/>
                  </a:cubicBezTo>
                  <a:close/>
                  <a:moveTo>
                    <a:pt x="2899" y="318"/>
                  </a:moveTo>
                  <a:lnTo>
                    <a:pt x="2908" y="444"/>
                  </a:lnTo>
                  <a:cubicBezTo>
                    <a:pt x="3217" y="769"/>
                    <a:pt x="3484" y="1129"/>
                    <a:pt x="3718" y="1513"/>
                  </a:cubicBezTo>
                  <a:cubicBezTo>
                    <a:pt x="3935" y="1905"/>
                    <a:pt x="4111" y="2306"/>
                    <a:pt x="4261" y="2724"/>
                  </a:cubicBezTo>
                  <a:cubicBezTo>
                    <a:pt x="4403" y="3209"/>
                    <a:pt x="4629" y="3877"/>
                    <a:pt x="4629" y="3877"/>
                  </a:cubicBezTo>
                  <a:lnTo>
                    <a:pt x="4771" y="3501"/>
                  </a:lnTo>
                  <a:cubicBezTo>
                    <a:pt x="4729" y="3025"/>
                    <a:pt x="4712" y="2858"/>
                    <a:pt x="4679" y="2666"/>
                  </a:cubicBezTo>
                  <a:cubicBezTo>
                    <a:pt x="4679" y="2616"/>
                    <a:pt x="4662" y="2565"/>
                    <a:pt x="4654" y="2515"/>
                  </a:cubicBezTo>
                  <a:cubicBezTo>
                    <a:pt x="4520" y="1972"/>
                    <a:pt x="3893" y="1078"/>
                    <a:pt x="3893" y="1078"/>
                  </a:cubicBezTo>
                  <a:cubicBezTo>
                    <a:pt x="3534" y="686"/>
                    <a:pt x="2899" y="318"/>
                    <a:pt x="2899" y="318"/>
                  </a:cubicBezTo>
                  <a:close/>
                  <a:moveTo>
                    <a:pt x="4808" y="4629"/>
                  </a:moveTo>
                  <a:cubicBezTo>
                    <a:pt x="4809" y="4632"/>
                    <a:pt x="4809" y="4636"/>
                    <a:pt x="4810" y="4640"/>
                  </a:cubicBezTo>
                  <a:lnTo>
                    <a:pt x="4810" y="4640"/>
                  </a:lnTo>
                  <a:lnTo>
                    <a:pt x="4812" y="4629"/>
                  </a:lnTo>
                  <a:close/>
                  <a:moveTo>
                    <a:pt x="4804" y="4629"/>
                  </a:moveTo>
                  <a:cubicBezTo>
                    <a:pt x="4704" y="4646"/>
                    <a:pt x="4796" y="4721"/>
                    <a:pt x="4796" y="4721"/>
                  </a:cubicBezTo>
                  <a:cubicBezTo>
                    <a:pt x="4824" y="4711"/>
                    <a:pt x="4817" y="4668"/>
                    <a:pt x="4810" y="4640"/>
                  </a:cubicBezTo>
                  <a:lnTo>
                    <a:pt x="4810" y="4640"/>
                  </a:lnTo>
                  <a:lnTo>
                    <a:pt x="4809" y="4648"/>
                  </a:lnTo>
                  <a:lnTo>
                    <a:pt x="4809" y="4648"/>
                  </a:lnTo>
                  <a:cubicBezTo>
                    <a:pt x="4807" y="4641"/>
                    <a:pt x="4806" y="4634"/>
                    <a:pt x="4804" y="4629"/>
                  </a:cubicBezTo>
                  <a:close/>
                  <a:moveTo>
                    <a:pt x="5389" y="4027"/>
                  </a:moveTo>
                  <a:cubicBezTo>
                    <a:pt x="4963" y="4103"/>
                    <a:pt x="5263" y="4119"/>
                    <a:pt x="5263" y="4119"/>
                  </a:cubicBezTo>
                  <a:cubicBezTo>
                    <a:pt x="5263" y="4119"/>
                    <a:pt x="5121" y="4136"/>
                    <a:pt x="5430" y="4245"/>
                  </a:cubicBezTo>
                  <a:lnTo>
                    <a:pt x="5489" y="4270"/>
                  </a:lnTo>
                  <a:cubicBezTo>
                    <a:pt x="5488" y="4269"/>
                    <a:pt x="5487" y="4269"/>
                    <a:pt x="5487" y="4269"/>
                  </a:cubicBezTo>
                  <a:lnTo>
                    <a:pt x="5487" y="4269"/>
                  </a:lnTo>
                  <a:cubicBezTo>
                    <a:pt x="5482" y="4269"/>
                    <a:pt x="5688" y="4356"/>
                    <a:pt x="5840" y="4420"/>
                  </a:cubicBezTo>
                  <a:cubicBezTo>
                    <a:pt x="6057" y="4504"/>
                    <a:pt x="6533" y="4654"/>
                    <a:pt x="6533" y="4654"/>
                  </a:cubicBezTo>
                  <a:cubicBezTo>
                    <a:pt x="7169" y="4800"/>
                    <a:pt x="7811" y="4876"/>
                    <a:pt x="8459" y="4876"/>
                  </a:cubicBezTo>
                  <a:cubicBezTo>
                    <a:pt x="8552" y="4876"/>
                    <a:pt x="8645" y="4874"/>
                    <a:pt x="8739" y="4871"/>
                  </a:cubicBezTo>
                  <a:lnTo>
                    <a:pt x="8847" y="4763"/>
                  </a:lnTo>
                  <a:lnTo>
                    <a:pt x="8655" y="4646"/>
                  </a:lnTo>
                  <a:cubicBezTo>
                    <a:pt x="8146" y="4629"/>
                    <a:pt x="7644" y="4554"/>
                    <a:pt x="7151" y="4437"/>
                  </a:cubicBezTo>
                  <a:cubicBezTo>
                    <a:pt x="6199" y="4220"/>
                    <a:pt x="6550" y="4286"/>
                    <a:pt x="6433" y="4261"/>
                  </a:cubicBezTo>
                  <a:cubicBezTo>
                    <a:pt x="6082" y="4161"/>
                    <a:pt x="5740" y="4086"/>
                    <a:pt x="5389" y="4027"/>
                  </a:cubicBezTo>
                  <a:close/>
                  <a:moveTo>
                    <a:pt x="3182" y="3644"/>
                  </a:moveTo>
                  <a:cubicBezTo>
                    <a:pt x="2424" y="3644"/>
                    <a:pt x="1664" y="3895"/>
                    <a:pt x="969" y="4220"/>
                  </a:cubicBezTo>
                  <a:cubicBezTo>
                    <a:pt x="911" y="4253"/>
                    <a:pt x="502" y="4462"/>
                    <a:pt x="209" y="4654"/>
                  </a:cubicBezTo>
                  <a:cubicBezTo>
                    <a:pt x="117" y="4712"/>
                    <a:pt x="42" y="4796"/>
                    <a:pt x="0" y="4896"/>
                  </a:cubicBezTo>
                  <a:lnTo>
                    <a:pt x="142" y="4938"/>
                  </a:lnTo>
                  <a:cubicBezTo>
                    <a:pt x="343" y="4863"/>
                    <a:pt x="543" y="4788"/>
                    <a:pt x="752" y="4721"/>
                  </a:cubicBezTo>
                  <a:cubicBezTo>
                    <a:pt x="1395" y="4520"/>
                    <a:pt x="769" y="4712"/>
                    <a:pt x="1421" y="4512"/>
                  </a:cubicBezTo>
                  <a:cubicBezTo>
                    <a:pt x="2022" y="4328"/>
                    <a:pt x="3384" y="4169"/>
                    <a:pt x="3384" y="4169"/>
                  </a:cubicBezTo>
                  <a:cubicBezTo>
                    <a:pt x="4010" y="4128"/>
                    <a:pt x="4403" y="4111"/>
                    <a:pt x="4403" y="4111"/>
                  </a:cubicBezTo>
                  <a:cubicBezTo>
                    <a:pt x="4537" y="4052"/>
                    <a:pt x="4244" y="3835"/>
                    <a:pt x="4236" y="3827"/>
                  </a:cubicBezTo>
                  <a:cubicBezTo>
                    <a:pt x="3890" y="3699"/>
                    <a:pt x="3536" y="3644"/>
                    <a:pt x="3182" y="3644"/>
                  </a:cubicBezTo>
                  <a:close/>
                  <a:moveTo>
                    <a:pt x="4080" y="4276"/>
                  </a:moveTo>
                  <a:cubicBezTo>
                    <a:pt x="3987" y="4276"/>
                    <a:pt x="3902" y="4286"/>
                    <a:pt x="3902" y="4286"/>
                  </a:cubicBezTo>
                  <a:cubicBezTo>
                    <a:pt x="3016" y="4470"/>
                    <a:pt x="2832" y="4621"/>
                    <a:pt x="2197" y="4938"/>
                  </a:cubicBezTo>
                  <a:cubicBezTo>
                    <a:pt x="1771" y="5147"/>
                    <a:pt x="1220" y="5865"/>
                    <a:pt x="1220" y="5865"/>
                  </a:cubicBezTo>
                  <a:lnTo>
                    <a:pt x="1354" y="5865"/>
                  </a:lnTo>
                  <a:cubicBezTo>
                    <a:pt x="2022" y="5306"/>
                    <a:pt x="2799" y="5105"/>
                    <a:pt x="3442" y="4754"/>
                  </a:cubicBezTo>
                  <a:lnTo>
                    <a:pt x="4236" y="4412"/>
                  </a:lnTo>
                  <a:cubicBezTo>
                    <a:pt x="4219" y="4403"/>
                    <a:pt x="4303" y="4395"/>
                    <a:pt x="4294" y="4387"/>
                  </a:cubicBezTo>
                  <a:cubicBezTo>
                    <a:pt x="4342" y="4295"/>
                    <a:pt x="4205" y="4276"/>
                    <a:pt x="4080" y="4276"/>
                  </a:cubicBezTo>
                  <a:close/>
                  <a:moveTo>
                    <a:pt x="4611" y="4831"/>
                  </a:moveTo>
                  <a:cubicBezTo>
                    <a:pt x="4587" y="4831"/>
                    <a:pt x="4587" y="4913"/>
                    <a:pt x="4587" y="4913"/>
                  </a:cubicBezTo>
                  <a:cubicBezTo>
                    <a:pt x="4587" y="4913"/>
                    <a:pt x="4576" y="4887"/>
                    <a:pt x="4574" y="4887"/>
                  </a:cubicBezTo>
                  <a:lnTo>
                    <a:pt x="4574" y="4887"/>
                  </a:lnTo>
                  <a:cubicBezTo>
                    <a:pt x="4573" y="4887"/>
                    <a:pt x="4577" y="4904"/>
                    <a:pt x="4595" y="4963"/>
                  </a:cubicBezTo>
                  <a:cubicBezTo>
                    <a:pt x="4879" y="5999"/>
                    <a:pt x="4720" y="5423"/>
                    <a:pt x="4762" y="5807"/>
                  </a:cubicBezTo>
                  <a:cubicBezTo>
                    <a:pt x="4812" y="6283"/>
                    <a:pt x="5088" y="7260"/>
                    <a:pt x="5088" y="7260"/>
                  </a:cubicBezTo>
                  <a:lnTo>
                    <a:pt x="5155" y="7160"/>
                  </a:lnTo>
                  <a:cubicBezTo>
                    <a:pt x="5121" y="6843"/>
                    <a:pt x="5105" y="6525"/>
                    <a:pt x="5071" y="6216"/>
                  </a:cubicBezTo>
                  <a:cubicBezTo>
                    <a:pt x="5046" y="6016"/>
                    <a:pt x="5013" y="5815"/>
                    <a:pt x="4971" y="5623"/>
                  </a:cubicBezTo>
                  <a:cubicBezTo>
                    <a:pt x="4963" y="5598"/>
                    <a:pt x="4954" y="5581"/>
                    <a:pt x="4954" y="5556"/>
                  </a:cubicBezTo>
                  <a:cubicBezTo>
                    <a:pt x="4938" y="5514"/>
                    <a:pt x="4812" y="5205"/>
                    <a:pt x="4670" y="4913"/>
                  </a:cubicBezTo>
                  <a:cubicBezTo>
                    <a:pt x="4642" y="4852"/>
                    <a:pt x="4624" y="4831"/>
                    <a:pt x="4611" y="4831"/>
                  </a:cubicBezTo>
                  <a:close/>
                  <a:moveTo>
                    <a:pt x="4807" y="4609"/>
                  </a:moveTo>
                  <a:cubicBezTo>
                    <a:pt x="4804" y="4609"/>
                    <a:pt x="4804" y="4615"/>
                    <a:pt x="4804" y="4629"/>
                  </a:cubicBezTo>
                  <a:lnTo>
                    <a:pt x="4808" y="4629"/>
                  </a:lnTo>
                  <a:cubicBezTo>
                    <a:pt x="4806" y="4621"/>
                    <a:pt x="4805" y="4615"/>
                    <a:pt x="4807" y="4615"/>
                  </a:cubicBezTo>
                  <a:lnTo>
                    <a:pt x="4807" y="4615"/>
                  </a:lnTo>
                  <a:cubicBezTo>
                    <a:pt x="4812" y="4615"/>
                    <a:pt x="4844" y="4666"/>
                    <a:pt x="4954" y="4838"/>
                  </a:cubicBezTo>
                  <a:cubicBezTo>
                    <a:pt x="5146" y="5147"/>
                    <a:pt x="5305" y="5473"/>
                    <a:pt x="5439" y="5815"/>
                  </a:cubicBezTo>
                  <a:cubicBezTo>
                    <a:pt x="5573" y="6133"/>
                    <a:pt x="5915" y="7277"/>
                    <a:pt x="5915" y="7277"/>
                  </a:cubicBezTo>
                  <a:lnTo>
                    <a:pt x="5982" y="7202"/>
                  </a:lnTo>
                  <a:cubicBezTo>
                    <a:pt x="5974" y="6893"/>
                    <a:pt x="5940" y="6592"/>
                    <a:pt x="5882" y="6291"/>
                  </a:cubicBezTo>
                  <a:cubicBezTo>
                    <a:pt x="5840" y="6141"/>
                    <a:pt x="5790" y="5982"/>
                    <a:pt x="5731" y="5832"/>
                  </a:cubicBezTo>
                  <a:cubicBezTo>
                    <a:pt x="5554" y="5380"/>
                    <a:pt x="5431" y="4618"/>
                    <a:pt x="4882" y="4618"/>
                  </a:cubicBezTo>
                  <a:cubicBezTo>
                    <a:pt x="4862" y="4618"/>
                    <a:pt x="4842" y="4619"/>
                    <a:pt x="4821" y="4621"/>
                  </a:cubicBezTo>
                  <a:cubicBezTo>
                    <a:pt x="4813" y="4613"/>
                    <a:pt x="4809" y="4609"/>
                    <a:pt x="4807" y="46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1319;p41">
              <a:extLst>
                <a:ext uri="{FF2B5EF4-FFF2-40B4-BE49-F238E27FC236}">
                  <a16:creationId xmlns:a16="http://schemas.microsoft.com/office/drawing/2014/main" xmlns="" id="{A8679DEC-DF94-1B4A-B70F-AE0260EA9843}"/>
                </a:ext>
              </a:extLst>
            </p:cNvPr>
            <p:cNvSpPr/>
            <p:nvPr/>
          </p:nvSpPr>
          <p:spPr>
            <a:xfrm rot="-240744" flipH="1">
              <a:off x="988226" y="1914933"/>
              <a:ext cx="140293" cy="126944"/>
            </a:xfrm>
            <a:custGeom>
              <a:avLst/>
              <a:gdLst/>
              <a:ahLst/>
              <a:cxnLst/>
              <a:rect l="l" t="t" r="r" b="b"/>
              <a:pathLst>
                <a:path w="3195" h="2891" extrusionOk="0">
                  <a:moveTo>
                    <a:pt x="1627" y="0"/>
                  </a:moveTo>
                  <a:cubicBezTo>
                    <a:pt x="1089" y="0"/>
                    <a:pt x="587" y="373"/>
                    <a:pt x="363" y="987"/>
                  </a:cubicBezTo>
                  <a:cubicBezTo>
                    <a:pt x="1" y="1984"/>
                    <a:pt x="965" y="2890"/>
                    <a:pt x="1891" y="2890"/>
                  </a:cubicBezTo>
                  <a:cubicBezTo>
                    <a:pt x="2013" y="2890"/>
                    <a:pt x="2134" y="2875"/>
                    <a:pt x="2251" y="2842"/>
                  </a:cubicBezTo>
                  <a:cubicBezTo>
                    <a:pt x="2927" y="2650"/>
                    <a:pt x="3195" y="1898"/>
                    <a:pt x="3053" y="1271"/>
                  </a:cubicBezTo>
                  <a:cubicBezTo>
                    <a:pt x="2961" y="904"/>
                    <a:pt x="2752" y="578"/>
                    <a:pt x="2468" y="327"/>
                  </a:cubicBezTo>
                  <a:cubicBezTo>
                    <a:pt x="2201" y="103"/>
                    <a:pt x="1909" y="0"/>
                    <a:pt x="1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5" name="Google Shape;1320;p41">
            <a:extLst>
              <a:ext uri="{FF2B5EF4-FFF2-40B4-BE49-F238E27FC236}">
                <a16:creationId xmlns:a16="http://schemas.microsoft.com/office/drawing/2014/main" xmlns="" id="{3D6A254C-B9AA-1147-AAA5-70C1EB3E62F5}"/>
              </a:ext>
            </a:extLst>
          </p:cNvPr>
          <p:cNvGrpSpPr/>
          <p:nvPr/>
        </p:nvGrpSpPr>
        <p:grpSpPr>
          <a:xfrm>
            <a:off x="162071" y="2361789"/>
            <a:ext cx="619915" cy="629772"/>
            <a:chOff x="747982" y="1655490"/>
            <a:chExt cx="619915" cy="629772"/>
          </a:xfrm>
        </p:grpSpPr>
        <p:sp>
          <p:nvSpPr>
            <p:cNvPr id="36" name="Google Shape;1321;p41">
              <a:extLst>
                <a:ext uri="{FF2B5EF4-FFF2-40B4-BE49-F238E27FC236}">
                  <a16:creationId xmlns:a16="http://schemas.microsoft.com/office/drawing/2014/main" xmlns="" id="{ABAA5039-47EA-B64C-8522-DEC5B26B9CFA}"/>
                </a:ext>
              </a:extLst>
            </p:cNvPr>
            <p:cNvSpPr/>
            <p:nvPr/>
          </p:nvSpPr>
          <p:spPr>
            <a:xfrm rot="-240744" flipH="1">
              <a:off x="767935" y="1675058"/>
              <a:ext cx="580009" cy="590635"/>
            </a:xfrm>
            <a:custGeom>
              <a:avLst/>
              <a:gdLst/>
              <a:ahLst/>
              <a:cxnLst/>
              <a:rect l="l" t="t" r="r" b="b"/>
              <a:pathLst>
                <a:path w="13209" h="13451" extrusionOk="0">
                  <a:moveTo>
                    <a:pt x="10201" y="5155"/>
                  </a:moveTo>
                  <a:cubicBezTo>
                    <a:pt x="10836" y="4996"/>
                    <a:pt x="11479" y="4938"/>
                    <a:pt x="12131" y="5122"/>
                  </a:cubicBezTo>
                  <a:cubicBezTo>
                    <a:pt x="12198" y="5139"/>
                    <a:pt x="12265" y="5164"/>
                    <a:pt x="12323" y="5189"/>
                  </a:cubicBezTo>
                  <a:cubicBezTo>
                    <a:pt x="12390" y="5214"/>
                    <a:pt x="12423" y="5222"/>
                    <a:pt x="12473" y="5247"/>
                  </a:cubicBezTo>
                  <a:cubicBezTo>
                    <a:pt x="12515" y="5264"/>
                    <a:pt x="12540" y="5281"/>
                    <a:pt x="12565" y="5289"/>
                  </a:cubicBezTo>
                  <a:cubicBezTo>
                    <a:pt x="12841" y="5414"/>
                    <a:pt x="13042" y="5648"/>
                    <a:pt x="13125" y="5941"/>
                  </a:cubicBezTo>
                  <a:cubicBezTo>
                    <a:pt x="13175" y="6141"/>
                    <a:pt x="13133" y="6358"/>
                    <a:pt x="13000" y="6525"/>
                  </a:cubicBezTo>
                  <a:cubicBezTo>
                    <a:pt x="12824" y="6734"/>
                    <a:pt x="12540" y="6818"/>
                    <a:pt x="12281" y="6893"/>
                  </a:cubicBezTo>
                  <a:cubicBezTo>
                    <a:pt x="12440" y="7035"/>
                    <a:pt x="12590" y="7194"/>
                    <a:pt x="12724" y="7361"/>
                  </a:cubicBezTo>
                  <a:cubicBezTo>
                    <a:pt x="13209" y="7971"/>
                    <a:pt x="13108" y="8864"/>
                    <a:pt x="12490" y="9341"/>
                  </a:cubicBezTo>
                  <a:cubicBezTo>
                    <a:pt x="11680" y="10009"/>
                    <a:pt x="10502" y="9900"/>
                    <a:pt x="9466" y="9458"/>
                  </a:cubicBezTo>
                  <a:cubicBezTo>
                    <a:pt x="9675" y="9800"/>
                    <a:pt x="9834" y="10176"/>
                    <a:pt x="9934" y="10569"/>
                  </a:cubicBezTo>
                  <a:cubicBezTo>
                    <a:pt x="10143" y="11496"/>
                    <a:pt x="9900" y="12599"/>
                    <a:pt x="9098" y="12983"/>
                  </a:cubicBezTo>
                  <a:cubicBezTo>
                    <a:pt x="8121" y="13451"/>
                    <a:pt x="6759" y="12849"/>
                    <a:pt x="6383" y="11772"/>
                  </a:cubicBezTo>
                  <a:cubicBezTo>
                    <a:pt x="6233" y="11930"/>
                    <a:pt x="6058" y="12064"/>
                    <a:pt x="5865" y="12181"/>
                  </a:cubicBezTo>
                  <a:cubicBezTo>
                    <a:pt x="5398" y="12415"/>
                    <a:pt x="4830" y="12198"/>
                    <a:pt x="4637" y="11705"/>
                  </a:cubicBezTo>
                  <a:cubicBezTo>
                    <a:pt x="4445" y="11195"/>
                    <a:pt x="4495" y="10652"/>
                    <a:pt x="4662" y="10092"/>
                  </a:cubicBezTo>
                  <a:cubicBezTo>
                    <a:pt x="3936" y="10761"/>
                    <a:pt x="2916" y="11229"/>
                    <a:pt x="1939" y="10920"/>
                  </a:cubicBezTo>
                  <a:cubicBezTo>
                    <a:pt x="1897" y="10903"/>
                    <a:pt x="1864" y="10886"/>
                    <a:pt x="1830" y="10869"/>
                  </a:cubicBezTo>
                  <a:cubicBezTo>
                    <a:pt x="1287" y="10585"/>
                    <a:pt x="1145" y="9691"/>
                    <a:pt x="1455" y="9107"/>
                  </a:cubicBezTo>
                  <a:cubicBezTo>
                    <a:pt x="1563" y="8898"/>
                    <a:pt x="1739" y="8614"/>
                    <a:pt x="1739" y="8614"/>
                  </a:cubicBezTo>
                  <a:lnTo>
                    <a:pt x="1672" y="8614"/>
                  </a:lnTo>
                  <a:cubicBezTo>
                    <a:pt x="978" y="8580"/>
                    <a:pt x="1" y="8430"/>
                    <a:pt x="293" y="7411"/>
                  </a:cubicBezTo>
                  <a:cubicBezTo>
                    <a:pt x="494" y="6709"/>
                    <a:pt x="1279" y="6383"/>
                    <a:pt x="1881" y="6241"/>
                  </a:cubicBezTo>
                  <a:cubicBezTo>
                    <a:pt x="1964" y="6225"/>
                    <a:pt x="2048" y="6208"/>
                    <a:pt x="2140" y="6191"/>
                  </a:cubicBezTo>
                  <a:cubicBezTo>
                    <a:pt x="2023" y="6149"/>
                    <a:pt x="1914" y="6116"/>
                    <a:pt x="1805" y="6074"/>
                  </a:cubicBezTo>
                  <a:cubicBezTo>
                    <a:pt x="1154" y="5840"/>
                    <a:pt x="527" y="5331"/>
                    <a:pt x="644" y="4587"/>
                  </a:cubicBezTo>
                  <a:cubicBezTo>
                    <a:pt x="678" y="4378"/>
                    <a:pt x="761" y="4178"/>
                    <a:pt x="886" y="4002"/>
                  </a:cubicBezTo>
                  <a:cubicBezTo>
                    <a:pt x="945" y="3877"/>
                    <a:pt x="1028" y="3760"/>
                    <a:pt x="1137" y="3660"/>
                  </a:cubicBezTo>
                  <a:cubicBezTo>
                    <a:pt x="1580" y="3234"/>
                    <a:pt x="2257" y="3134"/>
                    <a:pt x="2825" y="3276"/>
                  </a:cubicBezTo>
                  <a:cubicBezTo>
                    <a:pt x="2825" y="3276"/>
                    <a:pt x="2449" y="2632"/>
                    <a:pt x="2415" y="2265"/>
                  </a:cubicBezTo>
                  <a:cubicBezTo>
                    <a:pt x="2348" y="1605"/>
                    <a:pt x="2891" y="1045"/>
                    <a:pt x="3551" y="1087"/>
                  </a:cubicBezTo>
                  <a:cubicBezTo>
                    <a:pt x="4713" y="1112"/>
                    <a:pt x="5665" y="2106"/>
                    <a:pt x="6191" y="3092"/>
                  </a:cubicBezTo>
                  <a:cubicBezTo>
                    <a:pt x="6108" y="2206"/>
                    <a:pt x="6358" y="1321"/>
                    <a:pt x="6893" y="619"/>
                  </a:cubicBezTo>
                  <a:cubicBezTo>
                    <a:pt x="7261" y="151"/>
                    <a:pt x="8029" y="1"/>
                    <a:pt x="8455" y="469"/>
                  </a:cubicBezTo>
                  <a:cubicBezTo>
                    <a:pt x="8723" y="761"/>
                    <a:pt x="8831" y="1179"/>
                    <a:pt x="8898" y="1588"/>
                  </a:cubicBezTo>
                  <a:lnTo>
                    <a:pt x="8931" y="1797"/>
                  </a:lnTo>
                  <a:lnTo>
                    <a:pt x="8982" y="1763"/>
                  </a:lnTo>
                  <a:cubicBezTo>
                    <a:pt x="9900" y="1271"/>
                    <a:pt x="11045" y="1162"/>
                    <a:pt x="11814" y="1880"/>
                  </a:cubicBezTo>
                  <a:cubicBezTo>
                    <a:pt x="11947" y="2006"/>
                    <a:pt x="12047" y="2173"/>
                    <a:pt x="12098" y="2348"/>
                  </a:cubicBezTo>
                  <a:cubicBezTo>
                    <a:pt x="12231" y="2908"/>
                    <a:pt x="11872" y="3468"/>
                    <a:pt x="11555" y="3885"/>
                  </a:cubicBezTo>
                  <a:cubicBezTo>
                    <a:pt x="11170" y="4378"/>
                    <a:pt x="10711" y="4804"/>
                    <a:pt x="10201" y="51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1322;p41">
              <a:extLst>
                <a:ext uri="{FF2B5EF4-FFF2-40B4-BE49-F238E27FC236}">
                  <a16:creationId xmlns:a16="http://schemas.microsoft.com/office/drawing/2014/main" xmlns="" id="{A109A585-422B-4C4D-8C06-6100C26DCE9D}"/>
                </a:ext>
              </a:extLst>
            </p:cNvPr>
            <p:cNvSpPr/>
            <p:nvPr/>
          </p:nvSpPr>
          <p:spPr>
            <a:xfrm rot="-240744" flipH="1">
              <a:off x="868799" y="1810428"/>
              <a:ext cx="388517" cy="319578"/>
            </a:xfrm>
            <a:custGeom>
              <a:avLst/>
              <a:gdLst/>
              <a:ahLst/>
              <a:cxnLst/>
              <a:rect l="l" t="t" r="r" b="b"/>
              <a:pathLst>
                <a:path w="8848" h="7278" extrusionOk="0">
                  <a:moveTo>
                    <a:pt x="6015" y="1"/>
                  </a:moveTo>
                  <a:lnTo>
                    <a:pt x="5781" y="84"/>
                  </a:lnTo>
                  <a:cubicBezTo>
                    <a:pt x="5781" y="84"/>
                    <a:pt x="5531" y="569"/>
                    <a:pt x="5389" y="920"/>
                  </a:cubicBezTo>
                  <a:cubicBezTo>
                    <a:pt x="5330" y="1062"/>
                    <a:pt x="5280" y="1204"/>
                    <a:pt x="5230" y="1354"/>
                  </a:cubicBezTo>
                  <a:cubicBezTo>
                    <a:pt x="5188" y="1488"/>
                    <a:pt x="5146" y="1621"/>
                    <a:pt x="5105" y="1763"/>
                  </a:cubicBezTo>
                  <a:cubicBezTo>
                    <a:pt x="5046" y="2014"/>
                    <a:pt x="4971" y="2273"/>
                    <a:pt x="4887" y="2524"/>
                  </a:cubicBezTo>
                  <a:cubicBezTo>
                    <a:pt x="4821" y="2674"/>
                    <a:pt x="4779" y="2841"/>
                    <a:pt x="4779" y="3017"/>
                  </a:cubicBezTo>
                  <a:cubicBezTo>
                    <a:pt x="4779" y="3017"/>
                    <a:pt x="4749" y="3058"/>
                    <a:pt x="4773" y="3058"/>
                  </a:cubicBezTo>
                  <a:cubicBezTo>
                    <a:pt x="4795" y="3058"/>
                    <a:pt x="4862" y="3023"/>
                    <a:pt x="5038" y="2891"/>
                  </a:cubicBezTo>
                  <a:cubicBezTo>
                    <a:pt x="5172" y="2716"/>
                    <a:pt x="5280" y="2540"/>
                    <a:pt x="5372" y="2348"/>
                  </a:cubicBezTo>
                  <a:lnTo>
                    <a:pt x="5564" y="1839"/>
                  </a:lnTo>
                  <a:cubicBezTo>
                    <a:pt x="5731" y="1312"/>
                    <a:pt x="5873" y="778"/>
                    <a:pt x="6082" y="268"/>
                  </a:cubicBezTo>
                  <a:cubicBezTo>
                    <a:pt x="6116" y="193"/>
                    <a:pt x="6015" y="1"/>
                    <a:pt x="6015" y="1"/>
                  </a:cubicBezTo>
                  <a:close/>
                  <a:moveTo>
                    <a:pt x="7987" y="502"/>
                  </a:moveTo>
                  <a:lnTo>
                    <a:pt x="7795" y="560"/>
                  </a:lnTo>
                  <a:cubicBezTo>
                    <a:pt x="7319" y="1204"/>
                    <a:pt x="6592" y="1839"/>
                    <a:pt x="5915" y="2449"/>
                  </a:cubicBezTo>
                  <a:cubicBezTo>
                    <a:pt x="5029" y="3225"/>
                    <a:pt x="5531" y="2808"/>
                    <a:pt x="5096" y="3058"/>
                  </a:cubicBezTo>
                  <a:cubicBezTo>
                    <a:pt x="5096" y="3058"/>
                    <a:pt x="4971" y="3234"/>
                    <a:pt x="5071" y="3259"/>
                  </a:cubicBezTo>
                  <a:cubicBezTo>
                    <a:pt x="5074" y="3260"/>
                    <a:pt x="5076" y="3261"/>
                    <a:pt x="5079" y="3261"/>
                  </a:cubicBezTo>
                  <a:cubicBezTo>
                    <a:pt x="5097" y="3261"/>
                    <a:pt x="5121" y="3242"/>
                    <a:pt x="5121" y="3242"/>
                  </a:cubicBezTo>
                  <a:lnTo>
                    <a:pt x="5172" y="3276"/>
                  </a:lnTo>
                  <a:cubicBezTo>
                    <a:pt x="5172" y="3276"/>
                    <a:pt x="5531" y="3242"/>
                    <a:pt x="5556" y="3234"/>
                  </a:cubicBezTo>
                  <a:cubicBezTo>
                    <a:pt x="5890" y="3067"/>
                    <a:pt x="6199" y="2850"/>
                    <a:pt x="6458" y="2591"/>
                  </a:cubicBezTo>
                  <a:cubicBezTo>
                    <a:pt x="6909" y="2164"/>
                    <a:pt x="7678" y="1346"/>
                    <a:pt x="7678" y="1346"/>
                  </a:cubicBezTo>
                  <a:cubicBezTo>
                    <a:pt x="7836" y="1095"/>
                    <a:pt x="7945" y="803"/>
                    <a:pt x="7987" y="502"/>
                  </a:cubicBezTo>
                  <a:close/>
                  <a:moveTo>
                    <a:pt x="5213" y="3635"/>
                  </a:moveTo>
                  <a:cubicBezTo>
                    <a:pt x="5220" y="3637"/>
                    <a:pt x="5225" y="3638"/>
                    <a:pt x="5229" y="3639"/>
                  </a:cubicBezTo>
                  <a:lnTo>
                    <a:pt x="5229" y="3639"/>
                  </a:lnTo>
                  <a:cubicBezTo>
                    <a:pt x="5229" y="3637"/>
                    <a:pt x="5237" y="3635"/>
                    <a:pt x="5263" y="3635"/>
                  </a:cubicBezTo>
                  <a:close/>
                  <a:moveTo>
                    <a:pt x="5229" y="3639"/>
                  </a:moveTo>
                  <a:cubicBezTo>
                    <a:pt x="5230" y="3642"/>
                    <a:pt x="5244" y="3646"/>
                    <a:pt x="5247" y="3646"/>
                  </a:cubicBezTo>
                  <a:cubicBezTo>
                    <a:pt x="5249" y="3646"/>
                    <a:pt x="5246" y="3644"/>
                    <a:pt x="5229" y="3639"/>
                  </a:cubicBezTo>
                  <a:close/>
                  <a:moveTo>
                    <a:pt x="1674" y="1961"/>
                  </a:moveTo>
                  <a:cubicBezTo>
                    <a:pt x="1472" y="1961"/>
                    <a:pt x="1277" y="2010"/>
                    <a:pt x="1095" y="2098"/>
                  </a:cubicBezTo>
                  <a:lnTo>
                    <a:pt x="1220" y="2240"/>
                  </a:lnTo>
                  <a:cubicBezTo>
                    <a:pt x="1345" y="2273"/>
                    <a:pt x="1462" y="2315"/>
                    <a:pt x="1571" y="2357"/>
                  </a:cubicBezTo>
                  <a:cubicBezTo>
                    <a:pt x="2248" y="2582"/>
                    <a:pt x="2891" y="2900"/>
                    <a:pt x="3492" y="3284"/>
                  </a:cubicBezTo>
                  <a:cubicBezTo>
                    <a:pt x="4094" y="3685"/>
                    <a:pt x="4142" y="3763"/>
                    <a:pt x="4172" y="3763"/>
                  </a:cubicBezTo>
                  <a:cubicBezTo>
                    <a:pt x="4187" y="3763"/>
                    <a:pt x="4197" y="3743"/>
                    <a:pt x="4269" y="3735"/>
                  </a:cubicBezTo>
                  <a:cubicBezTo>
                    <a:pt x="4286" y="3735"/>
                    <a:pt x="4294" y="3727"/>
                    <a:pt x="4303" y="3718"/>
                  </a:cubicBezTo>
                  <a:cubicBezTo>
                    <a:pt x="4436" y="3585"/>
                    <a:pt x="4395" y="3668"/>
                    <a:pt x="4228" y="3426"/>
                  </a:cubicBezTo>
                  <a:cubicBezTo>
                    <a:pt x="4228" y="3426"/>
                    <a:pt x="4010" y="3192"/>
                    <a:pt x="3860" y="3025"/>
                  </a:cubicBezTo>
                  <a:cubicBezTo>
                    <a:pt x="3459" y="2616"/>
                    <a:pt x="1763" y="1964"/>
                    <a:pt x="1763" y="1964"/>
                  </a:cubicBezTo>
                  <a:cubicBezTo>
                    <a:pt x="1733" y="1962"/>
                    <a:pt x="1704" y="1961"/>
                    <a:pt x="1674" y="1961"/>
                  </a:cubicBezTo>
                  <a:close/>
                  <a:moveTo>
                    <a:pt x="2899" y="318"/>
                  </a:moveTo>
                  <a:lnTo>
                    <a:pt x="2908" y="444"/>
                  </a:lnTo>
                  <a:cubicBezTo>
                    <a:pt x="3217" y="769"/>
                    <a:pt x="3484" y="1129"/>
                    <a:pt x="3718" y="1513"/>
                  </a:cubicBezTo>
                  <a:cubicBezTo>
                    <a:pt x="3935" y="1905"/>
                    <a:pt x="4111" y="2306"/>
                    <a:pt x="4261" y="2724"/>
                  </a:cubicBezTo>
                  <a:cubicBezTo>
                    <a:pt x="4403" y="3209"/>
                    <a:pt x="4629" y="3877"/>
                    <a:pt x="4629" y="3877"/>
                  </a:cubicBezTo>
                  <a:lnTo>
                    <a:pt x="4771" y="3501"/>
                  </a:lnTo>
                  <a:cubicBezTo>
                    <a:pt x="4729" y="3025"/>
                    <a:pt x="4712" y="2858"/>
                    <a:pt x="4679" y="2666"/>
                  </a:cubicBezTo>
                  <a:cubicBezTo>
                    <a:pt x="4679" y="2616"/>
                    <a:pt x="4662" y="2565"/>
                    <a:pt x="4654" y="2515"/>
                  </a:cubicBezTo>
                  <a:cubicBezTo>
                    <a:pt x="4520" y="1972"/>
                    <a:pt x="3893" y="1078"/>
                    <a:pt x="3893" y="1078"/>
                  </a:cubicBezTo>
                  <a:cubicBezTo>
                    <a:pt x="3534" y="686"/>
                    <a:pt x="2899" y="318"/>
                    <a:pt x="2899" y="318"/>
                  </a:cubicBezTo>
                  <a:close/>
                  <a:moveTo>
                    <a:pt x="4808" y="4629"/>
                  </a:moveTo>
                  <a:cubicBezTo>
                    <a:pt x="4809" y="4632"/>
                    <a:pt x="4809" y="4636"/>
                    <a:pt x="4810" y="4640"/>
                  </a:cubicBezTo>
                  <a:lnTo>
                    <a:pt x="4810" y="4640"/>
                  </a:lnTo>
                  <a:lnTo>
                    <a:pt x="4812" y="4629"/>
                  </a:lnTo>
                  <a:close/>
                  <a:moveTo>
                    <a:pt x="4804" y="4629"/>
                  </a:moveTo>
                  <a:cubicBezTo>
                    <a:pt x="4704" y="4646"/>
                    <a:pt x="4796" y="4721"/>
                    <a:pt x="4796" y="4721"/>
                  </a:cubicBezTo>
                  <a:cubicBezTo>
                    <a:pt x="4824" y="4711"/>
                    <a:pt x="4817" y="4668"/>
                    <a:pt x="4810" y="4640"/>
                  </a:cubicBezTo>
                  <a:lnTo>
                    <a:pt x="4810" y="4640"/>
                  </a:lnTo>
                  <a:lnTo>
                    <a:pt x="4809" y="4648"/>
                  </a:lnTo>
                  <a:lnTo>
                    <a:pt x="4809" y="4648"/>
                  </a:lnTo>
                  <a:cubicBezTo>
                    <a:pt x="4807" y="4641"/>
                    <a:pt x="4806" y="4634"/>
                    <a:pt x="4804" y="4629"/>
                  </a:cubicBezTo>
                  <a:close/>
                  <a:moveTo>
                    <a:pt x="5389" y="4027"/>
                  </a:moveTo>
                  <a:cubicBezTo>
                    <a:pt x="4963" y="4103"/>
                    <a:pt x="5263" y="4119"/>
                    <a:pt x="5263" y="4119"/>
                  </a:cubicBezTo>
                  <a:cubicBezTo>
                    <a:pt x="5263" y="4119"/>
                    <a:pt x="5121" y="4136"/>
                    <a:pt x="5430" y="4245"/>
                  </a:cubicBezTo>
                  <a:lnTo>
                    <a:pt x="5489" y="4270"/>
                  </a:lnTo>
                  <a:cubicBezTo>
                    <a:pt x="5488" y="4269"/>
                    <a:pt x="5487" y="4269"/>
                    <a:pt x="5487" y="4269"/>
                  </a:cubicBezTo>
                  <a:lnTo>
                    <a:pt x="5487" y="4269"/>
                  </a:lnTo>
                  <a:cubicBezTo>
                    <a:pt x="5482" y="4269"/>
                    <a:pt x="5688" y="4356"/>
                    <a:pt x="5840" y="4420"/>
                  </a:cubicBezTo>
                  <a:cubicBezTo>
                    <a:pt x="6057" y="4504"/>
                    <a:pt x="6533" y="4654"/>
                    <a:pt x="6533" y="4654"/>
                  </a:cubicBezTo>
                  <a:cubicBezTo>
                    <a:pt x="7169" y="4800"/>
                    <a:pt x="7811" y="4876"/>
                    <a:pt x="8459" y="4876"/>
                  </a:cubicBezTo>
                  <a:cubicBezTo>
                    <a:pt x="8552" y="4876"/>
                    <a:pt x="8645" y="4874"/>
                    <a:pt x="8739" y="4871"/>
                  </a:cubicBezTo>
                  <a:lnTo>
                    <a:pt x="8847" y="4763"/>
                  </a:lnTo>
                  <a:lnTo>
                    <a:pt x="8655" y="4646"/>
                  </a:lnTo>
                  <a:cubicBezTo>
                    <a:pt x="8146" y="4629"/>
                    <a:pt x="7644" y="4554"/>
                    <a:pt x="7151" y="4437"/>
                  </a:cubicBezTo>
                  <a:cubicBezTo>
                    <a:pt x="6199" y="4220"/>
                    <a:pt x="6550" y="4286"/>
                    <a:pt x="6433" y="4261"/>
                  </a:cubicBezTo>
                  <a:cubicBezTo>
                    <a:pt x="6082" y="4161"/>
                    <a:pt x="5740" y="4086"/>
                    <a:pt x="5389" y="4027"/>
                  </a:cubicBezTo>
                  <a:close/>
                  <a:moveTo>
                    <a:pt x="3182" y="3644"/>
                  </a:moveTo>
                  <a:cubicBezTo>
                    <a:pt x="2424" y="3644"/>
                    <a:pt x="1664" y="3895"/>
                    <a:pt x="969" y="4220"/>
                  </a:cubicBezTo>
                  <a:cubicBezTo>
                    <a:pt x="911" y="4253"/>
                    <a:pt x="502" y="4462"/>
                    <a:pt x="209" y="4654"/>
                  </a:cubicBezTo>
                  <a:cubicBezTo>
                    <a:pt x="117" y="4712"/>
                    <a:pt x="42" y="4796"/>
                    <a:pt x="0" y="4896"/>
                  </a:cubicBezTo>
                  <a:lnTo>
                    <a:pt x="142" y="4938"/>
                  </a:lnTo>
                  <a:cubicBezTo>
                    <a:pt x="343" y="4863"/>
                    <a:pt x="543" y="4788"/>
                    <a:pt x="752" y="4721"/>
                  </a:cubicBezTo>
                  <a:cubicBezTo>
                    <a:pt x="1395" y="4520"/>
                    <a:pt x="769" y="4712"/>
                    <a:pt x="1421" y="4512"/>
                  </a:cubicBezTo>
                  <a:cubicBezTo>
                    <a:pt x="2022" y="4328"/>
                    <a:pt x="3384" y="4169"/>
                    <a:pt x="3384" y="4169"/>
                  </a:cubicBezTo>
                  <a:cubicBezTo>
                    <a:pt x="4010" y="4128"/>
                    <a:pt x="4403" y="4111"/>
                    <a:pt x="4403" y="4111"/>
                  </a:cubicBezTo>
                  <a:cubicBezTo>
                    <a:pt x="4537" y="4052"/>
                    <a:pt x="4244" y="3835"/>
                    <a:pt x="4236" y="3827"/>
                  </a:cubicBezTo>
                  <a:cubicBezTo>
                    <a:pt x="3890" y="3699"/>
                    <a:pt x="3536" y="3644"/>
                    <a:pt x="3182" y="3644"/>
                  </a:cubicBezTo>
                  <a:close/>
                  <a:moveTo>
                    <a:pt x="4080" y="4276"/>
                  </a:moveTo>
                  <a:cubicBezTo>
                    <a:pt x="3987" y="4276"/>
                    <a:pt x="3902" y="4286"/>
                    <a:pt x="3902" y="4286"/>
                  </a:cubicBezTo>
                  <a:cubicBezTo>
                    <a:pt x="3016" y="4470"/>
                    <a:pt x="2832" y="4621"/>
                    <a:pt x="2197" y="4938"/>
                  </a:cubicBezTo>
                  <a:cubicBezTo>
                    <a:pt x="1771" y="5147"/>
                    <a:pt x="1220" y="5865"/>
                    <a:pt x="1220" y="5865"/>
                  </a:cubicBezTo>
                  <a:lnTo>
                    <a:pt x="1354" y="5865"/>
                  </a:lnTo>
                  <a:cubicBezTo>
                    <a:pt x="2022" y="5306"/>
                    <a:pt x="2799" y="5105"/>
                    <a:pt x="3442" y="4754"/>
                  </a:cubicBezTo>
                  <a:lnTo>
                    <a:pt x="4236" y="4412"/>
                  </a:lnTo>
                  <a:cubicBezTo>
                    <a:pt x="4219" y="4403"/>
                    <a:pt x="4303" y="4395"/>
                    <a:pt x="4294" y="4387"/>
                  </a:cubicBezTo>
                  <a:cubicBezTo>
                    <a:pt x="4342" y="4295"/>
                    <a:pt x="4205" y="4276"/>
                    <a:pt x="4080" y="4276"/>
                  </a:cubicBezTo>
                  <a:close/>
                  <a:moveTo>
                    <a:pt x="4611" y="4831"/>
                  </a:moveTo>
                  <a:cubicBezTo>
                    <a:pt x="4587" y="4831"/>
                    <a:pt x="4587" y="4913"/>
                    <a:pt x="4587" y="4913"/>
                  </a:cubicBezTo>
                  <a:cubicBezTo>
                    <a:pt x="4587" y="4913"/>
                    <a:pt x="4576" y="4887"/>
                    <a:pt x="4574" y="4887"/>
                  </a:cubicBezTo>
                  <a:lnTo>
                    <a:pt x="4574" y="4887"/>
                  </a:lnTo>
                  <a:cubicBezTo>
                    <a:pt x="4573" y="4887"/>
                    <a:pt x="4577" y="4904"/>
                    <a:pt x="4595" y="4963"/>
                  </a:cubicBezTo>
                  <a:cubicBezTo>
                    <a:pt x="4879" y="5999"/>
                    <a:pt x="4720" y="5423"/>
                    <a:pt x="4762" y="5807"/>
                  </a:cubicBezTo>
                  <a:cubicBezTo>
                    <a:pt x="4812" y="6283"/>
                    <a:pt x="5088" y="7260"/>
                    <a:pt x="5088" y="7260"/>
                  </a:cubicBezTo>
                  <a:lnTo>
                    <a:pt x="5155" y="7160"/>
                  </a:lnTo>
                  <a:cubicBezTo>
                    <a:pt x="5121" y="6843"/>
                    <a:pt x="5105" y="6525"/>
                    <a:pt x="5071" y="6216"/>
                  </a:cubicBezTo>
                  <a:cubicBezTo>
                    <a:pt x="5046" y="6016"/>
                    <a:pt x="5013" y="5815"/>
                    <a:pt x="4971" y="5623"/>
                  </a:cubicBezTo>
                  <a:cubicBezTo>
                    <a:pt x="4963" y="5598"/>
                    <a:pt x="4954" y="5581"/>
                    <a:pt x="4954" y="5556"/>
                  </a:cubicBezTo>
                  <a:cubicBezTo>
                    <a:pt x="4938" y="5514"/>
                    <a:pt x="4812" y="5205"/>
                    <a:pt x="4670" y="4913"/>
                  </a:cubicBezTo>
                  <a:cubicBezTo>
                    <a:pt x="4642" y="4852"/>
                    <a:pt x="4624" y="4831"/>
                    <a:pt x="4611" y="4831"/>
                  </a:cubicBezTo>
                  <a:close/>
                  <a:moveTo>
                    <a:pt x="4807" y="4609"/>
                  </a:moveTo>
                  <a:cubicBezTo>
                    <a:pt x="4804" y="4609"/>
                    <a:pt x="4804" y="4615"/>
                    <a:pt x="4804" y="4629"/>
                  </a:cubicBezTo>
                  <a:lnTo>
                    <a:pt x="4808" y="4629"/>
                  </a:lnTo>
                  <a:cubicBezTo>
                    <a:pt x="4806" y="4621"/>
                    <a:pt x="4805" y="4615"/>
                    <a:pt x="4807" y="4615"/>
                  </a:cubicBezTo>
                  <a:lnTo>
                    <a:pt x="4807" y="4615"/>
                  </a:lnTo>
                  <a:cubicBezTo>
                    <a:pt x="4812" y="4615"/>
                    <a:pt x="4844" y="4666"/>
                    <a:pt x="4954" y="4838"/>
                  </a:cubicBezTo>
                  <a:cubicBezTo>
                    <a:pt x="5146" y="5147"/>
                    <a:pt x="5305" y="5473"/>
                    <a:pt x="5439" y="5815"/>
                  </a:cubicBezTo>
                  <a:cubicBezTo>
                    <a:pt x="5573" y="6133"/>
                    <a:pt x="5915" y="7277"/>
                    <a:pt x="5915" y="7277"/>
                  </a:cubicBezTo>
                  <a:lnTo>
                    <a:pt x="5982" y="7202"/>
                  </a:lnTo>
                  <a:cubicBezTo>
                    <a:pt x="5974" y="6893"/>
                    <a:pt x="5940" y="6592"/>
                    <a:pt x="5882" y="6291"/>
                  </a:cubicBezTo>
                  <a:cubicBezTo>
                    <a:pt x="5840" y="6141"/>
                    <a:pt x="5790" y="5982"/>
                    <a:pt x="5731" y="5832"/>
                  </a:cubicBezTo>
                  <a:cubicBezTo>
                    <a:pt x="5554" y="5380"/>
                    <a:pt x="5431" y="4618"/>
                    <a:pt x="4882" y="4618"/>
                  </a:cubicBezTo>
                  <a:cubicBezTo>
                    <a:pt x="4862" y="4618"/>
                    <a:pt x="4842" y="4619"/>
                    <a:pt x="4821" y="4621"/>
                  </a:cubicBezTo>
                  <a:cubicBezTo>
                    <a:pt x="4813" y="4613"/>
                    <a:pt x="4809" y="4609"/>
                    <a:pt x="4807" y="46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 name="Google Shape;1323;p41">
              <a:extLst>
                <a:ext uri="{FF2B5EF4-FFF2-40B4-BE49-F238E27FC236}">
                  <a16:creationId xmlns:a16="http://schemas.microsoft.com/office/drawing/2014/main" xmlns="" id="{BF93FC3A-5284-D748-AABF-99C28AE84E1B}"/>
                </a:ext>
              </a:extLst>
            </p:cNvPr>
            <p:cNvSpPr/>
            <p:nvPr/>
          </p:nvSpPr>
          <p:spPr>
            <a:xfrm rot="-240744" flipH="1">
              <a:off x="988226" y="1914933"/>
              <a:ext cx="140293" cy="126944"/>
            </a:xfrm>
            <a:custGeom>
              <a:avLst/>
              <a:gdLst/>
              <a:ahLst/>
              <a:cxnLst/>
              <a:rect l="l" t="t" r="r" b="b"/>
              <a:pathLst>
                <a:path w="3195" h="2891" extrusionOk="0">
                  <a:moveTo>
                    <a:pt x="1627" y="0"/>
                  </a:moveTo>
                  <a:cubicBezTo>
                    <a:pt x="1089" y="0"/>
                    <a:pt x="587" y="373"/>
                    <a:pt x="363" y="987"/>
                  </a:cubicBezTo>
                  <a:cubicBezTo>
                    <a:pt x="1" y="1984"/>
                    <a:pt x="965" y="2890"/>
                    <a:pt x="1891" y="2890"/>
                  </a:cubicBezTo>
                  <a:cubicBezTo>
                    <a:pt x="2013" y="2890"/>
                    <a:pt x="2134" y="2875"/>
                    <a:pt x="2251" y="2842"/>
                  </a:cubicBezTo>
                  <a:cubicBezTo>
                    <a:pt x="2927" y="2650"/>
                    <a:pt x="3195" y="1898"/>
                    <a:pt x="3053" y="1271"/>
                  </a:cubicBezTo>
                  <a:cubicBezTo>
                    <a:pt x="2961" y="904"/>
                    <a:pt x="2752" y="578"/>
                    <a:pt x="2468" y="327"/>
                  </a:cubicBezTo>
                  <a:cubicBezTo>
                    <a:pt x="2201" y="103"/>
                    <a:pt x="1909" y="0"/>
                    <a:pt x="1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39" name="Google Shape;1328;p41">
            <a:extLst>
              <a:ext uri="{FF2B5EF4-FFF2-40B4-BE49-F238E27FC236}">
                <a16:creationId xmlns:a16="http://schemas.microsoft.com/office/drawing/2014/main" xmlns="" id="{4E663DB8-A259-9640-9846-2931EB5C3931}"/>
              </a:ext>
            </a:extLst>
          </p:cNvPr>
          <p:cNvSpPr txBox="1">
            <a:spLocks/>
          </p:cNvSpPr>
          <p:nvPr/>
        </p:nvSpPr>
        <p:spPr>
          <a:xfrm>
            <a:off x="781987" y="2301779"/>
            <a:ext cx="3677718" cy="629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870"/>
              </a:buClr>
              <a:buSzPts val="3500"/>
              <a:buFont typeface="Satisfy"/>
              <a:buNone/>
              <a:defRPr sz="3500" b="0" i="0" u="none" strike="noStrike" cap="none">
                <a:solidFill>
                  <a:srgbClr val="005870"/>
                </a:solidFill>
                <a:latin typeface="Satisfy"/>
                <a:ea typeface="Satisfy"/>
                <a:cs typeface="Satisfy"/>
                <a:sym typeface="Satisf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a:t>
            </a:r>
          </a:p>
        </p:txBody>
      </p:sp>
      <p:sp>
        <p:nvSpPr>
          <p:cNvPr id="41" name="矩形: 圆角 42">
            <a:extLst>
              <a:ext uri="{FF2B5EF4-FFF2-40B4-BE49-F238E27FC236}">
                <a16:creationId xmlns:a16="http://schemas.microsoft.com/office/drawing/2014/main" xmlns="" id="{FF67A0DB-C808-1249-BD24-2E2A85949816}"/>
              </a:ext>
            </a:extLst>
          </p:cNvPr>
          <p:cNvSpPr/>
          <p:nvPr/>
        </p:nvSpPr>
        <p:spPr>
          <a:xfrm>
            <a:off x="927849" y="855210"/>
            <a:ext cx="5198632" cy="1390685"/>
          </a:xfrm>
          <a:prstGeom prst="roundRect">
            <a:avLst>
              <a:gd name="adj" fmla="val 990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800" dirty="0">
                <a:solidFill>
                  <a:schemeClr val="tx1">
                    <a:lumMod val="10000"/>
                  </a:schemeClr>
                </a:solidFill>
                <a:latin typeface="Times New Roman" panose="02020603050405020304" pitchFamily="18" charset="0"/>
                <a:cs typeface="Times New Roman" panose="02020603050405020304" pitchFamily="18" charset="0"/>
              </a:rPr>
              <a:t>Phê phán những người tham lam, bất nhân, bất nghĩa và chỉ ra bài học nhân quả “tham thì thâm”.</a:t>
            </a:r>
            <a:endParaRPr lang="zh-CN" altLang="en-US" sz="2800" dirty="0">
              <a:solidFill>
                <a:schemeClr val="tx1">
                  <a:lumMod val="10000"/>
                </a:schemeClr>
              </a:solidFill>
              <a:latin typeface="Times New Roman" panose="02020603050405020304" pitchFamily="18" charset="0"/>
              <a:cs typeface="Times New Roman" panose="02020603050405020304" pitchFamily="18" charset="0"/>
            </a:endParaRPr>
          </a:p>
        </p:txBody>
      </p:sp>
      <p:sp>
        <p:nvSpPr>
          <p:cNvPr id="43" name="矩形: 圆角 42">
            <a:extLst>
              <a:ext uri="{FF2B5EF4-FFF2-40B4-BE49-F238E27FC236}">
                <a16:creationId xmlns:a16="http://schemas.microsoft.com/office/drawing/2014/main" xmlns="" id="{E35FD897-0D55-3D49-9793-AD24F5D2552D}"/>
              </a:ext>
            </a:extLst>
          </p:cNvPr>
          <p:cNvSpPr/>
          <p:nvPr/>
        </p:nvSpPr>
        <p:spPr>
          <a:xfrm>
            <a:off x="927848" y="2982692"/>
            <a:ext cx="5198632" cy="1108045"/>
          </a:xfrm>
          <a:prstGeom prst="roundRect">
            <a:avLst>
              <a:gd name="adj" fmla="val 990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800" dirty="0">
                <a:solidFill>
                  <a:schemeClr val="tx1">
                    <a:lumMod val="10000"/>
                  </a:schemeClr>
                </a:solidFill>
                <a:latin typeface="Times New Roman" panose="02020603050405020304" pitchFamily="18" charset="0"/>
                <a:cs typeface="Times New Roman" panose="02020603050405020304" pitchFamily="18" charset="0"/>
              </a:rPr>
              <a:t>Khắc hoạ tính cách nhân vật qua thái độ, hành động.</a:t>
            </a:r>
            <a:endParaRPr lang="zh-CN" altLang="en-US" sz="2800" dirty="0">
              <a:solidFill>
                <a:schemeClr val="tx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heckerboard(across)">
                                      <p:cBhvr>
                                        <p:cTn id="7" dur="500"/>
                                        <p:tgtEl>
                                          <p:spTgt spid="30"/>
                                        </p:tgtEl>
                                      </p:cBhvr>
                                    </p:animEffect>
                                  </p:childTnLst>
                                </p:cTn>
                              </p:par>
                              <p:par>
                                <p:cTn id="8" presetID="5" presetClass="entr" presetSubtype="1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checkerboard(across)">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inVertical)">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checkerboard(across)">
                                      <p:cBhvr>
                                        <p:cTn id="20" dur="500"/>
                                        <p:tgtEl>
                                          <p:spTgt spid="35"/>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arn(inVertical)">
                                      <p:cBhvr>
                                        <p:cTn id="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9" grpId="0"/>
      <p:bldP spid="4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07;p37">
            <a:extLst>
              <a:ext uri="{FF2B5EF4-FFF2-40B4-BE49-F238E27FC236}">
                <a16:creationId xmlns:a16="http://schemas.microsoft.com/office/drawing/2014/main" xmlns="" id="{42FFE164-D59B-F54A-9C16-CF2D77EC382A}"/>
              </a:ext>
            </a:extLst>
          </p:cNvPr>
          <p:cNvSpPr txBox="1">
            <a:spLocks noGrp="1"/>
          </p:cNvSpPr>
          <p:nvPr>
            <p:ph type="title"/>
          </p:nvPr>
        </p:nvSpPr>
        <p:spPr>
          <a:xfrm>
            <a:off x="0" y="0"/>
            <a:ext cx="9143999" cy="731520"/>
          </a:xfrm>
          <a:prstGeom prst="rect">
            <a:avLst/>
          </a:prstGeom>
        </p:spPr>
        <p:txBody>
          <a:bodyPr spcFirstLastPara="1" wrap="square" lIns="91425" tIns="91425" rIns="91425" bIns="91425" anchor="t" anchorCtr="0">
            <a:noAutofit/>
          </a:bodyPr>
          <a:lstStyle/>
          <a:p>
            <a:pPr lvl="0" algn="ctr" rtl="0">
              <a:spcBef>
                <a:spcPts val="0"/>
              </a:spcBef>
              <a:spcAft>
                <a:spcPts val="0"/>
              </a:spcAft>
            </a:pPr>
            <a:r>
              <a:rPr lang="en" sz="2800" b="1" dirty="0">
                <a:solidFill>
                  <a:srgbClr val="FF0000"/>
                </a:solidFill>
                <a:latin typeface="Times New Roman" panose="02020603050405020304" pitchFamily="18" charset="0"/>
                <a:cs typeface="Times New Roman" panose="02020603050405020304" pitchFamily="18" charset="0"/>
              </a:rPr>
              <a:t>c. </a:t>
            </a:r>
            <a:r>
              <a:rPr lang="en" sz="2800" b="1" dirty="0" err="1">
                <a:solidFill>
                  <a:srgbClr val="FF0000"/>
                </a:solidFill>
                <a:latin typeface="Times New Roman" panose="02020603050405020304" pitchFamily="18" charset="0"/>
                <a:cs typeface="Times New Roman" panose="02020603050405020304" pitchFamily="18" charset="0"/>
              </a:rPr>
              <a:t>Cách</a:t>
            </a:r>
            <a:r>
              <a:rPr lang="en" sz="2800" b="1" dirty="0">
                <a:solidFill>
                  <a:srgbClr val="FF0000"/>
                </a:solidFill>
                <a:latin typeface="Times New Roman" panose="02020603050405020304" pitchFamily="18" charset="0"/>
                <a:cs typeface="Times New Roman" panose="02020603050405020304" pitchFamily="18" charset="0"/>
              </a:rPr>
              <a:t> </a:t>
            </a:r>
            <a:r>
              <a:rPr lang="en" sz="2800" b="1" dirty="0" err="1">
                <a:solidFill>
                  <a:srgbClr val="FF0000"/>
                </a:solidFill>
                <a:latin typeface="Times New Roman" panose="02020603050405020304" pitchFamily="18" charset="0"/>
                <a:cs typeface="Times New Roman" panose="02020603050405020304" pitchFamily="18" charset="0"/>
              </a:rPr>
              <a:t>đọc</a:t>
            </a:r>
            <a:r>
              <a:rPr lang="en" sz="2800" b="1" dirty="0">
                <a:solidFill>
                  <a:srgbClr val="FF0000"/>
                </a:solidFill>
                <a:latin typeface="Times New Roman" panose="02020603050405020304" pitchFamily="18" charset="0"/>
                <a:cs typeface="Times New Roman" panose="02020603050405020304" pitchFamily="18" charset="0"/>
              </a:rPr>
              <a:t> </a:t>
            </a:r>
            <a:r>
              <a:rPr lang="en" sz="2800" b="1" dirty="0" err="1">
                <a:solidFill>
                  <a:srgbClr val="FF0000"/>
                </a:solidFill>
                <a:latin typeface="Times New Roman" panose="02020603050405020304" pitchFamily="18" charset="0"/>
                <a:cs typeface="Times New Roman" panose="02020603050405020304" pitchFamily="18" charset="0"/>
              </a:rPr>
              <a:t>truyện</a:t>
            </a:r>
            <a:r>
              <a:rPr lang="en" sz="2800" b="1" dirty="0">
                <a:solidFill>
                  <a:srgbClr val="FF0000"/>
                </a:solidFill>
                <a:latin typeface="Times New Roman" panose="02020603050405020304" pitchFamily="18" charset="0"/>
                <a:cs typeface="Times New Roman" panose="02020603050405020304" pitchFamily="18" charset="0"/>
              </a:rPr>
              <a:t> </a:t>
            </a:r>
            <a:r>
              <a:rPr lang="en" sz="2800" b="1" dirty="0" err="1">
                <a:solidFill>
                  <a:srgbClr val="FF0000"/>
                </a:solidFill>
                <a:latin typeface="Times New Roman" panose="02020603050405020304" pitchFamily="18" charset="0"/>
                <a:cs typeface="Times New Roman" panose="02020603050405020304" pitchFamily="18" charset="0"/>
              </a:rPr>
              <a:t>cổ</a:t>
            </a:r>
            <a:r>
              <a:rPr lang="en" sz="2800" b="1" dirty="0">
                <a:solidFill>
                  <a:srgbClr val="FF0000"/>
                </a:solidFill>
                <a:latin typeface="Times New Roman" panose="02020603050405020304" pitchFamily="18" charset="0"/>
                <a:cs typeface="Times New Roman" panose="02020603050405020304" pitchFamily="18" charset="0"/>
              </a:rPr>
              <a:t> </a:t>
            </a:r>
            <a:r>
              <a:rPr lang="en" sz="2800" b="1" dirty="0" err="1">
                <a:solidFill>
                  <a:srgbClr val="FF0000"/>
                </a:solidFill>
                <a:latin typeface="Times New Roman" panose="02020603050405020304" pitchFamily="18" charset="0"/>
                <a:cs typeface="Times New Roman" panose="02020603050405020304" pitchFamily="18" charset="0"/>
              </a:rPr>
              <a:t>tích</a:t>
            </a:r>
            <a:r>
              <a:rPr lang="en" sz="2800" b="1" dirty="0">
                <a:solidFill>
                  <a:srgbClr val="FF0000"/>
                </a:solidFill>
                <a:latin typeface="Times New Roman" panose="02020603050405020304" pitchFamily="18" charset="0"/>
                <a:cs typeface="Times New Roman" panose="02020603050405020304" pitchFamily="18" charset="0"/>
              </a:rPr>
              <a:t> </a:t>
            </a:r>
            <a:r>
              <a:rPr lang="en" sz="2800" b="1" dirty="0" err="1">
                <a:solidFill>
                  <a:srgbClr val="FF0000"/>
                </a:solidFill>
                <a:latin typeface="Times New Roman" panose="02020603050405020304" pitchFamily="18" charset="0"/>
                <a:cs typeface="Times New Roman" panose="02020603050405020304" pitchFamily="18" charset="0"/>
              </a:rPr>
              <a:t>viết</a:t>
            </a:r>
            <a:r>
              <a:rPr lang="en" sz="2800" b="1" dirty="0">
                <a:solidFill>
                  <a:srgbClr val="FF0000"/>
                </a:solidFill>
                <a:latin typeface="Times New Roman" panose="02020603050405020304" pitchFamily="18" charset="0"/>
                <a:cs typeface="Times New Roman" panose="02020603050405020304" pitchFamily="18" charset="0"/>
              </a:rPr>
              <a:t> </a:t>
            </a:r>
            <a:r>
              <a:rPr lang="en" sz="2800" b="1" dirty="0" err="1">
                <a:solidFill>
                  <a:srgbClr val="FF0000"/>
                </a:solidFill>
                <a:latin typeface="Times New Roman" panose="02020603050405020304" pitchFamily="18" charset="0"/>
                <a:cs typeface="Times New Roman" panose="02020603050405020304" pitchFamily="18" charset="0"/>
              </a:rPr>
              <a:t>lại</a:t>
            </a:r>
            <a:r>
              <a:rPr lang="en" sz="2800" b="1" dirty="0">
                <a:solidFill>
                  <a:srgbClr val="FF0000"/>
                </a:solidFill>
                <a:latin typeface="Times New Roman" panose="02020603050405020304" pitchFamily="18" charset="0"/>
                <a:cs typeface="Times New Roman" panose="02020603050405020304" pitchFamily="18" charset="0"/>
              </a:rPr>
              <a:t> </a:t>
            </a:r>
            <a:r>
              <a:rPr lang="en" sz="2800" b="1" dirty="0" err="1">
                <a:solidFill>
                  <a:srgbClr val="FF0000"/>
                </a:solidFill>
                <a:latin typeface="Times New Roman" panose="02020603050405020304" pitchFamily="18" charset="0"/>
                <a:cs typeface="Times New Roman" panose="02020603050405020304" pitchFamily="18" charset="0"/>
              </a:rPr>
              <a:t>của</a:t>
            </a:r>
            <a:r>
              <a:rPr lang="en" sz="2800" b="1" dirty="0">
                <a:solidFill>
                  <a:srgbClr val="FF0000"/>
                </a:solidFill>
                <a:latin typeface="Times New Roman" panose="02020603050405020304" pitchFamily="18" charset="0"/>
                <a:cs typeface="Times New Roman" panose="02020603050405020304" pitchFamily="18" charset="0"/>
              </a:rPr>
              <a:t> Pu-skin</a:t>
            </a:r>
            <a:endParaRPr sz="2800" b="1"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xmlns="" id="{25771DED-F43A-1C48-85F9-3A3B922EB0C0}"/>
              </a:ext>
            </a:extLst>
          </p:cNvPr>
          <p:cNvSpPr/>
          <p:nvPr/>
        </p:nvSpPr>
        <p:spPr>
          <a:xfrm>
            <a:off x="869076" y="639933"/>
            <a:ext cx="7982315" cy="770983"/>
          </a:xfrm>
          <a:prstGeom prst="roundRect">
            <a:avLst/>
          </a:prstGeom>
          <a:solidFill>
            <a:schemeClr val="bg2">
              <a:lumMod val="20000"/>
              <a:lumOff val="80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500" i="1" dirty="0">
                <a:solidFill>
                  <a:schemeClr val="tx1">
                    <a:lumMod val="10000"/>
                  </a:schemeClr>
                </a:solidFill>
                <a:latin typeface="Times New Roman" panose="02020603050405020304" pitchFamily="18" charset="0"/>
                <a:cs typeface="Times New Roman" panose="02020603050405020304" pitchFamily="18" charset="0"/>
              </a:rPr>
              <a:t>Nhận biết được các sự kiện chính và diễn biến nội dung câu chuyện được kể.</a:t>
            </a:r>
          </a:p>
        </p:txBody>
      </p:sp>
      <p:pic>
        <p:nvPicPr>
          <p:cNvPr id="6" name="Picture 5" descr="A picture containing yellow, scissors&#10;&#10;Description automatically generated">
            <a:extLst>
              <a:ext uri="{FF2B5EF4-FFF2-40B4-BE49-F238E27FC236}">
                <a16:creationId xmlns:a16="http://schemas.microsoft.com/office/drawing/2014/main" xmlns="" id="{3F20EC73-A94B-DD48-9025-E626519C1C4B}"/>
              </a:ext>
            </a:extLst>
          </p:cNvPr>
          <p:cNvPicPr>
            <a:picLocks noChangeAspect="1"/>
          </p:cNvPicPr>
          <p:nvPr/>
        </p:nvPicPr>
        <p:blipFill>
          <a:blip r:embed="rId2"/>
          <a:stretch>
            <a:fillRect/>
          </a:stretch>
        </p:blipFill>
        <p:spPr>
          <a:xfrm>
            <a:off x="98694" y="640534"/>
            <a:ext cx="770382" cy="770382"/>
          </a:xfrm>
          <a:prstGeom prst="rect">
            <a:avLst/>
          </a:prstGeom>
        </p:spPr>
      </p:pic>
      <p:sp>
        <p:nvSpPr>
          <p:cNvPr id="7" name="Rounded Rectangle 6">
            <a:extLst>
              <a:ext uri="{FF2B5EF4-FFF2-40B4-BE49-F238E27FC236}">
                <a16:creationId xmlns:a16="http://schemas.microsoft.com/office/drawing/2014/main" xmlns="" id="{7872EF1E-4035-0748-BEE7-FA0F57E46820}"/>
              </a:ext>
            </a:extLst>
          </p:cNvPr>
          <p:cNvSpPr/>
          <p:nvPr/>
        </p:nvSpPr>
        <p:spPr>
          <a:xfrm>
            <a:off x="869076" y="1572420"/>
            <a:ext cx="7982315" cy="770983"/>
          </a:xfrm>
          <a:prstGeom prst="roundRect">
            <a:avLst/>
          </a:prstGeom>
          <a:solidFill>
            <a:schemeClr val="bg2">
              <a:lumMod val="20000"/>
              <a:lumOff val="80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500" i="1" dirty="0">
                <a:solidFill>
                  <a:schemeClr val="tx1">
                    <a:lumMod val="10000"/>
                  </a:schemeClr>
                </a:solidFill>
                <a:latin typeface="Times New Roman" panose="02020603050405020304" pitchFamily="18" charset="0"/>
                <a:cs typeface="Times New Roman" panose="02020603050405020304" pitchFamily="18" charset="0"/>
              </a:rPr>
              <a:t>Xác định các nhân vật trong truyện và tìm hiểu đặc điểm tính cách nhân vật chính (ngoại hình, hành động, lời nói,…)</a:t>
            </a:r>
          </a:p>
        </p:txBody>
      </p:sp>
      <p:pic>
        <p:nvPicPr>
          <p:cNvPr id="8" name="Picture 7" descr="A picture containing yellow, scissors&#10;&#10;Description automatically generated">
            <a:extLst>
              <a:ext uri="{FF2B5EF4-FFF2-40B4-BE49-F238E27FC236}">
                <a16:creationId xmlns:a16="http://schemas.microsoft.com/office/drawing/2014/main" xmlns="" id="{0F387862-B0D6-F544-B9D5-5A981FDDF3E3}"/>
              </a:ext>
            </a:extLst>
          </p:cNvPr>
          <p:cNvPicPr>
            <a:picLocks noChangeAspect="1"/>
          </p:cNvPicPr>
          <p:nvPr/>
        </p:nvPicPr>
        <p:blipFill>
          <a:blip r:embed="rId2"/>
          <a:stretch>
            <a:fillRect/>
          </a:stretch>
        </p:blipFill>
        <p:spPr>
          <a:xfrm>
            <a:off x="98694" y="1573021"/>
            <a:ext cx="770382" cy="770382"/>
          </a:xfrm>
          <a:prstGeom prst="rect">
            <a:avLst/>
          </a:prstGeom>
        </p:spPr>
      </p:pic>
      <p:sp>
        <p:nvSpPr>
          <p:cNvPr id="9" name="Rounded Rectangle 8">
            <a:extLst>
              <a:ext uri="{FF2B5EF4-FFF2-40B4-BE49-F238E27FC236}">
                <a16:creationId xmlns:a16="http://schemas.microsoft.com/office/drawing/2014/main" xmlns="" id="{FDDC8485-8B32-9D4A-8C4D-FAC7657FC2AE}"/>
              </a:ext>
            </a:extLst>
          </p:cNvPr>
          <p:cNvSpPr/>
          <p:nvPr/>
        </p:nvSpPr>
        <p:spPr>
          <a:xfrm>
            <a:off x="869076" y="2509743"/>
            <a:ext cx="7982315" cy="513266"/>
          </a:xfrm>
          <a:prstGeom prst="roundRect">
            <a:avLst/>
          </a:prstGeom>
          <a:solidFill>
            <a:schemeClr val="bg2">
              <a:lumMod val="20000"/>
              <a:lumOff val="80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500" i="1" dirty="0">
                <a:solidFill>
                  <a:schemeClr val="tx1">
                    <a:lumMod val="10000"/>
                  </a:schemeClr>
                </a:solidFill>
                <a:latin typeface="Times New Roman" panose="02020603050405020304" pitchFamily="18" charset="0"/>
                <a:cs typeface="Times New Roman" panose="02020603050405020304" pitchFamily="18" charset="0"/>
              </a:rPr>
              <a:t>Chỉ ra được các chi tiết kì ảo và tác dụng của chúng.</a:t>
            </a:r>
          </a:p>
        </p:txBody>
      </p:sp>
      <p:pic>
        <p:nvPicPr>
          <p:cNvPr id="10" name="Picture 9" descr="A picture containing yellow, scissors&#10;&#10;Description automatically generated">
            <a:extLst>
              <a:ext uri="{FF2B5EF4-FFF2-40B4-BE49-F238E27FC236}">
                <a16:creationId xmlns:a16="http://schemas.microsoft.com/office/drawing/2014/main" xmlns="" id="{8D962C73-FB7D-6747-AE0A-935F348DC56C}"/>
              </a:ext>
            </a:extLst>
          </p:cNvPr>
          <p:cNvPicPr>
            <a:picLocks noChangeAspect="1"/>
          </p:cNvPicPr>
          <p:nvPr/>
        </p:nvPicPr>
        <p:blipFill>
          <a:blip r:embed="rId2"/>
          <a:stretch>
            <a:fillRect/>
          </a:stretch>
        </p:blipFill>
        <p:spPr>
          <a:xfrm>
            <a:off x="98694" y="2357782"/>
            <a:ext cx="770382" cy="770382"/>
          </a:xfrm>
          <a:prstGeom prst="rect">
            <a:avLst/>
          </a:prstGeom>
        </p:spPr>
      </p:pic>
      <p:sp>
        <p:nvSpPr>
          <p:cNvPr id="11" name="Rounded Rectangle 10">
            <a:extLst>
              <a:ext uri="{FF2B5EF4-FFF2-40B4-BE49-F238E27FC236}">
                <a16:creationId xmlns:a16="http://schemas.microsoft.com/office/drawing/2014/main" xmlns="" id="{517FFA82-96D5-3C47-8765-CF20DFA18063}"/>
              </a:ext>
            </a:extLst>
          </p:cNvPr>
          <p:cNvSpPr/>
          <p:nvPr/>
        </p:nvSpPr>
        <p:spPr>
          <a:xfrm>
            <a:off x="869076" y="3189891"/>
            <a:ext cx="7982315" cy="513266"/>
          </a:xfrm>
          <a:prstGeom prst="roundRect">
            <a:avLst/>
          </a:prstGeom>
          <a:solidFill>
            <a:schemeClr val="bg2">
              <a:lumMod val="20000"/>
              <a:lumOff val="80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500" i="1" dirty="0">
                <a:solidFill>
                  <a:schemeClr val="tx1">
                    <a:lumMod val="10000"/>
                  </a:schemeClr>
                </a:solidFill>
                <a:latin typeface="Times New Roman" panose="02020603050405020304" pitchFamily="18" charset="0"/>
                <a:cs typeface="Times New Roman" panose="02020603050405020304" pitchFamily="18" charset="0"/>
              </a:rPr>
              <a:t>Suy nghĩ về ý nghĩa của truyện, thông điệp tác giả gửi gắm</a:t>
            </a:r>
          </a:p>
        </p:txBody>
      </p:sp>
      <p:pic>
        <p:nvPicPr>
          <p:cNvPr id="12" name="Picture 11" descr="A picture containing yellow, scissors&#10;&#10;Description automatically generated">
            <a:extLst>
              <a:ext uri="{FF2B5EF4-FFF2-40B4-BE49-F238E27FC236}">
                <a16:creationId xmlns:a16="http://schemas.microsoft.com/office/drawing/2014/main" xmlns="" id="{DE9470CB-DDAC-534A-B656-B780D987E2D7}"/>
              </a:ext>
            </a:extLst>
          </p:cNvPr>
          <p:cNvPicPr>
            <a:picLocks noChangeAspect="1"/>
          </p:cNvPicPr>
          <p:nvPr/>
        </p:nvPicPr>
        <p:blipFill>
          <a:blip r:embed="rId2"/>
          <a:stretch>
            <a:fillRect/>
          </a:stretch>
        </p:blipFill>
        <p:spPr>
          <a:xfrm>
            <a:off x="98694" y="3037930"/>
            <a:ext cx="770382" cy="770382"/>
          </a:xfrm>
          <a:prstGeom prst="rect">
            <a:avLst/>
          </a:prstGeom>
        </p:spPr>
      </p:pic>
      <p:sp>
        <p:nvSpPr>
          <p:cNvPr id="13" name="Rounded Rectangle 12">
            <a:extLst>
              <a:ext uri="{FF2B5EF4-FFF2-40B4-BE49-F238E27FC236}">
                <a16:creationId xmlns:a16="http://schemas.microsoft.com/office/drawing/2014/main" xmlns="" id="{D8028FA3-8C35-3E4C-90EB-908A0DA5BC29}"/>
              </a:ext>
            </a:extLst>
          </p:cNvPr>
          <p:cNvSpPr/>
          <p:nvPr/>
        </p:nvSpPr>
        <p:spPr>
          <a:xfrm>
            <a:off x="869076" y="3870039"/>
            <a:ext cx="7982315" cy="1140927"/>
          </a:xfrm>
          <a:prstGeom prst="roundRect">
            <a:avLst/>
          </a:prstGeom>
          <a:solidFill>
            <a:schemeClr val="bg2">
              <a:lumMod val="20000"/>
              <a:lumOff val="80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500" i="1" dirty="0">
                <a:solidFill>
                  <a:schemeClr val="tx1">
                    <a:lumMod val="10000"/>
                  </a:schemeClr>
                </a:solidFill>
                <a:latin typeface="Times New Roman" panose="02020603050405020304" pitchFamily="18" charset="0"/>
                <a:cs typeface="Times New Roman" panose="02020603050405020304" pitchFamily="18" charset="0"/>
              </a:rPr>
              <a:t>Kết nối với hiểu biết, trải nghiệm của bản thân để vận dụng vào việc đọc hiểu truyện và rút ra những bài học, kinh nghiệm cần thiết.</a:t>
            </a:r>
          </a:p>
        </p:txBody>
      </p:sp>
      <p:pic>
        <p:nvPicPr>
          <p:cNvPr id="14" name="Picture 13" descr="A picture containing yellow, scissors&#10;&#10;Description automatically generated">
            <a:extLst>
              <a:ext uri="{FF2B5EF4-FFF2-40B4-BE49-F238E27FC236}">
                <a16:creationId xmlns:a16="http://schemas.microsoft.com/office/drawing/2014/main" xmlns="" id="{185823A5-001E-F44A-ABFE-BC5C9F8D42DB}"/>
              </a:ext>
            </a:extLst>
          </p:cNvPr>
          <p:cNvPicPr>
            <a:picLocks noChangeAspect="1"/>
          </p:cNvPicPr>
          <p:nvPr/>
        </p:nvPicPr>
        <p:blipFill>
          <a:blip r:embed="rId2"/>
          <a:stretch>
            <a:fillRect/>
          </a:stretch>
        </p:blipFill>
        <p:spPr>
          <a:xfrm>
            <a:off x="98694" y="4013151"/>
            <a:ext cx="770382" cy="770382"/>
          </a:xfrm>
          <a:prstGeom prst="rect">
            <a:avLst/>
          </a:prstGeom>
        </p:spPr>
      </p:pic>
    </p:spTree>
    <p:extLst>
      <p:ext uri="{BB962C8B-B14F-4D97-AF65-F5344CB8AC3E}">
        <p14:creationId xmlns:p14="http://schemas.microsoft.com/office/powerpoint/2010/main" val="426279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heckerboard(across)">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heckerboard(across)">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8"/>
        <p:cNvGrpSpPr/>
        <p:nvPr/>
      </p:nvGrpSpPr>
      <p:grpSpPr>
        <a:xfrm>
          <a:off x="0" y="0"/>
          <a:ext cx="0" cy="0"/>
          <a:chOff x="0" y="0"/>
          <a:chExt cx="0" cy="0"/>
        </a:xfrm>
      </p:grpSpPr>
      <p:sp>
        <p:nvSpPr>
          <p:cNvPr id="1609" name="Google Shape;1609;p48"/>
          <p:cNvSpPr txBox="1">
            <a:spLocks noGrp="1"/>
          </p:cNvSpPr>
          <p:nvPr>
            <p:ph type="title"/>
          </p:nvPr>
        </p:nvSpPr>
        <p:spPr>
          <a:xfrm rot="-303289">
            <a:off x="138823" y="637278"/>
            <a:ext cx="3726083" cy="331562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accent2"/>
                </a:solidFill>
                <a:latin typeface="Times New Roman" panose="02020603050405020304" pitchFamily="18" charset="0"/>
                <a:cs typeface="Times New Roman" panose="02020603050405020304" pitchFamily="18" charset="0"/>
              </a:rPr>
              <a:t>LUYỆN TẬP</a:t>
            </a:r>
            <a:r>
              <a:rPr lang="en" b="1" dirty="0">
                <a:solidFill>
                  <a:schemeClr val="accent6"/>
                </a:solidFill>
                <a:latin typeface="Times New Roman" panose="02020603050405020304" pitchFamily="18" charset="0"/>
                <a:cs typeface="Times New Roman" panose="02020603050405020304" pitchFamily="18" charset="0"/>
              </a:rPr>
              <a:t> </a:t>
            </a:r>
            <a:br>
              <a:rPr lang="en" b="1" dirty="0">
                <a:solidFill>
                  <a:schemeClr val="accent6"/>
                </a:solidFill>
                <a:latin typeface="Times New Roman" panose="02020603050405020304" pitchFamily="18" charset="0"/>
                <a:cs typeface="Times New Roman" panose="02020603050405020304" pitchFamily="18" charset="0"/>
              </a:rPr>
            </a:br>
            <a:r>
              <a:rPr lang="en" b="1" dirty="0">
                <a:solidFill>
                  <a:schemeClr val="accent6"/>
                </a:solidFill>
                <a:latin typeface="Times New Roman" panose="02020603050405020304" pitchFamily="18" charset="0"/>
                <a:cs typeface="Times New Roman" panose="02020603050405020304" pitchFamily="18" charset="0"/>
              </a:rPr>
              <a:t>VẬN DỤNG</a:t>
            </a:r>
            <a:endParaRPr b="1" dirty="0">
              <a:solidFill>
                <a:schemeClr val="accent6"/>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95"/>
        <p:cNvGrpSpPr/>
        <p:nvPr/>
      </p:nvGrpSpPr>
      <p:grpSpPr>
        <a:xfrm>
          <a:off x="0" y="0"/>
          <a:ext cx="0" cy="0"/>
          <a:chOff x="0" y="0"/>
          <a:chExt cx="0" cy="0"/>
        </a:xfrm>
      </p:grpSpPr>
      <p:grpSp>
        <p:nvGrpSpPr>
          <p:cNvPr id="2199" name="Google Shape;2199;p56"/>
          <p:cNvGrpSpPr/>
          <p:nvPr/>
        </p:nvGrpSpPr>
        <p:grpSpPr>
          <a:xfrm rot="-421462" flipH="1">
            <a:off x="7373307" y="3138138"/>
            <a:ext cx="2694058" cy="4154749"/>
            <a:chOff x="-138878" y="1089036"/>
            <a:chExt cx="2326695" cy="3588512"/>
          </a:xfrm>
        </p:grpSpPr>
        <p:grpSp>
          <p:nvGrpSpPr>
            <p:cNvPr id="2200" name="Google Shape;2200;p56"/>
            <p:cNvGrpSpPr/>
            <p:nvPr/>
          </p:nvGrpSpPr>
          <p:grpSpPr>
            <a:xfrm rot="-536374">
              <a:off x="104887" y="1212004"/>
              <a:ext cx="1839165" cy="3281175"/>
              <a:chOff x="3734270" y="74249"/>
              <a:chExt cx="3046829" cy="5435717"/>
            </a:xfrm>
          </p:grpSpPr>
          <p:grpSp>
            <p:nvGrpSpPr>
              <p:cNvPr id="2201" name="Google Shape;2201;p56"/>
              <p:cNvGrpSpPr/>
              <p:nvPr/>
            </p:nvGrpSpPr>
            <p:grpSpPr>
              <a:xfrm rot="312499">
                <a:off x="4269747" y="179454"/>
                <a:ext cx="2417210" cy="2184088"/>
                <a:chOff x="3949525" y="-38550"/>
                <a:chExt cx="2695666" cy="2435690"/>
              </a:xfrm>
            </p:grpSpPr>
            <p:sp>
              <p:nvSpPr>
                <p:cNvPr id="2202" name="Google Shape;2202;p56"/>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6"/>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6"/>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6"/>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6"/>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6"/>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6"/>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6"/>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0" name="Google Shape;2210;p56"/>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1" name="Google Shape;2211;p56"/>
            <p:cNvSpPr/>
            <p:nvPr/>
          </p:nvSpPr>
          <p:spPr>
            <a:xfrm>
              <a:off x="189111" y="4292798"/>
              <a:ext cx="648400" cy="384750"/>
            </a:xfrm>
            <a:custGeom>
              <a:avLst/>
              <a:gdLst/>
              <a:ahLst/>
              <a:cxnLst/>
              <a:rect l="l" t="t" r="r" b="b"/>
              <a:pathLst>
                <a:path w="25936" h="15390" extrusionOk="0">
                  <a:moveTo>
                    <a:pt x="5009" y="119"/>
                  </a:moveTo>
                  <a:cubicBezTo>
                    <a:pt x="7295" y="-357"/>
                    <a:pt x="11423" y="2596"/>
                    <a:pt x="13772" y="3167"/>
                  </a:cubicBezTo>
                  <a:cubicBezTo>
                    <a:pt x="16122" y="3739"/>
                    <a:pt x="17455" y="3612"/>
                    <a:pt x="19106" y="3548"/>
                  </a:cubicBezTo>
                  <a:cubicBezTo>
                    <a:pt x="20757" y="3485"/>
                    <a:pt x="22599" y="2183"/>
                    <a:pt x="23678" y="2786"/>
                  </a:cubicBezTo>
                  <a:cubicBezTo>
                    <a:pt x="24758" y="3389"/>
                    <a:pt x="26663" y="5168"/>
                    <a:pt x="25583" y="7168"/>
                  </a:cubicBezTo>
                  <a:cubicBezTo>
                    <a:pt x="24504" y="9168"/>
                    <a:pt x="20852" y="13677"/>
                    <a:pt x="17201" y="14788"/>
                  </a:cubicBezTo>
                  <a:cubicBezTo>
                    <a:pt x="13550" y="15899"/>
                    <a:pt x="6534" y="15296"/>
                    <a:pt x="3676" y="13835"/>
                  </a:cubicBezTo>
                  <a:cubicBezTo>
                    <a:pt x="819" y="12375"/>
                    <a:pt x="-166" y="8311"/>
                    <a:pt x="56" y="6025"/>
                  </a:cubicBezTo>
                  <a:cubicBezTo>
                    <a:pt x="278" y="3739"/>
                    <a:pt x="2723" y="595"/>
                    <a:pt x="5009" y="119"/>
                  </a:cubicBezTo>
                  <a:close/>
                </a:path>
              </a:pathLst>
            </a:custGeom>
            <a:solidFill>
              <a:schemeClr val="dk1"/>
            </a:solidFill>
            <a:ln>
              <a:noFill/>
            </a:ln>
          </p:spPr>
        </p:sp>
      </p:grpSp>
      <p:pic>
        <p:nvPicPr>
          <p:cNvPr id="2212" name="Google Shape;2212;p56"/>
          <p:cNvPicPr preferRelativeResize="0"/>
          <p:nvPr/>
        </p:nvPicPr>
        <p:blipFill rotWithShape="1">
          <a:blip r:embed="rId3">
            <a:alphaModFix/>
          </a:blip>
          <a:srcRect l="15217" r="18098"/>
          <a:stretch/>
        </p:blipFill>
        <p:spPr>
          <a:xfrm>
            <a:off x="609187" y="1016002"/>
            <a:ext cx="3114600" cy="3114000"/>
          </a:xfrm>
          <a:prstGeom prst="ellipse">
            <a:avLst/>
          </a:prstGeom>
          <a:noFill/>
          <a:ln w="76200" cap="flat" cmpd="sng">
            <a:solidFill>
              <a:schemeClr val="accent5"/>
            </a:solidFill>
            <a:prstDash val="solid"/>
            <a:round/>
            <a:headEnd type="none" w="sm" len="sm"/>
            <a:tailEnd type="none" w="sm" len="sm"/>
          </a:ln>
        </p:spPr>
      </p:pic>
      <p:sp>
        <p:nvSpPr>
          <p:cNvPr id="8" name="Cloud Callout 7">
            <a:extLst>
              <a:ext uri="{FF2B5EF4-FFF2-40B4-BE49-F238E27FC236}">
                <a16:creationId xmlns:a16="http://schemas.microsoft.com/office/drawing/2014/main" xmlns="" id="{91C5A26A-95B7-2C48-A3C7-97E088D066DB}"/>
              </a:ext>
            </a:extLst>
          </p:cNvPr>
          <p:cNvSpPr/>
          <p:nvPr/>
        </p:nvSpPr>
        <p:spPr>
          <a:xfrm rot="388290">
            <a:off x="4041468" y="807963"/>
            <a:ext cx="4425788" cy="3009220"/>
          </a:xfrm>
          <a:prstGeom prst="cloudCallout">
            <a:avLst>
              <a:gd name="adj1" fmla="val -33882"/>
              <a:gd name="adj2" fmla="val 65699"/>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6" name="Google Shape;1314;p41">
            <a:extLst>
              <a:ext uri="{FF2B5EF4-FFF2-40B4-BE49-F238E27FC236}">
                <a16:creationId xmlns:a16="http://schemas.microsoft.com/office/drawing/2014/main" xmlns="" id="{8611870B-EA56-CA45-B8ED-98B0A255343B}"/>
              </a:ext>
            </a:extLst>
          </p:cNvPr>
          <p:cNvSpPr txBox="1">
            <a:spLocks/>
          </p:cNvSpPr>
          <p:nvPr/>
        </p:nvSpPr>
        <p:spPr>
          <a:xfrm>
            <a:off x="4579776" y="1131016"/>
            <a:ext cx="3486906" cy="2239774"/>
          </a:xfrm>
          <a:prstGeom prst="rect">
            <a:avLst/>
          </a:prstGeom>
          <a:noFill/>
          <a:ln>
            <a:noFill/>
          </a:ln>
        </p:spPr>
        <p:txBody>
          <a:bodyPr spcFirstLastPara="1" wrap="square" lIns="91425" tIns="91425" rIns="91425" bIns="91425" anchor="b"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870"/>
              </a:buClr>
              <a:buSzPts val="3500"/>
              <a:buFont typeface="Satisfy"/>
              <a:buNone/>
              <a:defRPr sz="3500" b="0" i="0" u="none" strike="noStrike" cap="none">
                <a:solidFill>
                  <a:srgbClr val="005870"/>
                </a:solidFill>
                <a:latin typeface="Satisfy"/>
                <a:ea typeface="Satisfy"/>
                <a:cs typeface="Satisfy"/>
                <a:sym typeface="Satisf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vi-VN" sz="2800" i="1" dirty="0">
                <a:latin typeface="Times New Roman" panose="02020603050405020304" pitchFamily="18" charset="0"/>
                <a:cs typeface="Times New Roman" panose="02020603050405020304" pitchFamily="18" charset="0"/>
              </a:rPr>
              <a:t>Hãy nêu một điểm giống, một điểm khác nhau nổi bật của truyện “Ông lão đánh cá và con cá vàng” (Pu-skin) và truyện cổ tích dân gian.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8" name="Google Shape;1338;p42"/>
          <p:cNvSpPr txBox="1">
            <a:spLocks noGrp="1"/>
          </p:cNvSpPr>
          <p:nvPr>
            <p:ph type="subTitle" idx="4294967295"/>
          </p:nvPr>
        </p:nvSpPr>
        <p:spPr>
          <a:xfrm>
            <a:off x="-138104" y="996128"/>
            <a:ext cx="3435997" cy="1534817"/>
          </a:xfrm>
          <a:prstGeom prst="rect">
            <a:avLst/>
          </a:prstGeom>
        </p:spPr>
        <p:txBody>
          <a:bodyPr spcFirstLastPara="1" wrap="square" lIns="91425" tIns="91425" rIns="91425" bIns="91425" anchor="ctr" anchorCtr="0">
            <a:noAutofit/>
          </a:bodyPr>
          <a:lstStyle/>
          <a:p>
            <a:pPr algn="just"/>
            <a:r>
              <a:rPr lang="it-IT" sz="2400" dirty="0" err="1">
                <a:latin typeface="Times New Roman" panose="02020603050405020304" pitchFamily="18" charset="0"/>
                <a:cs typeface="Times New Roman" panose="02020603050405020304" pitchFamily="18" charset="0"/>
              </a:rPr>
              <a:t>Truyện</a:t>
            </a:r>
            <a:r>
              <a:rPr lang="it-IT" sz="2400" dirty="0">
                <a:latin typeface="Times New Roman" panose="02020603050405020304" pitchFamily="18" charset="0"/>
                <a:cs typeface="Times New Roman" panose="02020603050405020304" pitchFamily="18" charset="0"/>
              </a:rPr>
              <a:t> có </a:t>
            </a:r>
            <a:r>
              <a:rPr lang="it-IT" sz="2400" dirty="0" err="1">
                <a:latin typeface="Times New Roman" panose="02020603050405020304" pitchFamily="18" charset="0"/>
                <a:cs typeface="Times New Roman" panose="02020603050405020304" pitchFamily="18" charset="0"/>
              </a:rPr>
              <a:t>lối</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kết</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thúc</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theo</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mô-tip</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nhân</a:t>
            </a:r>
            <a:r>
              <a:rPr lang="it-IT" sz="2400" dirty="0">
                <a:latin typeface="Times New Roman" panose="02020603050405020304" pitchFamily="18" charset="0"/>
                <a:cs typeface="Times New Roman" panose="02020603050405020304" pitchFamily="18" charset="0"/>
              </a:rPr>
              <a:t> – quả </a:t>
            </a:r>
            <a:r>
              <a:rPr lang="it-IT" sz="2400" dirty="0" err="1">
                <a:latin typeface="Times New Roman" panose="02020603050405020304" pitchFamily="18" charset="0"/>
                <a:cs typeface="Times New Roman" panose="02020603050405020304" pitchFamily="18" charset="0"/>
              </a:rPr>
              <a:t>thường</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thấy</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trong</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các</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truyện</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cô</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tích</a:t>
            </a:r>
            <a:r>
              <a:rPr lang="it-IT" sz="2400" dirty="0">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p:txBody>
      </p:sp>
      <p:sp>
        <p:nvSpPr>
          <p:cNvPr id="1340" name="Google Shape;1340;p42"/>
          <p:cNvSpPr txBox="1">
            <a:spLocks noGrp="1"/>
          </p:cNvSpPr>
          <p:nvPr>
            <p:ph type="subTitle" idx="4294967295"/>
          </p:nvPr>
        </p:nvSpPr>
        <p:spPr>
          <a:xfrm>
            <a:off x="580532" y="3635236"/>
            <a:ext cx="3075545" cy="1015823"/>
          </a:xfrm>
          <a:prstGeom prst="rect">
            <a:avLst/>
          </a:prstGeom>
        </p:spPr>
        <p:txBody>
          <a:bodyPr spcFirstLastPara="1" wrap="square" lIns="91425" tIns="91425" rIns="91425" bIns="91425" anchor="t" anchorCtr="0">
            <a:noAutofit/>
          </a:bodyPr>
          <a:lstStyle/>
          <a:p>
            <a:r>
              <a:rPr lang="it-IT" sz="2400" dirty="0" err="1">
                <a:latin typeface="Times New Roman" panose="02020603050405020304" pitchFamily="18" charset="0"/>
                <a:cs typeface="Times New Roman" panose="02020603050405020304" pitchFamily="18" charset="0"/>
              </a:rPr>
              <a:t>Truyện</a:t>
            </a:r>
            <a:r>
              <a:rPr lang="it-IT" sz="2400" dirty="0">
                <a:latin typeface="Times New Roman" panose="02020603050405020304" pitchFamily="18" charset="0"/>
                <a:cs typeface="Times New Roman" panose="02020603050405020304" pitchFamily="18" charset="0"/>
              </a:rPr>
              <a:t> có </a:t>
            </a:r>
            <a:r>
              <a:rPr lang="it-IT" sz="2400" dirty="0" err="1">
                <a:latin typeface="Times New Roman" panose="02020603050405020304" pitchFamily="18" charset="0"/>
                <a:cs typeface="Times New Roman" panose="02020603050405020304" pitchFamily="18" charset="0"/>
              </a:rPr>
              <a:t>yếu</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tô</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ki</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ảo</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không</a:t>
            </a:r>
            <a:r>
              <a:rPr lang="it-IT" sz="2400" dirty="0">
                <a:latin typeface="Times New Roman" panose="02020603050405020304" pitchFamily="18" charset="0"/>
                <a:cs typeface="Times New Roman" panose="02020603050405020304" pitchFamily="18" charset="0"/>
              </a:rPr>
              <a:t> có </a:t>
            </a:r>
            <a:r>
              <a:rPr lang="it-IT" sz="2400" dirty="0" err="1">
                <a:latin typeface="Times New Roman" panose="02020603050405020304" pitchFamily="18" charset="0"/>
                <a:cs typeface="Times New Roman" panose="02020603050405020304" pitchFamily="18" charset="0"/>
              </a:rPr>
              <a:t>thật</a:t>
            </a:r>
            <a:r>
              <a:rPr lang="it-IT" sz="2400" dirty="0">
                <a:latin typeface="Times New Roman" panose="02020603050405020304" pitchFamily="18" charset="0"/>
                <a:cs typeface="Times New Roman" panose="02020603050405020304" pitchFamily="18" charset="0"/>
              </a:rPr>
              <a:t>.</a:t>
            </a:r>
            <a:endParaRPr lang="x-none" sz="2400" dirty="0">
              <a:latin typeface="Times New Roman" panose="02020603050405020304" pitchFamily="18" charset="0"/>
              <a:cs typeface="Times New Roman" panose="02020603050405020304" pitchFamily="18" charset="0"/>
            </a:endParaRPr>
          </a:p>
        </p:txBody>
      </p:sp>
      <p:cxnSp>
        <p:nvCxnSpPr>
          <p:cNvPr id="1347" name="Google Shape;1347;p42"/>
          <p:cNvCxnSpPr>
            <a:cxnSpLocks/>
          </p:cNvCxnSpPr>
          <p:nvPr/>
        </p:nvCxnSpPr>
        <p:spPr>
          <a:xfrm>
            <a:off x="2937441" y="1774350"/>
            <a:ext cx="1082100" cy="949800"/>
          </a:xfrm>
          <a:prstGeom prst="bentConnector3">
            <a:avLst>
              <a:gd name="adj1" fmla="val 50000"/>
            </a:avLst>
          </a:prstGeom>
          <a:noFill/>
          <a:ln w="19050" cap="flat" cmpd="sng">
            <a:solidFill>
              <a:schemeClr val="accent6"/>
            </a:solidFill>
            <a:prstDash val="solid"/>
            <a:round/>
            <a:headEnd type="none" w="med" len="med"/>
            <a:tailEnd type="none" w="med" len="med"/>
          </a:ln>
        </p:spPr>
      </p:cxnSp>
      <p:cxnSp>
        <p:nvCxnSpPr>
          <p:cNvPr id="1348" name="Google Shape;1348;p42"/>
          <p:cNvCxnSpPr>
            <a:cxnSpLocks/>
          </p:cNvCxnSpPr>
          <p:nvPr/>
        </p:nvCxnSpPr>
        <p:spPr>
          <a:xfrm flipH="1">
            <a:off x="5167378" y="1774350"/>
            <a:ext cx="1036800" cy="735600"/>
          </a:xfrm>
          <a:prstGeom prst="bentConnector3">
            <a:avLst>
              <a:gd name="adj1" fmla="val 50000"/>
            </a:avLst>
          </a:prstGeom>
          <a:noFill/>
          <a:ln w="19050" cap="flat" cmpd="sng">
            <a:solidFill>
              <a:schemeClr val="accent6"/>
            </a:solidFill>
            <a:prstDash val="solid"/>
            <a:round/>
            <a:headEnd type="none" w="med" len="med"/>
            <a:tailEnd type="none" w="med" len="med"/>
          </a:ln>
        </p:spPr>
      </p:cxnSp>
      <p:grpSp>
        <p:nvGrpSpPr>
          <p:cNvPr id="1350" name="Google Shape;1350;p42"/>
          <p:cNvGrpSpPr/>
          <p:nvPr/>
        </p:nvGrpSpPr>
        <p:grpSpPr>
          <a:xfrm>
            <a:off x="3464113" y="2446867"/>
            <a:ext cx="2215775" cy="1727442"/>
            <a:chOff x="3464113" y="2446867"/>
            <a:chExt cx="2215775" cy="1727442"/>
          </a:xfrm>
        </p:grpSpPr>
        <p:sp>
          <p:nvSpPr>
            <p:cNvPr id="1351" name="Google Shape;1351;p42"/>
            <p:cNvSpPr/>
            <p:nvPr/>
          </p:nvSpPr>
          <p:spPr>
            <a:xfrm>
              <a:off x="3464113" y="2709238"/>
              <a:ext cx="1383525" cy="1247625"/>
            </a:xfrm>
            <a:custGeom>
              <a:avLst/>
              <a:gdLst/>
              <a:ahLst/>
              <a:cxnLst/>
              <a:rect l="l" t="t" r="r" b="b"/>
              <a:pathLst>
                <a:path w="55341" h="49905" extrusionOk="0">
                  <a:moveTo>
                    <a:pt x="28123" y="0"/>
                  </a:moveTo>
                  <a:cubicBezTo>
                    <a:pt x="26007" y="0"/>
                    <a:pt x="23847" y="270"/>
                    <a:pt x="21683" y="828"/>
                  </a:cubicBezTo>
                  <a:cubicBezTo>
                    <a:pt x="8374" y="4297"/>
                    <a:pt x="1" y="17340"/>
                    <a:pt x="3570" y="31183"/>
                  </a:cubicBezTo>
                  <a:cubicBezTo>
                    <a:pt x="6555" y="42760"/>
                    <a:pt x="16445" y="49905"/>
                    <a:pt x="27388" y="49905"/>
                  </a:cubicBezTo>
                  <a:cubicBezTo>
                    <a:pt x="29530" y="49905"/>
                    <a:pt x="31713" y="49631"/>
                    <a:pt x="33892" y="49063"/>
                  </a:cubicBezTo>
                  <a:cubicBezTo>
                    <a:pt x="47201" y="45627"/>
                    <a:pt x="55340" y="32584"/>
                    <a:pt x="51738" y="18741"/>
                  </a:cubicBezTo>
                  <a:cubicBezTo>
                    <a:pt x="48749" y="7148"/>
                    <a:pt x="39023" y="0"/>
                    <a:pt x="28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2"/>
            <p:cNvSpPr/>
            <p:nvPr/>
          </p:nvSpPr>
          <p:spPr>
            <a:xfrm>
              <a:off x="4305300" y="3862388"/>
              <a:ext cx="1162200" cy="152400"/>
            </a:xfrm>
            <a:prstGeom prst="ellipse">
              <a:avLst/>
            </a:prstGeom>
            <a:solidFill>
              <a:srgbClr val="F7A923">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2"/>
            <p:cNvSpPr/>
            <p:nvPr/>
          </p:nvSpPr>
          <p:spPr>
            <a:xfrm>
              <a:off x="3543300" y="3857625"/>
              <a:ext cx="1162200" cy="152400"/>
            </a:xfrm>
            <a:prstGeom prst="ellipse">
              <a:avLst/>
            </a:prstGeom>
            <a:solidFill>
              <a:srgbClr val="F7A923">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2"/>
            <p:cNvSpPr/>
            <p:nvPr/>
          </p:nvSpPr>
          <p:spPr>
            <a:xfrm>
              <a:off x="3808538" y="2873363"/>
              <a:ext cx="1039100" cy="1083475"/>
            </a:xfrm>
            <a:custGeom>
              <a:avLst/>
              <a:gdLst/>
              <a:ahLst/>
              <a:cxnLst/>
              <a:rect l="l" t="t" r="r" b="b"/>
              <a:pathLst>
                <a:path w="41564" h="43339" extrusionOk="0">
                  <a:moveTo>
                    <a:pt x="30922" y="1"/>
                  </a:moveTo>
                  <a:lnTo>
                    <a:pt x="30922" y="1"/>
                  </a:lnTo>
                  <a:cubicBezTo>
                    <a:pt x="31339" y="6726"/>
                    <a:pt x="33385" y="29811"/>
                    <a:pt x="18402" y="29811"/>
                  </a:cubicBezTo>
                  <a:cubicBezTo>
                    <a:pt x="17780" y="29811"/>
                    <a:pt x="17128" y="29771"/>
                    <a:pt x="16445" y="29689"/>
                  </a:cubicBezTo>
                  <a:cubicBezTo>
                    <a:pt x="16445" y="29689"/>
                    <a:pt x="15628" y="39469"/>
                    <a:pt x="3475" y="39469"/>
                  </a:cubicBezTo>
                  <a:cubicBezTo>
                    <a:pt x="2407" y="39469"/>
                    <a:pt x="1251" y="39393"/>
                    <a:pt x="0" y="39229"/>
                  </a:cubicBezTo>
                  <a:lnTo>
                    <a:pt x="0" y="39229"/>
                  </a:lnTo>
                  <a:cubicBezTo>
                    <a:pt x="4113" y="41932"/>
                    <a:pt x="8881" y="43339"/>
                    <a:pt x="13707" y="43339"/>
                  </a:cubicBezTo>
                  <a:cubicBezTo>
                    <a:pt x="15849" y="43339"/>
                    <a:pt x="18003" y="43062"/>
                    <a:pt x="20115" y="42498"/>
                  </a:cubicBezTo>
                  <a:cubicBezTo>
                    <a:pt x="33424" y="39062"/>
                    <a:pt x="41563" y="26019"/>
                    <a:pt x="37961" y="12176"/>
                  </a:cubicBezTo>
                  <a:cubicBezTo>
                    <a:pt x="36827" y="7539"/>
                    <a:pt x="34358" y="3303"/>
                    <a:pt x="30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2"/>
            <p:cNvSpPr/>
            <p:nvPr/>
          </p:nvSpPr>
          <p:spPr>
            <a:xfrm>
              <a:off x="3800188" y="2691163"/>
              <a:ext cx="466200" cy="178475"/>
            </a:xfrm>
            <a:custGeom>
              <a:avLst/>
              <a:gdLst/>
              <a:ahLst/>
              <a:cxnLst/>
              <a:rect l="l" t="t" r="r" b="b"/>
              <a:pathLst>
                <a:path w="18648" h="7139" extrusionOk="0">
                  <a:moveTo>
                    <a:pt x="13223" y="1"/>
                  </a:moveTo>
                  <a:cubicBezTo>
                    <a:pt x="11825" y="1"/>
                    <a:pt x="10231" y="178"/>
                    <a:pt x="8574" y="551"/>
                  </a:cubicBezTo>
                  <a:cubicBezTo>
                    <a:pt x="3637" y="1651"/>
                    <a:pt x="1" y="4086"/>
                    <a:pt x="434" y="5921"/>
                  </a:cubicBezTo>
                  <a:cubicBezTo>
                    <a:pt x="622" y="6798"/>
                    <a:pt x="1620" y="7139"/>
                    <a:pt x="3133" y="7139"/>
                  </a:cubicBezTo>
                  <a:cubicBezTo>
                    <a:pt x="4842" y="7139"/>
                    <a:pt x="7207" y="6705"/>
                    <a:pt x="9808" y="6121"/>
                  </a:cubicBezTo>
                  <a:cubicBezTo>
                    <a:pt x="14745" y="5020"/>
                    <a:pt x="18647" y="3786"/>
                    <a:pt x="18214" y="1918"/>
                  </a:cubicBezTo>
                  <a:cubicBezTo>
                    <a:pt x="17949" y="682"/>
                    <a:pt x="15959" y="1"/>
                    <a:pt x="132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2"/>
            <p:cNvSpPr/>
            <p:nvPr/>
          </p:nvSpPr>
          <p:spPr>
            <a:xfrm>
              <a:off x="4010338" y="2466413"/>
              <a:ext cx="137625" cy="259375"/>
            </a:xfrm>
            <a:custGeom>
              <a:avLst/>
              <a:gdLst/>
              <a:ahLst/>
              <a:cxnLst/>
              <a:rect l="l" t="t" r="r" b="b"/>
              <a:pathLst>
                <a:path w="5505" h="10375" extrusionOk="0">
                  <a:moveTo>
                    <a:pt x="1102" y="0"/>
                  </a:moveTo>
                  <a:cubicBezTo>
                    <a:pt x="1102" y="0"/>
                    <a:pt x="1" y="7005"/>
                    <a:pt x="301" y="10208"/>
                  </a:cubicBezTo>
                  <a:lnTo>
                    <a:pt x="601" y="10374"/>
                  </a:lnTo>
                  <a:cubicBezTo>
                    <a:pt x="601" y="10374"/>
                    <a:pt x="2202" y="4003"/>
                    <a:pt x="5505" y="1401"/>
                  </a:cubicBezTo>
                  <a:lnTo>
                    <a:pt x="11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2"/>
            <p:cNvSpPr/>
            <p:nvPr/>
          </p:nvSpPr>
          <p:spPr>
            <a:xfrm>
              <a:off x="3878588" y="2558988"/>
              <a:ext cx="141800" cy="175975"/>
            </a:xfrm>
            <a:custGeom>
              <a:avLst/>
              <a:gdLst/>
              <a:ahLst/>
              <a:cxnLst/>
              <a:rect l="l" t="t" r="r" b="b"/>
              <a:pathLst>
                <a:path w="5672" h="7039" extrusionOk="0">
                  <a:moveTo>
                    <a:pt x="2836" y="0"/>
                  </a:moveTo>
                  <a:lnTo>
                    <a:pt x="0" y="1868"/>
                  </a:lnTo>
                  <a:cubicBezTo>
                    <a:pt x="0" y="1868"/>
                    <a:pt x="3470" y="5737"/>
                    <a:pt x="5438" y="7038"/>
                  </a:cubicBezTo>
                  <a:lnTo>
                    <a:pt x="5671" y="6938"/>
                  </a:lnTo>
                  <a:cubicBezTo>
                    <a:pt x="5671" y="6938"/>
                    <a:pt x="2802" y="3069"/>
                    <a:pt x="2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2"/>
            <p:cNvSpPr/>
            <p:nvPr/>
          </p:nvSpPr>
          <p:spPr>
            <a:xfrm>
              <a:off x="3772688" y="2835013"/>
              <a:ext cx="112600" cy="232675"/>
            </a:xfrm>
            <a:custGeom>
              <a:avLst/>
              <a:gdLst/>
              <a:ahLst/>
              <a:cxnLst/>
              <a:rect l="l" t="t" r="r" b="b"/>
              <a:pathLst>
                <a:path w="4504" h="9307" extrusionOk="0">
                  <a:moveTo>
                    <a:pt x="4503" y="0"/>
                  </a:moveTo>
                  <a:lnTo>
                    <a:pt x="3436" y="567"/>
                  </a:lnTo>
                  <a:cubicBezTo>
                    <a:pt x="3436" y="567"/>
                    <a:pt x="367" y="5071"/>
                    <a:pt x="0" y="9307"/>
                  </a:cubicBezTo>
                  <a:cubicBezTo>
                    <a:pt x="0" y="9307"/>
                    <a:pt x="1201" y="3569"/>
                    <a:pt x="45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2"/>
            <p:cNvSpPr/>
            <p:nvPr/>
          </p:nvSpPr>
          <p:spPr>
            <a:xfrm>
              <a:off x="3841063" y="2754113"/>
              <a:ext cx="139275" cy="218525"/>
            </a:xfrm>
            <a:custGeom>
              <a:avLst/>
              <a:gdLst/>
              <a:ahLst/>
              <a:cxnLst/>
              <a:rect l="l" t="t" r="r" b="b"/>
              <a:pathLst>
                <a:path w="5571" h="8741" extrusionOk="0">
                  <a:moveTo>
                    <a:pt x="5571" y="1"/>
                  </a:moveTo>
                  <a:lnTo>
                    <a:pt x="4437" y="468"/>
                  </a:lnTo>
                  <a:cubicBezTo>
                    <a:pt x="4437" y="468"/>
                    <a:pt x="868" y="4571"/>
                    <a:pt x="0" y="8740"/>
                  </a:cubicBezTo>
                  <a:cubicBezTo>
                    <a:pt x="0" y="8740"/>
                    <a:pt x="1868" y="3170"/>
                    <a:pt x="5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2"/>
            <p:cNvSpPr/>
            <p:nvPr/>
          </p:nvSpPr>
          <p:spPr>
            <a:xfrm>
              <a:off x="4112088" y="2735763"/>
              <a:ext cx="241025" cy="103450"/>
            </a:xfrm>
            <a:custGeom>
              <a:avLst/>
              <a:gdLst/>
              <a:ahLst/>
              <a:cxnLst/>
              <a:rect l="l" t="t" r="r" b="b"/>
              <a:pathLst>
                <a:path w="9641" h="4138" extrusionOk="0">
                  <a:moveTo>
                    <a:pt x="1201" y="1"/>
                  </a:moveTo>
                  <a:lnTo>
                    <a:pt x="0" y="301"/>
                  </a:lnTo>
                  <a:cubicBezTo>
                    <a:pt x="4871" y="701"/>
                    <a:pt x="9641" y="4137"/>
                    <a:pt x="9641" y="4137"/>
                  </a:cubicBezTo>
                  <a:cubicBezTo>
                    <a:pt x="6505" y="1268"/>
                    <a:pt x="1201" y="1"/>
                    <a:pt x="1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2"/>
            <p:cNvSpPr/>
            <p:nvPr/>
          </p:nvSpPr>
          <p:spPr>
            <a:xfrm>
              <a:off x="3618388" y="2961063"/>
              <a:ext cx="221850" cy="483400"/>
            </a:xfrm>
            <a:custGeom>
              <a:avLst/>
              <a:gdLst/>
              <a:ahLst/>
              <a:cxnLst/>
              <a:rect l="l" t="t" r="r" b="b"/>
              <a:pathLst>
                <a:path w="8874" h="19336" extrusionOk="0">
                  <a:moveTo>
                    <a:pt x="6405" y="1"/>
                  </a:moveTo>
                  <a:cubicBezTo>
                    <a:pt x="4335" y="1"/>
                    <a:pt x="1956" y="3846"/>
                    <a:pt x="1002" y="8935"/>
                  </a:cubicBezTo>
                  <a:cubicBezTo>
                    <a:pt x="1" y="14272"/>
                    <a:pt x="935" y="18909"/>
                    <a:pt x="3103" y="19309"/>
                  </a:cubicBezTo>
                  <a:cubicBezTo>
                    <a:pt x="3198" y="19326"/>
                    <a:pt x="3290" y="19335"/>
                    <a:pt x="3381" y="19335"/>
                  </a:cubicBezTo>
                  <a:cubicBezTo>
                    <a:pt x="5367" y="19335"/>
                    <a:pt x="6416" y="15208"/>
                    <a:pt x="7373" y="10136"/>
                  </a:cubicBezTo>
                  <a:cubicBezTo>
                    <a:pt x="8374" y="4799"/>
                    <a:pt x="8874" y="462"/>
                    <a:pt x="6706" y="29"/>
                  </a:cubicBezTo>
                  <a:cubicBezTo>
                    <a:pt x="6606" y="10"/>
                    <a:pt x="6506" y="1"/>
                    <a:pt x="6405" y="1"/>
                  </a:cubicBezTo>
                  <a:close/>
                </a:path>
              </a:pathLst>
            </a:custGeom>
            <a:solidFill>
              <a:srgbClr val="D6F4F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2"/>
            <p:cNvSpPr/>
            <p:nvPr/>
          </p:nvSpPr>
          <p:spPr>
            <a:xfrm>
              <a:off x="3659263" y="3496263"/>
              <a:ext cx="120100" cy="168575"/>
            </a:xfrm>
            <a:custGeom>
              <a:avLst/>
              <a:gdLst/>
              <a:ahLst/>
              <a:cxnLst/>
              <a:rect l="l" t="t" r="r" b="b"/>
              <a:pathLst>
                <a:path w="4804" h="6743" extrusionOk="0">
                  <a:moveTo>
                    <a:pt x="1825" y="0"/>
                  </a:moveTo>
                  <a:cubicBezTo>
                    <a:pt x="1727" y="0"/>
                    <a:pt x="1630" y="12"/>
                    <a:pt x="1535" y="36"/>
                  </a:cubicBezTo>
                  <a:cubicBezTo>
                    <a:pt x="467" y="303"/>
                    <a:pt x="0" y="2037"/>
                    <a:pt x="467" y="3872"/>
                  </a:cubicBezTo>
                  <a:cubicBezTo>
                    <a:pt x="893" y="5542"/>
                    <a:pt x="1954" y="6743"/>
                    <a:pt x="2946" y="6743"/>
                  </a:cubicBezTo>
                  <a:cubicBezTo>
                    <a:pt x="3044" y="6743"/>
                    <a:pt x="3141" y="6731"/>
                    <a:pt x="3236" y="6707"/>
                  </a:cubicBezTo>
                  <a:cubicBezTo>
                    <a:pt x="4304" y="6440"/>
                    <a:pt x="4804" y="4706"/>
                    <a:pt x="4304" y="2871"/>
                  </a:cubicBezTo>
                  <a:cubicBezTo>
                    <a:pt x="3878" y="1201"/>
                    <a:pt x="2817" y="0"/>
                    <a:pt x="1825" y="0"/>
                  </a:cubicBezTo>
                  <a:close/>
                </a:path>
              </a:pathLst>
            </a:custGeom>
            <a:solidFill>
              <a:srgbClr val="D6F4F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2"/>
            <p:cNvSpPr/>
            <p:nvPr/>
          </p:nvSpPr>
          <p:spPr>
            <a:xfrm>
              <a:off x="4139613" y="2777213"/>
              <a:ext cx="1540275" cy="1180300"/>
            </a:xfrm>
            <a:custGeom>
              <a:avLst/>
              <a:gdLst/>
              <a:ahLst/>
              <a:cxnLst/>
              <a:rect l="l" t="t" r="r" b="b"/>
              <a:pathLst>
                <a:path w="61611" h="47212" extrusionOk="0">
                  <a:moveTo>
                    <a:pt x="22418" y="0"/>
                  </a:moveTo>
                  <a:cubicBezTo>
                    <a:pt x="11927" y="0"/>
                    <a:pt x="4058" y="3439"/>
                    <a:pt x="2302" y="15255"/>
                  </a:cubicBezTo>
                  <a:cubicBezTo>
                    <a:pt x="0" y="30999"/>
                    <a:pt x="11041" y="44543"/>
                    <a:pt x="26753" y="46878"/>
                  </a:cubicBezTo>
                  <a:cubicBezTo>
                    <a:pt x="28287" y="47102"/>
                    <a:pt x="29810" y="47211"/>
                    <a:pt x="31311" y="47211"/>
                  </a:cubicBezTo>
                  <a:cubicBezTo>
                    <a:pt x="45204" y="47211"/>
                    <a:pt x="57199" y="37841"/>
                    <a:pt x="59276" y="23661"/>
                  </a:cubicBezTo>
                  <a:cubicBezTo>
                    <a:pt x="61611" y="7916"/>
                    <a:pt x="49235" y="3280"/>
                    <a:pt x="33524" y="945"/>
                  </a:cubicBezTo>
                  <a:cubicBezTo>
                    <a:pt x="29620" y="374"/>
                    <a:pt x="25876" y="0"/>
                    <a:pt x="2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2"/>
            <p:cNvSpPr/>
            <p:nvPr/>
          </p:nvSpPr>
          <p:spPr>
            <a:xfrm>
              <a:off x="4343913" y="3050163"/>
              <a:ext cx="1298450" cy="907350"/>
            </a:xfrm>
            <a:custGeom>
              <a:avLst/>
              <a:gdLst/>
              <a:ahLst/>
              <a:cxnLst/>
              <a:rect l="l" t="t" r="r" b="b"/>
              <a:pathLst>
                <a:path w="51938" h="36294" extrusionOk="0">
                  <a:moveTo>
                    <a:pt x="48702" y="0"/>
                  </a:moveTo>
                  <a:lnTo>
                    <a:pt x="41397" y="2602"/>
                  </a:lnTo>
                  <a:cubicBezTo>
                    <a:pt x="41397" y="2602"/>
                    <a:pt x="41097" y="14611"/>
                    <a:pt x="34992" y="19948"/>
                  </a:cubicBezTo>
                  <a:cubicBezTo>
                    <a:pt x="33283" y="21425"/>
                    <a:pt x="31701" y="21958"/>
                    <a:pt x="30307" y="21958"/>
                  </a:cubicBezTo>
                  <a:cubicBezTo>
                    <a:pt x="26696" y="21958"/>
                    <a:pt x="24351" y="18380"/>
                    <a:pt x="24351" y="18380"/>
                  </a:cubicBezTo>
                  <a:cubicBezTo>
                    <a:pt x="24351" y="18380"/>
                    <a:pt x="20249" y="24940"/>
                    <a:pt x="13434" y="24940"/>
                  </a:cubicBezTo>
                  <a:cubicBezTo>
                    <a:pt x="11958" y="24940"/>
                    <a:pt x="10356" y="24632"/>
                    <a:pt x="8640" y="23884"/>
                  </a:cubicBezTo>
                  <a:cubicBezTo>
                    <a:pt x="8640" y="23884"/>
                    <a:pt x="6093" y="26077"/>
                    <a:pt x="2552" y="26077"/>
                  </a:cubicBezTo>
                  <a:cubicBezTo>
                    <a:pt x="1747" y="26077"/>
                    <a:pt x="890" y="25963"/>
                    <a:pt x="1" y="25685"/>
                  </a:cubicBezTo>
                  <a:lnTo>
                    <a:pt x="1" y="25685"/>
                  </a:lnTo>
                  <a:cubicBezTo>
                    <a:pt x="4704" y="31289"/>
                    <a:pt x="11342" y="34959"/>
                    <a:pt x="18581" y="35960"/>
                  </a:cubicBezTo>
                  <a:cubicBezTo>
                    <a:pt x="20119" y="36184"/>
                    <a:pt x="21644" y="36293"/>
                    <a:pt x="23146" y="36293"/>
                  </a:cubicBezTo>
                  <a:cubicBezTo>
                    <a:pt x="37059" y="36293"/>
                    <a:pt x="49027" y="26923"/>
                    <a:pt x="51104" y="12743"/>
                  </a:cubicBezTo>
                  <a:cubicBezTo>
                    <a:pt x="51938" y="7272"/>
                    <a:pt x="50970" y="3136"/>
                    <a:pt x="48702" y="0"/>
                  </a:cubicBezTo>
                  <a:close/>
                </a:path>
              </a:pathLst>
            </a:custGeom>
            <a:solidFill>
              <a:srgbClr val="005870">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2"/>
            <p:cNvSpPr/>
            <p:nvPr/>
          </p:nvSpPr>
          <p:spPr>
            <a:xfrm>
              <a:off x="4267188" y="2777113"/>
              <a:ext cx="1341825" cy="441200"/>
            </a:xfrm>
            <a:custGeom>
              <a:avLst/>
              <a:gdLst/>
              <a:ahLst/>
              <a:cxnLst/>
              <a:rect l="l" t="t" r="r" b="b"/>
              <a:pathLst>
                <a:path w="53673" h="17648" extrusionOk="0">
                  <a:moveTo>
                    <a:pt x="17358" y="1"/>
                  </a:moveTo>
                  <a:cubicBezTo>
                    <a:pt x="9747" y="1"/>
                    <a:pt x="3510" y="1815"/>
                    <a:pt x="1" y="7320"/>
                  </a:cubicBezTo>
                  <a:cubicBezTo>
                    <a:pt x="3020" y="11542"/>
                    <a:pt x="11183" y="12317"/>
                    <a:pt x="16770" y="12317"/>
                  </a:cubicBezTo>
                  <a:cubicBezTo>
                    <a:pt x="20010" y="12317"/>
                    <a:pt x="22383" y="12057"/>
                    <a:pt x="22383" y="12057"/>
                  </a:cubicBezTo>
                  <a:cubicBezTo>
                    <a:pt x="26074" y="15633"/>
                    <a:pt x="29745" y="16744"/>
                    <a:pt x="32881" y="16744"/>
                  </a:cubicBezTo>
                  <a:cubicBezTo>
                    <a:pt x="38024" y="16744"/>
                    <a:pt x="41731" y="13758"/>
                    <a:pt x="41731" y="13758"/>
                  </a:cubicBezTo>
                  <a:cubicBezTo>
                    <a:pt x="44749" y="16704"/>
                    <a:pt x="47135" y="17647"/>
                    <a:pt x="48954" y="17647"/>
                  </a:cubicBezTo>
                  <a:cubicBezTo>
                    <a:pt x="52182" y="17647"/>
                    <a:pt x="53630" y="14680"/>
                    <a:pt x="53672" y="14658"/>
                  </a:cubicBezTo>
                  <a:cubicBezTo>
                    <a:pt x="50837" y="5952"/>
                    <a:pt x="40663" y="2750"/>
                    <a:pt x="28454" y="949"/>
                  </a:cubicBezTo>
                  <a:cubicBezTo>
                    <a:pt x="24557" y="375"/>
                    <a:pt x="20816" y="1"/>
                    <a:pt x="17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2"/>
            <p:cNvSpPr/>
            <p:nvPr/>
          </p:nvSpPr>
          <p:spPr>
            <a:xfrm>
              <a:off x="4639963" y="2775988"/>
              <a:ext cx="647975" cy="197525"/>
            </a:xfrm>
            <a:custGeom>
              <a:avLst/>
              <a:gdLst/>
              <a:ahLst/>
              <a:cxnLst/>
              <a:rect l="l" t="t" r="r" b="b"/>
              <a:pathLst>
                <a:path w="25919" h="7901" extrusionOk="0">
                  <a:moveTo>
                    <a:pt x="3168" y="0"/>
                  </a:moveTo>
                  <a:cubicBezTo>
                    <a:pt x="2293" y="0"/>
                    <a:pt x="1437" y="29"/>
                    <a:pt x="601" y="93"/>
                  </a:cubicBezTo>
                  <a:cubicBezTo>
                    <a:pt x="501" y="260"/>
                    <a:pt x="467" y="427"/>
                    <a:pt x="434" y="627"/>
                  </a:cubicBezTo>
                  <a:cubicBezTo>
                    <a:pt x="0" y="3429"/>
                    <a:pt x="5371" y="6531"/>
                    <a:pt x="12409" y="7565"/>
                  </a:cubicBezTo>
                  <a:cubicBezTo>
                    <a:pt x="13960" y="7793"/>
                    <a:pt x="15462" y="7901"/>
                    <a:pt x="16865" y="7901"/>
                  </a:cubicBezTo>
                  <a:cubicBezTo>
                    <a:pt x="21834" y="7901"/>
                    <a:pt x="25574" y="6547"/>
                    <a:pt x="25886" y="4363"/>
                  </a:cubicBezTo>
                  <a:cubicBezTo>
                    <a:pt x="25919" y="4163"/>
                    <a:pt x="25919" y="3962"/>
                    <a:pt x="25886" y="3762"/>
                  </a:cubicBezTo>
                  <a:cubicBezTo>
                    <a:pt x="22250" y="2395"/>
                    <a:pt x="18013" y="1594"/>
                    <a:pt x="13510" y="927"/>
                  </a:cubicBezTo>
                  <a:cubicBezTo>
                    <a:pt x="9910" y="401"/>
                    <a:pt x="6414" y="0"/>
                    <a:pt x="3168" y="0"/>
                  </a:cubicBezTo>
                  <a:close/>
                </a:path>
              </a:pathLst>
            </a:custGeom>
            <a:solidFill>
              <a:srgbClr val="D6F4F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7" name="Google Shape;1367;p42"/>
            <p:cNvGrpSpPr/>
            <p:nvPr/>
          </p:nvGrpSpPr>
          <p:grpSpPr>
            <a:xfrm>
              <a:off x="4973484" y="3719833"/>
              <a:ext cx="451155" cy="372883"/>
              <a:chOff x="11369364" y="4155824"/>
              <a:chExt cx="849953" cy="702492"/>
            </a:xfrm>
          </p:grpSpPr>
          <p:sp>
            <p:nvSpPr>
              <p:cNvPr id="1368" name="Google Shape;1368;p42"/>
              <p:cNvSpPr/>
              <p:nvPr/>
            </p:nvSpPr>
            <p:spPr>
              <a:xfrm rot="240817">
                <a:off x="11380159" y="4183745"/>
                <a:ext cx="347008" cy="320619"/>
              </a:xfrm>
              <a:custGeom>
                <a:avLst/>
                <a:gdLst/>
                <a:ahLst/>
                <a:cxnLst/>
                <a:rect l="l" t="t" r="r" b="b"/>
                <a:pathLst>
                  <a:path w="7035" h="6500" extrusionOk="0">
                    <a:moveTo>
                      <a:pt x="6024" y="3751"/>
                    </a:moveTo>
                    <a:cubicBezTo>
                      <a:pt x="3351" y="0"/>
                      <a:pt x="1" y="2181"/>
                      <a:pt x="34" y="2415"/>
                    </a:cubicBezTo>
                    <a:cubicBezTo>
                      <a:pt x="151" y="3175"/>
                      <a:pt x="385" y="3826"/>
                      <a:pt x="869" y="4428"/>
                    </a:cubicBezTo>
                    <a:cubicBezTo>
                      <a:pt x="2156" y="6057"/>
                      <a:pt x="5021" y="6500"/>
                      <a:pt x="6926" y="5907"/>
                    </a:cubicBezTo>
                    <a:cubicBezTo>
                      <a:pt x="7035" y="5865"/>
                      <a:pt x="6834" y="5489"/>
                      <a:pt x="6809" y="5439"/>
                    </a:cubicBezTo>
                    <a:cubicBezTo>
                      <a:pt x="6542" y="4887"/>
                      <a:pt x="6383" y="4244"/>
                      <a:pt x="6024" y="375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2"/>
              <p:cNvSpPr/>
              <p:nvPr/>
            </p:nvSpPr>
            <p:spPr>
              <a:xfrm rot="240817">
                <a:off x="11869661" y="4235561"/>
                <a:ext cx="341681" cy="239872"/>
              </a:xfrm>
              <a:custGeom>
                <a:avLst/>
                <a:gdLst/>
                <a:ahLst/>
                <a:cxnLst/>
                <a:rect l="l" t="t" r="r" b="b"/>
                <a:pathLst>
                  <a:path w="6927" h="4863" extrusionOk="0">
                    <a:moveTo>
                      <a:pt x="2332" y="4821"/>
                    </a:moveTo>
                    <a:cubicBezTo>
                      <a:pt x="6926" y="4537"/>
                      <a:pt x="6859" y="544"/>
                      <a:pt x="6651" y="452"/>
                    </a:cubicBezTo>
                    <a:cubicBezTo>
                      <a:pt x="5941" y="151"/>
                      <a:pt x="5264" y="1"/>
                      <a:pt x="4495" y="84"/>
                    </a:cubicBezTo>
                    <a:cubicBezTo>
                      <a:pt x="2432" y="318"/>
                      <a:pt x="535" y="2507"/>
                      <a:pt x="34" y="4437"/>
                    </a:cubicBezTo>
                    <a:cubicBezTo>
                      <a:pt x="1" y="4553"/>
                      <a:pt x="435" y="4579"/>
                      <a:pt x="485" y="4587"/>
                    </a:cubicBezTo>
                    <a:cubicBezTo>
                      <a:pt x="1104" y="4662"/>
                      <a:pt x="1730" y="4863"/>
                      <a:pt x="2332" y="48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2"/>
              <p:cNvSpPr/>
              <p:nvPr/>
            </p:nvSpPr>
            <p:spPr>
              <a:xfrm rot="240817">
                <a:off x="11526490" y="4177992"/>
                <a:ext cx="656479" cy="658156"/>
              </a:xfrm>
              <a:custGeom>
                <a:avLst/>
                <a:gdLst/>
                <a:ahLst/>
                <a:cxnLst/>
                <a:rect l="l" t="t" r="r" b="b"/>
                <a:pathLst>
                  <a:path w="13309" h="13343" extrusionOk="0">
                    <a:moveTo>
                      <a:pt x="5773" y="2649"/>
                    </a:moveTo>
                    <a:cubicBezTo>
                      <a:pt x="5773" y="1989"/>
                      <a:pt x="5865" y="1354"/>
                      <a:pt x="6208" y="770"/>
                    </a:cubicBezTo>
                    <a:lnTo>
                      <a:pt x="6308" y="594"/>
                    </a:lnTo>
                    <a:cubicBezTo>
                      <a:pt x="6341" y="536"/>
                      <a:pt x="6366" y="511"/>
                      <a:pt x="6400" y="469"/>
                    </a:cubicBezTo>
                    <a:cubicBezTo>
                      <a:pt x="6433" y="427"/>
                      <a:pt x="6450" y="410"/>
                      <a:pt x="6466" y="385"/>
                    </a:cubicBezTo>
                    <a:cubicBezTo>
                      <a:pt x="6650" y="151"/>
                      <a:pt x="6934" y="9"/>
                      <a:pt x="7227" y="1"/>
                    </a:cubicBezTo>
                    <a:cubicBezTo>
                      <a:pt x="7444" y="1"/>
                      <a:pt x="7636" y="93"/>
                      <a:pt x="7770" y="260"/>
                    </a:cubicBezTo>
                    <a:cubicBezTo>
                      <a:pt x="7937" y="485"/>
                      <a:pt x="7937" y="786"/>
                      <a:pt x="7954" y="1054"/>
                    </a:cubicBezTo>
                    <a:cubicBezTo>
                      <a:pt x="8129" y="937"/>
                      <a:pt x="8321" y="828"/>
                      <a:pt x="8513" y="736"/>
                    </a:cubicBezTo>
                    <a:cubicBezTo>
                      <a:pt x="9223" y="419"/>
                      <a:pt x="10059" y="736"/>
                      <a:pt x="10376" y="1446"/>
                    </a:cubicBezTo>
                    <a:cubicBezTo>
                      <a:pt x="10827" y="2390"/>
                      <a:pt x="10426" y="3510"/>
                      <a:pt x="9758" y="4404"/>
                    </a:cubicBezTo>
                    <a:cubicBezTo>
                      <a:pt x="10142" y="4278"/>
                      <a:pt x="10543" y="4220"/>
                      <a:pt x="10953" y="4220"/>
                    </a:cubicBezTo>
                    <a:cubicBezTo>
                      <a:pt x="11905" y="4236"/>
                      <a:pt x="12907" y="4738"/>
                      <a:pt x="13083" y="5615"/>
                    </a:cubicBezTo>
                    <a:cubicBezTo>
                      <a:pt x="13308" y="6676"/>
                      <a:pt x="12398" y="7854"/>
                      <a:pt x="11262" y="7954"/>
                    </a:cubicBezTo>
                    <a:cubicBezTo>
                      <a:pt x="11370" y="8146"/>
                      <a:pt x="11462" y="8347"/>
                      <a:pt x="11529" y="8555"/>
                    </a:cubicBezTo>
                    <a:cubicBezTo>
                      <a:pt x="11638" y="9065"/>
                      <a:pt x="11295" y="9566"/>
                      <a:pt x="10769" y="9642"/>
                    </a:cubicBezTo>
                    <a:cubicBezTo>
                      <a:pt x="10234" y="9700"/>
                      <a:pt x="9716" y="9525"/>
                      <a:pt x="9207" y="9224"/>
                    </a:cubicBezTo>
                    <a:cubicBezTo>
                      <a:pt x="9683" y="10084"/>
                      <a:pt x="9883" y="11187"/>
                      <a:pt x="9349" y="12064"/>
                    </a:cubicBezTo>
                    <a:cubicBezTo>
                      <a:pt x="9332" y="12098"/>
                      <a:pt x="9307" y="12131"/>
                      <a:pt x="9282" y="12156"/>
                    </a:cubicBezTo>
                    <a:cubicBezTo>
                      <a:pt x="8872" y="12616"/>
                      <a:pt x="7970" y="12540"/>
                      <a:pt x="7477" y="12098"/>
                    </a:cubicBezTo>
                    <a:cubicBezTo>
                      <a:pt x="7310" y="11939"/>
                      <a:pt x="7060" y="11697"/>
                      <a:pt x="7060" y="11697"/>
                    </a:cubicBezTo>
                    <a:lnTo>
                      <a:pt x="7043" y="11763"/>
                    </a:lnTo>
                    <a:cubicBezTo>
                      <a:pt x="6851" y="12423"/>
                      <a:pt x="6458" y="13342"/>
                      <a:pt x="5539" y="12808"/>
                    </a:cubicBezTo>
                    <a:cubicBezTo>
                      <a:pt x="4913" y="12448"/>
                      <a:pt x="4787" y="11605"/>
                      <a:pt x="4796" y="10995"/>
                    </a:cubicBezTo>
                    <a:cubicBezTo>
                      <a:pt x="4796" y="10903"/>
                      <a:pt x="4796" y="10811"/>
                      <a:pt x="4804" y="10728"/>
                    </a:cubicBezTo>
                    <a:cubicBezTo>
                      <a:pt x="4746" y="10828"/>
                      <a:pt x="4679" y="10928"/>
                      <a:pt x="4612" y="11020"/>
                    </a:cubicBezTo>
                    <a:cubicBezTo>
                      <a:pt x="4228" y="11596"/>
                      <a:pt x="3576" y="12081"/>
                      <a:pt x="2891" y="11789"/>
                    </a:cubicBezTo>
                    <a:cubicBezTo>
                      <a:pt x="2690" y="11705"/>
                      <a:pt x="2523" y="11571"/>
                      <a:pt x="2381" y="11413"/>
                    </a:cubicBezTo>
                    <a:cubicBezTo>
                      <a:pt x="2273" y="11321"/>
                      <a:pt x="2181" y="11212"/>
                      <a:pt x="2106" y="11087"/>
                    </a:cubicBezTo>
                    <a:cubicBezTo>
                      <a:pt x="1805" y="10552"/>
                      <a:pt x="1880" y="9875"/>
                      <a:pt x="2147" y="9357"/>
                    </a:cubicBezTo>
                    <a:cubicBezTo>
                      <a:pt x="2147" y="9357"/>
                      <a:pt x="1437" y="9558"/>
                      <a:pt x="1070" y="9508"/>
                    </a:cubicBezTo>
                    <a:cubicBezTo>
                      <a:pt x="410" y="9408"/>
                      <a:pt x="0" y="8748"/>
                      <a:pt x="193" y="8121"/>
                    </a:cubicBezTo>
                    <a:cubicBezTo>
                      <a:pt x="502" y="7010"/>
                      <a:pt x="1705" y="6317"/>
                      <a:pt x="2782" y="6041"/>
                    </a:cubicBezTo>
                    <a:cubicBezTo>
                      <a:pt x="1905" y="5907"/>
                      <a:pt x="1112" y="5456"/>
                      <a:pt x="552" y="4763"/>
                    </a:cubicBezTo>
                    <a:cubicBezTo>
                      <a:pt x="193" y="4295"/>
                      <a:pt x="226" y="3510"/>
                      <a:pt x="786" y="3209"/>
                    </a:cubicBezTo>
                    <a:cubicBezTo>
                      <a:pt x="1137" y="3017"/>
                      <a:pt x="1571" y="3017"/>
                      <a:pt x="1980" y="3050"/>
                    </a:cubicBezTo>
                    <a:lnTo>
                      <a:pt x="2189" y="3075"/>
                    </a:lnTo>
                    <a:lnTo>
                      <a:pt x="2173" y="3008"/>
                    </a:lnTo>
                    <a:cubicBezTo>
                      <a:pt x="1914" y="2006"/>
                      <a:pt x="2081" y="870"/>
                      <a:pt x="2966" y="293"/>
                    </a:cubicBezTo>
                    <a:cubicBezTo>
                      <a:pt x="3125" y="193"/>
                      <a:pt x="3309" y="135"/>
                      <a:pt x="3492" y="126"/>
                    </a:cubicBezTo>
                    <a:cubicBezTo>
                      <a:pt x="4069" y="135"/>
                      <a:pt x="4520" y="619"/>
                      <a:pt x="4846" y="1029"/>
                    </a:cubicBezTo>
                    <a:cubicBezTo>
                      <a:pt x="5238" y="1521"/>
                      <a:pt x="5548" y="2064"/>
                      <a:pt x="5773" y="2649"/>
                    </a:cubicBezTo>
                    <a:close/>
                  </a:path>
                </a:pathLst>
              </a:custGeom>
              <a:solidFill>
                <a:srgbClr val="149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2"/>
              <p:cNvSpPr/>
              <p:nvPr/>
            </p:nvSpPr>
            <p:spPr>
              <a:xfrm rot="240817">
                <a:off x="11648772" y="4296185"/>
                <a:ext cx="384940" cy="434759"/>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2"/>
              <p:cNvSpPr/>
              <p:nvPr/>
            </p:nvSpPr>
            <p:spPr>
              <a:xfrm rot="240817">
                <a:off x="11769453" y="4429377"/>
                <a:ext cx="159175" cy="135548"/>
              </a:xfrm>
              <a:custGeom>
                <a:avLst/>
                <a:gdLst/>
                <a:ahLst/>
                <a:cxnLst/>
                <a:rect l="l" t="t" r="r" b="b"/>
                <a:pathLst>
                  <a:path w="3227" h="2748" extrusionOk="0">
                    <a:moveTo>
                      <a:pt x="1872" y="0"/>
                    </a:moveTo>
                    <a:cubicBezTo>
                      <a:pt x="1496" y="0"/>
                      <a:pt x="1128" y="117"/>
                      <a:pt x="819" y="343"/>
                    </a:cubicBezTo>
                    <a:cubicBezTo>
                      <a:pt x="1" y="928"/>
                      <a:pt x="118" y="1980"/>
                      <a:pt x="953" y="2532"/>
                    </a:cubicBezTo>
                    <a:cubicBezTo>
                      <a:pt x="1176" y="2682"/>
                      <a:pt x="1414" y="2747"/>
                      <a:pt x="1649" y="2747"/>
                    </a:cubicBezTo>
                    <a:cubicBezTo>
                      <a:pt x="2458" y="2747"/>
                      <a:pt x="3226" y="1963"/>
                      <a:pt x="3200" y="1153"/>
                    </a:cubicBezTo>
                    <a:cubicBezTo>
                      <a:pt x="3184" y="460"/>
                      <a:pt x="2524" y="9"/>
                      <a:pt x="18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3" name="Google Shape;1373;p42"/>
            <p:cNvGrpSpPr/>
            <p:nvPr/>
          </p:nvGrpSpPr>
          <p:grpSpPr>
            <a:xfrm>
              <a:off x="4661472" y="3773547"/>
              <a:ext cx="404033" cy="372910"/>
              <a:chOff x="11553573" y="3364321"/>
              <a:chExt cx="789899" cy="729052"/>
            </a:xfrm>
          </p:grpSpPr>
          <p:sp>
            <p:nvSpPr>
              <p:cNvPr id="1374" name="Google Shape;1374;p42"/>
              <p:cNvSpPr/>
              <p:nvPr/>
            </p:nvSpPr>
            <p:spPr>
              <a:xfrm rot="240851">
                <a:off x="11581331" y="3789852"/>
                <a:ext cx="342070" cy="236613"/>
              </a:xfrm>
              <a:custGeom>
                <a:avLst/>
                <a:gdLst/>
                <a:ahLst/>
                <a:cxnLst/>
                <a:rect l="l" t="t" r="r" b="b"/>
                <a:pathLst>
                  <a:path w="6935" h="4797" extrusionOk="0">
                    <a:moveTo>
                      <a:pt x="2332" y="4771"/>
                    </a:moveTo>
                    <a:cubicBezTo>
                      <a:pt x="6935" y="4562"/>
                      <a:pt x="6926" y="569"/>
                      <a:pt x="6717" y="477"/>
                    </a:cubicBezTo>
                    <a:cubicBezTo>
                      <a:pt x="6007" y="160"/>
                      <a:pt x="5331" y="1"/>
                      <a:pt x="4570" y="68"/>
                    </a:cubicBezTo>
                    <a:cubicBezTo>
                      <a:pt x="2507" y="260"/>
                      <a:pt x="569" y="2415"/>
                      <a:pt x="34" y="4345"/>
                    </a:cubicBezTo>
                    <a:cubicBezTo>
                      <a:pt x="1" y="4454"/>
                      <a:pt x="427" y="4487"/>
                      <a:pt x="485" y="4495"/>
                    </a:cubicBezTo>
                    <a:cubicBezTo>
                      <a:pt x="1095" y="4579"/>
                      <a:pt x="1722" y="4796"/>
                      <a:pt x="2332" y="477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2"/>
              <p:cNvSpPr/>
              <p:nvPr/>
            </p:nvSpPr>
            <p:spPr>
              <a:xfrm rot="240851">
                <a:off x="11564560" y="3519166"/>
                <a:ext cx="332600" cy="325546"/>
              </a:xfrm>
              <a:custGeom>
                <a:avLst/>
                <a:gdLst/>
                <a:ahLst/>
                <a:cxnLst/>
                <a:rect l="l" t="t" r="r" b="b"/>
                <a:pathLst>
                  <a:path w="6743" h="6600" extrusionOk="0">
                    <a:moveTo>
                      <a:pt x="853" y="2665"/>
                    </a:moveTo>
                    <a:cubicBezTo>
                      <a:pt x="3242" y="6600"/>
                      <a:pt x="6743" y="4678"/>
                      <a:pt x="6726" y="4453"/>
                    </a:cubicBezTo>
                    <a:cubicBezTo>
                      <a:pt x="6667" y="3684"/>
                      <a:pt x="6484" y="3008"/>
                      <a:pt x="6049" y="2373"/>
                    </a:cubicBezTo>
                    <a:cubicBezTo>
                      <a:pt x="4888" y="660"/>
                      <a:pt x="2064" y="0"/>
                      <a:pt x="118" y="451"/>
                    </a:cubicBezTo>
                    <a:cubicBezTo>
                      <a:pt x="1" y="476"/>
                      <a:pt x="176" y="869"/>
                      <a:pt x="201" y="919"/>
                    </a:cubicBezTo>
                    <a:cubicBezTo>
                      <a:pt x="419" y="1495"/>
                      <a:pt x="535" y="2147"/>
                      <a:pt x="853" y="266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2"/>
              <p:cNvSpPr/>
              <p:nvPr/>
            </p:nvSpPr>
            <p:spPr>
              <a:xfrm rot="240851">
                <a:off x="11607178" y="3388454"/>
                <a:ext cx="713341" cy="680786"/>
              </a:xfrm>
              <a:custGeom>
                <a:avLst/>
                <a:gdLst/>
                <a:ahLst/>
                <a:cxnLst/>
                <a:rect l="l" t="t" r="r" b="b"/>
                <a:pathLst>
                  <a:path w="14462" h="13802" extrusionOk="0">
                    <a:moveTo>
                      <a:pt x="5172" y="12974"/>
                    </a:moveTo>
                    <a:cubicBezTo>
                      <a:pt x="4537" y="12941"/>
                      <a:pt x="4462" y="11989"/>
                      <a:pt x="4445" y="11471"/>
                    </a:cubicBezTo>
                    <a:cubicBezTo>
                      <a:pt x="4428" y="10811"/>
                      <a:pt x="4520" y="10151"/>
                      <a:pt x="4704" y="9524"/>
                    </a:cubicBezTo>
                    <a:cubicBezTo>
                      <a:pt x="3902" y="10410"/>
                      <a:pt x="2724" y="11354"/>
                      <a:pt x="2039" y="10986"/>
                    </a:cubicBezTo>
                    <a:cubicBezTo>
                      <a:pt x="1555" y="10719"/>
                      <a:pt x="1880" y="9975"/>
                      <a:pt x="2248" y="9466"/>
                    </a:cubicBezTo>
                    <a:cubicBezTo>
                      <a:pt x="2440" y="9215"/>
                      <a:pt x="2649" y="8973"/>
                      <a:pt x="2875" y="8747"/>
                    </a:cubicBezTo>
                    <a:cubicBezTo>
                      <a:pt x="3276" y="8355"/>
                      <a:pt x="3710" y="8004"/>
                      <a:pt x="4186" y="7695"/>
                    </a:cubicBezTo>
                    <a:cubicBezTo>
                      <a:pt x="3693" y="7845"/>
                      <a:pt x="3192" y="7962"/>
                      <a:pt x="2691" y="8046"/>
                    </a:cubicBezTo>
                    <a:cubicBezTo>
                      <a:pt x="1713" y="8196"/>
                      <a:pt x="1" y="8271"/>
                      <a:pt x="636" y="7035"/>
                    </a:cubicBezTo>
                    <a:cubicBezTo>
                      <a:pt x="961" y="6391"/>
                      <a:pt x="1797" y="6216"/>
                      <a:pt x="2499" y="6074"/>
                    </a:cubicBezTo>
                    <a:cubicBezTo>
                      <a:pt x="3200" y="5940"/>
                      <a:pt x="3919" y="5874"/>
                      <a:pt x="4637" y="5899"/>
                    </a:cubicBezTo>
                    <a:cubicBezTo>
                      <a:pt x="4637" y="5899"/>
                      <a:pt x="2290" y="4746"/>
                      <a:pt x="2591" y="3025"/>
                    </a:cubicBezTo>
                    <a:cubicBezTo>
                      <a:pt x="2624" y="2691"/>
                      <a:pt x="2858" y="2415"/>
                      <a:pt x="3167" y="2315"/>
                    </a:cubicBezTo>
                    <a:cubicBezTo>
                      <a:pt x="3877" y="2106"/>
                      <a:pt x="4554" y="2607"/>
                      <a:pt x="5022" y="3042"/>
                    </a:cubicBezTo>
                    <a:cubicBezTo>
                      <a:pt x="5431" y="3434"/>
                      <a:pt x="5790" y="3877"/>
                      <a:pt x="6091" y="4361"/>
                    </a:cubicBezTo>
                    <a:lnTo>
                      <a:pt x="6149" y="4445"/>
                    </a:lnTo>
                    <a:cubicBezTo>
                      <a:pt x="5949" y="3434"/>
                      <a:pt x="5623" y="2440"/>
                      <a:pt x="5673" y="1387"/>
                    </a:cubicBezTo>
                    <a:cubicBezTo>
                      <a:pt x="5673" y="1362"/>
                      <a:pt x="5673" y="1329"/>
                      <a:pt x="5682" y="1296"/>
                    </a:cubicBezTo>
                    <a:cubicBezTo>
                      <a:pt x="5715" y="970"/>
                      <a:pt x="5832" y="1"/>
                      <a:pt x="6910" y="1521"/>
                    </a:cubicBezTo>
                    <a:cubicBezTo>
                      <a:pt x="7118" y="1805"/>
                      <a:pt x="7294" y="2114"/>
                      <a:pt x="7436" y="2440"/>
                    </a:cubicBezTo>
                    <a:cubicBezTo>
                      <a:pt x="7712" y="3075"/>
                      <a:pt x="7870" y="3752"/>
                      <a:pt x="7904" y="4445"/>
                    </a:cubicBezTo>
                    <a:cubicBezTo>
                      <a:pt x="7904" y="4445"/>
                      <a:pt x="8054" y="3743"/>
                      <a:pt x="8129" y="3434"/>
                    </a:cubicBezTo>
                    <a:cubicBezTo>
                      <a:pt x="8380" y="2306"/>
                      <a:pt x="9123" y="744"/>
                      <a:pt x="10193" y="1312"/>
                    </a:cubicBezTo>
                    <a:cubicBezTo>
                      <a:pt x="10694" y="1580"/>
                      <a:pt x="10493" y="2490"/>
                      <a:pt x="10402" y="3175"/>
                    </a:cubicBezTo>
                    <a:cubicBezTo>
                      <a:pt x="10326" y="3835"/>
                      <a:pt x="10118" y="4470"/>
                      <a:pt x="9800" y="5046"/>
                    </a:cubicBezTo>
                    <a:cubicBezTo>
                      <a:pt x="9800" y="5046"/>
                      <a:pt x="10677" y="4712"/>
                      <a:pt x="11379" y="4512"/>
                    </a:cubicBezTo>
                    <a:cubicBezTo>
                      <a:pt x="12549" y="4186"/>
                      <a:pt x="14136" y="3693"/>
                      <a:pt x="14303" y="4512"/>
                    </a:cubicBezTo>
                    <a:cubicBezTo>
                      <a:pt x="14462" y="5314"/>
                      <a:pt x="13275" y="5982"/>
                      <a:pt x="12707" y="6350"/>
                    </a:cubicBezTo>
                    <a:cubicBezTo>
                      <a:pt x="11947" y="6818"/>
                      <a:pt x="11087" y="7085"/>
                      <a:pt x="10201" y="7143"/>
                    </a:cubicBezTo>
                    <a:cubicBezTo>
                      <a:pt x="10201" y="7143"/>
                      <a:pt x="10953" y="7402"/>
                      <a:pt x="11563" y="7586"/>
                    </a:cubicBezTo>
                    <a:cubicBezTo>
                      <a:pt x="11797" y="7653"/>
                      <a:pt x="12039" y="7728"/>
                      <a:pt x="12265" y="7828"/>
                    </a:cubicBezTo>
                    <a:cubicBezTo>
                      <a:pt x="12557" y="7945"/>
                      <a:pt x="12866" y="7887"/>
                      <a:pt x="13384" y="8513"/>
                    </a:cubicBezTo>
                    <a:cubicBezTo>
                      <a:pt x="13777" y="8990"/>
                      <a:pt x="13117" y="9858"/>
                      <a:pt x="12248" y="9817"/>
                    </a:cubicBezTo>
                    <a:cubicBezTo>
                      <a:pt x="11780" y="9792"/>
                      <a:pt x="11128" y="9533"/>
                      <a:pt x="11128" y="9533"/>
                    </a:cubicBezTo>
                    <a:cubicBezTo>
                      <a:pt x="11521" y="10084"/>
                      <a:pt x="12273" y="11103"/>
                      <a:pt x="11680" y="11947"/>
                    </a:cubicBezTo>
                    <a:cubicBezTo>
                      <a:pt x="11245" y="12565"/>
                      <a:pt x="10243" y="12716"/>
                      <a:pt x="9650" y="12189"/>
                    </a:cubicBezTo>
                    <a:cubicBezTo>
                      <a:pt x="9240" y="11838"/>
                      <a:pt x="8915" y="11170"/>
                      <a:pt x="8915" y="11170"/>
                    </a:cubicBezTo>
                    <a:cubicBezTo>
                      <a:pt x="8864" y="12273"/>
                      <a:pt x="8555" y="13802"/>
                      <a:pt x="7570" y="13509"/>
                    </a:cubicBezTo>
                    <a:cubicBezTo>
                      <a:pt x="6960" y="13325"/>
                      <a:pt x="6793" y="12640"/>
                      <a:pt x="6692" y="12147"/>
                    </a:cubicBezTo>
                    <a:cubicBezTo>
                      <a:pt x="6634" y="11872"/>
                      <a:pt x="6584" y="11446"/>
                      <a:pt x="6584" y="11446"/>
                    </a:cubicBezTo>
                    <a:cubicBezTo>
                      <a:pt x="6559" y="11513"/>
                      <a:pt x="6534" y="11571"/>
                      <a:pt x="6500" y="11629"/>
                    </a:cubicBezTo>
                    <a:lnTo>
                      <a:pt x="6417" y="11788"/>
                    </a:lnTo>
                    <a:cubicBezTo>
                      <a:pt x="6133" y="12331"/>
                      <a:pt x="5798" y="12941"/>
                      <a:pt x="5239" y="12983"/>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2"/>
              <p:cNvSpPr/>
              <p:nvPr/>
            </p:nvSpPr>
            <p:spPr>
              <a:xfrm rot="240851">
                <a:off x="11740922" y="3500832"/>
                <a:ext cx="511798" cy="475988"/>
              </a:xfrm>
              <a:custGeom>
                <a:avLst/>
                <a:gdLst/>
                <a:ahLst/>
                <a:cxnLst/>
                <a:rect l="l" t="t" r="r" b="b"/>
                <a:pathLst>
                  <a:path w="10376" h="9650" extrusionOk="0">
                    <a:moveTo>
                      <a:pt x="1036" y="2699"/>
                    </a:moveTo>
                    <a:cubicBezTo>
                      <a:pt x="1136" y="2298"/>
                      <a:pt x="1838" y="2373"/>
                      <a:pt x="2222" y="2431"/>
                    </a:cubicBezTo>
                    <a:cubicBezTo>
                      <a:pt x="2699" y="2506"/>
                      <a:pt x="3158" y="2648"/>
                      <a:pt x="3601" y="2849"/>
                    </a:cubicBezTo>
                    <a:cubicBezTo>
                      <a:pt x="3066" y="2214"/>
                      <a:pt x="2531" y="1345"/>
                      <a:pt x="2891" y="953"/>
                    </a:cubicBezTo>
                    <a:cubicBezTo>
                      <a:pt x="3141" y="677"/>
                      <a:pt x="3643" y="978"/>
                      <a:pt x="3960" y="1287"/>
                    </a:cubicBezTo>
                    <a:cubicBezTo>
                      <a:pt x="4119" y="1437"/>
                      <a:pt x="4269" y="1604"/>
                      <a:pt x="4403" y="1780"/>
                    </a:cubicBezTo>
                    <a:cubicBezTo>
                      <a:pt x="4637" y="2080"/>
                      <a:pt x="4837" y="2415"/>
                      <a:pt x="5004" y="2757"/>
                    </a:cubicBezTo>
                    <a:cubicBezTo>
                      <a:pt x="4954" y="2423"/>
                      <a:pt x="4937" y="2089"/>
                      <a:pt x="4937" y="1755"/>
                    </a:cubicBezTo>
                    <a:cubicBezTo>
                      <a:pt x="4954" y="1111"/>
                      <a:pt x="5121" y="0"/>
                      <a:pt x="5940" y="568"/>
                    </a:cubicBezTo>
                    <a:cubicBezTo>
                      <a:pt x="6366" y="869"/>
                      <a:pt x="6383" y="1420"/>
                      <a:pt x="6391" y="1888"/>
                    </a:cubicBezTo>
                    <a:cubicBezTo>
                      <a:pt x="6399" y="2356"/>
                      <a:pt x="6358" y="2824"/>
                      <a:pt x="6249" y="3275"/>
                    </a:cubicBezTo>
                    <a:cubicBezTo>
                      <a:pt x="6249" y="3275"/>
                      <a:pt x="7385" y="1922"/>
                      <a:pt x="8605" y="2339"/>
                    </a:cubicBezTo>
                    <a:cubicBezTo>
                      <a:pt x="8822" y="2415"/>
                      <a:pt x="9023" y="2573"/>
                      <a:pt x="9039" y="2807"/>
                    </a:cubicBezTo>
                    <a:cubicBezTo>
                      <a:pt x="9098" y="3283"/>
                      <a:pt x="8647" y="3651"/>
                      <a:pt x="8271" y="3893"/>
                    </a:cubicBezTo>
                    <a:cubicBezTo>
                      <a:pt x="7928" y="4110"/>
                      <a:pt x="7561" y="4277"/>
                      <a:pt x="7176" y="4411"/>
                    </a:cubicBezTo>
                    <a:lnTo>
                      <a:pt x="7101" y="4436"/>
                    </a:lnTo>
                    <a:cubicBezTo>
                      <a:pt x="7861" y="4436"/>
                      <a:pt x="8630" y="4361"/>
                      <a:pt x="9390" y="4528"/>
                    </a:cubicBezTo>
                    <a:lnTo>
                      <a:pt x="9457" y="4545"/>
                    </a:lnTo>
                    <a:cubicBezTo>
                      <a:pt x="9683" y="4612"/>
                      <a:pt x="10376" y="4812"/>
                      <a:pt x="9131" y="5305"/>
                    </a:cubicBezTo>
                    <a:cubicBezTo>
                      <a:pt x="8889" y="5397"/>
                      <a:pt x="8647" y="5464"/>
                      <a:pt x="8396" y="5514"/>
                    </a:cubicBezTo>
                    <a:cubicBezTo>
                      <a:pt x="7895" y="5606"/>
                      <a:pt x="7385" y="5622"/>
                      <a:pt x="6884" y="5547"/>
                    </a:cubicBezTo>
                    <a:lnTo>
                      <a:pt x="7586" y="5823"/>
                    </a:lnTo>
                    <a:cubicBezTo>
                      <a:pt x="8371" y="6140"/>
                      <a:pt x="9407" y="6817"/>
                      <a:pt x="8855" y="7427"/>
                    </a:cubicBezTo>
                    <a:cubicBezTo>
                      <a:pt x="8596" y="7711"/>
                      <a:pt x="7962" y="7460"/>
                      <a:pt x="7469" y="7310"/>
                    </a:cubicBezTo>
                    <a:cubicBezTo>
                      <a:pt x="7009" y="7185"/>
                      <a:pt x="6583" y="6967"/>
                      <a:pt x="6199" y="6683"/>
                    </a:cubicBezTo>
                    <a:cubicBezTo>
                      <a:pt x="6199" y="6683"/>
                      <a:pt x="6324" y="7293"/>
                      <a:pt x="6374" y="7769"/>
                    </a:cubicBezTo>
                    <a:cubicBezTo>
                      <a:pt x="6458" y="8555"/>
                      <a:pt x="6608" y="9649"/>
                      <a:pt x="5990" y="9641"/>
                    </a:cubicBezTo>
                    <a:cubicBezTo>
                      <a:pt x="5389" y="9641"/>
                      <a:pt x="5063" y="8789"/>
                      <a:pt x="4862" y="8379"/>
                    </a:cubicBezTo>
                    <a:cubicBezTo>
                      <a:pt x="4628" y="7845"/>
                      <a:pt x="4536" y="7251"/>
                      <a:pt x="4620" y="6667"/>
                    </a:cubicBezTo>
                    <a:cubicBezTo>
                      <a:pt x="4620" y="6667"/>
                      <a:pt x="4328" y="7118"/>
                      <a:pt x="4119" y="7485"/>
                    </a:cubicBezTo>
                    <a:cubicBezTo>
                      <a:pt x="4035" y="7627"/>
                      <a:pt x="3943" y="7769"/>
                      <a:pt x="3851" y="7903"/>
                    </a:cubicBezTo>
                    <a:cubicBezTo>
                      <a:pt x="3726" y="8070"/>
                      <a:pt x="3726" y="8279"/>
                      <a:pt x="3208" y="8530"/>
                    </a:cubicBezTo>
                    <a:cubicBezTo>
                      <a:pt x="2807" y="8722"/>
                      <a:pt x="2264" y="8179"/>
                      <a:pt x="2406" y="7627"/>
                    </a:cubicBezTo>
                    <a:cubicBezTo>
                      <a:pt x="2490" y="7385"/>
                      <a:pt x="2607" y="7160"/>
                      <a:pt x="2757" y="6951"/>
                    </a:cubicBezTo>
                    <a:cubicBezTo>
                      <a:pt x="2306" y="7126"/>
                      <a:pt x="1471" y="7469"/>
                      <a:pt x="936" y="6984"/>
                    </a:cubicBezTo>
                    <a:cubicBezTo>
                      <a:pt x="535" y="6617"/>
                      <a:pt x="577" y="5973"/>
                      <a:pt x="1028" y="5656"/>
                    </a:cubicBezTo>
                    <a:cubicBezTo>
                      <a:pt x="1337" y="5447"/>
                      <a:pt x="1863" y="5322"/>
                      <a:pt x="1863" y="5322"/>
                    </a:cubicBezTo>
                    <a:cubicBezTo>
                      <a:pt x="1070" y="5138"/>
                      <a:pt x="0" y="4745"/>
                      <a:pt x="343" y="4152"/>
                    </a:cubicBezTo>
                    <a:cubicBezTo>
                      <a:pt x="552" y="3785"/>
                      <a:pt x="1070" y="3768"/>
                      <a:pt x="1445" y="3768"/>
                    </a:cubicBezTo>
                    <a:cubicBezTo>
                      <a:pt x="1654" y="3768"/>
                      <a:pt x="1963" y="3793"/>
                      <a:pt x="1963" y="3793"/>
                    </a:cubicBezTo>
                    <a:lnTo>
                      <a:pt x="1846" y="3709"/>
                    </a:lnTo>
                    <a:lnTo>
                      <a:pt x="1746" y="3634"/>
                    </a:lnTo>
                    <a:cubicBezTo>
                      <a:pt x="1387" y="3384"/>
                      <a:pt x="986" y="3091"/>
                      <a:pt x="1036" y="2724"/>
                    </a:cubicBezTo>
                    <a:cubicBezTo>
                      <a:pt x="1028" y="2724"/>
                      <a:pt x="1036" y="2707"/>
                      <a:pt x="1036" y="26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2"/>
              <p:cNvSpPr/>
              <p:nvPr/>
            </p:nvSpPr>
            <p:spPr>
              <a:xfrm rot="240851">
                <a:off x="11829072" y="3613627"/>
                <a:ext cx="296346" cy="272818"/>
              </a:xfrm>
              <a:custGeom>
                <a:avLst/>
                <a:gdLst/>
                <a:ahLst/>
                <a:cxnLst/>
                <a:rect l="l" t="t" r="r" b="b"/>
                <a:pathLst>
                  <a:path w="6008" h="5531" extrusionOk="0">
                    <a:moveTo>
                      <a:pt x="4813" y="786"/>
                    </a:moveTo>
                    <a:cubicBezTo>
                      <a:pt x="5047" y="886"/>
                      <a:pt x="4930" y="1253"/>
                      <a:pt x="4846" y="1446"/>
                    </a:cubicBezTo>
                    <a:cubicBezTo>
                      <a:pt x="4746" y="1696"/>
                      <a:pt x="4612" y="1930"/>
                      <a:pt x="4445" y="2139"/>
                    </a:cubicBezTo>
                    <a:cubicBezTo>
                      <a:pt x="4888" y="1922"/>
                      <a:pt x="5473" y="1730"/>
                      <a:pt x="5673" y="1963"/>
                    </a:cubicBezTo>
                    <a:cubicBezTo>
                      <a:pt x="5807" y="2131"/>
                      <a:pt x="5573" y="2364"/>
                      <a:pt x="5347" y="2498"/>
                    </a:cubicBezTo>
                    <a:cubicBezTo>
                      <a:pt x="5239" y="2565"/>
                      <a:pt x="5122" y="2632"/>
                      <a:pt x="5005" y="2682"/>
                    </a:cubicBezTo>
                    <a:cubicBezTo>
                      <a:pt x="4788" y="2774"/>
                      <a:pt x="4570" y="2841"/>
                      <a:pt x="4345" y="2891"/>
                    </a:cubicBezTo>
                    <a:cubicBezTo>
                      <a:pt x="4554" y="2899"/>
                      <a:pt x="4754" y="2924"/>
                      <a:pt x="4963" y="2966"/>
                    </a:cubicBezTo>
                    <a:cubicBezTo>
                      <a:pt x="5347" y="3049"/>
                      <a:pt x="6007" y="3258"/>
                      <a:pt x="5564" y="3634"/>
                    </a:cubicBezTo>
                    <a:cubicBezTo>
                      <a:pt x="5339" y="3826"/>
                      <a:pt x="5005" y="3776"/>
                      <a:pt x="4721" y="3726"/>
                    </a:cubicBezTo>
                    <a:cubicBezTo>
                      <a:pt x="4437" y="3684"/>
                      <a:pt x="4161" y="3609"/>
                      <a:pt x="3894" y="3501"/>
                    </a:cubicBezTo>
                    <a:cubicBezTo>
                      <a:pt x="3894" y="3501"/>
                      <a:pt x="4587" y="4252"/>
                      <a:pt x="4211" y="4854"/>
                    </a:cubicBezTo>
                    <a:cubicBezTo>
                      <a:pt x="4144" y="4971"/>
                      <a:pt x="4011" y="5046"/>
                      <a:pt x="3877" y="5038"/>
                    </a:cubicBezTo>
                    <a:cubicBezTo>
                      <a:pt x="3585" y="5021"/>
                      <a:pt x="3409" y="4737"/>
                      <a:pt x="3301" y="4511"/>
                    </a:cubicBezTo>
                    <a:cubicBezTo>
                      <a:pt x="3209" y="4303"/>
                      <a:pt x="3142" y="4085"/>
                      <a:pt x="3108" y="3868"/>
                    </a:cubicBezTo>
                    <a:lnTo>
                      <a:pt x="3100" y="3826"/>
                    </a:lnTo>
                    <a:cubicBezTo>
                      <a:pt x="3016" y="4236"/>
                      <a:pt x="2983" y="4653"/>
                      <a:pt x="2791" y="5038"/>
                    </a:cubicBezTo>
                    <a:lnTo>
                      <a:pt x="2774" y="5071"/>
                    </a:lnTo>
                    <a:cubicBezTo>
                      <a:pt x="2716" y="5188"/>
                      <a:pt x="2515" y="5531"/>
                      <a:pt x="2348" y="4812"/>
                    </a:cubicBezTo>
                    <a:cubicBezTo>
                      <a:pt x="2323" y="4679"/>
                      <a:pt x="2306" y="4537"/>
                      <a:pt x="2306" y="4394"/>
                    </a:cubicBezTo>
                    <a:cubicBezTo>
                      <a:pt x="2298" y="4119"/>
                      <a:pt x="2348" y="3843"/>
                      <a:pt x="2448" y="3584"/>
                    </a:cubicBezTo>
                    <a:lnTo>
                      <a:pt x="2206" y="3927"/>
                    </a:lnTo>
                    <a:cubicBezTo>
                      <a:pt x="1930" y="4311"/>
                      <a:pt x="1404" y="4795"/>
                      <a:pt x="1095" y="4436"/>
                    </a:cubicBezTo>
                    <a:cubicBezTo>
                      <a:pt x="945" y="4261"/>
                      <a:pt x="1170" y="3943"/>
                      <a:pt x="1312" y="3701"/>
                    </a:cubicBezTo>
                    <a:cubicBezTo>
                      <a:pt x="1446" y="3467"/>
                      <a:pt x="1621" y="3258"/>
                      <a:pt x="1830" y="3091"/>
                    </a:cubicBezTo>
                    <a:cubicBezTo>
                      <a:pt x="1830" y="3091"/>
                      <a:pt x="1454" y="3091"/>
                      <a:pt x="1162" y="3066"/>
                    </a:cubicBezTo>
                    <a:cubicBezTo>
                      <a:pt x="669" y="3024"/>
                      <a:pt x="1" y="2991"/>
                      <a:pt x="67" y="2657"/>
                    </a:cubicBezTo>
                    <a:cubicBezTo>
                      <a:pt x="134" y="2323"/>
                      <a:pt x="686" y="2247"/>
                      <a:pt x="953" y="2189"/>
                    </a:cubicBezTo>
                    <a:cubicBezTo>
                      <a:pt x="1304" y="2122"/>
                      <a:pt x="1671" y="2139"/>
                      <a:pt x="2014" y="2247"/>
                    </a:cubicBezTo>
                    <a:cubicBezTo>
                      <a:pt x="2014" y="2247"/>
                      <a:pt x="1772" y="2039"/>
                      <a:pt x="1580" y="1888"/>
                    </a:cubicBezTo>
                    <a:cubicBezTo>
                      <a:pt x="1496" y="1830"/>
                      <a:pt x="1421" y="1771"/>
                      <a:pt x="1354" y="1704"/>
                    </a:cubicBezTo>
                    <a:cubicBezTo>
                      <a:pt x="1262" y="1613"/>
                      <a:pt x="1137" y="1596"/>
                      <a:pt x="1037" y="1287"/>
                    </a:cubicBezTo>
                    <a:cubicBezTo>
                      <a:pt x="970" y="1053"/>
                      <a:pt x="1354" y="819"/>
                      <a:pt x="1663" y="953"/>
                    </a:cubicBezTo>
                    <a:cubicBezTo>
                      <a:pt x="1805" y="1028"/>
                      <a:pt x="1930" y="1111"/>
                      <a:pt x="2039" y="1220"/>
                    </a:cubicBezTo>
                    <a:cubicBezTo>
                      <a:pt x="1981" y="953"/>
                      <a:pt x="1864" y="468"/>
                      <a:pt x="2214" y="234"/>
                    </a:cubicBezTo>
                    <a:cubicBezTo>
                      <a:pt x="2490" y="67"/>
                      <a:pt x="2849" y="151"/>
                      <a:pt x="3016" y="435"/>
                    </a:cubicBezTo>
                    <a:cubicBezTo>
                      <a:pt x="3083" y="593"/>
                      <a:pt x="3117" y="760"/>
                      <a:pt x="3133" y="936"/>
                    </a:cubicBezTo>
                    <a:cubicBezTo>
                      <a:pt x="3326" y="527"/>
                      <a:pt x="3685" y="0"/>
                      <a:pt x="4002" y="251"/>
                    </a:cubicBezTo>
                    <a:cubicBezTo>
                      <a:pt x="4203" y="401"/>
                      <a:pt x="4153" y="677"/>
                      <a:pt x="4119" y="877"/>
                    </a:cubicBezTo>
                    <a:cubicBezTo>
                      <a:pt x="4094" y="994"/>
                      <a:pt x="4044" y="1161"/>
                      <a:pt x="4044" y="1161"/>
                    </a:cubicBezTo>
                    <a:lnTo>
                      <a:pt x="4102" y="1103"/>
                    </a:lnTo>
                    <a:lnTo>
                      <a:pt x="4161" y="1053"/>
                    </a:lnTo>
                    <a:cubicBezTo>
                      <a:pt x="4353" y="886"/>
                      <a:pt x="4579" y="710"/>
                      <a:pt x="4788" y="777"/>
                    </a:cubicBezTo>
                    <a:close/>
                  </a:path>
                </a:pathLst>
              </a:custGeom>
              <a:solidFill>
                <a:srgbClr val="FFA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42"/>
            <p:cNvGrpSpPr/>
            <p:nvPr/>
          </p:nvGrpSpPr>
          <p:grpSpPr>
            <a:xfrm rot="618802">
              <a:off x="4166099" y="3614796"/>
              <a:ext cx="527829" cy="516436"/>
              <a:chOff x="12308576" y="2943587"/>
              <a:chExt cx="975214" cy="954164"/>
            </a:xfrm>
          </p:grpSpPr>
          <p:sp>
            <p:nvSpPr>
              <p:cNvPr id="1380" name="Google Shape;1380;p42"/>
              <p:cNvSpPr/>
              <p:nvPr/>
            </p:nvSpPr>
            <p:spPr>
              <a:xfrm rot="240851">
                <a:off x="12591684" y="2953464"/>
                <a:ext cx="295902" cy="391099"/>
              </a:xfrm>
              <a:custGeom>
                <a:avLst/>
                <a:gdLst/>
                <a:ahLst/>
                <a:cxnLst/>
                <a:rect l="l" t="t" r="r" b="b"/>
                <a:pathLst>
                  <a:path w="5999" h="7929" extrusionOk="0">
                    <a:moveTo>
                      <a:pt x="2297" y="1797"/>
                    </a:moveTo>
                    <a:cubicBezTo>
                      <a:pt x="0" y="5781"/>
                      <a:pt x="3367" y="7928"/>
                      <a:pt x="3559" y="7803"/>
                    </a:cubicBezTo>
                    <a:cubicBezTo>
                      <a:pt x="4202" y="7377"/>
                      <a:pt x="4703" y="6893"/>
                      <a:pt x="5046" y="6216"/>
                    </a:cubicBezTo>
                    <a:cubicBezTo>
                      <a:pt x="5998" y="4370"/>
                      <a:pt x="5221" y="1579"/>
                      <a:pt x="3885" y="84"/>
                    </a:cubicBezTo>
                    <a:cubicBezTo>
                      <a:pt x="3810" y="0"/>
                      <a:pt x="3551" y="343"/>
                      <a:pt x="3509" y="385"/>
                    </a:cubicBezTo>
                    <a:cubicBezTo>
                      <a:pt x="3108" y="853"/>
                      <a:pt x="2598" y="1270"/>
                      <a:pt x="2297" y="17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2"/>
              <p:cNvSpPr/>
              <p:nvPr/>
            </p:nvSpPr>
            <p:spPr>
              <a:xfrm rot="240851">
                <a:off x="12882078" y="3362923"/>
                <a:ext cx="391938" cy="292992"/>
              </a:xfrm>
              <a:custGeom>
                <a:avLst/>
                <a:gdLst/>
                <a:ahLst/>
                <a:cxnLst/>
                <a:rect l="l" t="t" r="r" b="b"/>
                <a:pathLst>
                  <a:path w="7946" h="5940" extrusionOk="0">
                    <a:moveTo>
                      <a:pt x="6082" y="2130"/>
                    </a:moveTo>
                    <a:cubicBezTo>
                      <a:pt x="1997" y="0"/>
                      <a:pt x="1" y="3467"/>
                      <a:pt x="134" y="3651"/>
                    </a:cubicBezTo>
                    <a:cubicBezTo>
                      <a:pt x="585" y="4277"/>
                      <a:pt x="1095" y="4754"/>
                      <a:pt x="1788" y="5079"/>
                    </a:cubicBezTo>
                    <a:cubicBezTo>
                      <a:pt x="3668" y="5940"/>
                      <a:pt x="6425" y="5038"/>
                      <a:pt x="7853" y="3643"/>
                    </a:cubicBezTo>
                    <a:cubicBezTo>
                      <a:pt x="7945" y="3559"/>
                      <a:pt x="7586" y="3317"/>
                      <a:pt x="7544" y="3283"/>
                    </a:cubicBezTo>
                    <a:cubicBezTo>
                      <a:pt x="7060" y="2899"/>
                      <a:pt x="6625" y="2406"/>
                      <a:pt x="6082" y="2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2"/>
              <p:cNvSpPr/>
              <p:nvPr/>
            </p:nvSpPr>
            <p:spPr>
              <a:xfrm rot="240851">
                <a:off x="12333344" y="3139259"/>
                <a:ext cx="739286" cy="733515"/>
              </a:xfrm>
              <a:custGeom>
                <a:avLst/>
                <a:gdLst/>
                <a:ahLst/>
                <a:cxnLst/>
                <a:rect l="l" t="t" r="r" b="b"/>
                <a:pathLst>
                  <a:path w="14988" h="14871" extrusionOk="0">
                    <a:moveTo>
                      <a:pt x="11805" y="12749"/>
                    </a:moveTo>
                    <a:lnTo>
                      <a:pt x="11805" y="12757"/>
                    </a:lnTo>
                    <a:cubicBezTo>
                      <a:pt x="11554" y="13100"/>
                      <a:pt x="10861" y="12816"/>
                      <a:pt x="10468" y="12607"/>
                    </a:cubicBezTo>
                    <a:cubicBezTo>
                      <a:pt x="9591" y="12147"/>
                      <a:pt x="9006" y="11262"/>
                      <a:pt x="8455" y="10376"/>
                    </a:cubicBezTo>
                    <a:cubicBezTo>
                      <a:pt x="8455" y="10376"/>
                      <a:pt x="8898" y="13843"/>
                      <a:pt x="8438" y="14236"/>
                    </a:cubicBezTo>
                    <a:cubicBezTo>
                      <a:pt x="8229" y="14403"/>
                      <a:pt x="7344" y="14278"/>
                      <a:pt x="7219" y="13250"/>
                    </a:cubicBezTo>
                    <a:cubicBezTo>
                      <a:pt x="7219" y="13250"/>
                      <a:pt x="5673" y="14871"/>
                      <a:pt x="6350" y="12022"/>
                    </a:cubicBezTo>
                    <a:cubicBezTo>
                      <a:pt x="6442" y="11646"/>
                      <a:pt x="6559" y="11279"/>
                      <a:pt x="6701" y="10928"/>
                    </a:cubicBezTo>
                    <a:cubicBezTo>
                      <a:pt x="6843" y="10577"/>
                      <a:pt x="7118" y="10092"/>
                      <a:pt x="7118" y="10092"/>
                    </a:cubicBezTo>
                    <a:lnTo>
                      <a:pt x="6584" y="10610"/>
                    </a:lnTo>
                    <a:cubicBezTo>
                      <a:pt x="6483" y="10702"/>
                      <a:pt x="6392" y="10794"/>
                      <a:pt x="6291" y="10886"/>
                    </a:cubicBezTo>
                    <a:cubicBezTo>
                      <a:pt x="6174" y="10986"/>
                      <a:pt x="6057" y="11103"/>
                      <a:pt x="5940" y="11203"/>
                    </a:cubicBezTo>
                    <a:cubicBezTo>
                      <a:pt x="5840" y="11295"/>
                      <a:pt x="5740" y="11379"/>
                      <a:pt x="5640" y="11462"/>
                    </a:cubicBezTo>
                    <a:cubicBezTo>
                      <a:pt x="4896" y="12064"/>
                      <a:pt x="3877" y="12757"/>
                      <a:pt x="3008" y="12323"/>
                    </a:cubicBezTo>
                    <a:cubicBezTo>
                      <a:pt x="2958" y="12298"/>
                      <a:pt x="2908" y="12264"/>
                      <a:pt x="2875" y="12231"/>
                    </a:cubicBezTo>
                    <a:cubicBezTo>
                      <a:pt x="2758" y="12114"/>
                      <a:pt x="2808" y="11964"/>
                      <a:pt x="2891" y="11813"/>
                    </a:cubicBezTo>
                    <a:lnTo>
                      <a:pt x="2966" y="11688"/>
                    </a:lnTo>
                    <a:cubicBezTo>
                      <a:pt x="2991" y="11654"/>
                      <a:pt x="3017" y="11621"/>
                      <a:pt x="3050" y="11588"/>
                    </a:cubicBezTo>
                    <a:cubicBezTo>
                      <a:pt x="3159" y="11454"/>
                      <a:pt x="3242" y="11362"/>
                      <a:pt x="3125" y="11379"/>
                    </a:cubicBezTo>
                    <a:cubicBezTo>
                      <a:pt x="2499" y="11462"/>
                      <a:pt x="1212" y="11120"/>
                      <a:pt x="3067" y="10167"/>
                    </a:cubicBezTo>
                    <a:cubicBezTo>
                      <a:pt x="3735" y="9825"/>
                      <a:pt x="4462" y="9624"/>
                      <a:pt x="5172" y="9399"/>
                    </a:cubicBezTo>
                    <a:cubicBezTo>
                      <a:pt x="5172" y="9399"/>
                      <a:pt x="2657" y="9482"/>
                      <a:pt x="1646" y="9215"/>
                    </a:cubicBezTo>
                    <a:cubicBezTo>
                      <a:pt x="1429" y="9157"/>
                      <a:pt x="1187" y="9115"/>
                      <a:pt x="1095" y="8889"/>
                    </a:cubicBezTo>
                    <a:cubicBezTo>
                      <a:pt x="803" y="8229"/>
                      <a:pt x="1747" y="8263"/>
                      <a:pt x="1488" y="8204"/>
                    </a:cubicBezTo>
                    <a:cubicBezTo>
                      <a:pt x="1304" y="8162"/>
                      <a:pt x="1062" y="8029"/>
                      <a:pt x="1179" y="7795"/>
                    </a:cubicBezTo>
                    <a:cubicBezTo>
                      <a:pt x="1220" y="7703"/>
                      <a:pt x="1396" y="7728"/>
                      <a:pt x="1446" y="7695"/>
                    </a:cubicBezTo>
                    <a:cubicBezTo>
                      <a:pt x="1404" y="7670"/>
                      <a:pt x="1354" y="7645"/>
                      <a:pt x="1304" y="7611"/>
                    </a:cubicBezTo>
                    <a:cubicBezTo>
                      <a:pt x="1304" y="7611"/>
                      <a:pt x="1" y="6609"/>
                      <a:pt x="1337" y="6233"/>
                    </a:cubicBezTo>
                    <a:cubicBezTo>
                      <a:pt x="1655" y="6141"/>
                      <a:pt x="1997" y="6216"/>
                      <a:pt x="2265" y="6316"/>
                    </a:cubicBezTo>
                    <a:cubicBezTo>
                      <a:pt x="2524" y="6375"/>
                      <a:pt x="2791" y="6467"/>
                      <a:pt x="3042" y="6567"/>
                    </a:cubicBezTo>
                    <a:cubicBezTo>
                      <a:pt x="3184" y="6625"/>
                      <a:pt x="3317" y="6675"/>
                      <a:pt x="3451" y="6734"/>
                    </a:cubicBezTo>
                    <a:cubicBezTo>
                      <a:pt x="3768" y="6792"/>
                      <a:pt x="4086" y="6876"/>
                      <a:pt x="4395" y="6968"/>
                    </a:cubicBezTo>
                    <a:cubicBezTo>
                      <a:pt x="4103" y="6792"/>
                      <a:pt x="3802" y="6625"/>
                      <a:pt x="3509" y="6442"/>
                    </a:cubicBezTo>
                    <a:cubicBezTo>
                      <a:pt x="3334" y="6341"/>
                      <a:pt x="3167" y="6241"/>
                      <a:pt x="3000" y="6141"/>
                    </a:cubicBezTo>
                    <a:cubicBezTo>
                      <a:pt x="2849" y="6041"/>
                      <a:pt x="2699" y="5949"/>
                      <a:pt x="2557" y="5848"/>
                    </a:cubicBezTo>
                    <a:cubicBezTo>
                      <a:pt x="2440" y="5765"/>
                      <a:pt x="2332" y="5690"/>
                      <a:pt x="2215" y="5606"/>
                    </a:cubicBezTo>
                    <a:cubicBezTo>
                      <a:pt x="2106" y="5523"/>
                      <a:pt x="2031" y="5456"/>
                      <a:pt x="1939" y="5381"/>
                    </a:cubicBezTo>
                    <a:cubicBezTo>
                      <a:pt x="1872" y="5330"/>
                      <a:pt x="1814" y="5280"/>
                      <a:pt x="1755" y="5230"/>
                    </a:cubicBezTo>
                    <a:cubicBezTo>
                      <a:pt x="1697" y="5180"/>
                      <a:pt x="1638" y="5122"/>
                      <a:pt x="1580" y="5071"/>
                    </a:cubicBezTo>
                    <a:cubicBezTo>
                      <a:pt x="1538" y="5030"/>
                      <a:pt x="1496" y="4988"/>
                      <a:pt x="1454" y="4946"/>
                    </a:cubicBezTo>
                    <a:cubicBezTo>
                      <a:pt x="1195" y="4696"/>
                      <a:pt x="669" y="4219"/>
                      <a:pt x="2064" y="4019"/>
                    </a:cubicBezTo>
                    <a:cubicBezTo>
                      <a:pt x="1847" y="3802"/>
                      <a:pt x="1847" y="3317"/>
                      <a:pt x="2390" y="3300"/>
                    </a:cubicBezTo>
                    <a:cubicBezTo>
                      <a:pt x="2382" y="3259"/>
                      <a:pt x="2382" y="3225"/>
                      <a:pt x="2382" y="3183"/>
                    </a:cubicBezTo>
                    <a:cubicBezTo>
                      <a:pt x="2448" y="2808"/>
                      <a:pt x="2950" y="3000"/>
                      <a:pt x="3259" y="3108"/>
                    </a:cubicBezTo>
                    <a:cubicBezTo>
                      <a:pt x="4044" y="3384"/>
                      <a:pt x="4704" y="3960"/>
                      <a:pt x="5289" y="4587"/>
                    </a:cubicBezTo>
                    <a:cubicBezTo>
                      <a:pt x="5197" y="4470"/>
                      <a:pt x="5113" y="4353"/>
                      <a:pt x="5030" y="4244"/>
                    </a:cubicBezTo>
                    <a:lnTo>
                      <a:pt x="5022" y="4244"/>
                    </a:lnTo>
                    <a:cubicBezTo>
                      <a:pt x="4871" y="4061"/>
                      <a:pt x="4737" y="3868"/>
                      <a:pt x="4629" y="3668"/>
                    </a:cubicBezTo>
                    <a:cubicBezTo>
                      <a:pt x="4570" y="3576"/>
                      <a:pt x="4512" y="3493"/>
                      <a:pt x="4462" y="3401"/>
                    </a:cubicBezTo>
                    <a:cubicBezTo>
                      <a:pt x="4395" y="3309"/>
                      <a:pt x="4228" y="3066"/>
                      <a:pt x="3827" y="2498"/>
                    </a:cubicBezTo>
                    <a:cubicBezTo>
                      <a:pt x="3184" y="1579"/>
                      <a:pt x="3977" y="869"/>
                      <a:pt x="4428" y="1003"/>
                    </a:cubicBezTo>
                    <a:cubicBezTo>
                      <a:pt x="4495" y="1028"/>
                      <a:pt x="4554" y="1062"/>
                      <a:pt x="4612" y="1112"/>
                    </a:cubicBezTo>
                    <a:cubicBezTo>
                      <a:pt x="4696" y="1170"/>
                      <a:pt x="4763" y="1229"/>
                      <a:pt x="4821" y="1279"/>
                    </a:cubicBezTo>
                    <a:cubicBezTo>
                      <a:pt x="4821" y="1229"/>
                      <a:pt x="4821" y="1178"/>
                      <a:pt x="4829" y="1120"/>
                    </a:cubicBezTo>
                    <a:cubicBezTo>
                      <a:pt x="4854" y="702"/>
                      <a:pt x="5297" y="460"/>
                      <a:pt x="5757" y="978"/>
                    </a:cubicBezTo>
                    <a:cubicBezTo>
                      <a:pt x="5782" y="1"/>
                      <a:pt x="6625" y="702"/>
                      <a:pt x="6793" y="953"/>
                    </a:cubicBezTo>
                    <a:cubicBezTo>
                      <a:pt x="6818" y="1003"/>
                      <a:pt x="6851" y="1053"/>
                      <a:pt x="6876" y="1103"/>
                    </a:cubicBezTo>
                    <a:cubicBezTo>
                      <a:pt x="6935" y="1229"/>
                      <a:pt x="6993" y="1362"/>
                      <a:pt x="7043" y="1496"/>
                    </a:cubicBezTo>
                    <a:cubicBezTo>
                      <a:pt x="7068" y="1546"/>
                      <a:pt x="7085" y="1605"/>
                      <a:pt x="7102" y="1655"/>
                    </a:cubicBezTo>
                    <a:cubicBezTo>
                      <a:pt x="7344" y="2156"/>
                      <a:pt x="7553" y="2666"/>
                      <a:pt x="7737" y="3192"/>
                    </a:cubicBezTo>
                    <a:cubicBezTo>
                      <a:pt x="7828" y="3426"/>
                      <a:pt x="7887" y="3668"/>
                      <a:pt x="7929" y="3919"/>
                    </a:cubicBezTo>
                    <a:cubicBezTo>
                      <a:pt x="8037" y="2799"/>
                      <a:pt x="8004" y="1630"/>
                      <a:pt x="8346" y="560"/>
                    </a:cubicBezTo>
                    <a:cubicBezTo>
                      <a:pt x="8405" y="376"/>
                      <a:pt x="8555" y="243"/>
                      <a:pt x="8739" y="201"/>
                    </a:cubicBezTo>
                    <a:cubicBezTo>
                      <a:pt x="8781" y="184"/>
                      <a:pt x="8823" y="176"/>
                      <a:pt x="8856" y="184"/>
                    </a:cubicBezTo>
                    <a:cubicBezTo>
                      <a:pt x="9157" y="151"/>
                      <a:pt x="9491" y="326"/>
                      <a:pt x="9616" y="819"/>
                    </a:cubicBezTo>
                    <a:cubicBezTo>
                      <a:pt x="9700" y="1162"/>
                      <a:pt x="9541" y="1730"/>
                      <a:pt x="9742" y="1354"/>
                    </a:cubicBezTo>
                    <a:cubicBezTo>
                      <a:pt x="10026" y="844"/>
                      <a:pt x="10544" y="811"/>
                      <a:pt x="10301" y="1980"/>
                    </a:cubicBezTo>
                    <a:cubicBezTo>
                      <a:pt x="10301" y="1980"/>
                      <a:pt x="11061" y="786"/>
                      <a:pt x="11538" y="1062"/>
                    </a:cubicBezTo>
                    <a:cubicBezTo>
                      <a:pt x="12031" y="1354"/>
                      <a:pt x="11788" y="2064"/>
                      <a:pt x="11663" y="2557"/>
                    </a:cubicBezTo>
                    <a:cubicBezTo>
                      <a:pt x="11362" y="3735"/>
                      <a:pt x="10552" y="4712"/>
                      <a:pt x="9758" y="5631"/>
                    </a:cubicBezTo>
                    <a:cubicBezTo>
                      <a:pt x="10017" y="5431"/>
                      <a:pt x="10268" y="5205"/>
                      <a:pt x="10502" y="4980"/>
                    </a:cubicBezTo>
                    <a:cubicBezTo>
                      <a:pt x="11162" y="4320"/>
                      <a:pt x="11763" y="3618"/>
                      <a:pt x="12315" y="2874"/>
                    </a:cubicBezTo>
                    <a:cubicBezTo>
                      <a:pt x="12732" y="2331"/>
                      <a:pt x="13910" y="1805"/>
                      <a:pt x="13484" y="3200"/>
                    </a:cubicBezTo>
                    <a:cubicBezTo>
                      <a:pt x="13484" y="3200"/>
                      <a:pt x="13927" y="2908"/>
                      <a:pt x="14144" y="3183"/>
                    </a:cubicBezTo>
                    <a:cubicBezTo>
                      <a:pt x="14395" y="3493"/>
                      <a:pt x="14119" y="3994"/>
                      <a:pt x="13785" y="4353"/>
                    </a:cubicBezTo>
                    <a:cubicBezTo>
                      <a:pt x="13977" y="4311"/>
                      <a:pt x="14228" y="4269"/>
                      <a:pt x="14320" y="4478"/>
                    </a:cubicBezTo>
                    <a:cubicBezTo>
                      <a:pt x="14553" y="5030"/>
                      <a:pt x="13802" y="5481"/>
                      <a:pt x="13208" y="6007"/>
                    </a:cubicBezTo>
                    <a:cubicBezTo>
                      <a:pt x="12640" y="6508"/>
                      <a:pt x="12022" y="6943"/>
                      <a:pt x="11362" y="7302"/>
                    </a:cubicBezTo>
                    <a:cubicBezTo>
                      <a:pt x="11989" y="7143"/>
                      <a:pt x="12624" y="7026"/>
                      <a:pt x="13267" y="6934"/>
                    </a:cubicBezTo>
                    <a:cubicBezTo>
                      <a:pt x="13593" y="6843"/>
                      <a:pt x="13927" y="6801"/>
                      <a:pt x="14261" y="6826"/>
                    </a:cubicBezTo>
                    <a:cubicBezTo>
                      <a:pt x="14604" y="6767"/>
                      <a:pt x="14988" y="7294"/>
                      <a:pt x="14746" y="7678"/>
                    </a:cubicBezTo>
                    <a:cubicBezTo>
                      <a:pt x="14595" y="7929"/>
                      <a:pt x="14470" y="7970"/>
                      <a:pt x="14044" y="8179"/>
                    </a:cubicBezTo>
                    <a:cubicBezTo>
                      <a:pt x="14152" y="8313"/>
                      <a:pt x="14946" y="8388"/>
                      <a:pt x="14478" y="8864"/>
                    </a:cubicBezTo>
                    <a:cubicBezTo>
                      <a:pt x="13910" y="9441"/>
                      <a:pt x="12599" y="9132"/>
                      <a:pt x="11747" y="8956"/>
                    </a:cubicBezTo>
                    <a:lnTo>
                      <a:pt x="11671" y="8939"/>
                    </a:lnTo>
                    <a:lnTo>
                      <a:pt x="11930" y="9056"/>
                    </a:lnTo>
                    <a:cubicBezTo>
                      <a:pt x="12482" y="9307"/>
                      <a:pt x="13743" y="9666"/>
                      <a:pt x="13618" y="10251"/>
                    </a:cubicBezTo>
                    <a:cubicBezTo>
                      <a:pt x="13493" y="10869"/>
                      <a:pt x="12724" y="10777"/>
                      <a:pt x="12173" y="10819"/>
                    </a:cubicBezTo>
                    <a:cubicBezTo>
                      <a:pt x="12173" y="10819"/>
                      <a:pt x="13208" y="11387"/>
                      <a:pt x="12348" y="11755"/>
                    </a:cubicBezTo>
                    <a:cubicBezTo>
                      <a:pt x="11872" y="11964"/>
                      <a:pt x="11061" y="11479"/>
                      <a:pt x="11462" y="11913"/>
                    </a:cubicBezTo>
                    <a:cubicBezTo>
                      <a:pt x="11613" y="12089"/>
                      <a:pt x="11788" y="12298"/>
                      <a:pt x="11838" y="12490"/>
                    </a:cubicBezTo>
                    <a:cubicBezTo>
                      <a:pt x="11922" y="12657"/>
                      <a:pt x="11880" y="12732"/>
                      <a:pt x="11805" y="12749"/>
                    </a:cubicBezTo>
                    <a:close/>
                    <a:moveTo>
                      <a:pt x="6108" y="711"/>
                    </a:moveTo>
                    <a:lnTo>
                      <a:pt x="6108" y="711"/>
                    </a:lnTo>
                    <a:cubicBezTo>
                      <a:pt x="6074" y="644"/>
                      <a:pt x="6041" y="619"/>
                      <a:pt x="6108" y="711"/>
                    </a:cubicBezTo>
                    <a:close/>
                    <a:moveTo>
                      <a:pt x="6108" y="2657"/>
                    </a:moveTo>
                    <a:close/>
                    <a:moveTo>
                      <a:pt x="13543" y="2741"/>
                    </a:moveTo>
                    <a:cubicBezTo>
                      <a:pt x="13584" y="2674"/>
                      <a:pt x="13576" y="2691"/>
                      <a:pt x="13526" y="2691"/>
                    </a:cubicBezTo>
                    <a:lnTo>
                      <a:pt x="13551" y="2741"/>
                    </a:lnTo>
                    <a:close/>
                    <a:moveTo>
                      <a:pt x="9608" y="3434"/>
                    </a:moveTo>
                    <a:lnTo>
                      <a:pt x="9608" y="3434"/>
                    </a:lnTo>
                    <a:lnTo>
                      <a:pt x="9591" y="3467"/>
                    </a:lnTo>
                    <a:close/>
                    <a:moveTo>
                      <a:pt x="13300" y="8463"/>
                    </a:moveTo>
                    <a:lnTo>
                      <a:pt x="13300" y="8463"/>
                    </a:lnTo>
                    <a:lnTo>
                      <a:pt x="13292" y="8463"/>
                    </a:lnTo>
                    <a:lnTo>
                      <a:pt x="13292" y="8463"/>
                    </a:lnTo>
                    <a:close/>
                    <a:moveTo>
                      <a:pt x="12390" y="9357"/>
                    </a:moveTo>
                    <a:lnTo>
                      <a:pt x="12365" y="9349"/>
                    </a:lnTo>
                    <a:lnTo>
                      <a:pt x="12398" y="9365"/>
                    </a:lnTo>
                    <a:close/>
                    <a:moveTo>
                      <a:pt x="2474" y="11028"/>
                    </a:moveTo>
                    <a:close/>
                    <a:moveTo>
                      <a:pt x="11763" y="12624"/>
                    </a:moveTo>
                    <a:close/>
                    <a:moveTo>
                      <a:pt x="6475" y="13509"/>
                    </a:moveTo>
                    <a:lnTo>
                      <a:pt x="6458" y="13492"/>
                    </a:lnTo>
                    <a:cubicBezTo>
                      <a:pt x="6458" y="13501"/>
                      <a:pt x="6467" y="13509"/>
                      <a:pt x="6475" y="13509"/>
                    </a:cubicBezTo>
                    <a:close/>
                  </a:path>
                </a:pathLst>
              </a:custGeom>
              <a:solidFill>
                <a:srgbClr val="6CC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2"/>
              <p:cNvSpPr/>
              <p:nvPr/>
            </p:nvSpPr>
            <p:spPr>
              <a:xfrm rot="240851">
                <a:off x="12432039" y="3229249"/>
                <a:ext cx="540703" cy="524031"/>
              </a:xfrm>
              <a:custGeom>
                <a:avLst/>
                <a:gdLst/>
                <a:ahLst/>
                <a:cxnLst/>
                <a:rect l="l" t="t" r="r" b="b"/>
                <a:pathLst>
                  <a:path w="10962" h="10624" extrusionOk="0">
                    <a:moveTo>
                      <a:pt x="4352" y="1"/>
                    </a:moveTo>
                    <a:cubicBezTo>
                      <a:pt x="4274" y="1"/>
                      <a:pt x="4201" y="111"/>
                      <a:pt x="4178" y="464"/>
                    </a:cubicBezTo>
                    <a:cubicBezTo>
                      <a:pt x="4162" y="727"/>
                      <a:pt x="4264" y="1036"/>
                      <a:pt x="4218" y="1036"/>
                    </a:cubicBezTo>
                    <a:cubicBezTo>
                      <a:pt x="4188" y="1036"/>
                      <a:pt x="4096" y="906"/>
                      <a:pt x="3869" y="547"/>
                    </a:cubicBezTo>
                    <a:cubicBezTo>
                      <a:pt x="3729" y="323"/>
                      <a:pt x="3624" y="243"/>
                      <a:pt x="3547" y="243"/>
                    </a:cubicBezTo>
                    <a:cubicBezTo>
                      <a:pt x="3403" y="243"/>
                      <a:pt x="3359" y="525"/>
                      <a:pt x="3376" y="672"/>
                    </a:cubicBezTo>
                    <a:lnTo>
                      <a:pt x="3376" y="756"/>
                    </a:lnTo>
                    <a:cubicBezTo>
                      <a:pt x="3405" y="999"/>
                      <a:pt x="3407" y="1066"/>
                      <a:pt x="3400" y="1066"/>
                    </a:cubicBezTo>
                    <a:cubicBezTo>
                      <a:pt x="3391" y="1066"/>
                      <a:pt x="3367" y="956"/>
                      <a:pt x="3367" y="956"/>
                    </a:cubicBezTo>
                    <a:cubicBezTo>
                      <a:pt x="3142" y="610"/>
                      <a:pt x="2993" y="475"/>
                      <a:pt x="2904" y="475"/>
                    </a:cubicBezTo>
                    <a:cubicBezTo>
                      <a:pt x="2669" y="475"/>
                      <a:pt x="2854" y="1415"/>
                      <a:pt x="3175" y="1875"/>
                    </a:cubicBezTo>
                    <a:cubicBezTo>
                      <a:pt x="3526" y="2385"/>
                      <a:pt x="3902" y="2878"/>
                      <a:pt x="4295" y="3362"/>
                    </a:cubicBezTo>
                    <a:lnTo>
                      <a:pt x="4955" y="4064"/>
                    </a:lnTo>
                    <a:cubicBezTo>
                      <a:pt x="5182" y="4398"/>
                      <a:pt x="5521" y="4695"/>
                      <a:pt x="5666" y="4695"/>
                    </a:cubicBezTo>
                    <a:cubicBezTo>
                      <a:pt x="5749" y="4695"/>
                      <a:pt x="5769" y="4596"/>
                      <a:pt x="5665" y="4348"/>
                    </a:cubicBezTo>
                    <a:cubicBezTo>
                      <a:pt x="5339" y="3630"/>
                      <a:pt x="5180" y="2619"/>
                      <a:pt x="4963" y="1683"/>
                    </a:cubicBezTo>
                    <a:cubicBezTo>
                      <a:pt x="4871" y="1282"/>
                      <a:pt x="4930" y="1124"/>
                      <a:pt x="4570" y="230"/>
                    </a:cubicBezTo>
                    <a:cubicBezTo>
                      <a:pt x="4535" y="141"/>
                      <a:pt x="4441" y="1"/>
                      <a:pt x="4352" y="1"/>
                    </a:cubicBezTo>
                    <a:close/>
                    <a:moveTo>
                      <a:pt x="1946" y="2252"/>
                    </a:moveTo>
                    <a:cubicBezTo>
                      <a:pt x="1720" y="2252"/>
                      <a:pt x="1707" y="2543"/>
                      <a:pt x="1797" y="2702"/>
                    </a:cubicBezTo>
                    <a:cubicBezTo>
                      <a:pt x="1849" y="2782"/>
                      <a:pt x="1858" y="2811"/>
                      <a:pt x="1840" y="2811"/>
                    </a:cubicBezTo>
                    <a:cubicBezTo>
                      <a:pt x="1805" y="2811"/>
                      <a:pt x="1658" y="2689"/>
                      <a:pt x="1546" y="2627"/>
                    </a:cubicBezTo>
                    <a:lnTo>
                      <a:pt x="1546" y="2627"/>
                    </a:lnTo>
                    <a:cubicBezTo>
                      <a:pt x="1546" y="2627"/>
                      <a:pt x="1546" y="2627"/>
                      <a:pt x="1546" y="2627"/>
                    </a:cubicBezTo>
                    <a:cubicBezTo>
                      <a:pt x="1547" y="2627"/>
                      <a:pt x="1137" y="2415"/>
                      <a:pt x="951" y="2415"/>
                    </a:cubicBezTo>
                    <a:cubicBezTo>
                      <a:pt x="821" y="2415"/>
                      <a:pt x="800" y="2518"/>
                      <a:pt x="1103" y="2870"/>
                    </a:cubicBezTo>
                    <a:cubicBezTo>
                      <a:pt x="1436" y="3237"/>
                      <a:pt x="1491" y="3336"/>
                      <a:pt x="1454" y="3336"/>
                    </a:cubicBezTo>
                    <a:cubicBezTo>
                      <a:pt x="1411" y="3336"/>
                      <a:pt x="1245" y="3204"/>
                      <a:pt x="1245" y="3204"/>
                    </a:cubicBezTo>
                    <a:cubicBezTo>
                      <a:pt x="1226" y="3203"/>
                      <a:pt x="1207" y="3203"/>
                      <a:pt x="1189" y="3203"/>
                    </a:cubicBezTo>
                    <a:cubicBezTo>
                      <a:pt x="500" y="3203"/>
                      <a:pt x="1095" y="3663"/>
                      <a:pt x="1095" y="3663"/>
                    </a:cubicBezTo>
                    <a:lnTo>
                      <a:pt x="1112" y="3672"/>
                    </a:lnTo>
                    <a:lnTo>
                      <a:pt x="1120" y="3672"/>
                    </a:lnTo>
                    <a:cubicBezTo>
                      <a:pt x="1839" y="4131"/>
                      <a:pt x="3125" y="4549"/>
                      <a:pt x="3125" y="4549"/>
                    </a:cubicBezTo>
                    <a:cubicBezTo>
                      <a:pt x="3701" y="4741"/>
                      <a:pt x="4320" y="4983"/>
                      <a:pt x="4478" y="5050"/>
                    </a:cubicBezTo>
                    <a:cubicBezTo>
                      <a:pt x="4648" y="5130"/>
                      <a:pt x="4760" y="5163"/>
                      <a:pt x="4829" y="5163"/>
                    </a:cubicBezTo>
                    <a:cubicBezTo>
                      <a:pt x="5061" y="5163"/>
                      <a:pt x="4801" y="4791"/>
                      <a:pt x="4620" y="4624"/>
                    </a:cubicBezTo>
                    <a:cubicBezTo>
                      <a:pt x="3777" y="3830"/>
                      <a:pt x="3167" y="2744"/>
                      <a:pt x="2114" y="2293"/>
                    </a:cubicBezTo>
                    <a:cubicBezTo>
                      <a:pt x="2048" y="2264"/>
                      <a:pt x="1993" y="2252"/>
                      <a:pt x="1946" y="2252"/>
                    </a:cubicBezTo>
                    <a:close/>
                    <a:moveTo>
                      <a:pt x="6904" y="541"/>
                    </a:moveTo>
                    <a:cubicBezTo>
                      <a:pt x="6795" y="541"/>
                      <a:pt x="6665" y="697"/>
                      <a:pt x="6625" y="781"/>
                    </a:cubicBezTo>
                    <a:cubicBezTo>
                      <a:pt x="6417" y="1215"/>
                      <a:pt x="6208" y="3337"/>
                      <a:pt x="6208" y="3337"/>
                    </a:cubicBezTo>
                    <a:cubicBezTo>
                      <a:pt x="6208" y="3989"/>
                      <a:pt x="6141" y="4290"/>
                      <a:pt x="6166" y="4499"/>
                    </a:cubicBezTo>
                    <a:cubicBezTo>
                      <a:pt x="5999" y="5033"/>
                      <a:pt x="6224" y="5100"/>
                      <a:pt x="6224" y="5100"/>
                    </a:cubicBezTo>
                    <a:cubicBezTo>
                      <a:pt x="6324" y="5135"/>
                      <a:pt x="6353" y="5199"/>
                      <a:pt x="6385" y="5199"/>
                    </a:cubicBezTo>
                    <a:cubicBezTo>
                      <a:pt x="6422" y="5199"/>
                      <a:pt x="6463" y="5109"/>
                      <a:pt x="6625" y="4774"/>
                    </a:cubicBezTo>
                    <a:cubicBezTo>
                      <a:pt x="6650" y="4732"/>
                      <a:pt x="6659" y="4716"/>
                      <a:pt x="6676" y="4682"/>
                    </a:cubicBezTo>
                    <a:cubicBezTo>
                      <a:pt x="7210" y="3788"/>
                      <a:pt x="7887" y="3012"/>
                      <a:pt x="8363" y="2093"/>
                    </a:cubicBezTo>
                    <a:cubicBezTo>
                      <a:pt x="8380" y="2059"/>
                      <a:pt x="8396" y="2026"/>
                      <a:pt x="8413" y="1984"/>
                    </a:cubicBezTo>
                    <a:cubicBezTo>
                      <a:pt x="8413" y="1984"/>
                      <a:pt x="8413" y="1984"/>
                      <a:pt x="8413" y="1984"/>
                    </a:cubicBezTo>
                    <a:cubicBezTo>
                      <a:pt x="8419" y="1984"/>
                      <a:pt x="8721" y="1589"/>
                      <a:pt x="8614" y="1324"/>
                    </a:cubicBezTo>
                    <a:cubicBezTo>
                      <a:pt x="8566" y="1207"/>
                      <a:pt x="8494" y="1159"/>
                      <a:pt x="8408" y="1159"/>
                    </a:cubicBezTo>
                    <a:cubicBezTo>
                      <a:pt x="8152" y="1159"/>
                      <a:pt x="7768" y="1591"/>
                      <a:pt x="7511" y="1892"/>
                    </a:cubicBezTo>
                    <a:cubicBezTo>
                      <a:pt x="7490" y="1917"/>
                      <a:pt x="7446" y="2018"/>
                      <a:pt x="7437" y="2018"/>
                    </a:cubicBezTo>
                    <a:cubicBezTo>
                      <a:pt x="7428" y="2018"/>
                      <a:pt x="7458" y="1908"/>
                      <a:pt x="7594" y="1491"/>
                    </a:cubicBezTo>
                    <a:cubicBezTo>
                      <a:pt x="7691" y="1221"/>
                      <a:pt x="7709" y="653"/>
                      <a:pt x="7541" y="653"/>
                    </a:cubicBezTo>
                    <a:cubicBezTo>
                      <a:pt x="7475" y="653"/>
                      <a:pt x="7381" y="739"/>
                      <a:pt x="7252" y="965"/>
                    </a:cubicBezTo>
                    <a:cubicBezTo>
                      <a:pt x="7083" y="1261"/>
                      <a:pt x="7020" y="1358"/>
                      <a:pt x="7004" y="1358"/>
                    </a:cubicBezTo>
                    <a:cubicBezTo>
                      <a:pt x="6981" y="1358"/>
                      <a:pt x="7063" y="1146"/>
                      <a:pt x="7068" y="1057"/>
                    </a:cubicBezTo>
                    <a:cubicBezTo>
                      <a:pt x="7080" y="662"/>
                      <a:pt x="7000" y="541"/>
                      <a:pt x="6904" y="541"/>
                    </a:cubicBezTo>
                    <a:close/>
                    <a:moveTo>
                      <a:pt x="623" y="5354"/>
                    </a:moveTo>
                    <a:cubicBezTo>
                      <a:pt x="185" y="5354"/>
                      <a:pt x="384" y="5574"/>
                      <a:pt x="477" y="5651"/>
                    </a:cubicBezTo>
                    <a:cubicBezTo>
                      <a:pt x="619" y="5760"/>
                      <a:pt x="778" y="5852"/>
                      <a:pt x="953" y="5919"/>
                    </a:cubicBezTo>
                    <a:lnTo>
                      <a:pt x="1037" y="5952"/>
                    </a:lnTo>
                    <a:cubicBezTo>
                      <a:pt x="702" y="6044"/>
                      <a:pt x="1" y="6278"/>
                      <a:pt x="978" y="6487"/>
                    </a:cubicBezTo>
                    <a:cubicBezTo>
                      <a:pt x="1404" y="6579"/>
                      <a:pt x="661" y="6888"/>
                      <a:pt x="928" y="7005"/>
                    </a:cubicBezTo>
                    <a:cubicBezTo>
                      <a:pt x="1113" y="7090"/>
                      <a:pt x="1340" y="7126"/>
                      <a:pt x="1589" y="7126"/>
                    </a:cubicBezTo>
                    <a:cubicBezTo>
                      <a:pt x="2801" y="7126"/>
                      <a:pt x="4537" y="6286"/>
                      <a:pt x="4537" y="6286"/>
                    </a:cubicBezTo>
                    <a:cubicBezTo>
                      <a:pt x="5072" y="6144"/>
                      <a:pt x="4729" y="5902"/>
                      <a:pt x="4570" y="5869"/>
                    </a:cubicBezTo>
                    <a:cubicBezTo>
                      <a:pt x="3944" y="5760"/>
                      <a:pt x="3392" y="5676"/>
                      <a:pt x="2808" y="5585"/>
                    </a:cubicBezTo>
                    <a:cubicBezTo>
                      <a:pt x="2808" y="5585"/>
                      <a:pt x="2682" y="5484"/>
                      <a:pt x="744" y="5359"/>
                    </a:cubicBezTo>
                    <a:cubicBezTo>
                      <a:pt x="699" y="5356"/>
                      <a:pt x="659" y="5354"/>
                      <a:pt x="623" y="5354"/>
                    </a:cubicBezTo>
                    <a:close/>
                    <a:moveTo>
                      <a:pt x="5297" y="6716"/>
                    </a:moveTo>
                    <a:cubicBezTo>
                      <a:pt x="5256" y="6716"/>
                      <a:pt x="5192" y="6744"/>
                      <a:pt x="5097" y="6813"/>
                    </a:cubicBezTo>
                    <a:cubicBezTo>
                      <a:pt x="4236" y="7414"/>
                      <a:pt x="3476" y="7765"/>
                      <a:pt x="2707" y="8166"/>
                    </a:cubicBezTo>
                    <a:cubicBezTo>
                      <a:pt x="2206" y="8442"/>
                      <a:pt x="1772" y="8659"/>
                      <a:pt x="2214" y="8793"/>
                    </a:cubicBezTo>
                    <a:cubicBezTo>
                      <a:pt x="2457" y="8793"/>
                      <a:pt x="2699" y="8742"/>
                      <a:pt x="2925" y="8651"/>
                    </a:cubicBezTo>
                    <a:lnTo>
                      <a:pt x="3050" y="8600"/>
                    </a:lnTo>
                    <a:lnTo>
                      <a:pt x="3050" y="8600"/>
                    </a:lnTo>
                    <a:cubicBezTo>
                      <a:pt x="2192" y="9214"/>
                      <a:pt x="2234" y="9337"/>
                      <a:pt x="2410" y="9337"/>
                    </a:cubicBezTo>
                    <a:cubicBezTo>
                      <a:pt x="2492" y="9337"/>
                      <a:pt x="2604" y="9310"/>
                      <a:pt x="2666" y="9294"/>
                    </a:cubicBezTo>
                    <a:cubicBezTo>
                      <a:pt x="3735" y="9018"/>
                      <a:pt x="4503" y="8133"/>
                      <a:pt x="5163" y="7255"/>
                    </a:cubicBezTo>
                    <a:cubicBezTo>
                      <a:pt x="5275" y="7110"/>
                      <a:pt x="5450" y="6716"/>
                      <a:pt x="5297" y="6716"/>
                    </a:cubicBezTo>
                    <a:close/>
                    <a:moveTo>
                      <a:pt x="10036" y="2472"/>
                    </a:moveTo>
                    <a:cubicBezTo>
                      <a:pt x="9820" y="2472"/>
                      <a:pt x="9493" y="2612"/>
                      <a:pt x="9324" y="2778"/>
                    </a:cubicBezTo>
                    <a:cubicBezTo>
                      <a:pt x="8605" y="3496"/>
                      <a:pt x="7820" y="4181"/>
                      <a:pt x="7051" y="4883"/>
                    </a:cubicBezTo>
                    <a:cubicBezTo>
                      <a:pt x="7051" y="4883"/>
                      <a:pt x="7077" y="4941"/>
                      <a:pt x="6692" y="5234"/>
                    </a:cubicBezTo>
                    <a:cubicBezTo>
                      <a:pt x="6693" y="5233"/>
                      <a:pt x="6694" y="5232"/>
                      <a:pt x="6695" y="5232"/>
                    </a:cubicBezTo>
                    <a:cubicBezTo>
                      <a:pt x="6710" y="5232"/>
                      <a:pt x="6642" y="5376"/>
                      <a:pt x="6642" y="5376"/>
                    </a:cubicBezTo>
                    <a:cubicBezTo>
                      <a:pt x="6391" y="5476"/>
                      <a:pt x="6341" y="5610"/>
                      <a:pt x="6383" y="5727"/>
                    </a:cubicBezTo>
                    <a:cubicBezTo>
                      <a:pt x="6283" y="5768"/>
                      <a:pt x="6216" y="5827"/>
                      <a:pt x="6216" y="5885"/>
                    </a:cubicBezTo>
                    <a:cubicBezTo>
                      <a:pt x="6158" y="5910"/>
                      <a:pt x="6082" y="5961"/>
                      <a:pt x="5957" y="6027"/>
                    </a:cubicBezTo>
                    <a:lnTo>
                      <a:pt x="5932" y="5919"/>
                    </a:lnTo>
                    <a:cubicBezTo>
                      <a:pt x="5808" y="5881"/>
                      <a:pt x="5743" y="5801"/>
                      <a:pt x="5704" y="5801"/>
                    </a:cubicBezTo>
                    <a:cubicBezTo>
                      <a:pt x="5656" y="5801"/>
                      <a:pt x="5647" y="5920"/>
                      <a:pt x="5615" y="6378"/>
                    </a:cubicBezTo>
                    <a:cubicBezTo>
                      <a:pt x="5523" y="7707"/>
                      <a:pt x="5255" y="8475"/>
                      <a:pt x="5038" y="9461"/>
                    </a:cubicBezTo>
                    <a:cubicBezTo>
                      <a:pt x="4957" y="9816"/>
                      <a:pt x="4692" y="10623"/>
                      <a:pt x="4957" y="10623"/>
                    </a:cubicBezTo>
                    <a:cubicBezTo>
                      <a:pt x="4992" y="10623"/>
                      <a:pt x="5035" y="10610"/>
                      <a:pt x="5088" y="10580"/>
                    </a:cubicBezTo>
                    <a:cubicBezTo>
                      <a:pt x="5280" y="10472"/>
                      <a:pt x="5280" y="10221"/>
                      <a:pt x="5422" y="10154"/>
                    </a:cubicBezTo>
                    <a:cubicBezTo>
                      <a:pt x="5433" y="10149"/>
                      <a:pt x="5444" y="10147"/>
                      <a:pt x="5456" y="10147"/>
                    </a:cubicBezTo>
                    <a:cubicBezTo>
                      <a:pt x="5550" y="10147"/>
                      <a:pt x="5664" y="10299"/>
                      <a:pt x="5773" y="10299"/>
                    </a:cubicBezTo>
                    <a:cubicBezTo>
                      <a:pt x="5825" y="10299"/>
                      <a:pt x="5876" y="10265"/>
                      <a:pt x="5924" y="10163"/>
                    </a:cubicBezTo>
                    <a:cubicBezTo>
                      <a:pt x="6358" y="9219"/>
                      <a:pt x="6266" y="7940"/>
                      <a:pt x="6141" y="6779"/>
                    </a:cubicBezTo>
                    <a:lnTo>
                      <a:pt x="6141" y="6779"/>
                    </a:lnTo>
                    <a:cubicBezTo>
                      <a:pt x="6659" y="7698"/>
                      <a:pt x="7402" y="8625"/>
                      <a:pt x="8012" y="9336"/>
                    </a:cubicBezTo>
                    <a:cubicBezTo>
                      <a:pt x="8200" y="9555"/>
                      <a:pt x="8322" y="9636"/>
                      <a:pt x="8400" y="9636"/>
                    </a:cubicBezTo>
                    <a:cubicBezTo>
                      <a:pt x="8593" y="9636"/>
                      <a:pt x="8513" y="9141"/>
                      <a:pt x="8472" y="9010"/>
                    </a:cubicBezTo>
                    <a:cubicBezTo>
                      <a:pt x="8455" y="8968"/>
                      <a:pt x="8330" y="8509"/>
                      <a:pt x="8279" y="8408"/>
                    </a:cubicBezTo>
                    <a:lnTo>
                      <a:pt x="8279" y="8408"/>
                    </a:lnTo>
                    <a:cubicBezTo>
                      <a:pt x="8703" y="8783"/>
                      <a:pt x="9046" y="8832"/>
                      <a:pt x="9197" y="8832"/>
                    </a:cubicBezTo>
                    <a:cubicBezTo>
                      <a:pt x="9252" y="8832"/>
                      <a:pt x="9282" y="8826"/>
                      <a:pt x="9282" y="8826"/>
                    </a:cubicBezTo>
                    <a:cubicBezTo>
                      <a:pt x="9466" y="8534"/>
                      <a:pt x="9173" y="8291"/>
                      <a:pt x="8948" y="8057"/>
                    </a:cubicBezTo>
                    <a:cubicBezTo>
                      <a:pt x="8936" y="8045"/>
                      <a:pt x="8939" y="8040"/>
                      <a:pt x="8953" y="8040"/>
                    </a:cubicBezTo>
                    <a:cubicBezTo>
                      <a:pt x="9026" y="8040"/>
                      <a:pt x="9399" y="8174"/>
                      <a:pt x="9697" y="8174"/>
                    </a:cubicBezTo>
                    <a:cubicBezTo>
                      <a:pt x="9893" y="8174"/>
                      <a:pt x="10057" y="8116"/>
                      <a:pt x="10084" y="7924"/>
                    </a:cubicBezTo>
                    <a:cubicBezTo>
                      <a:pt x="10117" y="7590"/>
                      <a:pt x="8071" y="6946"/>
                      <a:pt x="7511" y="6637"/>
                    </a:cubicBezTo>
                    <a:lnTo>
                      <a:pt x="6926" y="6345"/>
                    </a:lnTo>
                    <a:cubicBezTo>
                      <a:pt x="6801" y="6261"/>
                      <a:pt x="6684" y="6169"/>
                      <a:pt x="6567" y="6069"/>
                    </a:cubicBezTo>
                    <a:lnTo>
                      <a:pt x="6592" y="6069"/>
                    </a:lnTo>
                    <a:lnTo>
                      <a:pt x="6784" y="6086"/>
                    </a:lnTo>
                    <a:cubicBezTo>
                      <a:pt x="8104" y="6270"/>
                      <a:pt x="9140" y="6754"/>
                      <a:pt x="10460" y="6796"/>
                    </a:cubicBezTo>
                    <a:cubicBezTo>
                      <a:pt x="10819" y="6796"/>
                      <a:pt x="10861" y="6437"/>
                      <a:pt x="10660" y="6328"/>
                    </a:cubicBezTo>
                    <a:cubicBezTo>
                      <a:pt x="10412" y="6188"/>
                      <a:pt x="10348" y="6151"/>
                      <a:pt x="10349" y="6151"/>
                    </a:cubicBezTo>
                    <a:lnTo>
                      <a:pt x="10349" y="6151"/>
                    </a:lnTo>
                    <a:cubicBezTo>
                      <a:pt x="10350" y="6151"/>
                      <a:pt x="10426" y="6194"/>
                      <a:pt x="10426" y="6194"/>
                    </a:cubicBezTo>
                    <a:cubicBezTo>
                      <a:pt x="10861" y="6027"/>
                      <a:pt x="10752" y="5860"/>
                      <a:pt x="10752" y="5860"/>
                    </a:cubicBezTo>
                    <a:cubicBezTo>
                      <a:pt x="10642" y="5699"/>
                      <a:pt x="10444" y="5650"/>
                      <a:pt x="10208" y="5650"/>
                    </a:cubicBezTo>
                    <a:cubicBezTo>
                      <a:pt x="9871" y="5650"/>
                      <a:pt x="9458" y="5750"/>
                      <a:pt x="9123" y="5760"/>
                    </a:cubicBezTo>
                    <a:cubicBezTo>
                      <a:pt x="8714" y="5768"/>
                      <a:pt x="8305" y="5802"/>
                      <a:pt x="7895" y="5810"/>
                    </a:cubicBezTo>
                    <a:lnTo>
                      <a:pt x="7469" y="5768"/>
                    </a:lnTo>
                    <a:cubicBezTo>
                      <a:pt x="8096" y="5560"/>
                      <a:pt x="8714" y="5217"/>
                      <a:pt x="9307" y="4908"/>
                    </a:cubicBezTo>
                    <a:cubicBezTo>
                      <a:pt x="9416" y="4858"/>
                      <a:pt x="9524" y="4791"/>
                      <a:pt x="9624" y="4716"/>
                    </a:cubicBezTo>
                    <a:cubicBezTo>
                      <a:pt x="10201" y="4357"/>
                      <a:pt x="10034" y="3989"/>
                      <a:pt x="10034" y="3989"/>
                    </a:cubicBezTo>
                    <a:cubicBezTo>
                      <a:pt x="10468" y="3680"/>
                      <a:pt x="10961" y="3454"/>
                      <a:pt x="10944" y="3095"/>
                    </a:cubicBezTo>
                    <a:cubicBezTo>
                      <a:pt x="10933" y="2895"/>
                      <a:pt x="10827" y="2828"/>
                      <a:pt x="10689" y="2828"/>
                    </a:cubicBezTo>
                    <a:cubicBezTo>
                      <a:pt x="10414" y="2828"/>
                      <a:pt x="10017" y="3095"/>
                      <a:pt x="10017" y="3095"/>
                    </a:cubicBezTo>
                    <a:cubicBezTo>
                      <a:pt x="10371" y="2633"/>
                      <a:pt x="10268" y="2472"/>
                      <a:pt x="10036" y="2472"/>
                    </a:cubicBezTo>
                    <a:close/>
                  </a:path>
                </a:pathLst>
              </a:custGeom>
              <a:solidFill>
                <a:srgbClr val="117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2"/>
              <p:cNvSpPr/>
              <p:nvPr/>
            </p:nvSpPr>
            <p:spPr>
              <a:xfrm rot="240851">
                <a:off x="12649555" y="3431802"/>
                <a:ext cx="152908" cy="157446"/>
              </a:xfrm>
              <a:custGeom>
                <a:avLst/>
                <a:gdLst/>
                <a:ahLst/>
                <a:cxnLst/>
                <a:rect l="l" t="t" r="r" b="b"/>
                <a:pathLst>
                  <a:path w="3100" h="3192" extrusionOk="0">
                    <a:moveTo>
                      <a:pt x="168" y="1872"/>
                    </a:moveTo>
                    <a:cubicBezTo>
                      <a:pt x="1" y="1295"/>
                      <a:pt x="727" y="544"/>
                      <a:pt x="727" y="544"/>
                    </a:cubicBezTo>
                    <a:cubicBezTo>
                      <a:pt x="811" y="427"/>
                      <a:pt x="928" y="343"/>
                      <a:pt x="1062" y="285"/>
                    </a:cubicBezTo>
                    <a:cubicBezTo>
                      <a:pt x="1630" y="1"/>
                      <a:pt x="2348" y="351"/>
                      <a:pt x="2599" y="844"/>
                    </a:cubicBezTo>
                    <a:cubicBezTo>
                      <a:pt x="3100" y="1863"/>
                      <a:pt x="1730" y="3192"/>
                      <a:pt x="636" y="2473"/>
                    </a:cubicBezTo>
                    <a:cubicBezTo>
                      <a:pt x="393" y="2315"/>
                      <a:pt x="184" y="1930"/>
                      <a:pt x="184" y="1930"/>
                    </a:cubicBezTo>
                    <a:cubicBezTo>
                      <a:pt x="176" y="1905"/>
                      <a:pt x="176" y="1905"/>
                      <a:pt x="168" y="18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5" name="Google Shape;1385;p42"/>
            <p:cNvGrpSpPr/>
            <p:nvPr/>
          </p:nvGrpSpPr>
          <p:grpSpPr>
            <a:xfrm>
              <a:off x="4494984" y="2705598"/>
              <a:ext cx="515154" cy="376036"/>
              <a:chOff x="4494984" y="2705598"/>
              <a:chExt cx="515154" cy="376036"/>
            </a:xfrm>
          </p:grpSpPr>
          <p:grpSp>
            <p:nvGrpSpPr>
              <p:cNvPr id="1386" name="Google Shape;1386;p42"/>
              <p:cNvGrpSpPr/>
              <p:nvPr/>
            </p:nvGrpSpPr>
            <p:grpSpPr>
              <a:xfrm rot="1679103">
                <a:off x="4708834" y="2812876"/>
                <a:ext cx="265361" cy="219322"/>
                <a:chOff x="11369364" y="4155824"/>
                <a:chExt cx="849953" cy="702492"/>
              </a:xfrm>
            </p:grpSpPr>
            <p:sp>
              <p:nvSpPr>
                <p:cNvPr id="1387" name="Google Shape;1387;p42"/>
                <p:cNvSpPr/>
                <p:nvPr/>
              </p:nvSpPr>
              <p:spPr>
                <a:xfrm rot="240817">
                  <a:off x="11380159" y="4183745"/>
                  <a:ext cx="347008" cy="320619"/>
                </a:xfrm>
                <a:custGeom>
                  <a:avLst/>
                  <a:gdLst/>
                  <a:ahLst/>
                  <a:cxnLst/>
                  <a:rect l="l" t="t" r="r" b="b"/>
                  <a:pathLst>
                    <a:path w="7035" h="6500" extrusionOk="0">
                      <a:moveTo>
                        <a:pt x="6024" y="3751"/>
                      </a:moveTo>
                      <a:cubicBezTo>
                        <a:pt x="3351" y="0"/>
                        <a:pt x="1" y="2181"/>
                        <a:pt x="34" y="2415"/>
                      </a:cubicBezTo>
                      <a:cubicBezTo>
                        <a:pt x="151" y="3175"/>
                        <a:pt x="385" y="3826"/>
                        <a:pt x="869" y="4428"/>
                      </a:cubicBezTo>
                      <a:cubicBezTo>
                        <a:pt x="2156" y="6057"/>
                        <a:pt x="5021" y="6500"/>
                        <a:pt x="6926" y="5907"/>
                      </a:cubicBezTo>
                      <a:cubicBezTo>
                        <a:pt x="7035" y="5865"/>
                        <a:pt x="6834" y="5489"/>
                        <a:pt x="6809" y="5439"/>
                      </a:cubicBezTo>
                      <a:cubicBezTo>
                        <a:pt x="6542" y="4887"/>
                        <a:pt x="6383" y="4244"/>
                        <a:pt x="6024" y="375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2"/>
                <p:cNvSpPr/>
                <p:nvPr/>
              </p:nvSpPr>
              <p:spPr>
                <a:xfrm rot="240817">
                  <a:off x="11869661" y="4235561"/>
                  <a:ext cx="341681" cy="239872"/>
                </a:xfrm>
                <a:custGeom>
                  <a:avLst/>
                  <a:gdLst/>
                  <a:ahLst/>
                  <a:cxnLst/>
                  <a:rect l="l" t="t" r="r" b="b"/>
                  <a:pathLst>
                    <a:path w="6927" h="4863" extrusionOk="0">
                      <a:moveTo>
                        <a:pt x="2332" y="4821"/>
                      </a:moveTo>
                      <a:cubicBezTo>
                        <a:pt x="6926" y="4537"/>
                        <a:pt x="6859" y="544"/>
                        <a:pt x="6651" y="452"/>
                      </a:cubicBezTo>
                      <a:cubicBezTo>
                        <a:pt x="5941" y="151"/>
                        <a:pt x="5264" y="1"/>
                        <a:pt x="4495" y="84"/>
                      </a:cubicBezTo>
                      <a:cubicBezTo>
                        <a:pt x="2432" y="318"/>
                        <a:pt x="535" y="2507"/>
                        <a:pt x="34" y="4437"/>
                      </a:cubicBezTo>
                      <a:cubicBezTo>
                        <a:pt x="1" y="4553"/>
                        <a:pt x="435" y="4579"/>
                        <a:pt x="485" y="4587"/>
                      </a:cubicBezTo>
                      <a:cubicBezTo>
                        <a:pt x="1104" y="4662"/>
                        <a:pt x="1730" y="4863"/>
                        <a:pt x="2332" y="482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2"/>
                <p:cNvSpPr/>
                <p:nvPr/>
              </p:nvSpPr>
              <p:spPr>
                <a:xfrm rot="240817">
                  <a:off x="11526490" y="4177992"/>
                  <a:ext cx="656479" cy="658156"/>
                </a:xfrm>
                <a:custGeom>
                  <a:avLst/>
                  <a:gdLst/>
                  <a:ahLst/>
                  <a:cxnLst/>
                  <a:rect l="l" t="t" r="r" b="b"/>
                  <a:pathLst>
                    <a:path w="13309" h="13343" extrusionOk="0">
                      <a:moveTo>
                        <a:pt x="5773" y="2649"/>
                      </a:moveTo>
                      <a:cubicBezTo>
                        <a:pt x="5773" y="1989"/>
                        <a:pt x="5865" y="1354"/>
                        <a:pt x="6208" y="770"/>
                      </a:cubicBezTo>
                      <a:lnTo>
                        <a:pt x="6308" y="594"/>
                      </a:lnTo>
                      <a:cubicBezTo>
                        <a:pt x="6341" y="536"/>
                        <a:pt x="6366" y="511"/>
                        <a:pt x="6400" y="469"/>
                      </a:cubicBezTo>
                      <a:cubicBezTo>
                        <a:pt x="6433" y="427"/>
                        <a:pt x="6450" y="410"/>
                        <a:pt x="6466" y="385"/>
                      </a:cubicBezTo>
                      <a:cubicBezTo>
                        <a:pt x="6650" y="151"/>
                        <a:pt x="6934" y="9"/>
                        <a:pt x="7227" y="1"/>
                      </a:cubicBezTo>
                      <a:cubicBezTo>
                        <a:pt x="7444" y="1"/>
                        <a:pt x="7636" y="93"/>
                        <a:pt x="7770" y="260"/>
                      </a:cubicBezTo>
                      <a:cubicBezTo>
                        <a:pt x="7937" y="485"/>
                        <a:pt x="7937" y="786"/>
                        <a:pt x="7954" y="1054"/>
                      </a:cubicBezTo>
                      <a:cubicBezTo>
                        <a:pt x="8129" y="937"/>
                        <a:pt x="8321" y="828"/>
                        <a:pt x="8513" y="736"/>
                      </a:cubicBezTo>
                      <a:cubicBezTo>
                        <a:pt x="9223" y="419"/>
                        <a:pt x="10059" y="736"/>
                        <a:pt x="10376" y="1446"/>
                      </a:cubicBezTo>
                      <a:cubicBezTo>
                        <a:pt x="10827" y="2390"/>
                        <a:pt x="10426" y="3510"/>
                        <a:pt x="9758" y="4404"/>
                      </a:cubicBezTo>
                      <a:cubicBezTo>
                        <a:pt x="10142" y="4278"/>
                        <a:pt x="10543" y="4220"/>
                        <a:pt x="10953" y="4220"/>
                      </a:cubicBezTo>
                      <a:cubicBezTo>
                        <a:pt x="11905" y="4236"/>
                        <a:pt x="12907" y="4738"/>
                        <a:pt x="13083" y="5615"/>
                      </a:cubicBezTo>
                      <a:cubicBezTo>
                        <a:pt x="13308" y="6676"/>
                        <a:pt x="12398" y="7854"/>
                        <a:pt x="11262" y="7954"/>
                      </a:cubicBezTo>
                      <a:cubicBezTo>
                        <a:pt x="11370" y="8146"/>
                        <a:pt x="11462" y="8347"/>
                        <a:pt x="11529" y="8555"/>
                      </a:cubicBezTo>
                      <a:cubicBezTo>
                        <a:pt x="11638" y="9065"/>
                        <a:pt x="11295" y="9566"/>
                        <a:pt x="10769" y="9642"/>
                      </a:cubicBezTo>
                      <a:cubicBezTo>
                        <a:pt x="10234" y="9700"/>
                        <a:pt x="9716" y="9525"/>
                        <a:pt x="9207" y="9224"/>
                      </a:cubicBezTo>
                      <a:cubicBezTo>
                        <a:pt x="9683" y="10084"/>
                        <a:pt x="9883" y="11187"/>
                        <a:pt x="9349" y="12064"/>
                      </a:cubicBezTo>
                      <a:cubicBezTo>
                        <a:pt x="9332" y="12098"/>
                        <a:pt x="9307" y="12131"/>
                        <a:pt x="9282" y="12156"/>
                      </a:cubicBezTo>
                      <a:cubicBezTo>
                        <a:pt x="8872" y="12616"/>
                        <a:pt x="7970" y="12540"/>
                        <a:pt x="7477" y="12098"/>
                      </a:cubicBezTo>
                      <a:cubicBezTo>
                        <a:pt x="7310" y="11939"/>
                        <a:pt x="7060" y="11697"/>
                        <a:pt x="7060" y="11697"/>
                      </a:cubicBezTo>
                      <a:lnTo>
                        <a:pt x="7043" y="11763"/>
                      </a:lnTo>
                      <a:cubicBezTo>
                        <a:pt x="6851" y="12423"/>
                        <a:pt x="6458" y="13342"/>
                        <a:pt x="5539" y="12808"/>
                      </a:cubicBezTo>
                      <a:cubicBezTo>
                        <a:pt x="4913" y="12448"/>
                        <a:pt x="4787" y="11605"/>
                        <a:pt x="4796" y="10995"/>
                      </a:cubicBezTo>
                      <a:cubicBezTo>
                        <a:pt x="4796" y="10903"/>
                        <a:pt x="4796" y="10811"/>
                        <a:pt x="4804" y="10728"/>
                      </a:cubicBezTo>
                      <a:cubicBezTo>
                        <a:pt x="4746" y="10828"/>
                        <a:pt x="4679" y="10928"/>
                        <a:pt x="4612" y="11020"/>
                      </a:cubicBezTo>
                      <a:cubicBezTo>
                        <a:pt x="4228" y="11596"/>
                        <a:pt x="3576" y="12081"/>
                        <a:pt x="2891" y="11789"/>
                      </a:cubicBezTo>
                      <a:cubicBezTo>
                        <a:pt x="2690" y="11705"/>
                        <a:pt x="2523" y="11571"/>
                        <a:pt x="2381" y="11413"/>
                      </a:cubicBezTo>
                      <a:cubicBezTo>
                        <a:pt x="2273" y="11321"/>
                        <a:pt x="2181" y="11212"/>
                        <a:pt x="2106" y="11087"/>
                      </a:cubicBezTo>
                      <a:cubicBezTo>
                        <a:pt x="1805" y="10552"/>
                        <a:pt x="1880" y="9875"/>
                        <a:pt x="2147" y="9357"/>
                      </a:cubicBezTo>
                      <a:cubicBezTo>
                        <a:pt x="2147" y="9357"/>
                        <a:pt x="1437" y="9558"/>
                        <a:pt x="1070" y="9508"/>
                      </a:cubicBezTo>
                      <a:cubicBezTo>
                        <a:pt x="410" y="9408"/>
                        <a:pt x="0" y="8748"/>
                        <a:pt x="193" y="8121"/>
                      </a:cubicBezTo>
                      <a:cubicBezTo>
                        <a:pt x="502" y="7010"/>
                        <a:pt x="1705" y="6317"/>
                        <a:pt x="2782" y="6041"/>
                      </a:cubicBezTo>
                      <a:cubicBezTo>
                        <a:pt x="1905" y="5907"/>
                        <a:pt x="1112" y="5456"/>
                        <a:pt x="552" y="4763"/>
                      </a:cubicBezTo>
                      <a:cubicBezTo>
                        <a:pt x="193" y="4295"/>
                        <a:pt x="226" y="3510"/>
                        <a:pt x="786" y="3209"/>
                      </a:cubicBezTo>
                      <a:cubicBezTo>
                        <a:pt x="1137" y="3017"/>
                        <a:pt x="1571" y="3017"/>
                        <a:pt x="1980" y="3050"/>
                      </a:cubicBezTo>
                      <a:lnTo>
                        <a:pt x="2189" y="3075"/>
                      </a:lnTo>
                      <a:lnTo>
                        <a:pt x="2173" y="3008"/>
                      </a:lnTo>
                      <a:cubicBezTo>
                        <a:pt x="1914" y="2006"/>
                        <a:pt x="2081" y="870"/>
                        <a:pt x="2966" y="293"/>
                      </a:cubicBezTo>
                      <a:cubicBezTo>
                        <a:pt x="3125" y="193"/>
                        <a:pt x="3309" y="135"/>
                        <a:pt x="3492" y="126"/>
                      </a:cubicBezTo>
                      <a:cubicBezTo>
                        <a:pt x="4069" y="135"/>
                        <a:pt x="4520" y="619"/>
                        <a:pt x="4846" y="1029"/>
                      </a:cubicBezTo>
                      <a:cubicBezTo>
                        <a:pt x="5238" y="1521"/>
                        <a:pt x="5548" y="2064"/>
                        <a:pt x="5773" y="2649"/>
                      </a:cubicBezTo>
                      <a:close/>
                    </a:path>
                  </a:pathLst>
                </a:custGeom>
                <a:solidFill>
                  <a:srgbClr val="149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2"/>
                <p:cNvSpPr/>
                <p:nvPr/>
              </p:nvSpPr>
              <p:spPr>
                <a:xfrm rot="240817">
                  <a:off x="11648772" y="4296185"/>
                  <a:ext cx="384940" cy="434759"/>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2"/>
                <p:cNvSpPr/>
                <p:nvPr/>
              </p:nvSpPr>
              <p:spPr>
                <a:xfrm rot="240817">
                  <a:off x="11769453" y="4429377"/>
                  <a:ext cx="159175" cy="135548"/>
                </a:xfrm>
                <a:custGeom>
                  <a:avLst/>
                  <a:gdLst/>
                  <a:ahLst/>
                  <a:cxnLst/>
                  <a:rect l="l" t="t" r="r" b="b"/>
                  <a:pathLst>
                    <a:path w="3227" h="2748" extrusionOk="0">
                      <a:moveTo>
                        <a:pt x="1872" y="0"/>
                      </a:moveTo>
                      <a:cubicBezTo>
                        <a:pt x="1496" y="0"/>
                        <a:pt x="1128" y="117"/>
                        <a:pt x="819" y="343"/>
                      </a:cubicBezTo>
                      <a:cubicBezTo>
                        <a:pt x="1" y="928"/>
                        <a:pt x="118" y="1980"/>
                        <a:pt x="953" y="2532"/>
                      </a:cubicBezTo>
                      <a:cubicBezTo>
                        <a:pt x="1176" y="2682"/>
                        <a:pt x="1414" y="2747"/>
                        <a:pt x="1649" y="2747"/>
                      </a:cubicBezTo>
                      <a:cubicBezTo>
                        <a:pt x="2458" y="2747"/>
                        <a:pt x="3226" y="1963"/>
                        <a:pt x="3200" y="1153"/>
                      </a:cubicBezTo>
                      <a:cubicBezTo>
                        <a:pt x="3184" y="460"/>
                        <a:pt x="2524" y="9"/>
                        <a:pt x="18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2" name="Google Shape;1392;p42"/>
              <p:cNvGrpSpPr/>
              <p:nvPr/>
            </p:nvGrpSpPr>
            <p:grpSpPr>
              <a:xfrm rot="1679778">
                <a:off x="4532553" y="2748539"/>
                <a:ext cx="237605" cy="219365"/>
                <a:chOff x="11553576" y="3364321"/>
                <a:chExt cx="789908" cy="729057"/>
              </a:xfrm>
            </p:grpSpPr>
            <p:sp>
              <p:nvSpPr>
                <p:cNvPr id="1393" name="Google Shape;1393;p42"/>
                <p:cNvSpPr/>
                <p:nvPr/>
              </p:nvSpPr>
              <p:spPr>
                <a:xfrm rot="240817">
                  <a:off x="11581333" y="3789850"/>
                  <a:ext cx="342076" cy="236617"/>
                </a:xfrm>
                <a:custGeom>
                  <a:avLst/>
                  <a:gdLst/>
                  <a:ahLst/>
                  <a:cxnLst/>
                  <a:rect l="l" t="t" r="r" b="b"/>
                  <a:pathLst>
                    <a:path w="6935" h="4797" extrusionOk="0">
                      <a:moveTo>
                        <a:pt x="2332" y="4771"/>
                      </a:moveTo>
                      <a:cubicBezTo>
                        <a:pt x="6935" y="4562"/>
                        <a:pt x="6926" y="569"/>
                        <a:pt x="6717" y="477"/>
                      </a:cubicBezTo>
                      <a:cubicBezTo>
                        <a:pt x="6007" y="160"/>
                        <a:pt x="5331" y="1"/>
                        <a:pt x="4570" y="68"/>
                      </a:cubicBezTo>
                      <a:cubicBezTo>
                        <a:pt x="2507" y="260"/>
                        <a:pt x="569" y="2415"/>
                        <a:pt x="34" y="4345"/>
                      </a:cubicBezTo>
                      <a:cubicBezTo>
                        <a:pt x="1" y="4454"/>
                        <a:pt x="427" y="4487"/>
                        <a:pt x="485" y="4495"/>
                      </a:cubicBezTo>
                      <a:cubicBezTo>
                        <a:pt x="1095" y="4579"/>
                        <a:pt x="1722" y="4796"/>
                        <a:pt x="2332" y="477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2"/>
                <p:cNvSpPr/>
                <p:nvPr/>
              </p:nvSpPr>
              <p:spPr>
                <a:xfrm rot="240817">
                  <a:off x="11564562" y="3519165"/>
                  <a:ext cx="332605" cy="325551"/>
                </a:xfrm>
                <a:custGeom>
                  <a:avLst/>
                  <a:gdLst/>
                  <a:ahLst/>
                  <a:cxnLst/>
                  <a:rect l="l" t="t" r="r" b="b"/>
                  <a:pathLst>
                    <a:path w="6743" h="6600" extrusionOk="0">
                      <a:moveTo>
                        <a:pt x="853" y="2665"/>
                      </a:moveTo>
                      <a:cubicBezTo>
                        <a:pt x="3242" y="6600"/>
                        <a:pt x="6743" y="4678"/>
                        <a:pt x="6726" y="4453"/>
                      </a:cubicBezTo>
                      <a:cubicBezTo>
                        <a:pt x="6667" y="3684"/>
                        <a:pt x="6484" y="3008"/>
                        <a:pt x="6049" y="2373"/>
                      </a:cubicBezTo>
                      <a:cubicBezTo>
                        <a:pt x="4888" y="660"/>
                        <a:pt x="2064" y="0"/>
                        <a:pt x="118" y="451"/>
                      </a:cubicBezTo>
                      <a:cubicBezTo>
                        <a:pt x="1" y="476"/>
                        <a:pt x="176" y="869"/>
                        <a:pt x="201" y="919"/>
                      </a:cubicBezTo>
                      <a:cubicBezTo>
                        <a:pt x="419" y="1495"/>
                        <a:pt x="535" y="2147"/>
                        <a:pt x="853" y="2665"/>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2"/>
                <p:cNvSpPr/>
                <p:nvPr/>
              </p:nvSpPr>
              <p:spPr>
                <a:xfrm rot="240817">
                  <a:off x="11607181" y="3388452"/>
                  <a:ext cx="713352" cy="680797"/>
                </a:xfrm>
                <a:custGeom>
                  <a:avLst/>
                  <a:gdLst/>
                  <a:ahLst/>
                  <a:cxnLst/>
                  <a:rect l="l" t="t" r="r" b="b"/>
                  <a:pathLst>
                    <a:path w="14462" h="13802" extrusionOk="0">
                      <a:moveTo>
                        <a:pt x="5172" y="12974"/>
                      </a:moveTo>
                      <a:cubicBezTo>
                        <a:pt x="4537" y="12941"/>
                        <a:pt x="4462" y="11989"/>
                        <a:pt x="4445" y="11471"/>
                      </a:cubicBezTo>
                      <a:cubicBezTo>
                        <a:pt x="4428" y="10811"/>
                        <a:pt x="4520" y="10151"/>
                        <a:pt x="4704" y="9524"/>
                      </a:cubicBezTo>
                      <a:cubicBezTo>
                        <a:pt x="3902" y="10410"/>
                        <a:pt x="2724" y="11354"/>
                        <a:pt x="2039" y="10986"/>
                      </a:cubicBezTo>
                      <a:cubicBezTo>
                        <a:pt x="1555" y="10719"/>
                        <a:pt x="1880" y="9975"/>
                        <a:pt x="2248" y="9466"/>
                      </a:cubicBezTo>
                      <a:cubicBezTo>
                        <a:pt x="2440" y="9215"/>
                        <a:pt x="2649" y="8973"/>
                        <a:pt x="2875" y="8747"/>
                      </a:cubicBezTo>
                      <a:cubicBezTo>
                        <a:pt x="3276" y="8355"/>
                        <a:pt x="3710" y="8004"/>
                        <a:pt x="4186" y="7695"/>
                      </a:cubicBezTo>
                      <a:cubicBezTo>
                        <a:pt x="3693" y="7845"/>
                        <a:pt x="3192" y="7962"/>
                        <a:pt x="2691" y="8046"/>
                      </a:cubicBezTo>
                      <a:cubicBezTo>
                        <a:pt x="1713" y="8196"/>
                        <a:pt x="1" y="8271"/>
                        <a:pt x="636" y="7035"/>
                      </a:cubicBezTo>
                      <a:cubicBezTo>
                        <a:pt x="961" y="6391"/>
                        <a:pt x="1797" y="6216"/>
                        <a:pt x="2499" y="6074"/>
                      </a:cubicBezTo>
                      <a:cubicBezTo>
                        <a:pt x="3200" y="5940"/>
                        <a:pt x="3919" y="5874"/>
                        <a:pt x="4637" y="5899"/>
                      </a:cubicBezTo>
                      <a:cubicBezTo>
                        <a:pt x="4637" y="5899"/>
                        <a:pt x="2290" y="4746"/>
                        <a:pt x="2591" y="3025"/>
                      </a:cubicBezTo>
                      <a:cubicBezTo>
                        <a:pt x="2624" y="2691"/>
                        <a:pt x="2858" y="2415"/>
                        <a:pt x="3167" y="2315"/>
                      </a:cubicBezTo>
                      <a:cubicBezTo>
                        <a:pt x="3877" y="2106"/>
                        <a:pt x="4554" y="2607"/>
                        <a:pt x="5022" y="3042"/>
                      </a:cubicBezTo>
                      <a:cubicBezTo>
                        <a:pt x="5431" y="3434"/>
                        <a:pt x="5790" y="3877"/>
                        <a:pt x="6091" y="4361"/>
                      </a:cubicBezTo>
                      <a:lnTo>
                        <a:pt x="6149" y="4445"/>
                      </a:lnTo>
                      <a:cubicBezTo>
                        <a:pt x="5949" y="3434"/>
                        <a:pt x="5623" y="2440"/>
                        <a:pt x="5673" y="1387"/>
                      </a:cubicBezTo>
                      <a:cubicBezTo>
                        <a:pt x="5673" y="1362"/>
                        <a:pt x="5673" y="1329"/>
                        <a:pt x="5682" y="1296"/>
                      </a:cubicBezTo>
                      <a:cubicBezTo>
                        <a:pt x="5715" y="970"/>
                        <a:pt x="5832" y="1"/>
                        <a:pt x="6910" y="1521"/>
                      </a:cubicBezTo>
                      <a:cubicBezTo>
                        <a:pt x="7118" y="1805"/>
                        <a:pt x="7294" y="2114"/>
                        <a:pt x="7436" y="2440"/>
                      </a:cubicBezTo>
                      <a:cubicBezTo>
                        <a:pt x="7712" y="3075"/>
                        <a:pt x="7870" y="3752"/>
                        <a:pt x="7904" y="4445"/>
                      </a:cubicBezTo>
                      <a:cubicBezTo>
                        <a:pt x="7904" y="4445"/>
                        <a:pt x="8054" y="3743"/>
                        <a:pt x="8129" y="3434"/>
                      </a:cubicBezTo>
                      <a:cubicBezTo>
                        <a:pt x="8380" y="2306"/>
                        <a:pt x="9123" y="744"/>
                        <a:pt x="10193" y="1312"/>
                      </a:cubicBezTo>
                      <a:cubicBezTo>
                        <a:pt x="10694" y="1580"/>
                        <a:pt x="10493" y="2490"/>
                        <a:pt x="10402" y="3175"/>
                      </a:cubicBezTo>
                      <a:cubicBezTo>
                        <a:pt x="10326" y="3835"/>
                        <a:pt x="10118" y="4470"/>
                        <a:pt x="9800" y="5046"/>
                      </a:cubicBezTo>
                      <a:cubicBezTo>
                        <a:pt x="9800" y="5046"/>
                        <a:pt x="10677" y="4712"/>
                        <a:pt x="11379" y="4512"/>
                      </a:cubicBezTo>
                      <a:cubicBezTo>
                        <a:pt x="12549" y="4186"/>
                        <a:pt x="14136" y="3693"/>
                        <a:pt x="14303" y="4512"/>
                      </a:cubicBezTo>
                      <a:cubicBezTo>
                        <a:pt x="14462" y="5314"/>
                        <a:pt x="13275" y="5982"/>
                        <a:pt x="12707" y="6350"/>
                      </a:cubicBezTo>
                      <a:cubicBezTo>
                        <a:pt x="11947" y="6818"/>
                        <a:pt x="11087" y="7085"/>
                        <a:pt x="10201" y="7143"/>
                      </a:cubicBezTo>
                      <a:cubicBezTo>
                        <a:pt x="10201" y="7143"/>
                        <a:pt x="10953" y="7402"/>
                        <a:pt x="11563" y="7586"/>
                      </a:cubicBezTo>
                      <a:cubicBezTo>
                        <a:pt x="11797" y="7653"/>
                        <a:pt x="12039" y="7728"/>
                        <a:pt x="12265" y="7828"/>
                      </a:cubicBezTo>
                      <a:cubicBezTo>
                        <a:pt x="12557" y="7945"/>
                        <a:pt x="12866" y="7887"/>
                        <a:pt x="13384" y="8513"/>
                      </a:cubicBezTo>
                      <a:cubicBezTo>
                        <a:pt x="13777" y="8990"/>
                        <a:pt x="13117" y="9858"/>
                        <a:pt x="12248" y="9817"/>
                      </a:cubicBezTo>
                      <a:cubicBezTo>
                        <a:pt x="11780" y="9792"/>
                        <a:pt x="11128" y="9533"/>
                        <a:pt x="11128" y="9533"/>
                      </a:cubicBezTo>
                      <a:cubicBezTo>
                        <a:pt x="11521" y="10084"/>
                        <a:pt x="12273" y="11103"/>
                        <a:pt x="11680" y="11947"/>
                      </a:cubicBezTo>
                      <a:cubicBezTo>
                        <a:pt x="11245" y="12565"/>
                        <a:pt x="10243" y="12716"/>
                        <a:pt x="9650" y="12189"/>
                      </a:cubicBezTo>
                      <a:cubicBezTo>
                        <a:pt x="9240" y="11838"/>
                        <a:pt x="8915" y="11170"/>
                        <a:pt x="8915" y="11170"/>
                      </a:cubicBezTo>
                      <a:cubicBezTo>
                        <a:pt x="8864" y="12273"/>
                        <a:pt x="8555" y="13802"/>
                        <a:pt x="7570" y="13509"/>
                      </a:cubicBezTo>
                      <a:cubicBezTo>
                        <a:pt x="6960" y="13325"/>
                        <a:pt x="6793" y="12640"/>
                        <a:pt x="6692" y="12147"/>
                      </a:cubicBezTo>
                      <a:cubicBezTo>
                        <a:pt x="6634" y="11872"/>
                        <a:pt x="6584" y="11446"/>
                        <a:pt x="6584" y="11446"/>
                      </a:cubicBezTo>
                      <a:cubicBezTo>
                        <a:pt x="6559" y="11513"/>
                        <a:pt x="6534" y="11571"/>
                        <a:pt x="6500" y="11629"/>
                      </a:cubicBezTo>
                      <a:lnTo>
                        <a:pt x="6417" y="11788"/>
                      </a:lnTo>
                      <a:cubicBezTo>
                        <a:pt x="6133" y="12331"/>
                        <a:pt x="5798" y="12941"/>
                        <a:pt x="5239" y="12983"/>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2"/>
                <p:cNvSpPr/>
                <p:nvPr/>
              </p:nvSpPr>
              <p:spPr>
                <a:xfrm rot="240817">
                  <a:off x="11740924" y="3500830"/>
                  <a:ext cx="511806" cy="475996"/>
                </a:xfrm>
                <a:custGeom>
                  <a:avLst/>
                  <a:gdLst/>
                  <a:ahLst/>
                  <a:cxnLst/>
                  <a:rect l="l" t="t" r="r" b="b"/>
                  <a:pathLst>
                    <a:path w="10376" h="9650" extrusionOk="0">
                      <a:moveTo>
                        <a:pt x="1036" y="2699"/>
                      </a:moveTo>
                      <a:cubicBezTo>
                        <a:pt x="1136" y="2298"/>
                        <a:pt x="1838" y="2373"/>
                        <a:pt x="2222" y="2431"/>
                      </a:cubicBezTo>
                      <a:cubicBezTo>
                        <a:pt x="2699" y="2506"/>
                        <a:pt x="3158" y="2648"/>
                        <a:pt x="3601" y="2849"/>
                      </a:cubicBezTo>
                      <a:cubicBezTo>
                        <a:pt x="3066" y="2214"/>
                        <a:pt x="2531" y="1345"/>
                        <a:pt x="2891" y="953"/>
                      </a:cubicBezTo>
                      <a:cubicBezTo>
                        <a:pt x="3141" y="677"/>
                        <a:pt x="3643" y="978"/>
                        <a:pt x="3960" y="1287"/>
                      </a:cubicBezTo>
                      <a:cubicBezTo>
                        <a:pt x="4119" y="1437"/>
                        <a:pt x="4269" y="1604"/>
                        <a:pt x="4403" y="1780"/>
                      </a:cubicBezTo>
                      <a:cubicBezTo>
                        <a:pt x="4637" y="2080"/>
                        <a:pt x="4837" y="2415"/>
                        <a:pt x="5004" y="2757"/>
                      </a:cubicBezTo>
                      <a:cubicBezTo>
                        <a:pt x="4954" y="2423"/>
                        <a:pt x="4937" y="2089"/>
                        <a:pt x="4937" y="1755"/>
                      </a:cubicBezTo>
                      <a:cubicBezTo>
                        <a:pt x="4954" y="1111"/>
                        <a:pt x="5121" y="0"/>
                        <a:pt x="5940" y="568"/>
                      </a:cubicBezTo>
                      <a:cubicBezTo>
                        <a:pt x="6366" y="869"/>
                        <a:pt x="6383" y="1420"/>
                        <a:pt x="6391" y="1888"/>
                      </a:cubicBezTo>
                      <a:cubicBezTo>
                        <a:pt x="6399" y="2356"/>
                        <a:pt x="6358" y="2824"/>
                        <a:pt x="6249" y="3275"/>
                      </a:cubicBezTo>
                      <a:cubicBezTo>
                        <a:pt x="6249" y="3275"/>
                        <a:pt x="7385" y="1922"/>
                        <a:pt x="8605" y="2339"/>
                      </a:cubicBezTo>
                      <a:cubicBezTo>
                        <a:pt x="8822" y="2415"/>
                        <a:pt x="9023" y="2573"/>
                        <a:pt x="9039" y="2807"/>
                      </a:cubicBezTo>
                      <a:cubicBezTo>
                        <a:pt x="9098" y="3283"/>
                        <a:pt x="8647" y="3651"/>
                        <a:pt x="8271" y="3893"/>
                      </a:cubicBezTo>
                      <a:cubicBezTo>
                        <a:pt x="7928" y="4110"/>
                        <a:pt x="7561" y="4277"/>
                        <a:pt x="7176" y="4411"/>
                      </a:cubicBezTo>
                      <a:lnTo>
                        <a:pt x="7101" y="4436"/>
                      </a:lnTo>
                      <a:cubicBezTo>
                        <a:pt x="7861" y="4436"/>
                        <a:pt x="8630" y="4361"/>
                        <a:pt x="9390" y="4528"/>
                      </a:cubicBezTo>
                      <a:lnTo>
                        <a:pt x="9457" y="4545"/>
                      </a:lnTo>
                      <a:cubicBezTo>
                        <a:pt x="9683" y="4612"/>
                        <a:pt x="10376" y="4812"/>
                        <a:pt x="9131" y="5305"/>
                      </a:cubicBezTo>
                      <a:cubicBezTo>
                        <a:pt x="8889" y="5397"/>
                        <a:pt x="8647" y="5464"/>
                        <a:pt x="8396" y="5514"/>
                      </a:cubicBezTo>
                      <a:cubicBezTo>
                        <a:pt x="7895" y="5606"/>
                        <a:pt x="7385" y="5622"/>
                        <a:pt x="6884" y="5547"/>
                      </a:cubicBezTo>
                      <a:lnTo>
                        <a:pt x="7586" y="5823"/>
                      </a:lnTo>
                      <a:cubicBezTo>
                        <a:pt x="8371" y="6140"/>
                        <a:pt x="9407" y="6817"/>
                        <a:pt x="8855" y="7427"/>
                      </a:cubicBezTo>
                      <a:cubicBezTo>
                        <a:pt x="8596" y="7711"/>
                        <a:pt x="7962" y="7460"/>
                        <a:pt x="7469" y="7310"/>
                      </a:cubicBezTo>
                      <a:cubicBezTo>
                        <a:pt x="7009" y="7185"/>
                        <a:pt x="6583" y="6967"/>
                        <a:pt x="6199" y="6683"/>
                      </a:cubicBezTo>
                      <a:cubicBezTo>
                        <a:pt x="6199" y="6683"/>
                        <a:pt x="6324" y="7293"/>
                        <a:pt x="6374" y="7769"/>
                      </a:cubicBezTo>
                      <a:cubicBezTo>
                        <a:pt x="6458" y="8555"/>
                        <a:pt x="6608" y="9649"/>
                        <a:pt x="5990" y="9641"/>
                      </a:cubicBezTo>
                      <a:cubicBezTo>
                        <a:pt x="5389" y="9641"/>
                        <a:pt x="5063" y="8789"/>
                        <a:pt x="4862" y="8379"/>
                      </a:cubicBezTo>
                      <a:cubicBezTo>
                        <a:pt x="4628" y="7845"/>
                        <a:pt x="4536" y="7251"/>
                        <a:pt x="4620" y="6667"/>
                      </a:cubicBezTo>
                      <a:cubicBezTo>
                        <a:pt x="4620" y="6667"/>
                        <a:pt x="4328" y="7118"/>
                        <a:pt x="4119" y="7485"/>
                      </a:cubicBezTo>
                      <a:cubicBezTo>
                        <a:pt x="4035" y="7627"/>
                        <a:pt x="3943" y="7769"/>
                        <a:pt x="3851" y="7903"/>
                      </a:cubicBezTo>
                      <a:cubicBezTo>
                        <a:pt x="3726" y="8070"/>
                        <a:pt x="3726" y="8279"/>
                        <a:pt x="3208" y="8530"/>
                      </a:cubicBezTo>
                      <a:cubicBezTo>
                        <a:pt x="2807" y="8722"/>
                        <a:pt x="2264" y="8179"/>
                        <a:pt x="2406" y="7627"/>
                      </a:cubicBezTo>
                      <a:cubicBezTo>
                        <a:pt x="2490" y="7385"/>
                        <a:pt x="2607" y="7160"/>
                        <a:pt x="2757" y="6951"/>
                      </a:cubicBezTo>
                      <a:cubicBezTo>
                        <a:pt x="2306" y="7126"/>
                        <a:pt x="1471" y="7469"/>
                        <a:pt x="936" y="6984"/>
                      </a:cubicBezTo>
                      <a:cubicBezTo>
                        <a:pt x="535" y="6617"/>
                        <a:pt x="577" y="5973"/>
                        <a:pt x="1028" y="5656"/>
                      </a:cubicBezTo>
                      <a:cubicBezTo>
                        <a:pt x="1337" y="5447"/>
                        <a:pt x="1863" y="5322"/>
                        <a:pt x="1863" y="5322"/>
                      </a:cubicBezTo>
                      <a:cubicBezTo>
                        <a:pt x="1070" y="5138"/>
                        <a:pt x="0" y="4745"/>
                        <a:pt x="343" y="4152"/>
                      </a:cubicBezTo>
                      <a:cubicBezTo>
                        <a:pt x="552" y="3785"/>
                        <a:pt x="1070" y="3768"/>
                        <a:pt x="1445" y="3768"/>
                      </a:cubicBezTo>
                      <a:cubicBezTo>
                        <a:pt x="1654" y="3768"/>
                        <a:pt x="1963" y="3793"/>
                        <a:pt x="1963" y="3793"/>
                      </a:cubicBezTo>
                      <a:lnTo>
                        <a:pt x="1846" y="3709"/>
                      </a:lnTo>
                      <a:lnTo>
                        <a:pt x="1746" y="3634"/>
                      </a:lnTo>
                      <a:cubicBezTo>
                        <a:pt x="1387" y="3384"/>
                        <a:pt x="986" y="3091"/>
                        <a:pt x="1036" y="2724"/>
                      </a:cubicBezTo>
                      <a:cubicBezTo>
                        <a:pt x="1028" y="2724"/>
                        <a:pt x="1036" y="2707"/>
                        <a:pt x="1036" y="26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2"/>
                <p:cNvSpPr/>
                <p:nvPr/>
              </p:nvSpPr>
              <p:spPr>
                <a:xfrm rot="240817">
                  <a:off x="11829073" y="3613626"/>
                  <a:ext cx="296350" cy="272822"/>
                </a:xfrm>
                <a:custGeom>
                  <a:avLst/>
                  <a:gdLst/>
                  <a:ahLst/>
                  <a:cxnLst/>
                  <a:rect l="l" t="t" r="r" b="b"/>
                  <a:pathLst>
                    <a:path w="6008" h="5531" extrusionOk="0">
                      <a:moveTo>
                        <a:pt x="4813" y="786"/>
                      </a:moveTo>
                      <a:cubicBezTo>
                        <a:pt x="5047" y="886"/>
                        <a:pt x="4930" y="1253"/>
                        <a:pt x="4846" y="1446"/>
                      </a:cubicBezTo>
                      <a:cubicBezTo>
                        <a:pt x="4746" y="1696"/>
                        <a:pt x="4612" y="1930"/>
                        <a:pt x="4445" y="2139"/>
                      </a:cubicBezTo>
                      <a:cubicBezTo>
                        <a:pt x="4888" y="1922"/>
                        <a:pt x="5473" y="1730"/>
                        <a:pt x="5673" y="1963"/>
                      </a:cubicBezTo>
                      <a:cubicBezTo>
                        <a:pt x="5807" y="2131"/>
                        <a:pt x="5573" y="2364"/>
                        <a:pt x="5347" y="2498"/>
                      </a:cubicBezTo>
                      <a:cubicBezTo>
                        <a:pt x="5239" y="2565"/>
                        <a:pt x="5122" y="2632"/>
                        <a:pt x="5005" y="2682"/>
                      </a:cubicBezTo>
                      <a:cubicBezTo>
                        <a:pt x="4788" y="2774"/>
                        <a:pt x="4570" y="2841"/>
                        <a:pt x="4345" y="2891"/>
                      </a:cubicBezTo>
                      <a:cubicBezTo>
                        <a:pt x="4554" y="2899"/>
                        <a:pt x="4754" y="2924"/>
                        <a:pt x="4963" y="2966"/>
                      </a:cubicBezTo>
                      <a:cubicBezTo>
                        <a:pt x="5347" y="3049"/>
                        <a:pt x="6007" y="3258"/>
                        <a:pt x="5564" y="3634"/>
                      </a:cubicBezTo>
                      <a:cubicBezTo>
                        <a:pt x="5339" y="3826"/>
                        <a:pt x="5005" y="3776"/>
                        <a:pt x="4721" y="3726"/>
                      </a:cubicBezTo>
                      <a:cubicBezTo>
                        <a:pt x="4437" y="3684"/>
                        <a:pt x="4161" y="3609"/>
                        <a:pt x="3894" y="3501"/>
                      </a:cubicBezTo>
                      <a:cubicBezTo>
                        <a:pt x="3894" y="3501"/>
                        <a:pt x="4587" y="4252"/>
                        <a:pt x="4211" y="4854"/>
                      </a:cubicBezTo>
                      <a:cubicBezTo>
                        <a:pt x="4144" y="4971"/>
                        <a:pt x="4011" y="5046"/>
                        <a:pt x="3877" y="5038"/>
                      </a:cubicBezTo>
                      <a:cubicBezTo>
                        <a:pt x="3585" y="5021"/>
                        <a:pt x="3409" y="4737"/>
                        <a:pt x="3301" y="4511"/>
                      </a:cubicBezTo>
                      <a:cubicBezTo>
                        <a:pt x="3209" y="4303"/>
                        <a:pt x="3142" y="4085"/>
                        <a:pt x="3108" y="3868"/>
                      </a:cubicBezTo>
                      <a:lnTo>
                        <a:pt x="3100" y="3826"/>
                      </a:lnTo>
                      <a:cubicBezTo>
                        <a:pt x="3016" y="4236"/>
                        <a:pt x="2983" y="4653"/>
                        <a:pt x="2791" y="5038"/>
                      </a:cubicBezTo>
                      <a:lnTo>
                        <a:pt x="2774" y="5071"/>
                      </a:lnTo>
                      <a:cubicBezTo>
                        <a:pt x="2716" y="5188"/>
                        <a:pt x="2515" y="5531"/>
                        <a:pt x="2348" y="4812"/>
                      </a:cubicBezTo>
                      <a:cubicBezTo>
                        <a:pt x="2323" y="4679"/>
                        <a:pt x="2306" y="4537"/>
                        <a:pt x="2306" y="4394"/>
                      </a:cubicBezTo>
                      <a:cubicBezTo>
                        <a:pt x="2298" y="4119"/>
                        <a:pt x="2348" y="3843"/>
                        <a:pt x="2448" y="3584"/>
                      </a:cubicBezTo>
                      <a:lnTo>
                        <a:pt x="2206" y="3927"/>
                      </a:lnTo>
                      <a:cubicBezTo>
                        <a:pt x="1930" y="4311"/>
                        <a:pt x="1404" y="4795"/>
                        <a:pt x="1095" y="4436"/>
                      </a:cubicBezTo>
                      <a:cubicBezTo>
                        <a:pt x="945" y="4261"/>
                        <a:pt x="1170" y="3943"/>
                        <a:pt x="1312" y="3701"/>
                      </a:cubicBezTo>
                      <a:cubicBezTo>
                        <a:pt x="1446" y="3467"/>
                        <a:pt x="1621" y="3258"/>
                        <a:pt x="1830" y="3091"/>
                      </a:cubicBezTo>
                      <a:cubicBezTo>
                        <a:pt x="1830" y="3091"/>
                        <a:pt x="1454" y="3091"/>
                        <a:pt x="1162" y="3066"/>
                      </a:cubicBezTo>
                      <a:cubicBezTo>
                        <a:pt x="669" y="3024"/>
                        <a:pt x="1" y="2991"/>
                        <a:pt x="67" y="2657"/>
                      </a:cubicBezTo>
                      <a:cubicBezTo>
                        <a:pt x="134" y="2323"/>
                        <a:pt x="686" y="2247"/>
                        <a:pt x="953" y="2189"/>
                      </a:cubicBezTo>
                      <a:cubicBezTo>
                        <a:pt x="1304" y="2122"/>
                        <a:pt x="1671" y="2139"/>
                        <a:pt x="2014" y="2247"/>
                      </a:cubicBezTo>
                      <a:cubicBezTo>
                        <a:pt x="2014" y="2247"/>
                        <a:pt x="1772" y="2039"/>
                        <a:pt x="1580" y="1888"/>
                      </a:cubicBezTo>
                      <a:cubicBezTo>
                        <a:pt x="1496" y="1830"/>
                        <a:pt x="1421" y="1771"/>
                        <a:pt x="1354" y="1704"/>
                      </a:cubicBezTo>
                      <a:cubicBezTo>
                        <a:pt x="1262" y="1613"/>
                        <a:pt x="1137" y="1596"/>
                        <a:pt x="1037" y="1287"/>
                      </a:cubicBezTo>
                      <a:cubicBezTo>
                        <a:pt x="970" y="1053"/>
                        <a:pt x="1354" y="819"/>
                        <a:pt x="1663" y="953"/>
                      </a:cubicBezTo>
                      <a:cubicBezTo>
                        <a:pt x="1805" y="1028"/>
                        <a:pt x="1930" y="1111"/>
                        <a:pt x="2039" y="1220"/>
                      </a:cubicBezTo>
                      <a:cubicBezTo>
                        <a:pt x="1981" y="953"/>
                        <a:pt x="1864" y="468"/>
                        <a:pt x="2214" y="234"/>
                      </a:cubicBezTo>
                      <a:cubicBezTo>
                        <a:pt x="2490" y="67"/>
                        <a:pt x="2849" y="151"/>
                        <a:pt x="3016" y="435"/>
                      </a:cubicBezTo>
                      <a:cubicBezTo>
                        <a:pt x="3083" y="593"/>
                        <a:pt x="3117" y="760"/>
                        <a:pt x="3133" y="936"/>
                      </a:cubicBezTo>
                      <a:cubicBezTo>
                        <a:pt x="3326" y="527"/>
                        <a:pt x="3685" y="0"/>
                        <a:pt x="4002" y="251"/>
                      </a:cubicBezTo>
                      <a:cubicBezTo>
                        <a:pt x="4203" y="401"/>
                        <a:pt x="4153" y="677"/>
                        <a:pt x="4119" y="877"/>
                      </a:cubicBezTo>
                      <a:cubicBezTo>
                        <a:pt x="4094" y="994"/>
                        <a:pt x="4044" y="1161"/>
                        <a:pt x="4044" y="1161"/>
                      </a:cubicBezTo>
                      <a:lnTo>
                        <a:pt x="4102" y="1103"/>
                      </a:lnTo>
                      <a:lnTo>
                        <a:pt x="4161" y="1053"/>
                      </a:lnTo>
                      <a:cubicBezTo>
                        <a:pt x="4353" y="886"/>
                        <a:pt x="4579" y="710"/>
                        <a:pt x="4788" y="777"/>
                      </a:cubicBezTo>
                      <a:close/>
                    </a:path>
                  </a:pathLst>
                </a:custGeom>
                <a:solidFill>
                  <a:srgbClr val="FFA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398" name="Google Shape;1398;p42"/>
            <p:cNvCxnSpPr/>
            <p:nvPr/>
          </p:nvCxnSpPr>
          <p:spPr>
            <a:xfrm flipH="1">
              <a:off x="5060175" y="2481275"/>
              <a:ext cx="111900" cy="495300"/>
            </a:xfrm>
            <a:prstGeom prst="straightConnector1">
              <a:avLst/>
            </a:prstGeom>
            <a:noFill/>
            <a:ln w="9525" cap="flat" cmpd="sng">
              <a:solidFill>
                <a:schemeClr val="accent6"/>
              </a:solidFill>
              <a:prstDash val="solid"/>
              <a:round/>
              <a:headEnd type="none" w="med" len="med"/>
              <a:tailEnd type="none" w="med" len="med"/>
            </a:ln>
          </p:spPr>
        </p:cxnSp>
        <p:grpSp>
          <p:nvGrpSpPr>
            <p:cNvPr id="1399" name="Google Shape;1399;p42"/>
            <p:cNvGrpSpPr/>
            <p:nvPr/>
          </p:nvGrpSpPr>
          <p:grpSpPr>
            <a:xfrm rot="344688">
              <a:off x="4830794" y="2475677"/>
              <a:ext cx="589613" cy="278556"/>
              <a:chOff x="4842613" y="2475588"/>
              <a:chExt cx="589600" cy="278550"/>
            </a:xfrm>
          </p:grpSpPr>
          <p:sp>
            <p:nvSpPr>
              <p:cNvPr id="1400" name="Google Shape;1400;p42"/>
              <p:cNvSpPr/>
              <p:nvPr/>
            </p:nvSpPr>
            <p:spPr>
              <a:xfrm>
                <a:off x="4842613" y="2475588"/>
                <a:ext cx="589600" cy="278550"/>
              </a:xfrm>
              <a:custGeom>
                <a:avLst/>
                <a:gdLst/>
                <a:ahLst/>
                <a:cxnLst/>
                <a:rect l="l" t="t" r="r" b="b"/>
                <a:pathLst>
                  <a:path w="23584" h="11142" extrusionOk="0">
                    <a:moveTo>
                      <a:pt x="13176" y="0"/>
                    </a:moveTo>
                    <a:lnTo>
                      <a:pt x="0" y="7639"/>
                    </a:lnTo>
                    <a:lnTo>
                      <a:pt x="23584" y="11142"/>
                    </a:lnTo>
                    <a:lnTo>
                      <a:pt x="131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2"/>
              <p:cNvSpPr/>
              <p:nvPr/>
            </p:nvSpPr>
            <p:spPr>
              <a:xfrm>
                <a:off x="4966038" y="2475588"/>
                <a:ext cx="206000" cy="224350"/>
              </a:xfrm>
              <a:custGeom>
                <a:avLst/>
                <a:gdLst/>
                <a:ahLst/>
                <a:cxnLst/>
                <a:rect l="l" t="t" r="r" b="b"/>
                <a:pathLst>
                  <a:path w="8240" h="8974" extrusionOk="0">
                    <a:moveTo>
                      <a:pt x="8239" y="0"/>
                    </a:moveTo>
                    <a:lnTo>
                      <a:pt x="7139" y="634"/>
                    </a:lnTo>
                    <a:lnTo>
                      <a:pt x="0" y="8373"/>
                    </a:lnTo>
                    <a:lnTo>
                      <a:pt x="4103" y="8973"/>
                    </a:lnTo>
                    <a:lnTo>
                      <a:pt x="8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2"/>
              <p:cNvSpPr/>
              <p:nvPr/>
            </p:nvSpPr>
            <p:spPr>
              <a:xfrm>
                <a:off x="5172838" y="2475588"/>
                <a:ext cx="135950" cy="260200"/>
              </a:xfrm>
              <a:custGeom>
                <a:avLst/>
                <a:gdLst/>
                <a:ahLst/>
                <a:cxnLst/>
                <a:rect l="l" t="t" r="r" b="b"/>
                <a:pathLst>
                  <a:path w="5438" h="10408" extrusionOk="0">
                    <a:moveTo>
                      <a:pt x="1" y="0"/>
                    </a:moveTo>
                    <a:lnTo>
                      <a:pt x="1302" y="9807"/>
                    </a:lnTo>
                    <a:lnTo>
                      <a:pt x="5438" y="10408"/>
                    </a:lnTo>
                    <a:lnTo>
                      <a:pt x="835" y="93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403" name="Google Shape;1403;p42"/>
          <p:cNvCxnSpPr>
            <a:cxnSpLocks/>
          </p:cNvCxnSpPr>
          <p:nvPr/>
        </p:nvCxnSpPr>
        <p:spPr>
          <a:xfrm rot="10800000" flipH="1">
            <a:off x="3645238" y="4124398"/>
            <a:ext cx="776100" cy="37500"/>
          </a:xfrm>
          <a:prstGeom prst="bentConnector2">
            <a:avLst/>
          </a:prstGeom>
          <a:noFill/>
          <a:ln w="19050" cap="flat" cmpd="sng">
            <a:solidFill>
              <a:schemeClr val="accent6"/>
            </a:solidFill>
            <a:prstDash val="solid"/>
            <a:round/>
            <a:headEnd type="none" w="med" len="med"/>
            <a:tailEnd type="none" w="med" len="med"/>
          </a:ln>
        </p:spPr>
      </p:cxnSp>
      <p:sp>
        <p:nvSpPr>
          <p:cNvPr id="71" name="Google Shape;1340;p42">
            <a:extLst>
              <a:ext uri="{FF2B5EF4-FFF2-40B4-BE49-F238E27FC236}">
                <a16:creationId xmlns:a16="http://schemas.microsoft.com/office/drawing/2014/main" xmlns="" id="{5943738E-C949-9C44-A63E-CBC0256FA740}"/>
              </a:ext>
            </a:extLst>
          </p:cNvPr>
          <p:cNvSpPr txBox="1">
            <a:spLocks/>
          </p:cNvSpPr>
          <p:nvPr/>
        </p:nvSpPr>
        <p:spPr>
          <a:xfrm>
            <a:off x="5761769" y="1209370"/>
            <a:ext cx="3180492" cy="10398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754C24"/>
              </a:buClr>
              <a:buSzPts val="1800"/>
              <a:buFont typeface="Public Sans"/>
              <a:buChar char="●"/>
              <a:defRPr sz="1800" b="0" i="0" u="none" strike="noStrike" cap="none">
                <a:solidFill>
                  <a:srgbClr val="754C24"/>
                </a:solidFill>
                <a:latin typeface="Public Sans"/>
                <a:ea typeface="Public Sans"/>
                <a:cs typeface="Public Sans"/>
                <a:sym typeface="Public Sans"/>
              </a:defRPr>
            </a:lvl1pPr>
            <a:lvl2pPr marL="914400" marR="0" lvl="1" indent="-317500" algn="l" rtl="0">
              <a:lnSpc>
                <a:spcPct val="115000"/>
              </a:lnSpc>
              <a:spcBef>
                <a:spcPts val="0"/>
              </a:spcBef>
              <a:spcAft>
                <a:spcPts val="0"/>
              </a:spcAft>
              <a:buClr>
                <a:srgbClr val="754C24"/>
              </a:buClr>
              <a:buSzPts val="1400"/>
              <a:buFont typeface="Public Sans"/>
              <a:buChar char="○"/>
              <a:defRPr sz="1400" b="0" i="0" u="none" strike="noStrike" cap="none">
                <a:solidFill>
                  <a:srgbClr val="754C24"/>
                </a:solidFill>
                <a:latin typeface="Public Sans"/>
                <a:ea typeface="Public Sans"/>
                <a:cs typeface="Public Sans"/>
                <a:sym typeface="Public Sans"/>
              </a:defRPr>
            </a:lvl2pPr>
            <a:lvl3pPr marL="1371600" marR="0" lvl="2" indent="-317500" algn="l" rtl="0">
              <a:lnSpc>
                <a:spcPct val="115000"/>
              </a:lnSpc>
              <a:spcBef>
                <a:spcPts val="0"/>
              </a:spcBef>
              <a:spcAft>
                <a:spcPts val="0"/>
              </a:spcAft>
              <a:buClr>
                <a:srgbClr val="754C24"/>
              </a:buClr>
              <a:buSzPts val="1400"/>
              <a:buFont typeface="Public Sans"/>
              <a:buChar char="■"/>
              <a:defRPr sz="1400" b="0" i="0" u="none" strike="noStrike" cap="none">
                <a:solidFill>
                  <a:srgbClr val="754C24"/>
                </a:solidFill>
                <a:latin typeface="Public Sans"/>
                <a:ea typeface="Public Sans"/>
                <a:cs typeface="Public Sans"/>
                <a:sym typeface="Public Sans"/>
              </a:defRPr>
            </a:lvl3pPr>
            <a:lvl4pPr marL="1828800" marR="0" lvl="3" indent="-317500" algn="l" rtl="0">
              <a:lnSpc>
                <a:spcPct val="115000"/>
              </a:lnSpc>
              <a:spcBef>
                <a:spcPts val="0"/>
              </a:spcBef>
              <a:spcAft>
                <a:spcPts val="0"/>
              </a:spcAft>
              <a:buClr>
                <a:srgbClr val="754C24"/>
              </a:buClr>
              <a:buSzPts val="1400"/>
              <a:buFont typeface="Public Sans"/>
              <a:buChar char="●"/>
              <a:defRPr sz="1400" b="0" i="0" u="none" strike="noStrike" cap="none">
                <a:solidFill>
                  <a:srgbClr val="754C24"/>
                </a:solidFill>
                <a:latin typeface="Public Sans"/>
                <a:ea typeface="Public Sans"/>
                <a:cs typeface="Public Sans"/>
                <a:sym typeface="Public Sans"/>
              </a:defRPr>
            </a:lvl4pPr>
            <a:lvl5pPr marL="2286000" marR="0" lvl="4" indent="-317500" algn="l" rtl="0">
              <a:lnSpc>
                <a:spcPct val="115000"/>
              </a:lnSpc>
              <a:spcBef>
                <a:spcPts val="0"/>
              </a:spcBef>
              <a:spcAft>
                <a:spcPts val="0"/>
              </a:spcAft>
              <a:buClr>
                <a:srgbClr val="754C24"/>
              </a:buClr>
              <a:buSzPts val="1400"/>
              <a:buFont typeface="Public Sans"/>
              <a:buChar char="○"/>
              <a:defRPr sz="1400" b="0" i="0" u="none" strike="noStrike" cap="none">
                <a:solidFill>
                  <a:srgbClr val="754C24"/>
                </a:solidFill>
                <a:latin typeface="Public Sans"/>
                <a:ea typeface="Public Sans"/>
                <a:cs typeface="Public Sans"/>
                <a:sym typeface="Public Sans"/>
              </a:defRPr>
            </a:lvl5pPr>
            <a:lvl6pPr marL="2743200" marR="0" lvl="5" indent="-317500" algn="l" rtl="0">
              <a:lnSpc>
                <a:spcPct val="115000"/>
              </a:lnSpc>
              <a:spcBef>
                <a:spcPts val="0"/>
              </a:spcBef>
              <a:spcAft>
                <a:spcPts val="0"/>
              </a:spcAft>
              <a:buClr>
                <a:srgbClr val="754C24"/>
              </a:buClr>
              <a:buSzPts val="1400"/>
              <a:buFont typeface="Public Sans"/>
              <a:buChar char="■"/>
              <a:defRPr sz="1400" b="0" i="0" u="none" strike="noStrike" cap="none">
                <a:solidFill>
                  <a:srgbClr val="754C24"/>
                </a:solidFill>
                <a:latin typeface="Public Sans"/>
                <a:ea typeface="Public Sans"/>
                <a:cs typeface="Public Sans"/>
                <a:sym typeface="Public Sans"/>
              </a:defRPr>
            </a:lvl6pPr>
            <a:lvl7pPr marL="3200400" marR="0" lvl="6" indent="-317500" algn="l" rtl="0">
              <a:lnSpc>
                <a:spcPct val="115000"/>
              </a:lnSpc>
              <a:spcBef>
                <a:spcPts val="0"/>
              </a:spcBef>
              <a:spcAft>
                <a:spcPts val="0"/>
              </a:spcAft>
              <a:buClr>
                <a:srgbClr val="754C24"/>
              </a:buClr>
              <a:buSzPts val="1400"/>
              <a:buFont typeface="Public Sans"/>
              <a:buChar char="●"/>
              <a:defRPr sz="1400" b="0" i="0" u="none" strike="noStrike" cap="none">
                <a:solidFill>
                  <a:srgbClr val="754C24"/>
                </a:solidFill>
                <a:latin typeface="Public Sans"/>
                <a:ea typeface="Public Sans"/>
                <a:cs typeface="Public Sans"/>
                <a:sym typeface="Public Sans"/>
              </a:defRPr>
            </a:lvl7pPr>
            <a:lvl8pPr marL="3657600" marR="0" lvl="7" indent="-317500" algn="l" rtl="0">
              <a:lnSpc>
                <a:spcPct val="115000"/>
              </a:lnSpc>
              <a:spcBef>
                <a:spcPts val="0"/>
              </a:spcBef>
              <a:spcAft>
                <a:spcPts val="0"/>
              </a:spcAft>
              <a:buClr>
                <a:srgbClr val="754C24"/>
              </a:buClr>
              <a:buSzPts val="1400"/>
              <a:buFont typeface="Public Sans"/>
              <a:buChar char="○"/>
              <a:defRPr sz="1400" b="0" i="0" u="none" strike="noStrike" cap="none">
                <a:solidFill>
                  <a:srgbClr val="754C24"/>
                </a:solidFill>
                <a:latin typeface="Public Sans"/>
                <a:ea typeface="Public Sans"/>
                <a:cs typeface="Public Sans"/>
                <a:sym typeface="Public Sans"/>
              </a:defRPr>
            </a:lvl8pPr>
            <a:lvl9pPr marL="4114800" marR="0" lvl="8" indent="-317500" algn="l" rtl="0">
              <a:lnSpc>
                <a:spcPct val="115000"/>
              </a:lnSpc>
              <a:spcBef>
                <a:spcPts val="0"/>
              </a:spcBef>
              <a:spcAft>
                <a:spcPts val="0"/>
              </a:spcAft>
              <a:buClr>
                <a:srgbClr val="754C24"/>
              </a:buClr>
              <a:buSzPts val="1400"/>
              <a:buFont typeface="Public Sans"/>
              <a:buChar char="■"/>
              <a:defRPr sz="1400" b="0" i="0" u="none" strike="noStrike" cap="none">
                <a:solidFill>
                  <a:srgbClr val="754C24"/>
                </a:solidFill>
                <a:latin typeface="Public Sans"/>
                <a:ea typeface="Public Sans"/>
                <a:cs typeface="Public Sans"/>
                <a:sym typeface="Public Sans"/>
              </a:defRPr>
            </a:lvl9pPr>
          </a:lstStyle>
          <a:p>
            <a:r>
              <a:rPr lang="it-IT" sz="2400" dirty="0" err="1">
                <a:latin typeface="Times New Roman" panose="02020603050405020304" pitchFamily="18" charset="0"/>
                <a:cs typeface="Times New Roman" panose="02020603050405020304" pitchFamily="18" charset="0"/>
              </a:rPr>
              <a:t>Truyện</a:t>
            </a:r>
            <a:r>
              <a:rPr lang="it-IT" sz="2400" dirty="0">
                <a:latin typeface="Times New Roman" panose="02020603050405020304" pitchFamily="18" charset="0"/>
                <a:cs typeface="Times New Roman" panose="02020603050405020304" pitchFamily="18" charset="0"/>
              </a:rPr>
              <a:t> có </a:t>
            </a:r>
            <a:r>
              <a:rPr lang="it-IT" sz="2400" dirty="0" err="1">
                <a:latin typeface="Times New Roman" panose="02020603050405020304" pitchFamily="18" charset="0"/>
                <a:cs typeface="Times New Roman" panose="02020603050405020304" pitchFamily="18" charset="0"/>
              </a:rPr>
              <a:t>yếu</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tô</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ki</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ảo</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không</a:t>
            </a:r>
            <a:r>
              <a:rPr lang="it-IT" sz="2400" dirty="0">
                <a:latin typeface="Times New Roman" panose="02020603050405020304" pitchFamily="18" charset="0"/>
                <a:cs typeface="Times New Roman" panose="02020603050405020304" pitchFamily="18" charset="0"/>
              </a:rPr>
              <a:t> có </a:t>
            </a:r>
            <a:r>
              <a:rPr lang="it-IT" sz="2400" dirty="0" err="1">
                <a:latin typeface="Times New Roman" panose="02020603050405020304" pitchFamily="18" charset="0"/>
                <a:cs typeface="Times New Roman" panose="02020603050405020304" pitchFamily="18" charset="0"/>
              </a:rPr>
              <a:t>thật</a:t>
            </a:r>
            <a:r>
              <a:rPr lang="it-IT" sz="2400" dirty="0">
                <a:latin typeface="Times New Roman" panose="02020603050405020304" pitchFamily="18" charset="0"/>
                <a:cs typeface="Times New Roman" panose="02020603050405020304" pitchFamily="18" charset="0"/>
              </a:rPr>
              <a:t>.</a:t>
            </a:r>
            <a:endParaRPr lang="x-none"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47"/>
                                        </p:tgtEl>
                                        <p:attrNameLst>
                                          <p:attrName>style.visibility</p:attrName>
                                        </p:attrNameLst>
                                      </p:cBhvr>
                                      <p:to>
                                        <p:strVal val="visible"/>
                                      </p:to>
                                    </p:set>
                                    <p:animEffect transition="in" filter="checkerboard(across)">
                                      <p:cBhvr>
                                        <p:cTn id="7" dur="500"/>
                                        <p:tgtEl>
                                          <p:spTgt spid="134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38">
                                            <p:txEl>
                                              <p:pRg st="0" end="0"/>
                                            </p:txEl>
                                          </p:spTgt>
                                        </p:tgtEl>
                                        <p:attrNameLst>
                                          <p:attrName>style.visibility</p:attrName>
                                        </p:attrNameLst>
                                      </p:cBhvr>
                                      <p:to>
                                        <p:strVal val="visible"/>
                                      </p:to>
                                    </p:set>
                                    <p:animEffect transition="in" filter="checkerboard(across)">
                                      <p:cBhvr>
                                        <p:cTn id="10" dur="500"/>
                                        <p:tgtEl>
                                          <p:spTgt spid="133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340">
                                            <p:txEl>
                                              <p:pRg st="0" end="0"/>
                                            </p:txEl>
                                          </p:spTgt>
                                        </p:tgtEl>
                                        <p:attrNameLst>
                                          <p:attrName>style.visibility</p:attrName>
                                        </p:attrNameLst>
                                      </p:cBhvr>
                                      <p:to>
                                        <p:strVal val="visible"/>
                                      </p:to>
                                    </p:set>
                                    <p:animEffect transition="in" filter="checkerboard(across)">
                                      <p:cBhvr>
                                        <p:cTn id="15" dur="500"/>
                                        <p:tgtEl>
                                          <p:spTgt spid="1340">
                                            <p:txEl>
                                              <p:pRg st="0" end="0"/>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403"/>
                                        </p:tgtEl>
                                        <p:attrNameLst>
                                          <p:attrName>style.visibility</p:attrName>
                                        </p:attrNameLst>
                                      </p:cBhvr>
                                      <p:to>
                                        <p:strVal val="visible"/>
                                      </p:to>
                                    </p:set>
                                    <p:animEffect transition="in" filter="checkerboard(across)">
                                      <p:cBhvr>
                                        <p:cTn id="18" dur="500"/>
                                        <p:tgtEl>
                                          <p:spTgt spid="140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checkerboard(across)">
                                      <p:cBhvr>
                                        <p:cTn id="23" dur="500"/>
                                        <p:tgtEl>
                                          <p:spTgt spid="71"/>
                                        </p:tgtEl>
                                      </p:cBhvr>
                                    </p:animEffect>
                                  </p:childTnLst>
                                </p:cTn>
                              </p:par>
                              <p:par>
                                <p:cTn id="24" presetID="5" presetClass="entr" presetSubtype="10" fill="hold" nodeType="withEffect">
                                  <p:stCondLst>
                                    <p:cond delay="0"/>
                                  </p:stCondLst>
                                  <p:childTnLst>
                                    <p:set>
                                      <p:cBhvr>
                                        <p:cTn id="25" dur="1" fill="hold">
                                          <p:stCondLst>
                                            <p:cond delay="0"/>
                                          </p:stCondLst>
                                        </p:cTn>
                                        <p:tgtEl>
                                          <p:spTgt spid="1348"/>
                                        </p:tgtEl>
                                        <p:attrNameLst>
                                          <p:attrName>style.visibility</p:attrName>
                                        </p:attrNameLst>
                                      </p:cBhvr>
                                      <p:to>
                                        <p:strVal val="visible"/>
                                      </p:to>
                                    </p:set>
                                    <p:animEffect transition="in" filter="checkerboard(across)">
                                      <p:cBhvr>
                                        <p:cTn id="26" dur="500"/>
                                        <p:tgtEl>
                                          <p:spTgt spid="1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8" grpId="0" build="p"/>
      <p:bldP spid="1340" grpId="0" build="p"/>
      <p:bldP spid="7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unnel chart&#10;&#10;Description automatically generated with medium confidence">
            <a:extLst>
              <a:ext uri="{FF2B5EF4-FFF2-40B4-BE49-F238E27FC236}">
                <a16:creationId xmlns:a16="http://schemas.microsoft.com/office/drawing/2014/main" xmlns="" id="{6D699C20-5B8D-EE47-8CE2-549EA892E551}"/>
              </a:ext>
            </a:extLst>
          </p:cNvPr>
          <p:cNvPicPr>
            <a:picLocks noChangeAspect="1"/>
          </p:cNvPicPr>
          <p:nvPr/>
        </p:nvPicPr>
        <p:blipFill>
          <a:blip r:embed="rId5"/>
          <a:stretch>
            <a:fillRect/>
          </a:stretch>
        </p:blipFill>
        <p:spPr>
          <a:xfrm>
            <a:off x="0" y="0"/>
            <a:ext cx="9144000" cy="5143500"/>
          </a:xfrm>
          <a:prstGeom prst="rect">
            <a:avLst/>
          </a:prstGeom>
        </p:spPr>
      </p:pic>
      <p:pic>
        <p:nvPicPr>
          <p:cNvPr id="51" name="Picture 50">
            <a:extLst>
              <a:ext uri="{FF2B5EF4-FFF2-40B4-BE49-F238E27FC236}">
                <a16:creationId xmlns:a16="http://schemas.microsoft.com/office/drawing/2014/main" xmlns="" id="{5987BEA9-8605-4CA8-B8EC-0F737B0F4C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3286" y="2638417"/>
            <a:ext cx="267058" cy="2504821"/>
          </a:xfrm>
          <a:prstGeom prst="rect">
            <a:avLst/>
          </a:prstGeom>
        </p:spPr>
      </p:pic>
      <p:pic>
        <p:nvPicPr>
          <p:cNvPr id="30" name="Picture 29">
            <a:extLst>
              <a:ext uri="{FF2B5EF4-FFF2-40B4-BE49-F238E27FC236}">
                <a16:creationId xmlns:a16="http://schemas.microsoft.com/office/drawing/2014/main" xmlns="" id="{F2F4CCD3-90FD-40BD-9EE1-F3B4C9278D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5962" y="2552700"/>
            <a:ext cx="276225" cy="2590800"/>
          </a:xfrm>
          <a:prstGeom prst="rect">
            <a:avLst/>
          </a:prstGeom>
        </p:spPr>
      </p:pic>
      <p:pic>
        <p:nvPicPr>
          <p:cNvPr id="50" name="Picture 49">
            <a:extLst>
              <a:ext uri="{FF2B5EF4-FFF2-40B4-BE49-F238E27FC236}">
                <a16:creationId xmlns:a16="http://schemas.microsoft.com/office/drawing/2014/main" xmlns="" id="{AD4BB4CF-F8A2-44BC-9235-55243A937E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640" y="3520700"/>
            <a:ext cx="175050" cy="1641849"/>
          </a:xfrm>
          <a:prstGeom prst="rect">
            <a:avLst/>
          </a:prstGeom>
        </p:spPr>
      </p:pic>
      <p:pic>
        <p:nvPicPr>
          <p:cNvPr id="53" name="Picture 52">
            <a:extLst>
              <a:ext uri="{FF2B5EF4-FFF2-40B4-BE49-F238E27FC236}">
                <a16:creationId xmlns:a16="http://schemas.microsoft.com/office/drawing/2014/main" xmlns="" id="{15FA170F-2335-42D7-A9B3-594DAC8D67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8507" y="1366315"/>
            <a:ext cx="781778" cy="542901"/>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063523" y="2647950"/>
            <a:ext cx="336551" cy="568325"/>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12110" y="2265304"/>
            <a:ext cx="345053" cy="582685"/>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26623" y="2385957"/>
            <a:ext cx="2482924" cy="1862193"/>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43400" y="1118683"/>
            <a:ext cx="1454707" cy="2194560"/>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9377156" y="4345048"/>
            <a:ext cx="1172808" cy="731521"/>
          </a:xfrm>
          <a:prstGeom prst="rect">
            <a:avLst/>
          </a:prstGeom>
        </p:spPr>
      </p:pic>
      <p:sp>
        <p:nvSpPr>
          <p:cNvPr id="7" name="TextBox 6"/>
          <p:cNvSpPr txBox="1"/>
          <p:nvPr/>
        </p:nvSpPr>
        <p:spPr>
          <a:xfrm>
            <a:off x="304800" y="566408"/>
            <a:ext cx="4038600" cy="707886"/>
          </a:xfrm>
          <a:prstGeom prst="rect">
            <a:avLst/>
          </a:prstGeom>
          <a:noFill/>
        </p:spPr>
        <p:txBody>
          <a:bodyPr wrap="square" rtlCol="0">
            <a:spAutoFit/>
          </a:bodyPr>
          <a:lstStyle/>
          <a:p>
            <a:pPr lvl="0"/>
            <a:r>
              <a:rPr lang="en-US" sz="4000" b="1">
                <a:solidFill>
                  <a:schemeClr val="bg1"/>
                </a:solidFill>
                <a:latin typeface="Times New Roman" panose="02020603050405020304" pitchFamily="18" charset="0"/>
                <a:cs typeface="Times New Roman" panose="02020603050405020304" pitchFamily="18" charset="0"/>
              </a:rPr>
              <a:t>FISHING GAME</a:t>
            </a:r>
            <a:endParaRPr lang="vi-VN" sz="4000" b="1">
              <a:solidFill>
                <a:schemeClr val="bg1"/>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xmlns="" id="{E17C6954-6503-488C-A8E6-1D7D1802687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2739" y="2569019"/>
            <a:ext cx="1172808" cy="731521"/>
          </a:xfrm>
          <a:prstGeom prst="rect">
            <a:avLst/>
          </a:prstGeom>
        </p:spPr>
      </p:pic>
      <p:pic>
        <p:nvPicPr>
          <p:cNvPr id="46" name="Picture 45">
            <a:extLst>
              <a:ext uri="{FF2B5EF4-FFF2-40B4-BE49-F238E27FC236}">
                <a16:creationId xmlns:a16="http://schemas.microsoft.com/office/drawing/2014/main" xmlns="" id="{B215FB51-700D-412C-896C-8DEB74DD47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9442385" y="3135629"/>
            <a:ext cx="1172808" cy="731521"/>
          </a:xfrm>
          <a:prstGeom prst="rect">
            <a:avLst/>
          </a:prstGeom>
        </p:spPr>
      </p:pic>
      <p:pic>
        <p:nvPicPr>
          <p:cNvPr id="49" name="Picture 48">
            <a:extLst>
              <a:ext uri="{FF2B5EF4-FFF2-40B4-BE49-F238E27FC236}">
                <a16:creationId xmlns:a16="http://schemas.microsoft.com/office/drawing/2014/main" xmlns="" id="{AFE27EEE-BB8A-44DE-B860-6F6B339BB17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2739" y="4371850"/>
            <a:ext cx="1172808" cy="731521"/>
          </a:xfrm>
          <a:prstGeom prst="rect">
            <a:avLst/>
          </a:prstGeom>
        </p:spPr>
      </p:pic>
      <p:sp>
        <p:nvSpPr>
          <p:cNvPr id="2" name="Arrow: Pentagon 1">
            <a:extLst>
              <a:ext uri="{FF2B5EF4-FFF2-40B4-BE49-F238E27FC236}">
                <a16:creationId xmlns:a16="http://schemas.microsoft.com/office/drawing/2014/main" xmlns="" id="{D1155387-879E-40B6-9945-AA291C540A15}"/>
              </a:ext>
            </a:extLst>
          </p:cNvPr>
          <p:cNvSpPr/>
          <p:nvPr/>
        </p:nvSpPr>
        <p:spPr>
          <a:xfrm>
            <a:off x="2895600" y="3135629"/>
            <a:ext cx="3167923" cy="123317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rPr>
              <a:t>GO</a:t>
            </a:r>
          </a:p>
        </p:txBody>
      </p:sp>
      <p:pic>
        <p:nvPicPr>
          <p:cNvPr id="3" name="introcauca">
            <a:hlinkClick r:id="" action="ppaction://media"/>
            <a:extLst>
              <a:ext uri="{FF2B5EF4-FFF2-40B4-BE49-F238E27FC236}">
                <a16:creationId xmlns:a16="http://schemas.microsoft.com/office/drawing/2014/main" xmlns="" id="{50FA3404-47C9-4CF6-B5C2-67B66A93396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5926998" y="-735722"/>
            <a:ext cx="609600" cy="609600"/>
          </a:xfrm>
          <a:prstGeom prst="rect">
            <a:avLst/>
          </a:prstGeom>
        </p:spPr>
      </p:pic>
    </p:spTree>
    <p:extLst>
      <p:ext uri="{BB962C8B-B14F-4D97-AF65-F5344CB8AC3E}">
        <p14:creationId xmlns:p14="http://schemas.microsoft.com/office/powerpoint/2010/main" val="262782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40" fill="hold"/>
                                        <p:tgtEl>
                                          <p:spTgt spid="3"/>
                                        </p:tgtEl>
                                      </p:cBhvr>
                                    </p:cmd>
                                  </p:childTnLst>
                                </p:cTn>
                              </p:par>
                              <p:par>
                                <p:cTn id="7" presetID="41" presetClass="entr" presetSubtype="0" fill="hold" grpId="0" nodeType="withEffect">
                                  <p:stCondLst>
                                    <p:cond delay="0"/>
                                  </p:stCondLst>
                                  <p:iterate type="lt">
                                    <p:tmPct val="10000"/>
                                  </p:iterate>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 calcmode="lin" valueType="num">
                                      <p:cBhvr>
                                        <p:cTn id="1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7"/>
                                        </p:tgtEl>
                                      </p:cBhvr>
                                    </p:animEffect>
                                  </p:childTnLst>
                                </p:cTn>
                              </p:par>
                              <p:par>
                                <p:cTn id="14"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5" dur="20000" fill="hold"/>
                                        <p:tgtEl>
                                          <p:spTgt spid="32"/>
                                        </p:tgtEl>
                                        <p:attrNameLst>
                                          <p:attrName>ppt_x</p:attrName>
                                          <p:attrName>ppt_y</p:attrName>
                                        </p:attrNameLst>
                                      </p:cBhvr>
                                      <p:rCtr x="503" y="16512"/>
                                    </p:animMotion>
                                  </p:childTnLst>
                                </p:cTn>
                              </p:par>
                              <p:par>
                                <p:cTn id="16"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7" dur="45000" fill="hold"/>
                                        <p:tgtEl>
                                          <p:spTgt spid="35"/>
                                        </p:tgtEl>
                                        <p:attrNameLst>
                                          <p:attrName>ppt_x</p:attrName>
                                          <p:attrName>ppt_y</p:attrName>
                                        </p:attrNameLst>
                                      </p:cBhvr>
                                      <p:rCtr x="26962" y="895"/>
                                    </p:animMotion>
                                  </p:childTnLst>
                                </p:cTn>
                              </p:par>
                              <p:par>
                                <p:cTn id="18"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9" dur="10000" fill="hold"/>
                                        <p:tgtEl>
                                          <p:spTgt spid="34"/>
                                        </p:tgtEl>
                                        <p:attrNameLst>
                                          <p:attrName>ppt_x</p:attrName>
                                          <p:attrName>ppt_y</p:attrName>
                                        </p:attrNameLst>
                                      </p:cBhvr>
                                      <p:rCtr x="503" y="16512"/>
                                    </p:animMotion>
                                  </p:childTnLst>
                                </p:cTn>
                              </p:par>
                              <p:par>
                                <p:cTn id="20" presetID="34" presetClass="emph" presetSubtype="0" repeatCount="indefinite" fill="hold" grpId="1" nodeType="withEffect">
                                  <p:stCondLst>
                                    <p:cond delay="0"/>
                                  </p:stCondLst>
                                  <p:iterate type="lt">
                                    <p:tmPct val="10000"/>
                                  </p:iterate>
                                  <p:childTnLst>
                                    <p:animMotion origin="layout" path="M 3.33333E-6 4.69136E-6 L 3.33333E-6 -0.07223 " pathEditMode="relative" rAng="0" ptsTypes="AA">
                                      <p:cBhvr>
                                        <p:cTn id="21" dur="250" accel="50000" decel="50000" autoRev="1" fill="hold">
                                          <p:stCondLst>
                                            <p:cond delay="0"/>
                                          </p:stCondLst>
                                        </p:cTn>
                                        <p:tgtEl>
                                          <p:spTgt spid="7"/>
                                        </p:tgtEl>
                                        <p:attrNameLst>
                                          <p:attrName>ppt_x</p:attrName>
                                          <p:attrName>ppt_y</p:attrName>
                                        </p:attrNameLst>
                                      </p:cBhvr>
                                      <p:rCtr x="0" y="-3611"/>
                                    </p:animMotion>
                                    <p:animRot by="1500000">
                                      <p:cBhvr>
                                        <p:cTn id="22" dur="125" fill="hold">
                                          <p:stCondLst>
                                            <p:cond delay="0"/>
                                          </p:stCondLst>
                                        </p:cTn>
                                        <p:tgtEl>
                                          <p:spTgt spid="7"/>
                                        </p:tgtEl>
                                        <p:attrNameLst>
                                          <p:attrName>r</p:attrName>
                                        </p:attrNameLst>
                                      </p:cBhvr>
                                    </p:animRot>
                                    <p:animRot by="-1500000">
                                      <p:cBhvr>
                                        <p:cTn id="23" dur="125" fill="hold">
                                          <p:stCondLst>
                                            <p:cond delay="125"/>
                                          </p:stCondLst>
                                        </p:cTn>
                                        <p:tgtEl>
                                          <p:spTgt spid="7"/>
                                        </p:tgtEl>
                                        <p:attrNameLst>
                                          <p:attrName>r</p:attrName>
                                        </p:attrNameLst>
                                      </p:cBhvr>
                                    </p:animRot>
                                    <p:animRot by="-1500000">
                                      <p:cBhvr>
                                        <p:cTn id="24" dur="125" fill="hold">
                                          <p:stCondLst>
                                            <p:cond delay="250"/>
                                          </p:stCondLst>
                                        </p:cTn>
                                        <p:tgtEl>
                                          <p:spTgt spid="7"/>
                                        </p:tgtEl>
                                        <p:attrNameLst>
                                          <p:attrName>r</p:attrName>
                                        </p:attrNameLst>
                                      </p:cBhvr>
                                    </p:animRot>
                                    <p:animRot by="1500000">
                                      <p:cBhvr>
                                        <p:cTn id="25" dur="125" fill="hold">
                                          <p:stCondLst>
                                            <p:cond delay="375"/>
                                          </p:stCondLst>
                                        </p:cTn>
                                        <p:tgtEl>
                                          <p:spTgt spid="7"/>
                                        </p:tgtEl>
                                        <p:attrNameLst>
                                          <p:attrName>r</p:attrName>
                                        </p:attrNameLst>
                                      </p:cBhvr>
                                    </p:animRot>
                                  </p:childTnLst>
                                </p:cTn>
                              </p:par>
                              <p:par>
                                <p:cTn id="26" presetID="2" presetClass="entr" presetSubtype="8" repeatCount="indefinite"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0" fill="hold"/>
                                        <p:tgtEl>
                                          <p:spTgt spid="18"/>
                                        </p:tgtEl>
                                        <p:attrNameLst>
                                          <p:attrName>ppt_x</p:attrName>
                                        </p:attrNameLst>
                                      </p:cBhvr>
                                      <p:tavLst>
                                        <p:tav tm="0">
                                          <p:val>
                                            <p:strVal val="0-#ppt_w/2"/>
                                          </p:val>
                                        </p:tav>
                                        <p:tav tm="100000">
                                          <p:val>
                                            <p:strVal val="#ppt_x"/>
                                          </p:val>
                                        </p:tav>
                                      </p:tavLst>
                                    </p:anim>
                                    <p:anim calcmode="lin" valueType="num">
                                      <p:cBhvr additive="base">
                                        <p:cTn id="29" dur="10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12000" fill="hold"/>
                                        <p:tgtEl>
                                          <p:spTgt spid="46"/>
                                        </p:tgtEl>
                                        <p:attrNameLst>
                                          <p:attrName>ppt_x</p:attrName>
                                        </p:attrNameLst>
                                      </p:cBhvr>
                                      <p:tavLst>
                                        <p:tav tm="0">
                                          <p:val>
                                            <p:strVal val="0-#ppt_w/2"/>
                                          </p:val>
                                        </p:tav>
                                        <p:tav tm="100000">
                                          <p:val>
                                            <p:strVal val="#ppt_x"/>
                                          </p:val>
                                        </p:tav>
                                      </p:tavLst>
                                    </p:anim>
                                    <p:anim calcmode="lin" valueType="num">
                                      <p:cBhvr additive="base">
                                        <p:cTn id="33" dur="12000" fill="hold"/>
                                        <p:tgtEl>
                                          <p:spTgt spid="46"/>
                                        </p:tgtEl>
                                        <p:attrNameLst>
                                          <p:attrName>ppt_y</p:attrName>
                                        </p:attrNameLst>
                                      </p:cBhvr>
                                      <p:tavLst>
                                        <p:tav tm="0">
                                          <p:val>
                                            <p:strVal val="#ppt_y"/>
                                          </p:val>
                                        </p:tav>
                                        <p:tav tm="100000">
                                          <p:val>
                                            <p:strVal val="#ppt_y"/>
                                          </p:val>
                                        </p:tav>
                                      </p:tavLst>
                                    </p:anim>
                                  </p:childTnLst>
                                </p:cTn>
                              </p:par>
                              <p:par>
                                <p:cTn id="34" presetID="2" presetClass="entr" presetSubtype="2" repeatCount="indefinite"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9000" fill="hold"/>
                                        <p:tgtEl>
                                          <p:spTgt spid="43"/>
                                        </p:tgtEl>
                                        <p:attrNameLst>
                                          <p:attrName>ppt_x</p:attrName>
                                        </p:attrNameLst>
                                      </p:cBhvr>
                                      <p:tavLst>
                                        <p:tav tm="0">
                                          <p:val>
                                            <p:strVal val="1+#ppt_w/2"/>
                                          </p:val>
                                        </p:tav>
                                        <p:tav tm="100000">
                                          <p:val>
                                            <p:strVal val="#ppt_x"/>
                                          </p:val>
                                        </p:tav>
                                      </p:tavLst>
                                    </p:anim>
                                    <p:anim calcmode="lin" valueType="num">
                                      <p:cBhvr additive="base">
                                        <p:cTn id="37" dur="9000" fill="hold"/>
                                        <p:tgtEl>
                                          <p:spTgt spid="43"/>
                                        </p:tgtEl>
                                        <p:attrNameLst>
                                          <p:attrName>ppt_y</p:attrName>
                                        </p:attrNameLst>
                                      </p:cBhvr>
                                      <p:tavLst>
                                        <p:tav tm="0">
                                          <p:val>
                                            <p:strVal val="#ppt_y"/>
                                          </p:val>
                                        </p:tav>
                                        <p:tav tm="100000">
                                          <p:val>
                                            <p:strVal val="#ppt_y"/>
                                          </p:val>
                                        </p:tav>
                                      </p:tavLst>
                                    </p:anim>
                                  </p:childTnLst>
                                </p:cTn>
                              </p:par>
                              <p:par>
                                <p:cTn id="38" presetID="2" presetClass="entr" presetSubtype="2" repeatCount="indefinite"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11000" fill="hold"/>
                                        <p:tgtEl>
                                          <p:spTgt spid="49"/>
                                        </p:tgtEl>
                                        <p:attrNameLst>
                                          <p:attrName>ppt_x</p:attrName>
                                        </p:attrNameLst>
                                      </p:cBhvr>
                                      <p:tavLst>
                                        <p:tav tm="0">
                                          <p:val>
                                            <p:strVal val="1+#ppt_w/2"/>
                                          </p:val>
                                        </p:tav>
                                        <p:tav tm="100000">
                                          <p:val>
                                            <p:strVal val="#ppt_x"/>
                                          </p:val>
                                        </p:tav>
                                      </p:tavLst>
                                    </p:anim>
                                    <p:anim calcmode="lin" valueType="num">
                                      <p:cBhvr additive="base">
                                        <p:cTn id="41" dur="11000" fill="hold"/>
                                        <p:tgtEl>
                                          <p:spTgt spid="49"/>
                                        </p:tgtEl>
                                        <p:attrNameLst>
                                          <p:attrName>ppt_y</p:attrName>
                                        </p:attrNameLst>
                                      </p:cBhvr>
                                      <p:tavLst>
                                        <p:tav tm="0">
                                          <p:val>
                                            <p:strVal val="#ppt_y"/>
                                          </p:val>
                                        </p:tav>
                                        <p:tav tm="100000">
                                          <p:val>
                                            <p:strVal val="#ppt_y"/>
                                          </p:val>
                                        </p:tav>
                                      </p:tavLst>
                                    </p:anim>
                                  </p:childTnLst>
                                </p:cTn>
                              </p:par>
                              <p:par>
                                <p:cTn id="42" presetID="31" presetClass="entr" presetSubtype="0" fill="hold" grpId="0" nodeType="withEffect">
                                  <p:stCondLst>
                                    <p:cond delay="2000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 calcmode="lin" valueType="num">
                                      <p:cBhvr>
                                        <p:cTn id="46" dur="500" fill="hold"/>
                                        <p:tgtEl>
                                          <p:spTgt spid="2"/>
                                        </p:tgtEl>
                                        <p:attrNameLst>
                                          <p:attrName>style.rotation</p:attrName>
                                        </p:attrNameLst>
                                      </p:cBhvr>
                                      <p:tavLst>
                                        <p:tav tm="0">
                                          <p:val>
                                            <p:fltVal val="90"/>
                                          </p:val>
                                        </p:tav>
                                        <p:tav tm="100000">
                                          <p:val>
                                            <p:fltVal val="0"/>
                                          </p:val>
                                        </p:tav>
                                      </p:tavLst>
                                    </p:anim>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3"/>
                </p:tgtEl>
              </p:cMediaNode>
            </p:audio>
          </p:childTnLst>
        </p:cTn>
      </p:par>
    </p:tnLst>
    <p:bldLst>
      <p:bldP spid="7" grpId="0"/>
      <p:bldP spid="7" grpId="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E5BB"/>
        </a:solidFill>
        <a:effectLst/>
      </p:bgPr>
    </p:bg>
    <p:spTree>
      <p:nvGrpSpPr>
        <p:cNvPr id="1" name="Shape 1063"/>
        <p:cNvGrpSpPr/>
        <p:nvPr/>
      </p:nvGrpSpPr>
      <p:grpSpPr>
        <a:xfrm>
          <a:off x="0" y="0"/>
          <a:ext cx="0" cy="0"/>
          <a:chOff x="0" y="0"/>
          <a:chExt cx="0" cy="0"/>
        </a:xfrm>
      </p:grpSpPr>
      <p:sp>
        <p:nvSpPr>
          <p:cNvPr id="8" name="Rounded Rectangle 7">
            <a:extLst>
              <a:ext uri="{FF2B5EF4-FFF2-40B4-BE49-F238E27FC236}">
                <a16:creationId xmlns:a16="http://schemas.microsoft.com/office/drawing/2014/main" xmlns="" id="{C93B0EA3-5264-7442-A164-F91945419609}"/>
              </a:ext>
            </a:extLst>
          </p:cNvPr>
          <p:cNvSpPr/>
          <p:nvPr/>
        </p:nvSpPr>
        <p:spPr>
          <a:xfrm>
            <a:off x="1582309" y="222637"/>
            <a:ext cx="5860112" cy="770983"/>
          </a:xfrm>
          <a:prstGeom prst="roundRect">
            <a:avLst/>
          </a:prstGeom>
          <a:solidFill>
            <a:schemeClr val="bg2">
              <a:lumMod val="20000"/>
              <a:lumOff val="80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500" b="1" dirty="0">
                <a:solidFill>
                  <a:schemeClr val="tx1">
                    <a:lumMod val="10000"/>
                  </a:schemeClr>
                </a:solidFill>
                <a:latin typeface="Times New Roman" panose="02020603050405020304" pitchFamily="18" charset="0"/>
                <a:cs typeface="Times New Roman" panose="02020603050405020304" pitchFamily="18" charset="0"/>
              </a:rPr>
              <a:t>Thế nào là chi tiết?</a:t>
            </a:r>
          </a:p>
        </p:txBody>
      </p:sp>
      <p:pic>
        <p:nvPicPr>
          <p:cNvPr id="7" name="Picture 6" descr="A cake with frosting and flowers&#10;&#10;Description automatically generated with low confidence">
            <a:extLst>
              <a:ext uri="{FF2B5EF4-FFF2-40B4-BE49-F238E27FC236}">
                <a16:creationId xmlns:a16="http://schemas.microsoft.com/office/drawing/2014/main" xmlns="" id="{18758E36-A240-3140-94F1-11766FF31EC0}"/>
              </a:ext>
            </a:extLst>
          </p:cNvPr>
          <p:cNvPicPr>
            <a:picLocks noChangeAspect="1"/>
          </p:cNvPicPr>
          <p:nvPr/>
        </p:nvPicPr>
        <p:blipFill>
          <a:blip r:embed="rId3"/>
          <a:stretch>
            <a:fillRect/>
          </a:stretch>
        </p:blipFill>
        <p:spPr>
          <a:xfrm>
            <a:off x="453496" y="0"/>
            <a:ext cx="1613346" cy="1152000"/>
          </a:xfrm>
          <a:prstGeom prst="rect">
            <a:avLst/>
          </a:prstGeom>
        </p:spPr>
      </p:pic>
      <p:sp>
        <p:nvSpPr>
          <p:cNvPr id="9" name="TextBox 8">
            <a:extLst>
              <a:ext uri="{FF2B5EF4-FFF2-40B4-BE49-F238E27FC236}">
                <a16:creationId xmlns:a16="http://schemas.microsoft.com/office/drawing/2014/main" xmlns="" id="{B01C51EB-5612-484C-B87D-D4C0B4C246B0}"/>
              </a:ext>
            </a:extLst>
          </p:cNvPr>
          <p:cNvSpPr txBox="1"/>
          <p:nvPr/>
        </p:nvSpPr>
        <p:spPr>
          <a:xfrm>
            <a:off x="715504" y="337473"/>
            <a:ext cx="1089330" cy="477054"/>
          </a:xfrm>
          <a:prstGeom prst="rect">
            <a:avLst/>
          </a:prstGeom>
          <a:noFill/>
        </p:spPr>
        <p:txBody>
          <a:bodyPr wrap="square" rtlCol="0">
            <a:spAutoFit/>
          </a:bodyPr>
          <a:lstStyle/>
          <a:p>
            <a:pPr algn="ctr"/>
            <a:r>
              <a:rPr lang="x-none" sz="2500" b="1" dirty="0">
                <a:latin typeface="Times New Roman" panose="02020603050405020304" pitchFamily="18" charset="0"/>
                <a:cs typeface="Times New Roman" panose="02020603050405020304" pitchFamily="18" charset="0"/>
              </a:rPr>
              <a:t>Câu 2</a:t>
            </a:r>
          </a:p>
        </p:txBody>
      </p:sp>
      <p:sp>
        <p:nvSpPr>
          <p:cNvPr id="10" name="TextBox 9">
            <a:extLst>
              <a:ext uri="{FF2B5EF4-FFF2-40B4-BE49-F238E27FC236}">
                <a16:creationId xmlns:a16="http://schemas.microsoft.com/office/drawing/2014/main" xmlns="" id="{AE55E24E-6A82-F14F-B08C-0D18E7FFE7C0}"/>
              </a:ext>
            </a:extLst>
          </p:cNvPr>
          <p:cNvSpPr txBox="1"/>
          <p:nvPr/>
        </p:nvSpPr>
        <p:spPr>
          <a:xfrm>
            <a:off x="1017767" y="1216257"/>
            <a:ext cx="6989196" cy="3108543"/>
          </a:xfrm>
          <a:prstGeom prst="rect">
            <a:avLst/>
          </a:prstGeom>
          <a:noFill/>
        </p:spPr>
        <p:txBody>
          <a:bodyPr wrap="square" rtlCol="0">
            <a:spAutoFit/>
          </a:bodyPr>
          <a:lstStyle/>
          <a:p>
            <a:pPr marL="514350" indent="-514350" algn="just">
              <a:buAutoNum type="alphaUcPeriod"/>
            </a:pPr>
            <a:r>
              <a:rPr lang="x-none" sz="2800" dirty="0">
                <a:latin typeface="Times New Roman" panose="02020603050405020304" pitchFamily="18" charset="0"/>
                <a:cs typeface="Times New Roman" panose="02020603050405020304" pitchFamily="18" charset="0"/>
              </a:rPr>
              <a:t>Là những sự việc nhỏ trong văn bản, tạo nên sự sinh động của tác phẩm.</a:t>
            </a:r>
          </a:p>
          <a:p>
            <a:pPr marL="514350" indent="-514350" algn="just">
              <a:buAutoNum type="alphaUcPeriod"/>
            </a:pPr>
            <a:r>
              <a:rPr lang="x-none" sz="2800" dirty="0">
                <a:latin typeface="Times New Roman" panose="02020603050405020304" pitchFamily="18" charset="0"/>
                <a:cs typeface="Times New Roman" panose="02020603050405020304" pitchFamily="18" charset="0"/>
              </a:rPr>
              <a:t>Là một sự việc mang tính cao trào, tạo nên sự đột phá cho câu chuyện.</a:t>
            </a:r>
          </a:p>
          <a:p>
            <a:pPr marL="514350" indent="-514350" algn="just">
              <a:buAutoNum type="alphaUcPeriod"/>
            </a:pPr>
            <a:r>
              <a:rPr lang="x-none" sz="2800" dirty="0">
                <a:latin typeface="Times New Roman" panose="02020603050405020304" pitchFamily="18" charset="0"/>
                <a:cs typeface="Times New Roman" panose="02020603050405020304" pitchFamily="18" charset="0"/>
              </a:rPr>
              <a:t>Là sự việc cởi nút cho câu chuyện, mang đến một kết thúc nào đó.</a:t>
            </a:r>
          </a:p>
          <a:p>
            <a:pPr marL="514350" indent="-514350" algn="just">
              <a:buAutoNum type="alphaUcPeriod"/>
            </a:pPr>
            <a:r>
              <a:rPr lang="x-none" sz="2800" dirty="0">
                <a:latin typeface="Times New Roman" panose="02020603050405020304" pitchFamily="18" charset="0"/>
                <a:cs typeface="Times New Roman" panose="02020603050405020304" pitchFamily="18" charset="0"/>
              </a:rPr>
              <a:t>Là bất kì sự việc nào trong câu chuyện.</a:t>
            </a:r>
          </a:p>
        </p:txBody>
      </p:sp>
      <p:pic>
        <p:nvPicPr>
          <p:cNvPr id="12" name="Picture 11" descr="A picture containing yellow, scissors&#10;&#10;Description automatically generated">
            <a:extLst>
              <a:ext uri="{FF2B5EF4-FFF2-40B4-BE49-F238E27FC236}">
                <a16:creationId xmlns:a16="http://schemas.microsoft.com/office/drawing/2014/main" xmlns="" id="{35AE420D-5C00-1348-B3AF-6D20ADC2187F}"/>
              </a:ext>
            </a:extLst>
          </p:cNvPr>
          <p:cNvPicPr>
            <a:picLocks noChangeAspect="1"/>
          </p:cNvPicPr>
          <p:nvPr/>
        </p:nvPicPr>
        <p:blipFill>
          <a:blip r:embed="rId4"/>
          <a:stretch>
            <a:fillRect/>
          </a:stretch>
        </p:blipFill>
        <p:spPr>
          <a:xfrm>
            <a:off x="453496" y="1216257"/>
            <a:ext cx="770382" cy="770382"/>
          </a:xfrm>
          <a:prstGeom prst="rect">
            <a:avLst/>
          </a:prstGeom>
        </p:spPr>
      </p:pic>
    </p:spTree>
    <p:extLst>
      <p:ext uri="{BB962C8B-B14F-4D97-AF65-F5344CB8AC3E}">
        <p14:creationId xmlns:p14="http://schemas.microsoft.com/office/powerpoint/2010/main" val="408710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par>
                          <p:cTn id="18" fill="hold">
                            <p:stCondLst>
                              <p:cond delay="1000"/>
                            </p:stCondLst>
                            <p:childTnLst>
                              <p:par>
                                <p:cTn id="19" presetID="16" presetClass="entr" presetSubtype="21" fill="hold" nodeType="after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barn(inVertical)">
                                      <p:cBhvr>
                                        <p:cTn id="21" dur="500"/>
                                        <p:tgtEl>
                                          <p:spTgt spid="10">
                                            <p:txEl>
                                              <p:pRg st="1" end="1"/>
                                            </p:txEl>
                                          </p:spTgt>
                                        </p:tgtEl>
                                      </p:cBhvr>
                                    </p:animEffect>
                                  </p:childTnLst>
                                </p:cTn>
                              </p:par>
                            </p:childTnLst>
                          </p:cTn>
                        </p:par>
                        <p:par>
                          <p:cTn id="22" fill="hold">
                            <p:stCondLst>
                              <p:cond delay="1500"/>
                            </p:stCondLst>
                            <p:childTnLst>
                              <p:par>
                                <p:cTn id="23" presetID="16" presetClass="entr" presetSubtype="21" fill="hold" nodeType="after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barn(inVertical)">
                                      <p:cBhvr>
                                        <p:cTn id="25" dur="500"/>
                                        <p:tgtEl>
                                          <p:spTgt spid="10">
                                            <p:txEl>
                                              <p:pRg st="2" end="2"/>
                                            </p:txEl>
                                          </p:spTgt>
                                        </p:tgtEl>
                                      </p:cBhvr>
                                    </p:animEffect>
                                  </p:childTnLst>
                                </p:cTn>
                              </p:par>
                            </p:childTnLst>
                          </p:cTn>
                        </p:par>
                        <p:par>
                          <p:cTn id="26" fill="hold">
                            <p:stCondLst>
                              <p:cond delay="2000"/>
                            </p:stCondLst>
                            <p:childTnLst>
                              <p:par>
                                <p:cTn id="27" presetID="16" presetClass="entr" presetSubtype="21" fill="hold" nodeType="after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barn(inVertical)">
                                      <p:cBhvr>
                                        <p:cTn id="29" dur="500"/>
                                        <p:tgtEl>
                                          <p:spTgt spid="10">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Funnel chart&#10;&#10;Description automatically generated with medium confidence">
            <a:extLst>
              <a:ext uri="{FF2B5EF4-FFF2-40B4-BE49-F238E27FC236}">
                <a16:creationId xmlns:a16="http://schemas.microsoft.com/office/drawing/2014/main" xmlns="" id="{E26AF45A-177D-8F49-84A7-8ABDC957FCC6}"/>
              </a:ext>
            </a:extLst>
          </p:cNvPr>
          <p:cNvPicPr>
            <a:picLocks noChangeAspect="1"/>
          </p:cNvPicPr>
          <p:nvPr/>
        </p:nvPicPr>
        <p:blipFill>
          <a:blip r:embed="rId4"/>
          <a:stretch>
            <a:fillRect/>
          </a:stretch>
        </p:blipFill>
        <p:spPr>
          <a:xfrm>
            <a:off x="0" y="0"/>
            <a:ext cx="9144000" cy="5143500"/>
          </a:xfrm>
          <a:prstGeom prst="rect">
            <a:avLst/>
          </a:prstGeom>
        </p:spPr>
      </p:pic>
      <p:pic>
        <p:nvPicPr>
          <p:cNvPr id="51" name="Picture 50">
            <a:extLst>
              <a:ext uri="{FF2B5EF4-FFF2-40B4-BE49-F238E27FC236}">
                <a16:creationId xmlns:a16="http://schemas.microsoft.com/office/drawing/2014/main" xmlns=""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286" y="2638417"/>
            <a:ext cx="267058" cy="2504821"/>
          </a:xfrm>
          <a:prstGeom prst="rect">
            <a:avLst/>
          </a:prstGeom>
        </p:spPr>
      </p:pic>
      <p:pic>
        <p:nvPicPr>
          <p:cNvPr id="30" name="Picture 29">
            <a:extLst>
              <a:ext uri="{FF2B5EF4-FFF2-40B4-BE49-F238E27FC236}">
                <a16:creationId xmlns:a16="http://schemas.microsoft.com/office/drawing/2014/main" xmlns=""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962" y="2552700"/>
            <a:ext cx="276225" cy="2590800"/>
          </a:xfrm>
          <a:prstGeom prst="rect">
            <a:avLst/>
          </a:prstGeom>
        </p:spPr>
      </p:pic>
      <p:pic>
        <p:nvPicPr>
          <p:cNvPr id="50" name="Picture 49">
            <a:extLst>
              <a:ext uri="{FF2B5EF4-FFF2-40B4-BE49-F238E27FC236}">
                <a16:creationId xmlns:a16="http://schemas.microsoft.com/office/drawing/2014/main" xmlns=""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640" y="3520700"/>
            <a:ext cx="175050" cy="1641849"/>
          </a:xfrm>
          <a:prstGeom prst="rect">
            <a:avLst/>
          </a:prstGeom>
        </p:spPr>
      </p:pic>
      <p:pic>
        <p:nvPicPr>
          <p:cNvPr id="53" name="Picture 52">
            <a:extLst>
              <a:ext uri="{FF2B5EF4-FFF2-40B4-BE49-F238E27FC236}">
                <a16:creationId xmlns:a16="http://schemas.microsoft.com/office/drawing/2014/main" xmlns=""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8507" y="1366315"/>
            <a:ext cx="781778" cy="542901"/>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63523" y="2647950"/>
            <a:ext cx="336551" cy="568325"/>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2110" y="2265304"/>
            <a:ext cx="345053" cy="582685"/>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6623" y="2385957"/>
            <a:ext cx="2482924" cy="1862193"/>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3400" y="1118683"/>
            <a:ext cx="1454707" cy="2194560"/>
          </a:xfrm>
          <a:prstGeom prst="rect">
            <a:avLst/>
          </a:prstGeom>
        </p:spPr>
      </p:pic>
      <p:grpSp>
        <p:nvGrpSpPr>
          <p:cNvPr id="27" name="Group 26">
            <a:extLst>
              <a:ext uri="{FF2B5EF4-FFF2-40B4-BE49-F238E27FC236}">
                <a16:creationId xmlns:a16="http://schemas.microsoft.com/office/drawing/2014/main" xmlns="" id="{39C23D9B-84DE-4B7A-911F-1878CD20446D}"/>
              </a:ext>
            </a:extLst>
          </p:cNvPr>
          <p:cNvGrpSpPr/>
          <p:nvPr/>
        </p:nvGrpSpPr>
        <p:grpSpPr>
          <a:xfrm>
            <a:off x="-2133600" y="3867150"/>
            <a:ext cx="2133600" cy="1133219"/>
            <a:chOff x="-2312095" y="2265304"/>
            <a:chExt cx="2133600" cy="1133219"/>
          </a:xfrm>
        </p:grpSpPr>
        <p:sp>
          <p:nvSpPr>
            <p:cNvPr id="3" name="Speech Bubble: Rectangle with Corners Rounded 2">
              <a:extLst>
                <a:ext uri="{FF2B5EF4-FFF2-40B4-BE49-F238E27FC236}">
                  <a16:creationId xmlns:a16="http://schemas.microsoft.com/office/drawing/2014/main" xmlns=""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rgbClr val="FF0000"/>
                  </a:solidFill>
                  <a:latin typeface="Times New Roman" panose="02020603050405020304" pitchFamily="18" charset="0"/>
                  <a:cs typeface="Times New Roman" panose="02020603050405020304" pitchFamily="18" charset="0"/>
                </a:rPr>
                <a:t>C. </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xây</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dựng</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kịch</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tính</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9251" y="911225"/>
            <a:ext cx="2691443" cy="1371600"/>
          </a:xfrm>
          <a:prstGeom prst="rect">
            <a:avLst/>
          </a:prstGeom>
        </p:spPr>
      </p:pic>
      <p:sp>
        <p:nvSpPr>
          <p:cNvPr id="7" name="TextBox 6"/>
          <p:cNvSpPr txBox="1"/>
          <p:nvPr/>
        </p:nvSpPr>
        <p:spPr>
          <a:xfrm>
            <a:off x="304800" y="285750"/>
            <a:ext cx="3886200" cy="1200329"/>
          </a:xfrm>
          <a:prstGeom prst="rect">
            <a:avLst/>
          </a:prstGeom>
          <a:noFill/>
        </p:spPr>
        <p:txBody>
          <a:bodyPr wrap="square" rtlCol="0">
            <a:spAutoFit/>
          </a:bodyPr>
          <a:lstStyle/>
          <a:p>
            <a:pPr lvl="0" algn="ctr">
              <a:buClrTx/>
              <a:defRPr/>
            </a:pPr>
            <a:r>
              <a:rPr lang="en-US" sz="2400" b="1" dirty="0" err="1">
                <a:solidFill>
                  <a:srgbClr val="FFFFFF"/>
                </a:solidFill>
                <a:latin typeface="Times New Roman" panose="02020603050405020304" pitchFamily="18" charset="0"/>
                <a:cs typeface="Times New Roman" panose="02020603050405020304" pitchFamily="18" charset="0"/>
              </a:rPr>
              <a:t>Nghệ</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thuật</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nổi</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bật</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nhất</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của</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truyện</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Ông</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lão</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đánh</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cá</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và</a:t>
            </a:r>
            <a:r>
              <a:rPr lang="en-US" sz="2400" b="1" dirty="0">
                <a:solidFill>
                  <a:srgbClr val="FFFFFF"/>
                </a:solidFill>
                <a:latin typeface="Times New Roman" panose="02020603050405020304" pitchFamily="18" charset="0"/>
                <a:cs typeface="Times New Roman" panose="02020603050405020304" pitchFamily="18" charset="0"/>
              </a:rPr>
              <a:t> con </a:t>
            </a:r>
            <a:r>
              <a:rPr lang="en-US" sz="2400" b="1" dirty="0" err="1">
                <a:solidFill>
                  <a:srgbClr val="FFFFFF"/>
                </a:solidFill>
                <a:latin typeface="Times New Roman" panose="02020603050405020304" pitchFamily="18" charset="0"/>
                <a:cs typeface="Times New Roman" panose="02020603050405020304" pitchFamily="18" charset="0"/>
              </a:rPr>
              <a:t>cá</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vàng</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là</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gì</a:t>
            </a:r>
            <a:r>
              <a:rPr lang="en-US" sz="2400" b="1" dirty="0">
                <a:solidFill>
                  <a:srgbClr val="FFFFFF"/>
                </a:solidFill>
                <a:latin typeface="Times New Roman" panose="02020603050405020304" pitchFamily="18" charset="0"/>
                <a:cs typeface="Times New Roman" panose="02020603050405020304" pitchFamily="18" charset="0"/>
              </a:rPr>
              <a:t> ?</a:t>
            </a:r>
            <a:endParaRPr kumimoji="0" lang="vi-VN"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36" name="Group 35">
            <a:extLst>
              <a:ext uri="{FF2B5EF4-FFF2-40B4-BE49-F238E27FC236}">
                <a16:creationId xmlns:a16="http://schemas.microsoft.com/office/drawing/2014/main" xmlns="" id="{EA94EE4C-DC84-4124-A9D4-9D6529BF4EDC}"/>
              </a:ext>
            </a:extLst>
          </p:cNvPr>
          <p:cNvGrpSpPr/>
          <p:nvPr/>
        </p:nvGrpSpPr>
        <p:grpSpPr>
          <a:xfrm flipH="1">
            <a:off x="5455920" y="314322"/>
            <a:ext cx="1554480" cy="776289"/>
            <a:chOff x="-1732975" y="2265304"/>
            <a:chExt cx="1554480" cy="776289"/>
          </a:xfrm>
        </p:grpSpPr>
        <p:sp>
          <p:nvSpPr>
            <p:cNvPr id="37" name="Speech Bubble: Rectangle with Corners Rounded 36">
              <a:extLst>
                <a:ext uri="{FF2B5EF4-FFF2-40B4-BE49-F238E27FC236}">
                  <a16:creationId xmlns:a16="http://schemas.microsoft.com/office/drawing/2014/main" xmlns=""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C.right</a:t>
              </a:r>
              <a:endParaRPr kumimoji="0" lang="vi-VN"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8" name="Picture 37">
              <a:extLst>
                <a:ext uri="{FF2B5EF4-FFF2-40B4-BE49-F238E27FC236}">
                  <a16:creationId xmlns:a16="http://schemas.microsoft.com/office/drawing/2014/main" xmlns=""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xmlns="" id="{98418B5F-CE4A-4DBA-A4BC-305D0001CD6E}"/>
              </a:ext>
            </a:extLst>
          </p:cNvPr>
          <p:cNvGrpSpPr/>
          <p:nvPr/>
        </p:nvGrpSpPr>
        <p:grpSpPr>
          <a:xfrm>
            <a:off x="-2133600" y="2167321"/>
            <a:ext cx="2133600" cy="1133219"/>
            <a:chOff x="-2312095" y="2265304"/>
            <a:chExt cx="2133600" cy="1133219"/>
          </a:xfrm>
        </p:grpSpPr>
        <p:sp>
          <p:nvSpPr>
            <p:cNvPr id="40" name="Speech Bubble: Rectangle with Corners Rounded 39">
              <a:extLst>
                <a:ext uri="{FF2B5EF4-FFF2-40B4-BE49-F238E27FC236}">
                  <a16:creationId xmlns:a16="http://schemas.microsoft.com/office/drawing/2014/main" xmlns=""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NT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miêu</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tả</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3" name="Picture 42">
              <a:extLst>
                <a:ext uri="{FF2B5EF4-FFF2-40B4-BE49-F238E27FC236}">
                  <a16:creationId xmlns:a16="http://schemas.microsoft.com/office/drawing/2014/main" xmlns=""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xmlns="" id="{C8AC982F-5F1C-4DBD-AD2A-FFDC19ED0C2B}"/>
              </a:ext>
            </a:extLst>
          </p:cNvPr>
          <p:cNvGrpSpPr/>
          <p:nvPr/>
        </p:nvGrpSpPr>
        <p:grpSpPr>
          <a:xfrm flipH="1">
            <a:off x="9154886" y="2733931"/>
            <a:ext cx="2133600" cy="1133219"/>
            <a:chOff x="-2312095" y="2265304"/>
            <a:chExt cx="2133600" cy="1133219"/>
          </a:xfrm>
        </p:grpSpPr>
        <p:sp>
          <p:nvSpPr>
            <p:cNvPr id="45" name="Speech Bubble: Rectangle with Corners Rounded 44">
              <a:extLst>
                <a:ext uri="{FF2B5EF4-FFF2-40B4-BE49-F238E27FC236}">
                  <a16:creationId xmlns:a16="http://schemas.microsoft.com/office/drawing/2014/main" xmlns=""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 NT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kể</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chuyện</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6" name="Picture 45">
              <a:extLst>
                <a:ext uri="{FF2B5EF4-FFF2-40B4-BE49-F238E27FC236}">
                  <a16:creationId xmlns:a16="http://schemas.microsoft.com/office/drawing/2014/main" xmlns=""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xmlns="" id="{7055A351-8018-43CC-AF85-72E9B10CD70C}"/>
              </a:ext>
            </a:extLst>
          </p:cNvPr>
          <p:cNvGrpSpPr/>
          <p:nvPr/>
        </p:nvGrpSpPr>
        <p:grpSpPr>
          <a:xfrm flipH="1">
            <a:off x="9154886" y="3876931"/>
            <a:ext cx="2133600" cy="1133219"/>
            <a:chOff x="-2312095" y="2265304"/>
            <a:chExt cx="2133600" cy="1133219"/>
          </a:xfrm>
        </p:grpSpPr>
        <p:sp>
          <p:nvSpPr>
            <p:cNvPr id="48" name="Speech Bubble: Rectangle with Corners Rounded 47">
              <a:extLst>
                <a:ext uri="{FF2B5EF4-FFF2-40B4-BE49-F238E27FC236}">
                  <a16:creationId xmlns:a16="http://schemas.microsoft.com/office/drawing/2014/main" xmlns=""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 NT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xây</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dựng</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nhân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vật</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9" name="Picture 48">
              <a:extLst>
                <a:ext uri="{FF2B5EF4-FFF2-40B4-BE49-F238E27FC236}">
                  <a16:creationId xmlns:a16="http://schemas.microsoft.com/office/drawing/2014/main" xmlns=""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262692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2"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1+#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3000" fill="hold"/>
                                        <p:tgtEl>
                                          <p:spTgt spid="39"/>
                                        </p:tgtEl>
                                        <p:attrNameLst>
                                          <p:attrName>ppt_x</p:attrName>
                                        </p:attrNameLst>
                                      </p:cBhvr>
                                      <p:tavLst>
                                        <p:tav tm="0">
                                          <p:val>
                                            <p:strVal val="1+#ppt_w/2"/>
                                          </p:val>
                                        </p:tav>
                                        <p:tav tm="100000">
                                          <p:val>
                                            <p:strVal val="#ppt_x"/>
                                          </p:val>
                                        </p:tav>
                                      </p:tavLst>
                                    </p:anim>
                                    <p:anim calcmode="lin" valueType="num">
                                      <p:cBhvr additive="base">
                                        <p:cTn id="25" dur="13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0-#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Funnel chart&#10;&#10;Description automatically generated with medium confidence">
            <a:extLst>
              <a:ext uri="{FF2B5EF4-FFF2-40B4-BE49-F238E27FC236}">
                <a16:creationId xmlns:a16="http://schemas.microsoft.com/office/drawing/2014/main" xmlns="" id="{D5FE7864-4370-F648-8218-0E955DA20278}"/>
              </a:ext>
            </a:extLst>
          </p:cNvPr>
          <p:cNvPicPr>
            <a:picLocks noChangeAspect="1"/>
          </p:cNvPicPr>
          <p:nvPr/>
        </p:nvPicPr>
        <p:blipFill>
          <a:blip r:embed="rId4"/>
          <a:stretch>
            <a:fillRect/>
          </a:stretch>
        </p:blipFill>
        <p:spPr>
          <a:xfrm>
            <a:off x="0" y="0"/>
            <a:ext cx="9144000" cy="5143500"/>
          </a:xfrm>
          <a:prstGeom prst="rect">
            <a:avLst/>
          </a:prstGeom>
        </p:spPr>
      </p:pic>
      <p:pic>
        <p:nvPicPr>
          <p:cNvPr id="51" name="Picture 50">
            <a:extLst>
              <a:ext uri="{FF2B5EF4-FFF2-40B4-BE49-F238E27FC236}">
                <a16:creationId xmlns:a16="http://schemas.microsoft.com/office/drawing/2014/main" xmlns=""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286" y="2638417"/>
            <a:ext cx="267058" cy="2504821"/>
          </a:xfrm>
          <a:prstGeom prst="rect">
            <a:avLst/>
          </a:prstGeom>
        </p:spPr>
      </p:pic>
      <p:pic>
        <p:nvPicPr>
          <p:cNvPr id="30" name="Picture 29">
            <a:extLst>
              <a:ext uri="{FF2B5EF4-FFF2-40B4-BE49-F238E27FC236}">
                <a16:creationId xmlns:a16="http://schemas.microsoft.com/office/drawing/2014/main" xmlns=""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962" y="2552700"/>
            <a:ext cx="276225" cy="2590800"/>
          </a:xfrm>
          <a:prstGeom prst="rect">
            <a:avLst/>
          </a:prstGeom>
        </p:spPr>
      </p:pic>
      <p:pic>
        <p:nvPicPr>
          <p:cNvPr id="50" name="Picture 49">
            <a:extLst>
              <a:ext uri="{FF2B5EF4-FFF2-40B4-BE49-F238E27FC236}">
                <a16:creationId xmlns:a16="http://schemas.microsoft.com/office/drawing/2014/main" xmlns=""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640" y="3520700"/>
            <a:ext cx="175050" cy="1641849"/>
          </a:xfrm>
          <a:prstGeom prst="rect">
            <a:avLst/>
          </a:prstGeom>
        </p:spPr>
      </p:pic>
      <p:pic>
        <p:nvPicPr>
          <p:cNvPr id="53" name="Picture 52">
            <a:extLst>
              <a:ext uri="{FF2B5EF4-FFF2-40B4-BE49-F238E27FC236}">
                <a16:creationId xmlns:a16="http://schemas.microsoft.com/office/drawing/2014/main" xmlns=""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8507" y="1366315"/>
            <a:ext cx="781778" cy="542901"/>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63523" y="2647950"/>
            <a:ext cx="336551" cy="568325"/>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2110" y="2265304"/>
            <a:ext cx="345053" cy="582685"/>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6623" y="2385957"/>
            <a:ext cx="2482924" cy="1862193"/>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3400" y="1118683"/>
            <a:ext cx="1454707" cy="2194560"/>
          </a:xfrm>
          <a:prstGeom prst="rect">
            <a:avLst/>
          </a:prstGeom>
        </p:spPr>
      </p:pic>
      <p:grpSp>
        <p:nvGrpSpPr>
          <p:cNvPr id="27" name="Group 26">
            <a:extLst>
              <a:ext uri="{FF2B5EF4-FFF2-40B4-BE49-F238E27FC236}">
                <a16:creationId xmlns:a16="http://schemas.microsoft.com/office/drawing/2014/main" xmlns="" id="{39C23D9B-84DE-4B7A-911F-1878CD20446D}"/>
              </a:ext>
            </a:extLst>
          </p:cNvPr>
          <p:cNvGrpSpPr/>
          <p:nvPr/>
        </p:nvGrpSpPr>
        <p:grpSpPr>
          <a:xfrm flipH="1">
            <a:off x="9144000" y="3857881"/>
            <a:ext cx="2133600" cy="1133219"/>
            <a:chOff x="-2312095" y="2265304"/>
            <a:chExt cx="2133600" cy="1133219"/>
          </a:xfrm>
        </p:grpSpPr>
        <p:sp>
          <p:nvSpPr>
            <p:cNvPr id="3" name="Speech Bubble: Rectangle with Corners Rounded 2">
              <a:extLst>
                <a:ext uri="{FF2B5EF4-FFF2-40B4-BE49-F238E27FC236}">
                  <a16:creationId xmlns:a16="http://schemas.microsoft.com/office/drawing/2014/main" xmlns=""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 5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lần</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9251" y="911225"/>
            <a:ext cx="2691443" cy="1371600"/>
          </a:xfrm>
          <a:prstGeom prst="rect">
            <a:avLst/>
          </a:prstGeom>
        </p:spPr>
      </p:pic>
      <p:sp>
        <p:nvSpPr>
          <p:cNvPr id="7" name="TextBox 6"/>
          <p:cNvSpPr txBox="1"/>
          <p:nvPr/>
        </p:nvSpPr>
        <p:spPr>
          <a:xfrm>
            <a:off x="304800" y="285750"/>
            <a:ext cx="38862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Ông</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lão</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ra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biển</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gọi</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cá</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mấy</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lần</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36" name="Group 35">
            <a:extLst>
              <a:ext uri="{FF2B5EF4-FFF2-40B4-BE49-F238E27FC236}">
                <a16:creationId xmlns:a16="http://schemas.microsoft.com/office/drawing/2014/main" xmlns="" id="{EA94EE4C-DC84-4124-A9D4-9D6529BF4EDC}"/>
              </a:ext>
            </a:extLst>
          </p:cNvPr>
          <p:cNvGrpSpPr/>
          <p:nvPr/>
        </p:nvGrpSpPr>
        <p:grpSpPr>
          <a:xfrm flipH="1">
            <a:off x="5455920" y="314322"/>
            <a:ext cx="1554480" cy="776289"/>
            <a:chOff x="-1732975" y="2265304"/>
            <a:chExt cx="1554480" cy="776289"/>
          </a:xfrm>
        </p:grpSpPr>
        <p:sp>
          <p:nvSpPr>
            <p:cNvPr id="37" name="Speech Bubble: Rectangle with Corners Rounded 36">
              <a:extLst>
                <a:ext uri="{FF2B5EF4-FFF2-40B4-BE49-F238E27FC236}">
                  <a16:creationId xmlns:a16="http://schemas.microsoft.com/office/drawing/2014/main" xmlns=""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D.right</a:t>
              </a:r>
              <a:endParaRPr kumimoji="0" lang="vi-VN"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8" name="Picture 37">
              <a:extLst>
                <a:ext uri="{FF2B5EF4-FFF2-40B4-BE49-F238E27FC236}">
                  <a16:creationId xmlns:a16="http://schemas.microsoft.com/office/drawing/2014/main" xmlns=""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xmlns="" id="{98418B5F-CE4A-4DBA-A4BC-305D0001CD6E}"/>
              </a:ext>
            </a:extLst>
          </p:cNvPr>
          <p:cNvGrpSpPr/>
          <p:nvPr/>
        </p:nvGrpSpPr>
        <p:grpSpPr>
          <a:xfrm>
            <a:off x="-2133600" y="2429131"/>
            <a:ext cx="2133600" cy="1133219"/>
            <a:chOff x="-2312095" y="2265304"/>
            <a:chExt cx="2133600" cy="1133219"/>
          </a:xfrm>
        </p:grpSpPr>
        <p:sp>
          <p:nvSpPr>
            <p:cNvPr id="40" name="Speech Bubble: Rectangle with Corners Rounded 39">
              <a:extLst>
                <a:ext uri="{FF2B5EF4-FFF2-40B4-BE49-F238E27FC236}">
                  <a16:creationId xmlns:a16="http://schemas.microsoft.com/office/drawing/2014/main" xmlns=""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2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lần</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3" name="Picture 42">
              <a:extLst>
                <a:ext uri="{FF2B5EF4-FFF2-40B4-BE49-F238E27FC236}">
                  <a16:creationId xmlns:a16="http://schemas.microsoft.com/office/drawing/2014/main" xmlns=""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xmlns="" id="{C8AC982F-5F1C-4DBD-AD2A-FFDC19ED0C2B}"/>
              </a:ext>
            </a:extLst>
          </p:cNvPr>
          <p:cNvGrpSpPr/>
          <p:nvPr/>
        </p:nvGrpSpPr>
        <p:grpSpPr>
          <a:xfrm flipH="1">
            <a:off x="9144000" y="2733931"/>
            <a:ext cx="2133600" cy="1324722"/>
            <a:chOff x="-2312095" y="2265304"/>
            <a:chExt cx="2133600" cy="1133219"/>
          </a:xfrm>
        </p:grpSpPr>
        <p:sp>
          <p:nvSpPr>
            <p:cNvPr id="45" name="Speech Bubble: Rectangle with Corners Rounded 44">
              <a:extLst>
                <a:ext uri="{FF2B5EF4-FFF2-40B4-BE49-F238E27FC236}">
                  <a16:creationId xmlns:a16="http://schemas.microsoft.com/office/drawing/2014/main" xmlns=""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 3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lần</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6" name="Picture 45">
              <a:extLst>
                <a:ext uri="{FF2B5EF4-FFF2-40B4-BE49-F238E27FC236}">
                  <a16:creationId xmlns:a16="http://schemas.microsoft.com/office/drawing/2014/main" xmlns=""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xmlns="" id="{7055A351-8018-43CC-AF85-72E9B10CD70C}"/>
              </a:ext>
            </a:extLst>
          </p:cNvPr>
          <p:cNvGrpSpPr/>
          <p:nvPr/>
        </p:nvGrpSpPr>
        <p:grpSpPr>
          <a:xfrm>
            <a:off x="-2133600" y="3943350"/>
            <a:ext cx="2133600" cy="1133219"/>
            <a:chOff x="-2312095" y="2265304"/>
            <a:chExt cx="2133600" cy="1133219"/>
          </a:xfrm>
        </p:grpSpPr>
        <p:sp>
          <p:nvSpPr>
            <p:cNvPr id="48" name="Speech Bubble: Rectangle with Corners Rounded 47">
              <a:extLst>
                <a:ext uri="{FF2B5EF4-FFF2-40B4-BE49-F238E27FC236}">
                  <a16:creationId xmlns:a16="http://schemas.microsoft.com/office/drawing/2014/main" xmlns=""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 4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lần</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9" name="Picture 48">
              <a:extLst>
                <a:ext uri="{FF2B5EF4-FFF2-40B4-BE49-F238E27FC236}">
                  <a16:creationId xmlns:a16="http://schemas.microsoft.com/office/drawing/2014/main" xmlns=""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114688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8"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0-#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1000" fill="hold"/>
                                        <p:tgtEl>
                                          <p:spTgt spid="39"/>
                                        </p:tgtEl>
                                        <p:attrNameLst>
                                          <p:attrName>ppt_x</p:attrName>
                                        </p:attrNameLst>
                                      </p:cBhvr>
                                      <p:tavLst>
                                        <p:tav tm="0">
                                          <p:val>
                                            <p:strVal val="1+#ppt_w/2"/>
                                          </p:val>
                                        </p:tav>
                                        <p:tav tm="100000">
                                          <p:val>
                                            <p:strVal val="#ppt_x"/>
                                          </p:val>
                                        </p:tav>
                                      </p:tavLst>
                                    </p:anim>
                                    <p:anim calcmode="lin" valueType="num">
                                      <p:cBhvr additive="base">
                                        <p:cTn id="25" dur="11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2"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1+#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Funnel chart&#10;&#10;Description automatically generated with medium confidence">
            <a:extLst>
              <a:ext uri="{FF2B5EF4-FFF2-40B4-BE49-F238E27FC236}">
                <a16:creationId xmlns:a16="http://schemas.microsoft.com/office/drawing/2014/main" xmlns="" id="{F310A369-F58F-0240-BDB3-9867F04E04A5}"/>
              </a:ext>
            </a:extLst>
          </p:cNvPr>
          <p:cNvPicPr>
            <a:picLocks noChangeAspect="1"/>
          </p:cNvPicPr>
          <p:nvPr/>
        </p:nvPicPr>
        <p:blipFill>
          <a:blip r:embed="rId4"/>
          <a:stretch>
            <a:fillRect/>
          </a:stretch>
        </p:blipFill>
        <p:spPr>
          <a:xfrm>
            <a:off x="0" y="0"/>
            <a:ext cx="9144000" cy="5143500"/>
          </a:xfrm>
          <a:prstGeom prst="rect">
            <a:avLst/>
          </a:prstGeom>
        </p:spPr>
      </p:pic>
      <p:pic>
        <p:nvPicPr>
          <p:cNvPr id="51" name="Picture 50">
            <a:extLst>
              <a:ext uri="{FF2B5EF4-FFF2-40B4-BE49-F238E27FC236}">
                <a16:creationId xmlns:a16="http://schemas.microsoft.com/office/drawing/2014/main" xmlns=""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286" y="2638417"/>
            <a:ext cx="267058" cy="2504821"/>
          </a:xfrm>
          <a:prstGeom prst="rect">
            <a:avLst/>
          </a:prstGeom>
        </p:spPr>
      </p:pic>
      <p:pic>
        <p:nvPicPr>
          <p:cNvPr id="30" name="Picture 29">
            <a:extLst>
              <a:ext uri="{FF2B5EF4-FFF2-40B4-BE49-F238E27FC236}">
                <a16:creationId xmlns:a16="http://schemas.microsoft.com/office/drawing/2014/main" xmlns=""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962" y="2552700"/>
            <a:ext cx="276225" cy="2590800"/>
          </a:xfrm>
          <a:prstGeom prst="rect">
            <a:avLst/>
          </a:prstGeom>
        </p:spPr>
      </p:pic>
      <p:pic>
        <p:nvPicPr>
          <p:cNvPr id="50" name="Picture 49">
            <a:extLst>
              <a:ext uri="{FF2B5EF4-FFF2-40B4-BE49-F238E27FC236}">
                <a16:creationId xmlns:a16="http://schemas.microsoft.com/office/drawing/2014/main" xmlns=""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640" y="3520700"/>
            <a:ext cx="175050" cy="1641849"/>
          </a:xfrm>
          <a:prstGeom prst="rect">
            <a:avLst/>
          </a:prstGeom>
        </p:spPr>
      </p:pic>
      <p:pic>
        <p:nvPicPr>
          <p:cNvPr id="53" name="Picture 52">
            <a:extLst>
              <a:ext uri="{FF2B5EF4-FFF2-40B4-BE49-F238E27FC236}">
                <a16:creationId xmlns:a16="http://schemas.microsoft.com/office/drawing/2014/main" xmlns=""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8507" y="1366315"/>
            <a:ext cx="781778" cy="542901"/>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63523" y="2647950"/>
            <a:ext cx="336551" cy="568325"/>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2110" y="2265304"/>
            <a:ext cx="345053" cy="582685"/>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6623" y="2385957"/>
            <a:ext cx="2482924" cy="1862193"/>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3400" y="1118683"/>
            <a:ext cx="1454707" cy="2194560"/>
          </a:xfrm>
          <a:prstGeom prst="rect">
            <a:avLst/>
          </a:prstGeom>
        </p:spPr>
      </p:pic>
      <p:grpSp>
        <p:nvGrpSpPr>
          <p:cNvPr id="27" name="Group 26">
            <a:extLst>
              <a:ext uri="{FF2B5EF4-FFF2-40B4-BE49-F238E27FC236}">
                <a16:creationId xmlns:a16="http://schemas.microsoft.com/office/drawing/2014/main" xmlns="" id="{39C23D9B-84DE-4B7A-911F-1878CD20446D}"/>
              </a:ext>
            </a:extLst>
          </p:cNvPr>
          <p:cNvGrpSpPr/>
          <p:nvPr/>
        </p:nvGrpSpPr>
        <p:grpSpPr>
          <a:xfrm>
            <a:off x="-2133600" y="2265304"/>
            <a:ext cx="2133600" cy="1133219"/>
            <a:chOff x="-2312095" y="2265304"/>
            <a:chExt cx="2133600" cy="1133219"/>
          </a:xfrm>
        </p:grpSpPr>
        <p:sp>
          <p:nvSpPr>
            <p:cNvPr id="3" name="Speech Bubble: Rectangle with Corners Rounded 2">
              <a:extLst>
                <a:ext uri="{FF2B5EF4-FFF2-40B4-BE49-F238E27FC236}">
                  <a16:creationId xmlns:a16="http://schemas.microsoft.com/office/drawing/2014/main" xmlns=""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Phê</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sự</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gian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xảo</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quỷ</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quyệt</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9251" y="911225"/>
            <a:ext cx="2691443" cy="1371600"/>
          </a:xfrm>
          <a:prstGeom prst="rect">
            <a:avLst/>
          </a:prstGeom>
        </p:spPr>
      </p:pic>
      <p:sp>
        <p:nvSpPr>
          <p:cNvPr id="7" name="TextBox 6"/>
          <p:cNvSpPr txBox="1"/>
          <p:nvPr/>
        </p:nvSpPr>
        <p:spPr>
          <a:xfrm>
            <a:off x="103199" y="302914"/>
            <a:ext cx="42672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Ý</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nào</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nói</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không</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đúng</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ý</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nghĩa</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chuyện</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36" name="Group 35">
            <a:extLst>
              <a:ext uri="{FF2B5EF4-FFF2-40B4-BE49-F238E27FC236}">
                <a16:creationId xmlns:a16="http://schemas.microsoft.com/office/drawing/2014/main" xmlns="" id="{EA94EE4C-DC84-4124-A9D4-9D6529BF4EDC}"/>
              </a:ext>
            </a:extLst>
          </p:cNvPr>
          <p:cNvGrpSpPr/>
          <p:nvPr/>
        </p:nvGrpSpPr>
        <p:grpSpPr>
          <a:xfrm flipH="1">
            <a:off x="5455920" y="314322"/>
            <a:ext cx="1554480" cy="776289"/>
            <a:chOff x="-1732975" y="2265304"/>
            <a:chExt cx="1554480" cy="776289"/>
          </a:xfrm>
        </p:grpSpPr>
        <p:sp>
          <p:nvSpPr>
            <p:cNvPr id="37" name="Speech Bubble: Rectangle with Corners Rounded 36">
              <a:extLst>
                <a:ext uri="{FF2B5EF4-FFF2-40B4-BE49-F238E27FC236}">
                  <a16:creationId xmlns:a16="http://schemas.microsoft.com/office/drawing/2014/main" xmlns=""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A.right</a:t>
              </a:r>
              <a:endParaRPr kumimoji="0" lang="vi-VN"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8" name="Picture 37">
              <a:extLst>
                <a:ext uri="{FF2B5EF4-FFF2-40B4-BE49-F238E27FC236}">
                  <a16:creationId xmlns:a16="http://schemas.microsoft.com/office/drawing/2014/main" xmlns=""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xmlns="" id="{98418B5F-CE4A-4DBA-A4BC-305D0001CD6E}"/>
              </a:ext>
            </a:extLst>
          </p:cNvPr>
          <p:cNvGrpSpPr/>
          <p:nvPr/>
        </p:nvGrpSpPr>
        <p:grpSpPr>
          <a:xfrm>
            <a:off x="-2133600" y="3417575"/>
            <a:ext cx="2133600" cy="1582794"/>
            <a:chOff x="-2312095" y="1815729"/>
            <a:chExt cx="2133600" cy="1582794"/>
          </a:xfrm>
        </p:grpSpPr>
        <p:sp>
          <p:nvSpPr>
            <p:cNvPr id="40" name="Speech Bubble: Rectangle with Corners Rounded 39">
              <a:extLst>
                <a:ext uri="{FF2B5EF4-FFF2-40B4-BE49-F238E27FC236}">
                  <a16:creationId xmlns:a16="http://schemas.microsoft.com/office/drawing/2014/main" xmlns="" id="{2461C522-FF0F-436E-8533-BD3D2DC10B53}"/>
                </a:ext>
              </a:extLst>
            </p:cNvPr>
            <p:cNvSpPr/>
            <p:nvPr/>
          </p:nvSpPr>
          <p:spPr>
            <a:xfrm>
              <a:off x="-2312095" y="1815729"/>
              <a:ext cx="2133600" cy="832221"/>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Phê</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phán</a:t>
              </a:r>
              <a:r>
                <a:rPr lang="en-US" sz="1800" b="1" kern="1200" dirty="0">
                  <a:solidFill>
                    <a:srgbClr val="FF0000"/>
                  </a:solidFill>
                  <a:latin typeface="Times New Roman" panose="02020603050405020304" pitchFamily="18" charset="0"/>
                  <a:cs typeface="Times New Roman" panose="02020603050405020304" pitchFamily="18" charset="0"/>
                </a:rPr>
                <a:t> </a:t>
              </a:r>
              <a:r>
                <a:rPr lang="en-US" sz="1800" b="1" kern="1200" dirty="0" err="1">
                  <a:solidFill>
                    <a:srgbClr val="FF0000"/>
                  </a:solidFill>
                  <a:latin typeface="Times New Roman" panose="02020603050405020304" pitchFamily="18" charset="0"/>
                  <a:cs typeface="Times New Roman" panose="02020603050405020304" pitchFamily="18" charset="0"/>
                </a:rPr>
                <a:t>sự</a:t>
              </a:r>
              <a:r>
                <a:rPr lang="en-US" sz="1800" b="1" kern="1200" dirty="0">
                  <a:solidFill>
                    <a:srgbClr val="FF0000"/>
                  </a:solidFill>
                  <a:latin typeface="Times New Roman" panose="02020603050405020304" pitchFamily="18" charset="0"/>
                  <a:cs typeface="Times New Roman" panose="02020603050405020304" pitchFamily="18" charset="0"/>
                </a:rPr>
                <a:t> </a:t>
              </a:r>
              <a:r>
                <a:rPr lang="en-US" sz="1800" b="1" kern="1200" dirty="0" err="1">
                  <a:solidFill>
                    <a:srgbClr val="FF0000"/>
                  </a:solidFill>
                  <a:latin typeface="Times New Roman" panose="02020603050405020304" pitchFamily="18" charset="0"/>
                  <a:cs typeface="Times New Roman" panose="02020603050405020304" pitchFamily="18" charset="0"/>
                </a:rPr>
                <a:t>tham</a:t>
              </a:r>
              <a:r>
                <a:rPr lang="en-US" sz="1800" b="1" kern="1200" dirty="0">
                  <a:solidFill>
                    <a:srgbClr val="FF0000"/>
                  </a:solidFill>
                  <a:latin typeface="Times New Roman" panose="02020603050405020304" pitchFamily="18" charset="0"/>
                  <a:cs typeface="Times New Roman" panose="02020603050405020304" pitchFamily="18" charset="0"/>
                </a:rPr>
                <a:t> lam, </a:t>
              </a:r>
              <a:r>
                <a:rPr lang="en-US" sz="1800" b="1" kern="1200" dirty="0" err="1">
                  <a:solidFill>
                    <a:srgbClr val="FF0000"/>
                  </a:solidFill>
                  <a:latin typeface="Times New Roman" panose="02020603050405020304" pitchFamily="18" charset="0"/>
                  <a:cs typeface="Times New Roman" panose="02020603050405020304" pitchFamily="18" charset="0"/>
                </a:rPr>
                <a:t>độc</a:t>
              </a:r>
              <a:r>
                <a:rPr lang="en-US" sz="1800" b="1" kern="1200" dirty="0">
                  <a:solidFill>
                    <a:srgbClr val="FF0000"/>
                  </a:solidFill>
                  <a:latin typeface="Times New Roman" panose="02020603050405020304" pitchFamily="18" charset="0"/>
                  <a:cs typeface="Times New Roman" panose="02020603050405020304" pitchFamily="18" charset="0"/>
                </a:rPr>
                <a:t> </a:t>
              </a:r>
              <a:r>
                <a:rPr lang="en-US" sz="1800" b="1" kern="1200" dirty="0" err="1">
                  <a:solidFill>
                    <a:srgbClr val="FF0000"/>
                  </a:solidFill>
                  <a:latin typeface="Times New Roman" panose="02020603050405020304" pitchFamily="18" charset="0"/>
                  <a:cs typeface="Times New Roman" panose="02020603050405020304" pitchFamily="18" charset="0"/>
                </a:rPr>
                <a:t>ác</a:t>
              </a:r>
              <a:r>
                <a:rPr lang="en-US" sz="1800" b="1" kern="1200" dirty="0">
                  <a:solidFill>
                    <a:srgbClr val="FF0000"/>
                  </a:solidFill>
                  <a:latin typeface="Times New Roman" panose="02020603050405020304" pitchFamily="18" charset="0"/>
                  <a:cs typeface="Times New Roman" panose="02020603050405020304" pitchFamily="18" charset="0"/>
                </a:rPr>
                <a:t>, </a:t>
              </a:r>
              <a:r>
                <a:rPr lang="en-US" sz="1800" b="1" kern="1200" dirty="0" err="1">
                  <a:solidFill>
                    <a:srgbClr val="FF0000"/>
                  </a:solidFill>
                  <a:latin typeface="Times New Roman" panose="02020603050405020304" pitchFamily="18" charset="0"/>
                  <a:cs typeface="Times New Roman" panose="02020603050405020304" pitchFamily="18" charset="0"/>
                </a:rPr>
                <a:t>lối</a:t>
              </a:r>
              <a:r>
                <a:rPr lang="en-US" sz="1800" b="1" kern="1200" dirty="0">
                  <a:solidFill>
                    <a:srgbClr val="FF0000"/>
                  </a:solidFill>
                  <a:latin typeface="Times New Roman" panose="02020603050405020304" pitchFamily="18" charset="0"/>
                  <a:cs typeface="Times New Roman" panose="02020603050405020304" pitchFamily="18" charset="0"/>
                </a:rPr>
                <a:t> </a:t>
              </a:r>
              <a:r>
                <a:rPr lang="en-US" sz="1800" b="1" kern="1200" dirty="0" err="1">
                  <a:solidFill>
                    <a:srgbClr val="FF0000"/>
                  </a:solidFill>
                  <a:latin typeface="Times New Roman" panose="02020603050405020304" pitchFamily="18" charset="0"/>
                  <a:cs typeface="Times New Roman" panose="02020603050405020304" pitchFamily="18" charset="0"/>
                </a:rPr>
                <a:t>sống</a:t>
              </a:r>
              <a:r>
                <a:rPr lang="en-US" sz="1800" b="1" kern="1200" dirty="0">
                  <a:solidFill>
                    <a:srgbClr val="FF0000"/>
                  </a:solidFill>
                  <a:latin typeface="Times New Roman" panose="02020603050405020304" pitchFamily="18" charset="0"/>
                  <a:cs typeface="Times New Roman" panose="02020603050405020304" pitchFamily="18" charset="0"/>
                </a:rPr>
                <a:t> </a:t>
              </a:r>
              <a:r>
                <a:rPr lang="en-US" sz="1800" b="1" kern="1200" dirty="0" err="1">
                  <a:solidFill>
                    <a:srgbClr val="FF0000"/>
                  </a:solidFill>
                  <a:latin typeface="Times New Roman" panose="02020603050405020304" pitchFamily="18" charset="0"/>
                  <a:cs typeface="Times New Roman" panose="02020603050405020304" pitchFamily="18" charset="0"/>
                </a:rPr>
                <a:t>tệ</a:t>
              </a:r>
              <a:r>
                <a:rPr lang="en-US" sz="1800" b="1" kern="1200" dirty="0">
                  <a:solidFill>
                    <a:srgbClr val="FF0000"/>
                  </a:solidFill>
                  <a:latin typeface="Times New Roman" panose="02020603050405020304" pitchFamily="18" charset="0"/>
                  <a:cs typeface="Times New Roman" panose="02020603050405020304" pitchFamily="18" charset="0"/>
                </a:rPr>
                <a:t> </a:t>
              </a:r>
              <a:r>
                <a:rPr lang="en-US" sz="1800" b="1" kern="1200" dirty="0" err="1">
                  <a:solidFill>
                    <a:srgbClr val="FF0000"/>
                  </a:solidFill>
                  <a:latin typeface="Times New Roman" panose="02020603050405020304" pitchFamily="18" charset="0"/>
                  <a:cs typeface="Times New Roman" panose="02020603050405020304" pitchFamily="18" charset="0"/>
                </a:rPr>
                <a:t>bạc</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3" name="Picture 42">
              <a:extLst>
                <a:ext uri="{FF2B5EF4-FFF2-40B4-BE49-F238E27FC236}">
                  <a16:creationId xmlns:a16="http://schemas.microsoft.com/office/drawing/2014/main" xmlns=""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xmlns="" id="{C8AC982F-5F1C-4DBD-AD2A-FFDC19ED0C2B}"/>
              </a:ext>
            </a:extLst>
          </p:cNvPr>
          <p:cNvGrpSpPr/>
          <p:nvPr/>
        </p:nvGrpSpPr>
        <p:grpSpPr>
          <a:xfrm flipH="1">
            <a:off x="9144000" y="2282825"/>
            <a:ext cx="2133600" cy="1431925"/>
            <a:chOff x="-2312095" y="1966598"/>
            <a:chExt cx="2133600" cy="1431925"/>
          </a:xfrm>
        </p:grpSpPr>
        <p:sp>
          <p:nvSpPr>
            <p:cNvPr id="45" name="Speech Bubble: Rectangle with Corners Rounded 44">
              <a:extLst>
                <a:ext uri="{FF2B5EF4-FFF2-40B4-BE49-F238E27FC236}">
                  <a16:creationId xmlns:a16="http://schemas.microsoft.com/office/drawing/2014/main" xmlns="" id="{FA301BAE-EABF-4823-A77C-08256DF60184}"/>
                </a:ext>
              </a:extLst>
            </p:cNvPr>
            <p:cNvSpPr/>
            <p:nvPr/>
          </p:nvSpPr>
          <p:spPr>
            <a:xfrm>
              <a:off x="-2312095" y="1966598"/>
              <a:ext cx="2133600" cy="681352"/>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Đề</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cao</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lối</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trọng</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ân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nghĩa</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6" name="Picture 45">
              <a:extLst>
                <a:ext uri="{FF2B5EF4-FFF2-40B4-BE49-F238E27FC236}">
                  <a16:creationId xmlns:a16="http://schemas.microsoft.com/office/drawing/2014/main" xmlns=""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xmlns="" id="{7055A351-8018-43CC-AF85-72E9B10CD70C}"/>
              </a:ext>
            </a:extLst>
          </p:cNvPr>
          <p:cNvGrpSpPr/>
          <p:nvPr/>
        </p:nvGrpSpPr>
        <p:grpSpPr>
          <a:xfrm flipH="1">
            <a:off x="8598568" y="3398523"/>
            <a:ext cx="2679032" cy="1592577"/>
            <a:chOff x="-2312095" y="1805946"/>
            <a:chExt cx="2679032" cy="1592577"/>
          </a:xfrm>
        </p:grpSpPr>
        <p:sp>
          <p:nvSpPr>
            <p:cNvPr id="48" name="Speech Bubble: Rectangle with Corners Rounded 47">
              <a:extLst>
                <a:ext uri="{FF2B5EF4-FFF2-40B4-BE49-F238E27FC236}">
                  <a16:creationId xmlns:a16="http://schemas.microsoft.com/office/drawing/2014/main" xmlns="" id="{8759F8F5-EA73-4ECF-8396-C55219BE69C7}"/>
                </a:ext>
              </a:extLst>
            </p:cNvPr>
            <p:cNvSpPr/>
            <p:nvPr/>
          </p:nvSpPr>
          <p:spPr>
            <a:xfrm>
              <a:off x="-2312095" y="1805946"/>
              <a:ext cx="2679032" cy="842004"/>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Nhắc</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nhở</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tình</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nghĩa</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trước</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sau</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9" name="Picture 48">
              <a:extLst>
                <a:ext uri="{FF2B5EF4-FFF2-40B4-BE49-F238E27FC236}">
                  <a16:creationId xmlns:a16="http://schemas.microsoft.com/office/drawing/2014/main" xmlns=""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4829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2"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1+#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8000" fill="hold"/>
                                        <p:tgtEl>
                                          <p:spTgt spid="39"/>
                                        </p:tgtEl>
                                        <p:attrNameLst>
                                          <p:attrName>ppt_x</p:attrName>
                                        </p:attrNameLst>
                                      </p:cBhvr>
                                      <p:tavLst>
                                        <p:tav tm="0">
                                          <p:val>
                                            <p:strVal val="1+#ppt_w/2"/>
                                          </p:val>
                                        </p:tav>
                                        <p:tav tm="100000">
                                          <p:val>
                                            <p:strVal val="#ppt_x"/>
                                          </p:val>
                                        </p:tav>
                                      </p:tavLst>
                                    </p:anim>
                                    <p:anim calcmode="lin" valueType="num">
                                      <p:cBhvr additive="base">
                                        <p:cTn id="25" dur="8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0000" fill="hold"/>
                                        <p:tgtEl>
                                          <p:spTgt spid="44"/>
                                        </p:tgtEl>
                                        <p:attrNameLst>
                                          <p:attrName>ppt_x</p:attrName>
                                        </p:attrNameLst>
                                      </p:cBhvr>
                                      <p:tavLst>
                                        <p:tav tm="0">
                                          <p:val>
                                            <p:strVal val="0-#ppt_w/2"/>
                                          </p:val>
                                        </p:tav>
                                        <p:tav tm="100000">
                                          <p:val>
                                            <p:strVal val="#ppt_x"/>
                                          </p:val>
                                        </p:tav>
                                      </p:tavLst>
                                    </p:anim>
                                    <p:anim calcmode="lin" valueType="num">
                                      <p:cBhvr additive="base">
                                        <p:cTn id="29" dur="10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2000" fill="hold"/>
                                        <p:tgtEl>
                                          <p:spTgt spid="47"/>
                                        </p:tgtEl>
                                        <p:attrNameLst>
                                          <p:attrName>ppt_x</p:attrName>
                                        </p:attrNameLst>
                                      </p:cBhvr>
                                      <p:tavLst>
                                        <p:tav tm="0">
                                          <p:val>
                                            <p:strVal val="0-#ppt_w/2"/>
                                          </p:val>
                                        </p:tav>
                                        <p:tav tm="100000">
                                          <p:val>
                                            <p:strVal val="#ppt_x"/>
                                          </p:val>
                                        </p:tav>
                                      </p:tavLst>
                                    </p:anim>
                                    <p:anim calcmode="lin" valueType="num">
                                      <p:cBhvr additive="base">
                                        <p:cTn id="33" dur="12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Funnel chart&#10;&#10;Description automatically generated with medium confidence">
            <a:extLst>
              <a:ext uri="{FF2B5EF4-FFF2-40B4-BE49-F238E27FC236}">
                <a16:creationId xmlns:a16="http://schemas.microsoft.com/office/drawing/2014/main" xmlns="" id="{84D23546-4701-6043-8B1B-8BBBEDF6F9F4}"/>
              </a:ext>
            </a:extLst>
          </p:cNvPr>
          <p:cNvPicPr>
            <a:picLocks noChangeAspect="1"/>
          </p:cNvPicPr>
          <p:nvPr/>
        </p:nvPicPr>
        <p:blipFill>
          <a:blip r:embed="rId4"/>
          <a:stretch>
            <a:fillRect/>
          </a:stretch>
        </p:blipFill>
        <p:spPr>
          <a:xfrm>
            <a:off x="0" y="0"/>
            <a:ext cx="9144000" cy="5143500"/>
          </a:xfrm>
          <a:prstGeom prst="rect">
            <a:avLst/>
          </a:prstGeom>
        </p:spPr>
      </p:pic>
      <p:pic>
        <p:nvPicPr>
          <p:cNvPr id="51" name="Picture 50">
            <a:extLst>
              <a:ext uri="{FF2B5EF4-FFF2-40B4-BE49-F238E27FC236}">
                <a16:creationId xmlns:a16="http://schemas.microsoft.com/office/drawing/2014/main" xmlns=""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286" y="2638417"/>
            <a:ext cx="267058" cy="2504821"/>
          </a:xfrm>
          <a:prstGeom prst="rect">
            <a:avLst/>
          </a:prstGeom>
        </p:spPr>
      </p:pic>
      <p:pic>
        <p:nvPicPr>
          <p:cNvPr id="30" name="Picture 29">
            <a:extLst>
              <a:ext uri="{FF2B5EF4-FFF2-40B4-BE49-F238E27FC236}">
                <a16:creationId xmlns:a16="http://schemas.microsoft.com/office/drawing/2014/main" xmlns=""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962" y="2552700"/>
            <a:ext cx="276225" cy="2590800"/>
          </a:xfrm>
          <a:prstGeom prst="rect">
            <a:avLst/>
          </a:prstGeom>
        </p:spPr>
      </p:pic>
      <p:pic>
        <p:nvPicPr>
          <p:cNvPr id="50" name="Picture 49">
            <a:extLst>
              <a:ext uri="{FF2B5EF4-FFF2-40B4-BE49-F238E27FC236}">
                <a16:creationId xmlns:a16="http://schemas.microsoft.com/office/drawing/2014/main" xmlns=""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640" y="3520700"/>
            <a:ext cx="175050" cy="1641849"/>
          </a:xfrm>
          <a:prstGeom prst="rect">
            <a:avLst/>
          </a:prstGeom>
        </p:spPr>
      </p:pic>
      <p:pic>
        <p:nvPicPr>
          <p:cNvPr id="53" name="Picture 52">
            <a:extLst>
              <a:ext uri="{FF2B5EF4-FFF2-40B4-BE49-F238E27FC236}">
                <a16:creationId xmlns:a16="http://schemas.microsoft.com/office/drawing/2014/main" xmlns=""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8507" y="1366315"/>
            <a:ext cx="781778" cy="542901"/>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63523" y="2647950"/>
            <a:ext cx="336551" cy="568325"/>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2110" y="2265304"/>
            <a:ext cx="345053" cy="582685"/>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6623" y="2385957"/>
            <a:ext cx="2482924" cy="1862193"/>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3400" y="1118683"/>
            <a:ext cx="1454707" cy="2194560"/>
          </a:xfrm>
          <a:prstGeom prst="rect">
            <a:avLst/>
          </a:prstGeom>
        </p:spPr>
      </p:pic>
      <p:grpSp>
        <p:nvGrpSpPr>
          <p:cNvPr id="27" name="Group 26">
            <a:extLst>
              <a:ext uri="{FF2B5EF4-FFF2-40B4-BE49-F238E27FC236}">
                <a16:creationId xmlns:a16="http://schemas.microsoft.com/office/drawing/2014/main" xmlns="" id="{39C23D9B-84DE-4B7A-911F-1878CD20446D}"/>
              </a:ext>
            </a:extLst>
          </p:cNvPr>
          <p:cNvGrpSpPr/>
          <p:nvPr/>
        </p:nvGrpSpPr>
        <p:grpSpPr>
          <a:xfrm flipH="1">
            <a:off x="8373979" y="3578225"/>
            <a:ext cx="2903621" cy="1422144"/>
            <a:chOff x="-2312095" y="1976379"/>
            <a:chExt cx="2903621" cy="1422144"/>
          </a:xfrm>
        </p:grpSpPr>
        <p:sp>
          <p:nvSpPr>
            <p:cNvPr id="3" name="Speech Bubble: Rectangle with Corners Rounded 2">
              <a:extLst>
                <a:ext uri="{FF2B5EF4-FFF2-40B4-BE49-F238E27FC236}">
                  <a16:creationId xmlns:a16="http://schemas.microsoft.com/office/drawing/2014/main" xmlns="" id="{C80D90BE-243B-4CC2-9897-DC2567470CDA}"/>
                </a:ext>
              </a:extLst>
            </p:cNvPr>
            <p:cNvSpPr/>
            <p:nvPr/>
          </p:nvSpPr>
          <p:spPr>
            <a:xfrm>
              <a:off x="-2312095" y="1976379"/>
              <a:ext cx="2903621" cy="671571"/>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Nghèo</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khó</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rất</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tham</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lam,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độc</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ác</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bội</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bạc</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9251" y="911225"/>
            <a:ext cx="2691443" cy="1371600"/>
          </a:xfrm>
          <a:prstGeom prst="rect">
            <a:avLst/>
          </a:prstGeom>
        </p:spPr>
      </p:pic>
      <p:sp>
        <p:nvSpPr>
          <p:cNvPr id="7" name="TextBox 6"/>
          <p:cNvSpPr txBox="1"/>
          <p:nvPr/>
        </p:nvSpPr>
        <p:spPr>
          <a:xfrm>
            <a:off x="304800" y="285750"/>
            <a:ext cx="38862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Bà</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vợ</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ông</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lão</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người</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như</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thế</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nào</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36" name="Group 35">
            <a:extLst>
              <a:ext uri="{FF2B5EF4-FFF2-40B4-BE49-F238E27FC236}">
                <a16:creationId xmlns:a16="http://schemas.microsoft.com/office/drawing/2014/main" xmlns="" id="{EA94EE4C-DC84-4124-A9D4-9D6529BF4EDC}"/>
              </a:ext>
            </a:extLst>
          </p:cNvPr>
          <p:cNvGrpSpPr/>
          <p:nvPr/>
        </p:nvGrpSpPr>
        <p:grpSpPr>
          <a:xfrm flipH="1">
            <a:off x="5455920" y="314322"/>
            <a:ext cx="1554480" cy="776289"/>
            <a:chOff x="-1732975" y="2265304"/>
            <a:chExt cx="1554480" cy="776289"/>
          </a:xfrm>
        </p:grpSpPr>
        <p:sp>
          <p:nvSpPr>
            <p:cNvPr id="37" name="Speech Bubble: Rectangle with Corners Rounded 36">
              <a:extLst>
                <a:ext uri="{FF2B5EF4-FFF2-40B4-BE49-F238E27FC236}">
                  <a16:creationId xmlns:a16="http://schemas.microsoft.com/office/drawing/2014/main" xmlns=""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D.right</a:t>
              </a:r>
              <a:endParaRPr kumimoji="0" lang="vi-VN"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8" name="Picture 37">
              <a:extLst>
                <a:ext uri="{FF2B5EF4-FFF2-40B4-BE49-F238E27FC236}">
                  <a16:creationId xmlns:a16="http://schemas.microsoft.com/office/drawing/2014/main" xmlns=""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xmlns="" id="{98418B5F-CE4A-4DBA-A4BC-305D0001CD6E}"/>
              </a:ext>
            </a:extLst>
          </p:cNvPr>
          <p:cNvGrpSpPr/>
          <p:nvPr/>
        </p:nvGrpSpPr>
        <p:grpSpPr>
          <a:xfrm>
            <a:off x="-2133600" y="2152892"/>
            <a:ext cx="2133600" cy="1333258"/>
            <a:chOff x="-2312095" y="2065265"/>
            <a:chExt cx="2133600" cy="1333258"/>
          </a:xfrm>
        </p:grpSpPr>
        <p:sp>
          <p:nvSpPr>
            <p:cNvPr id="40" name="Speech Bubble: Rectangle with Corners Rounded 39">
              <a:extLst>
                <a:ext uri="{FF2B5EF4-FFF2-40B4-BE49-F238E27FC236}">
                  <a16:creationId xmlns:a16="http://schemas.microsoft.com/office/drawing/2014/main" xmlns="" id="{2461C522-FF0F-436E-8533-BD3D2DC10B53}"/>
                </a:ext>
              </a:extLst>
            </p:cNvPr>
            <p:cNvSpPr/>
            <p:nvPr/>
          </p:nvSpPr>
          <p:spPr>
            <a:xfrm>
              <a:off x="-2312095" y="2065265"/>
              <a:ext cx="2133600" cy="582685"/>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Nghèo</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khó</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nhưng</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tốt</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bụng</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3" name="Picture 42">
              <a:extLst>
                <a:ext uri="{FF2B5EF4-FFF2-40B4-BE49-F238E27FC236}">
                  <a16:creationId xmlns:a16="http://schemas.microsoft.com/office/drawing/2014/main" xmlns=""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xmlns="" id="{C8AC982F-5F1C-4DBD-AD2A-FFDC19ED0C2B}"/>
              </a:ext>
            </a:extLst>
          </p:cNvPr>
          <p:cNvGrpSpPr/>
          <p:nvPr/>
        </p:nvGrpSpPr>
        <p:grpSpPr>
          <a:xfrm flipH="1">
            <a:off x="9144000" y="2282825"/>
            <a:ext cx="2133600" cy="1422144"/>
            <a:chOff x="-2312095" y="1976379"/>
            <a:chExt cx="2133600" cy="1422144"/>
          </a:xfrm>
        </p:grpSpPr>
        <p:sp>
          <p:nvSpPr>
            <p:cNvPr id="45" name="Speech Bubble: Rectangle with Corners Rounded 44">
              <a:extLst>
                <a:ext uri="{FF2B5EF4-FFF2-40B4-BE49-F238E27FC236}">
                  <a16:creationId xmlns:a16="http://schemas.microsoft.com/office/drawing/2014/main" xmlns="" id="{FA301BAE-EABF-4823-A77C-08256DF60184}"/>
                </a:ext>
              </a:extLst>
            </p:cNvPr>
            <p:cNvSpPr/>
            <p:nvPr/>
          </p:nvSpPr>
          <p:spPr>
            <a:xfrm>
              <a:off x="-2312095" y="1976379"/>
              <a:ext cx="2133600" cy="671571"/>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Giàu</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nhưng</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tham</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lam</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6" name="Picture 45">
              <a:extLst>
                <a:ext uri="{FF2B5EF4-FFF2-40B4-BE49-F238E27FC236}">
                  <a16:creationId xmlns:a16="http://schemas.microsoft.com/office/drawing/2014/main" xmlns=""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xmlns="" id="{7055A351-8018-43CC-AF85-72E9B10CD70C}"/>
              </a:ext>
            </a:extLst>
          </p:cNvPr>
          <p:cNvGrpSpPr/>
          <p:nvPr/>
        </p:nvGrpSpPr>
        <p:grpSpPr>
          <a:xfrm>
            <a:off x="-2133600" y="3667111"/>
            <a:ext cx="2438400" cy="1333258"/>
            <a:chOff x="-2312095" y="2065265"/>
            <a:chExt cx="2438400" cy="1333258"/>
          </a:xfrm>
        </p:grpSpPr>
        <p:sp>
          <p:nvSpPr>
            <p:cNvPr id="48" name="Speech Bubble: Rectangle with Corners Rounded 47">
              <a:extLst>
                <a:ext uri="{FF2B5EF4-FFF2-40B4-BE49-F238E27FC236}">
                  <a16:creationId xmlns:a16="http://schemas.microsoft.com/office/drawing/2014/main" xmlns="" id="{8759F8F5-EA73-4ECF-8396-C55219BE69C7}"/>
                </a:ext>
              </a:extLst>
            </p:cNvPr>
            <p:cNvSpPr/>
            <p:nvPr/>
          </p:nvSpPr>
          <p:spPr>
            <a:xfrm>
              <a:off x="-2312095" y="2065265"/>
              <a:ext cx="2438400" cy="582685"/>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 Gian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xảo</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chuyên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lừa</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đảo</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khác</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9" name="Picture 48">
              <a:extLst>
                <a:ext uri="{FF2B5EF4-FFF2-40B4-BE49-F238E27FC236}">
                  <a16:creationId xmlns:a16="http://schemas.microsoft.com/office/drawing/2014/main" xmlns=""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81712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8"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0-#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3000" fill="hold"/>
                                        <p:tgtEl>
                                          <p:spTgt spid="39"/>
                                        </p:tgtEl>
                                        <p:attrNameLst>
                                          <p:attrName>ppt_x</p:attrName>
                                        </p:attrNameLst>
                                      </p:cBhvr>
                                      <p:tavLst>
                                        <p:tav tm="0">
                                          <p:val>
                                            <p:strVal val="1+#ppt_w/2"/>
                                          </p:val>
                                        </p:tav>
                                        <p:tav tm="100000">
                                          <p:val>
                                            <p:strVal val="#ppt_x"/>
                                          </p:val>
                                        </p:tav>
                                      </p:tavLst>
                                    </p:anim>
                                    <p:anim calcmode="lin" valueType="num">
                                      <p:cBhvr additive="base">
                                        <p:cTn id="25" dur="13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2"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1+#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Funnel chart&#10;&#10;Description automatically generated with medium confidence">
            <a:extLst>
              <a:ext uri="{FF2B5EF4-FFF2-40B4-BE49-F238E27FC236}">
                <a16:creationId xmlns:a16="http://schemas.microsoft.com/office/drawing/2014/main" xmlns="" id="{B5A2B82F-3640-4F4E-A220-ED7A2CA144DE}"/>
              </a:ext>
            </a:extLst>
          </p:cNvPr>
          <p:cNvPicPr>
            <a:picLocks noChangeAspect="1"/>
          </p:cNvPicPr>
          <p:nvPr/>
        </p:nvPicPr>
        <p:blipFill>
          <a:blip r:embed="rId4"/>
          <a:stretch>
            <a:fillRect/>
          </a:stretch>
        </p:blipFill>
        <p:spPr>
          <a:xfrm>
            <a:off x="0" y="0"/>
            <a:ext cx="9144000" cy="5143500"/>
          </a:xfrm>
          <a:prstGeom prst="rect">
            <a:avLst/>
          </a:prstGeom>
        </p:spPr>
      </p:pic>
      <p:pic>
        <p:nvPicPr>
          <p:cNvPr id="51" name="Picture 50">
            <a:extLst>
              <a:ext uri="{FF2B5EF4-FFF2-40B4-BE49-F238E27FC236}">
                <a16:creationId xmlns:a16="http://schemas.microsoft.com/office/drawing/2014/main" xmlns=""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286" y="2638417"/>
            <a:ext cx="267058" cy="2504821"/>
          </a:xfrm>
          <a:prstGeom prst="rect">
            <a:avLst/>
          </a:prstGeom>
        </p:spPr>
      </p:pic>
      <p:pic>
        <p:nvPicPr>
          <p:cNvPr id="30" name="Picture 29">
            <a:extLst>
              <a:ext uri="{FF2B5EF4-FFF2-40B4-BE49-F238E27FC236}">
                <a16:creationId xmlns:a16="http://schemas.microsoft.com/office/drawing/2014/main" xmlns=""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962" y="2552700"/>
            <a:ext cx="276225" cy="2590800"/>
          </a:xfrm>
          <a:prstGeom prst="rect">
            <a:avLst/>
          </a:prstGeom>
        </p:spPr>
      </p:pic>
      <p:pic>
        <p:nvPicPr>
          <p:cNvPr id="50" name="Picture 49">
            <a:extLst>
              <a:ext uri="{FF2B5EF4-FFF2-40B4-BE49-F238E27FC236}">
                <a16:creationId xmlns:a16="http://schemas.microsoft.com/office/drawing/2014/main" xmlns=""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640" y="3520700"/>
            <a:ext cx="175050" cy="1641849"/>
          </a:xfrm>
          <a:prstGeom prst="rect">
            <a:avLst/>
          </a:prstGeom>
        </p:spPr>
      </p:pic>
      <p:pic>
        <p:nvPicPr>
          <p:cNvPr id="53" name="Picture 52">
            <a:extLst>
              <a:ext uri="{FF2B5EF4-FFF2-40B4-BE49-F238E27FC236}">
                <a16:creationId xmlns:a16="http://schemas.microsoft.com/office/drawing/2014/main" xmlns=""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8507" y="1366315"/>
            <a:ext cx="781778" cy="542901"/>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63523" y="2647950"/>
            <a:ext cx="336551" cy="568325"/>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2110" y="2265304"/>
            <a:ext cx="345053" cy="582685"/>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6623" y="2385957"/>
            <a:ext cx="2482924" cy="1862193"/>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3400" y="1118683"/>
            <a:ext cx="1454707" cy="2194560"/>
          </a:xfrm>
          <a:prstGeom prst="rect">
            <a:avLst/>
          </a:prstGeom>
        </p:spPr>
      </p:pic>
      <p:grpSp>
        <p:nvGrpSpPr>
          <p:cNvPr id="27" name="Group 26">
            <a:extLst>
              <a:ext uri="{FF2B5EF4-FFF2-40B4-BE49-F238E27FC236}">
                <a16:creationId xmlns:a16="http://schemas.microsoft.com/office/drawing/2014/main" xmlns="" id="{39C23D9B-84DE-4B7A-911F-1878CD20446D}"/>
              </a:ext>
            </a:extLst>
          </p:cNvPr>
          <p:cNvGrpSpPr/>
          <p:nvPr/>
        </p:nvGrpSpPr>
        <p:grpSpPr>
          <a:xfrm>
            <a:off x="-2510830" y="3518275"/>
            <a:ext cx="2951674" cy="1482094"/>
            <a:chOff x="-2689325" y="1916429"/>
            <a:chExt cx="2951674" cy="1482094"/>
          </a:xfrm>
        </p:grpSpPr>
        <p:sp>
          <p:nvSpPr>
            <p:cNvPr id="3" name="Speech Bubble: Rectangle with Corners Rounded 2">
              <a:extLst>
                <a:ext uri="{FF2B5EF4-FFF2-40B4-BE49-F238E27FC236}">
                  <a16:creationId xmlns:a16="http://schemas.microsoft.com/office/drawing/2014/main" xmlns="" id="{C80D90BE-243B-4CC2-9897-DC2567470CDA}"/>
                </a:ext>
              </a:extLst>
            </p:cNvPr>
            <p:cNvSpPr/>
            <p:nvPr/>
          </p:nvSpPr>
          <p:spPr>
            <a:xfrm>
              <a:off x="-2689325" y="1916429"/>
              <a:ext cx="2951674" cy="731521"/>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lão</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rất</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tham</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lam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ham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muốn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quyền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lực</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9251" y="911225"/>
            <a:ext cx="2691443" cy="1371600"/>
          </a:xfrm>
          <a:prstGeom prst="rect">
            <a:avLst/>
          </a:prstGeom>
        </p:spPr>
      </p:pic>
      <p:sp>
        <p:nvSpPr>
          <p:cNvPr id="7" name="TextBox 6"/>
          <p:cNvSpPr txBox="1"/>
          <p:nvPr/>
        </p:nvSpPr>
        <p:spPr>
          <a:xfrm>
            <a:off x="304800" y="285750"/>
            <a:ext cx="3886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Việc</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bà</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lão</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2400" b="1" kern="1200" dirty="0" err="1">
                <a:solidFill>
                  <a:prstClr val="white"/>
                </a:solidFill>
                <a:latin typeface="Times New Roman" panose="02020603050405020304" pitchFamily="18" charset="0"/>
                <a:ea typeface="+mn-ea"/>
                <a:cs typeface="Times New Roman" panose="02020603050405020304" pitchFamily="18" charset="0"/>
              </a:rPr>
              <a:t>yêu</a:t>
            </a:r>
            <a:r>
              <a:rPr lang="en-US" sz="2400" b="1" kern="1200" dirty="0">
                <a:solidFill>
                  <a:prstClr val="white"/>
                </a:solidFill>
                <a:latin typeface="Times New Roman" panose="02020603050405020304" pitchFamily="18" charset="0"/>
                <a:ea typeface="+mn-ea"/>
                <a:cs typeface="Times New Roman" panose="02020603050405020304" pitchFamily="18" charset="0"/>
              </a:rPr>
              <a:t> </a:t>
            </a:r>
            <a:r>
              <a:rPr lang="en-US" sz="2400" b="1" kern="1200" dirty="0" err="1">
                <a:solidFill>
                  <a:prstClr val="white"/>
                </a:solidFill>
                <a:latin typeface="Times New Roman" panose="02020603050405020304" pitchFamily="18" charset="0"/>
                <a:ea typeface="+mn-ea"/>
                <a:cs typeface="Times New Roman" panose="02020603050405020304" pitchFamily="18" charset="0"/>
              </a:rPr>
              <a:t>cầu</a:t>
            </a:r>
            <a:r>
              <a:rPr lang="en-US" sz="2400" b="1" kern="1200" dirty="0">
                <a:solidFill>
                  <a:prstClr val="white"/>
                </a:solidFill>
                <a:latin typeface="Times New Roman" panose="02020603050405020304" pitchFamily="18" charset="0"/>
                <a:ea typeface="+mn-ea"/>
                <a:cs typeface="Times New Roman" panose="02020603050405020304" pitchFamily="18" charset="0"/>
              </a:rPr>
              <a:t> </a:t>
            </a:r>
            <a:r>
              <a:rPr lang="en-US" sz="2400" b="1" kern="1200" dirty="0" err="1">
                <a:solidFill>
                  <a:prstClr val="white"/>
                </a:solidFill>
                <a:latin typeface="Times New Roman" panose="02020603050405020304" pitchFamily="18" charset="0"/>
                <a:ea typeface="+mn-ea"/>
                <a:cs typeface="Times New Roman" panose="02020603050405020304" pitchFamily="18" charset="0"/>
              </a:rPr>
              <a:t>cá</a:t>
            </a:r>
            <a:r>
              <a:rPr lang="en-US" sz="2400" b="1" kern="1200" dirty="0">
                <a:solidFill>
                  <a:prstClr val="white"/>
                </a:solidFill>
                <a:latin typeface="Times New Roman" panose="02020603050405020304" pitchFamily="18" charset="0"/>
                <a:ea typeface="+mn-ea"/>
                <a:cs typeface="Times New Roman" panose="02020603050405020304" pitchFamily="18" charset="0"/>
              </a:rPr>
              <a:t> </a:t>
            </a:r>
            <a:r>
              <a:rPr lang="en-US" sz="2400" b="1" kern="1200" dirty="0" err="1">
                <a:solidFill>
                  <a:prstClr val="white"/>
                </a:solidFill>
                <a:latin typeface="Times New Roman" panose="02020603050405020304" pitchFamily="18" charset="0"/>
                <a:ea typeface="+mn-ea"/>
                <a:cs typeface="Times New Roman" panose="02020603050405020304" pitchFamily="18" charset="0"/>
              </a:rPr>
              <a:t>vàng</a:t>
            </a:r>
            <a:r>
              <a:rPr lang="en-US" sz="2400" b="1" kern="1200" dirty="0">
                <a:solidFill>
                  <a:prstClr val="white"/>
                </a:solidFill>
                <a:latin typeface="Times New Roman" panose="02020603050405020304" pitchFamily="18" charset="0"/>
                <a:ea typeface="+mn-ea"/>
                <a:cs typeface="Times New Roman" panose="02020603050405020304" pitchFamily="18" charset="0"/>
              </a:rPr>
              <a:t> </a:t>
            </a:r>
            <a:r>
              <a:rPr lang="en-US" sz="2400" b="1" kern="1200" dirty="0" err="1">
                <a:solidFill>
                  <a:prstClr val="white"/>
                </a:solidFill>
                <a:latin typeface="Times New Roman" panose="02020603050405020304" pitchFamily="18" charset="0"/>
                <a:ea typeface="+mn-ea"/>
                <a:cs typeface="Times New Roman" panose="02020603050405020304" pitchFamily="18" charset="0"/>
              </a:rPr>
              <a:t>thực</a:t>
            </a:r>
            <a:r>
              <a:rPr lang="en-US" sz="2400" b="1" kern="1200" dirty="0">
                <a:solidFill>
                  <a:prstClr val="white"/>
                </a:solidFill>
                <a:latin typeface="Times New Roman" panose="02020603050405020304" pitchFamily="18" charset="0"/>
                <a:ea typeface="+mn-ea"/>
                <a:cs typeface="Times New Roman" panose="02020603050405020304" pitchFamily="18" charset="0"/>
              </a:rPr>
              <a:t> </a:t>
            </a:r>
            <a:r>
              <a:rPr lang="en-US" sz="2400" b="1" kern="1200" dirty="0" err="1">
                <a:solidFill>
                  <a:prstClr val="white"/>
                </a:solidFill>
                <a:latin typeface="Times New Roman" panose="02020603050405020304" pitchFamily="18" charset="0"/>
                <a:ea typeface="+mn-ea"/>
                <a:cs typeface="Times New Roman" panose="02020603050405020304" pitchFamily="18" charset="0"/>
              </a:rPr>
              <a:t>hiện</a:t>
            </a:r>
            <a:r>
              <a:rPr lang="en-US" sz="2400" b="1" kern="1200" dirty="0">
                <a:solidFill>
                  <a:prstClr val="white"/>
                </a:solidFill>
                <a:latin typeface="Times New Roman" panose="02020603050405020304" pitchFamily="18" charset="0"/>
                <a:ea typeface="+mn-ea"/>
                <a:cs typeface="Times New Roman" panose="02020603050405020304" pitchFamily="18" charset="0"/>
              </a:rPr>
              <a:t> </a:t>
            </a:r>
            <a:r>
              <a:rPr lang="en-US" sz="2400" b="1" kern="1200" dirty="0" err="1">
                <a:solidFill>
                  <a:prstClr val="white"/>
                </a:solidFill>
                <a:latin typeface="Times New Roman" panose="02020603050405020304" pitchFamily="18" charset="0"/>
                <a:ea typeface="+mn-ea"/>
                <a:cs typeface="Times New Roman" panose="02020603050405020304" pitchFamily="18" charset="0"/>
              </a:rPr>
              <a:t>nhiều</a:t>
            </a:r>
            <a:r>
              <a:rPr lang="en-US" sz="2400" b="1" kern="1200" dirty="0">
                <a:solidFill>
                  <a:prstClr val="white"/>
                </a:solidFill>
                <a:latin typeface="Times New Roman" panose="02020603050405020304" pitchFamily="18" charset="0"/>
                <a:ea typeface="+mn-ea"/>
                <a:cs typeface="Times New Roman" panose="02020603050405020304" pitchFamily="18" charset="0"/>
              </a:rPr>
              <a:t> </a:t>
            </a:r>
            <a:r>
              <a:rPr lang="en-US" sz="2400" b="1" kern="1200" dirty="0" err="1">
                <a:solidFill>
                  <a:prstClr val="white"/>
                </a:solidFill>
                <a:latin typeface="Times New Roman" panose="02020603050405020304" pitchFamily="18" charset="0"/>
                <a:ea typeface="+mn-ea"/>
                <a:cs typeface="Times New Roman" panose="02020603050405020304" pitchFamily="18" charset="0"/>
              </a:rPr>
              <a:t>yêu</a:t>
            </a:r>
            <a:r>
              <a:rPr lang="en-US" sz="2400" b="1" kern="1200" dirty="0">
                <a:solidFill>
                  <a:prstClr val="white"/>
                </a:solidFill>
                <a:latin typeface="Times New Roman" panose="02020603050405020304" pitchFamily="18" charset="0"/>
                <a:ea typeface="+mn-ea"/>
                <a:cs typeface="Times New Roman" panose="02020603050405020304" pitchFamily="18" charset="0"/>
              </a:rPr>
              <a:t> </a:t>
            </a:r>
            <a:r>
              <a:rPr lang="en-US" sz="2400" b="1" kern="1200" dirty="0" err="1">
                <a:solidFill>
                  <a:prstClr val="white"/>
                </a:solidFill>
                <a:latin typeface="Times New Roman" panose="02020603050405020304" pitchFamily="18" charset="0"/>
                <a:ea typeface="+mn-ea"/>
                <a:cs typeface="Times New Roman" panose="02020603050405020304" pitchFamily="18" charset="0"/>
              </a:rPr>
              <a:t>cầu</a:t>
            </a:r>
            <a:r>
              <a:rPr lang="en-US" sz="2400" b="1" kern="1200" dirty="0">
                <a:solidFill>
                  <a:prstClr val="white"/>
                </a:solidFill>
                <a:latin typeface="Times New Roman" panose="02020603050405020304" pitchFamily="18" charset="0"/>
                <a:ea typeface="+mn-ea"/>
                <a:cs typeface="Times New Roman" panose="02020603050405020304" pitchFamily="18" charset="0"/>
              </a:rPr>
              <a:t> </a:t>
            </a:r>
            <a:r>
              <a:rPr lang="en-US" sz="2400" b="1" kern="1200" dirty="0" err="1">
                <a:solidFill>
                  <a:prstClr val="white"/>
                </a:solidFill>
                <a:latin typeface="Times New Roman" panose="02020603050405020304" pitchFamily="18" charset="0"/>
                <a:ea typeface="+mn-ea"/>
                <a:cs typeface="Times New Roman" panose="02020603050405020304" pitchFamily="18" charset="0"/>
              </a:rPr>
              <a:t>quá</a:t>
            </a:r>
            <a:r>
              <a:rPr lang="en-US" sz="2400" b="1" kern="1200" dirty="0">
                <a:solidFill>
                  <a:prstClr val="white"/>
                </a:solidFill>
                <a:latin typeface="Times New Roman" panose="02020603050405020304" pitchFamily="18" charset="0"/>
                <a:ea typeface="+mn-ea"/>
                <a:cs typeface="Times New Roman" panose="02020603050405020304" pitchFamily="18" charset="0"/>
              </a:rPr>
              <a:t> </a:t>
            </a:r>
            <a:r>
              <a:rPr lang="en-US" sz="2400" b="1" kern="1200" dirty="0" err="1">
                <a:solidFill>
                  <a:prstClr val="white"/>
                </a:solidFill>
                <a:latin typeface="Times New Roman" panose="02020603050405020304" pitchFamily="18" charset="0"/>
                <a:ea typeface="+mn-ea"/>
                <a:cs typeface="Times New Roman" panose="02020603050405020304" pitchFamily="18" charset="0"/>
              </a:rPr>
              <a:t>đáng</a:t>
            </a:r>
            <a:r>
              <a:rPr lang="en-US" sz="2400" b="1" kern="1200" dirty="0">
                <a:solidFill>
                  <a:prstClr val="white"/>
                </a:solidFill>
                <a:latin typeface="Times New Roman" panose="02020603050405020304" pitchFamily="18" charset="0"/>
                <a:ea typeface="+mn-ea"/>
                <a:cs typeface="Times New Roman" panose="02020603050405020304" pitchFamily="18" charset="0"/>
              </a:rPr>
              <a:t> </a:t>
            </a:r>
            <a:r>
              <a:rPr lang="en-US" sz="2400" b="1" kern="1200" dirty="0" err="1">
                <a:solidFill>
                  <a:prstClr val="white"/>
                </a:solidFill>
                <a:latin typeface="Times New Roman" panose="02020603050405020304" pitchFamily="18" charset="0"/>
                <a:ea typeface="+mn-ea"/>
                <a:cs typeface="Times New Roman" panose="02020603050405020304" pitchFamily="18" charset="0"/>
              </a:rPr>
              <a:t>chứng</a:t>
            </a:r>
            <a:r>
              <a:rPr lang="en-US" sz="2400" b="1" kern="1200" dirty="0">
                <a:solidFill>
                  <a:prstClr val="white"/>
                </a:solidFill>
                <a:latin typeface="Times New Roman" panose="02020603050405020304" pitchFamily="18" charset="0"/>
                <a:ea typeface="+mn-ea"/>
                <a:cs typeface="Times New Roman" panose="02020603050405020304" pitchFamily="18" charset="0"/>
              </a:rPr>
              <a:t> </a:t>
            </a:r>
            <a:r>
              <a:rPr lang="en-US" sz="2400" b="1" kern="1200" dirty="0" err="1">
                <a:solidFill>
                  <a:prstClr val="white"/>
                </a:solidFill>
                <a:latin typeface="Times New Roman" panose="02020603050405020304" pitchFamily="18" charset="0"/>
                <a:ea typeface="+mn-ea"/>
                <a:cs typeface="Times New Roman" panose="02020603050405020304" pitchFamily="18" charset="0"/>
              </a:rPr>
              <a:t>tỏ</a:t>
            </a:r>
            <a:r>
              <a:rPr lang="en-US" sz="2400" b="1" kern="1200" dirty="0">
                <a:solidFill>
                  <a:prstClr val="white"/>
                </a:solidFill>
                <a:latin typeface="Times New Roman" panose="02020603050405020304" pitchFamily="18" charset="0"/>
                <a:ea typeface="+mn-ea"/>
                <a:cs typeface="Times New Roman" panose="02020603050405020304" pitchFamily="18" charset="0"/>
              </a:rPr>
              <a:t> </a:t>
            </a:r>
            <a:r>
              <a:rPr lang="en-US" sz="2400" b="1" kern="1200" dirty="0" err="1">
                <a:solidFill>
                  <a:prstClr val="white"/>
                </a:solidFill>
                <a:latin typeface="Times New Roman" panose="02020603050405020304" pitchFamily="18" charset="0"/>
                <a:ea typeface="+mn-ea"/>
                <a:cs typeface="Times New Roman" panose="02020603050405020304" pitchFamily="18" charset="0"/>
              </a:rPr>
              <a:t>điều</a:t>
            </a:r>
            <a:r>
              <a:rPr lang="en-US" sz="2400" b="1" kern="1200" dirty="0">
                <a:solidFill>
                  <a:prstClr val="white"/>
                </a:solidFill>
                <a:latin typeface="Times New Roman" panose="02020603050405020304" pitchFamily="18" charset="0"/>
                <a:ea typeface="+mn-ea"/>
                <a:cs typeface="Times New Roman" panose="02020603050405020304" pitchFamily="18" charset="0"/>
              </a:rPr>
              <a:t> </a:t>
            </a:r>
            <a:r>
              <a:rPr lang="en-US" sz="2400" b="1" kern="1200" dirty="0" err="1">
                <a:solidFill>
                  <a:prstClr val="white"/>
                </a:solidFill>
                <a:latin typeface="Times New Roman" panose="02020603050405020304" pitchFamily="18" charset="0"/>
                <a:ea typeface="+mn-ea"/>
                <a:cs typeface="Times New Roman" panose="02020603050405020304" pitchFamily="18" charset="0"/>
              </a:rPr>
              <a:t>gì</a:t>
            </a:r>
            <a:r>
              <a:rPr lang="en-US" sz="2400" b="1" kern="1200" dirty="0">
                <a:solidFill>
                  <a:prstClr val="white"/>
                </a:solidFill>
                <a:latin typeface="Times New Roman" panose="02020603050405020304" pitchFamily="18" charset="0"/>
                <a:ea typeface="+mn-ea"/>
                <a:cs typeface="Times New Roman" panose="02020603050405020304" pitchFamily="18" charset="0"/>
              </a:rPr>
              <a:t>?</a:t>
            </a:r>
            <a:endParaRPr kumimoji="0" lang="vi-VN"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36" name="Group 35">
            <a:extLst>
              <a:ext uri="{FF2B5EF4-FFF2-40B4-BE49-F238E27FC236}">
                <a16:creationId xmlns:a16="http://schemas.microsoft.com/office/drawing/2014/main" xmlns="" id="{EA94EE4C-DC84-4124-A9D4-9D6529BF4EDC}"/>
              </a:ext>
            </a:extLst>
          </p:cNvPr>
          <p:cNvGrpSpPr/>
          <p:nvPr/>
        </p:nvGrpSpPr>
        <p:grpSpPr>
          <a:xfrm flipH="1">
            <a:off x="5455920" y="314322"/>
            <a:ext cx="1554480" cy="776289"/>
            <a:chOff x="-1732975" y="2265304"/>
            <a:chExt cx="1554480" cy="776289"/>
          </a:xfrm>
        </p:grpSpPr>
        <p:sp>
          <p:nvSpPr>
            <p:cNvPr id="37" name="Speech Bubble: Rectangle with Corners Rounded 36">
              <a:extLst>
                <a:ext uri="{FF2B5EF4-FFF2-40B4-BE49-F238E27FC236}">
                  <a16:creationId xmlns:a16="http://schemas.microsoft.com/office/drawing/2014/main" xmlns=""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C.right</a:t>
              </a:r>
              <a:endParaRPr kumimoji="0" lang="vi-VN"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8" name="Picture 37">
              <a:extLst>
                <a:ext uri="{FF2B5EF4-FFF2-40B4-BE49-F238E27FC236}">
                  <a16:creationId xmlns:a16="http://schemas.microsoft.com/office/drawing/2014/main" xmlns=""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xmlns="" id="{98418B5F-CE4A-4DBA-A4BC-305D0001CD6E}"/>
              </a:ext>
            </a:extLst>
          </p:cNvPr>
          <p:cNvGrpSpPr/>
          <p:nvPr/>
        </p:nvGrpSpPr>
        <p:grpSpPr>
          <a:xfrm>
            <a:off x="-2362063" y="2004056"/>
            <a:ext cx="2362063" cy="1482094"/>
            <a:chOff x="-2540558" y="1916429"/>
            <a:chExt cx="2362063" cy="1482094"/>
          </a:xfrm>
        </p:grpSpPr>
        <p:sp>
          <p:nvSpPr>
            <p:cNvPr id="40" name="Speech Bubble: Rectangle with Corners Rounded 39">
              <a:extLst>
                <a:ext uri="{FF2B5EF4-FFF2-40B4-BE49-F238E27FC236}">
                  <a16:creationId xmlns:a16="http://schemas.microsoft.com/office/drawing/2014/main" xmlns="" id="{2461C522-FF0F-436E-8533-BD3D2DC10B53}"/>
                </a:ext>
              </a:extLst>
            </p:cNvPr>
            <p:cNvSpPr/>
            <p:nvPr/>
          </p:nvSpPr>
          <p:spPr>
            <a:xfrm>
              <a:off x="-2540558" y="1916429"/>
              <a:ext cx="2362063" cy="731521"/>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lão</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kiên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trì</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nhẫn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nại</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3" name="Picture 42">
              <a:extLst>
                <a:ext uri="{FF2B5EF4-FFF2-40B4-BE49-F238E27FC236}">
                  <a16:creationId xmlns:a16="http://schemas.microsoft.com/office/drawing/2014/main" xmlns=""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xmlns="" id="{C8AC982F-5F1C-4DBD-AD2A-FFDC19ED0C2B}"/>
              </a:ext>
            </a:extLst>
          </p:cNvPr>
          <p:cNvGrpSpPr/>
          <p:nvPr/>
        </p:nvGrpSpPr>
        <p:grpSpPr>
          <a:xfrm flipH="1">
            <a:off x="9193337" y="2385056"/>
            <a:ext cx="1795841" cy="1482094"/>
            <a:chOff x="-2012787" y="1916429"/>
            <a:chExt cx="1795841" cy="1482094"/>
          </a:xfrm>
        </p:grpSpPr>
        <p:sp>
          <p:nvSpPr>
            <p:cNvPr id="45" name="Speech Bubble: Rectangle with Corners Rounded 44">
              <a:extLst>
                <a:ext uri="{FF2B5EF4-FFF2-40B4-BE49-F238E27FC236}">
                  <a16:creationId xmlns:a16="http://schemas.microsoft.com/office/drawing/2014/main" xmlns="" id="{FA301BAE-EABF-4823-A77C-08256DF60184}"/>
                </a:ext>
              </a:extLst>
            </p:cNvPr>
            <p:cNvSpPr/>
            <p:nvPr/>
          </p:nvSpPr>
          <p:spPr>
            <a:xfrm>
              <a:off x="-2012787" y="1916429"/>
              <a:ext cx="1795841" cy="731521"/>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vàng</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rất</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tốt</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bụng</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6" name="Picture 45">
              <a:extLst>
                <a:ext uri="{FF2B5EF4-FFF2-40B4-BE49-F238E27FC236}">
                  <a16:creationId xmlns:a16="http://schemas.microsoft.com/office/drawing/2014/main" xmlns=""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xmlns="" id="{7055A351-8018-43CC-AF85-72E9B10CD70C}"/>
              </a:ext>
            </a:extLst>
          </p:cNvPr>
          <p:cNvGrpSpPr/>
          <p:nvPr/>
        </p:nvGrpSpPr>
        <p:grpSpPr>
          <a:xfrm flipH="1">
            <a:off x="9154886" y="3518275"/>
            <a:ext cx="2133600" cy="1415675"/>
            <a:chOff x="-2312095" y="1982848"/>
            <a:chExt cx="2133600" cy="1415675"/>
          </a:xfrm>
        </p:grpSpPr>
        <p:sp>
          <p:nvSpPr>
            <p:cNvPr id="48" name="Speech Bubble: Rectangle with Corners Rounded 47">
              <a:extLst>
                <a:ext uri="{FF2B5EF4-FFF2-40B4-BE49-F238E27FC236}">
                  <a16:creationId xmlns:a16="http://schemas.microsoft.com/office/drawing/2014/main" xmlns="" id="{8759F8F5-EA73-4ECF-8396-C55219BE69C7}"/>
                </a:ext>
              </a:extLst>
            </p:cNvPr>
            <p:cNvSpPr/>
            <p:nvPr/>
          </p:nvSpPr>
          <p:spPr>
            <a:xfrm>
              <a:off x="-2312095" y="1982848"/>
              <a:ext cx="2133600" cy="665102"/>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Ông</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lão</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rất</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thương</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vợ</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9" name="Picture 48">
              <a:extLst>
                <a:ext uri="{FF2B5EF4-FFF2-40B4-BE49-F238E27FC236}">
                  <a16:creationId xmlns:a16="http://schemas.microsoft.com/office/drawing/2014/main" xmlns=""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379826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2"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1+#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3000" fill="hold"/>
                                        <p:tgtEl>
                                          <p:spTgt spid="39"/>
                                        </p:tgtEl>
                                        <p:attrNameLst>
                                          <p:attrName>ppt_x</p:attrName>
                                        </p:attrNameLst>
                                      </p:cBhvr>
                                      <p:tavLst>
                                        <p:tav tm="0">
                                          <p:val>
                                            <p:strVal val="1+#ppt_w/2"/>
                                          </p:val>
                                        </p:tav>
                                        <p:tav tm="100000">
                                          <p:val>
                                            <p:strVal val="#ppt_x"/>
                                          </p:val>
                                        </p:tav>
                                      </p:tavLst>
                                    </p:anim>
                                    <p:anim calcmode="lin" valueType="num">
                                      <p:cBhvr additive="base">
                                        <p:cTn id="25" dur="13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0-#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Funnel chart&#10;&#10;Description automatically generated with medium confidence">
            <a:extLst>
              <a:ext uri="{FF2B5EF4-FFF2-40B4-BE49-F238E27FC236}">
                <a16:creationId xmlns:a16="http://schemas.microsoft.com/office/drawing/2014/main" xmlns="" id="{7113CC8D-A690-1C49-B8D0-57BAA5A55895}"/>
              </a:ext>
            </a:extLst>
          </p:cNvPr>
          <p:cNvPicPr>
            <a:picLocks noChangeAspect="1"/>
          </p:cNvPicPr>
          <p:nvPr/>
        </p:nvPicPr>
        <p:blipFill>
          <a:blip r:embed="rId4"/>
          <a:stretch>
            <a:fillRect/>
          </a:stretch>
        </p:blipFill>
        <p:spPr>
          <a:xfrm>
            <a:off x="0" y="0"/>
            <a:ext cx="9144000" cy="5143500"/>
          </a:xfrm>
          <a:prstGeom prst="rect">
            <a:avLst/>
          </a:prstGeom>
        </p:spPr>
      </p:pic>
      <p:pic>
        <p:nvPicPr>
          <p:cNvPr id="51" name="Picture 50">
            <a:extLst>
              <a:ext uri="{FF2B5EF4-FFF2-40B4-BE49-F238E27FC236}">
                <a16:creationId xmlns:a16="http://schemas.microsoft.com/office/drawing/2014/main" xmlns=""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286" y="2638417"/>
            <a:ext cx="267058" cy="2504821"/>
          </a:xfrm>
          <a:prstGeom prst="rect">
            <a:avLst/>
          </a:prstGeom>
        </p:spPr>
      </p:pic>
      <p:pic>
        <p:nvPicPr>
          <p:cNvPr id="30" name="Picture 29">
            <a:extLst>
              <a:ext uri="{FF2B5EF4-FFF2-40B4-BE49-F238E27FC236}">
                <a16:creationId xmlns:a16="http://schemas.microsoft.com/office/drawing/2014/main" xmlns=""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962" y="2552700"/>
            <a:ext cx="276225" cy="2590800"/>
          </a:xfrm>
          <a:prstGeom prst="rect">
            <a:avLst/>
          </a:prstGeom>
        </p:spPr>
      </p:pic>
      <p:pic>
        <p:nvPicPr>
          <p:cNvPr id="50" name="Picture 49">
            <a:extLst>
              <a:ext uri="{FF2B5EF4-FFF2-40B4-BE49-F238E27FC236}">
                <a16:creationId xmlns:a16="http://schemas.microsoft.com/office/drawing/2014/main" xmlns=""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640" y="3520700"/>
            <a:ext cx="175050" cy="1641849"/>
          </a:xfrm>
          <a:prstGeom prst="rect">
            <a:avLst/>
          </a:prstGeom>
        </p:spPr>
      </p:pic>
      <p:pic>
        <p:nvPicPr>
          <p:cNvPr id="53" name="Picture 52">
            <a:extLst>
              <a:ext uri="{FF2B5EF4-FFF2-40B4-BE49-F238E27FC236}">
                <a16:creationId xmlns:a16="http://schemas.microsoft.com/office/drawing/2014/main" xmlns=""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8507" y="1366315"/>
            <a:ext cx="781778" cy="542901"/>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63523" y="2647950"/>
            <a:ext cx="336551" cy="568325"/>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2110" y="2265304"/>
            <a:ext cx="345053" cy="582685"/>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6623" y="2385957"/>
            <a:ext cx="2482924" cy="1862193"/>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3400" y="1118683"/>
            <a:ext cx="1454707" cy="2194560"/>
          </a:xfrm>
          <a:prstGeom prst="rect">
            <a:avLst/>
          </a:prstGeom>
        </p:spPr>
      </p:pic>
      <p:grpSp>
        <p:nvGrpSpPr>
          <p:cNvPr id="27" name="Group 26">
            <a:extLst>
              <a:ext uri="{FF2B5EF4-FFF2-40B4-BE49-F238E27FC236}">
                <a16:creationId xmlns:a16="http://schemas.microsoft.com/office/drawing/2014/main" xmlns="" id="{39C23D9B-84DE-4B7A-911F-1878CD20446D}"/>
              </a:ext>
            </a:extLst>
          </p:cNvPr>
          <p:cNvGrpSpPr/>
          <p:nvPr/>
        </p:nvGrpSpPr>
        <p:grpSpPr>
          <a:xfrm flipH="1">
            <a:off x="9144000" y="3867150"/>
            <a:ext cx="2133600" cy="1133219"/>
            <a:chOff x="-2312095" y="2265304"/>
            <a:chExt cx="2133600" cy="1133219"/>
          </a:xfrm>
        </p:grpSpPr>
        <p:sp>
          <p:nvSpPr>
            <p:cNvPr id="3" name="Speech Bubble: Rectangle with Corners Rounded 2">
              <a:extLst>
                <a:ext uri="{FF2B5EF4-FFF2-40B4-BE49-F238E27FC236}">
                  <a16:creationId xmlns:a16="http://schemas.microsoft.com/office/drawing/2014/main" xmlns=""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Tất</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cả</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đều</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đúng</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9251" y="911225"/>
            <a:ext cx="2691443" cy="1371600"/>
          </a:xfrm>
          <a:prstGeom prst="rect">
            <a:avLst/>
          </a:prstGeom>
        </p:spPr>
      </p:pic>
      <p:sp>
        <p:nvSpPr>
          <p:cNvPr id="7" name="TextBox 6"/>
          <p:cNvSpPr txBox="1"/>
          <p:nvPr/>
        </p:nvSpPr>
        <p:spPr>
          <a:xfrm>
            <a:off x="304800" y="285750"/>
            <a:ext cx="3886200" cy="1077218"/>
          </a:xfrm>
          <a:prstGeom prst="rect">
            <a:avLst/>
          </a:prstGeom>
          <a:noFill/>
        </p:spPr>
        <p:txBody>
          <a:bodyPr wrap="square" rtlCol="0">
            <a:spAutoFit/>
          </a:bodyPr>
          <a:lstStyle/>
          <a:p>
            <a:pPr algn="ctr"/>
            <a:r>
              <a:rPr lang="en-US" sz="3200" b="1" dirty="0" err="1">
                <a:solidFill>
                  <a:srgbClr val="FFFFFF"/>
                </a:solidFill>
                <a:latin typeface="Times New Roman" panose="02020603050405020304" pitchFamily="18" charset="0"/>
                <a:cs typeface="Times New Roman" panose="02020603050405020304" pitchFamily="18" charset="0"/>
              </a:rPr>
              <a:t>Bài</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học</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rút</a:t>
            </a:r>
            <a:r>
              <a:rPr lang="en-US" sz="3200" b="1" dirty="0">
                <a:solidFill>
                  <a:srgbClr val="FFFFFF"/>
                </a:solidFill>
                <a:latin typeface="Times New Roman" panose="02020603050405020304" pitchFamily="18" charset="0"/>
                <a:cs typeface="Times New Roman" panose="02020603050405020304" pitchFamily="18" charset="0"/>
              </a:rPr>
              <a:t> ra </a:t>
            </a:r>
            <a:r>
              <a:rPr lang="en-US" sz="3200" b="1" dirty="0" err="1">
                <a:solidFill>
                  <a:srgbClr val="FFFFFF"/>
                </a:solidFill>
                <a:latin typeface="Times New Roman" panose="02020603050405020304" pitchFamily="18" charset="0"/>
                <a:cs typeface="Times New Roman" panose="02020603050405020304" pitchFamily="18" charset="0"/>
              </a:rPr>
              <a:t>từ</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truyện</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này</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là</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gì</a:t>
            </a:r>
            <a:r>
              <a:rPr lang="en-US" sz="3200" b="1" dirty="0">
                <a:solidFill>
                  <a:srgbClr val="FFFFFF"/>
                </a:solidFill>
                <a:latin typeface="Times New Roman" panose="02020603050405020304" pitchFamily="18" charset="0"/>
                <a:cs typeface="Times New Roman" panose="02020603050405020304" pitchFamily="18" charset="0"/>
              </a:rPr>
              <a:t>?</a:t>
            </a:r>
            <a:endParaRPr lang="vi-VN" sz="3200" b="1" dirty="0">
              <a:solidFill>
                <a:srgbClr val="FFFFFF"/>
              </a:solidFill>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a16="http://schemas.microsoft.com/office/drawing/2014/main" xmlns="" id="{EA94EE4C-DC84-4124-A9D4-9D6529BF4EDC}"/>
              </a:ext>
            </a:extLst>
          </p:cNvPr>
          <p:cNvGrpSpPr/>
          <p:nvPr/>
        </p:nvGrpSpPr>
        <p:grpSpPr>
          <a:xfrm flipH="1">
            <a:off x="5455920" y="314322"/>
            <a:ext cx="1554480" cy="776289"/>
            <a:chOff x="-1732975" y="2265304"/>
            <a:chExt cx="1554480" cy="776289"/>
          </a:xfrm>
        </p:grpSpPr>
        <p:sp>
          <p:nvSpPr>
            <p:cNvPr id="37" name="Speech Bubble: Rectangle with Corners Rounded 36">
              <a:extLst>
                <a:ext uri="{FF2B5EF4-FFF2-40B4-BE49-F238E27FC236}">
                  <a16:creationId xmlns:a16="http://schemas.microsoft.com/office/drawing/2014/main" xmlns=""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D.right</a:t>
              </a:r>
              <a:endParaRPr kumimoji="0" lang="vi-VN"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8" name="Picture 37">
              <a:extLst>
                <a:ext uri="{FF2B5EF4-FFF2-40B4-BE49-F238E27FC236}">
                  <a16:creationId xmlns:a16="http://schemas.microsoft.com/office/drawing/2014/main" xmlns=""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xmlns="" id="{98418B5F-CE4A-4DBA-A4BC-305D0001CD6E}"/>
              </a:ext>
            </a:extLst>
          </p:cNvPr>
          <p:cNvGrpSpPr/>
          <p:nvPr/>
        </p:nvGrpSpPr>
        <p:grpSpPr>
          <a:xfrm>
            <a:off x="-2133600" y="2004056"/>
            <a:ext cx="2482924" cy="1482094"/>
            <a:chOff x="-2312095" y="1916429"/>
            <a:chExt cx="2482924" cy="1482094"/>
          </a:xfrm>
        </p:grpSpPr>
        <p:sp>
          <p:nvSpPr>
            <p:cNvPr id="40" name="Speech Bubble: Rectangle with Corners Rounded 39">
              <a:extLst>
                <a:ext uri="{FF2B5EF4-FFF2-40B4-BE49-F238E27FC236}">
                  <a16:creationId xmlns:a16="http://schemas.microsoft.com/office/drawing/2014/main" xmlns="" id="{2461C522-FF0F-436E-8533-BD3D2DC10B53}"/>
                </a:ext>
              </a:extLst>
            </p:cNvPr>
            <p:cNvSpPr/>
            <p:nvPr/>
          </p:nvSpPr>
          <p:spPr>
            <a:xfrm>
              <a:off x="-2312095" y="1916429"/>
              <a:ext cx="2482924" cy="731521"/>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Sự</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tham</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lam,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bội</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bạc</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sẽ</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phải</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trả</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giá</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3" name="Picture 42">
              <a:extLst>
                <a:ext uri="{FF2B5EF4-FFF2-40B4-BE49-F238E27FC236}">
                  <a16:creationId xmlns:a16="http://schemas.microsoft.com/office/drawing/2014/main" xmlns=""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xmlns="" id="{C8AC982F-5F1C-4DBD-AD2A-FFDC19ED0C2B}"/>
              </a:ext>
            </a:extLst>
          </p:cNvPr>
          <p:cNvGrpSpPr/>
          <p:nvPr/>
        </p:nvGrpSpPr>
        <p:grpSpPr>
          <a:xfrm flipH="1">
            <a:off x="9144000" y="2079744"/>
            <a:ext cx="2133600" cy="1625225"/>
            <a:chOff x="-2312095" y="1773298"/>
            <a:chExt cx="2133600" cy="1625225"/>
          </a:xfrm>
        </p:grpSpPr>
        <p:sp>
          <p:nvSpPr>
            <p:cNvPr id="45" name="Speech Bubble: Rectangle with Corners Rounded 44">
              <a:extLst>
                <a:ext uri="{FF2B5EF4-FFF2-40B4-BE49-F238E27FC236}">
                  <a16:creationId xmlns:a16="http://schemas.microsoft.com/office/drawing/2014/main" xmlns="" id="{FA301BAE-EABF-4823-A77C-08256DF60184}"/>
                </a:ext>
              </a:extLst>
            </p:cNvPr>
            <p:cNvSpPr/>
            <p:nvPr/>
          </p:nvSpPr>
          <p:spPr>
            <a:xfrm>
              <a:off x="-2312095" y="1773298"/>
              <a:ext cx="2133600" cy="874652"/>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Cần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chính</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kiến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không</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nên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nhu</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nhược</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6" name="Picture 45">
              <a:extLst>
                <a:ext uri="{FF2B5EF4-FFF2-40B4-BE49-F238E27FC236}">
                  <a16:creationId xmlns:a16="http://schemas.microsoft.com/office/drawing/2014/main" xmlns=""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xmlns="" id="{7055A351-8018-43CC-AF85-72E9B10CD70C}"/>
              </a:ext>
            </a:extLst>
          </p:cNvPr>
          <p:cNvGrpSpPr/>
          <p:nvPr/>
        </p:nvGrpSpPr>
        <p:grpSpPr>
          <a:xfrm>
            <a:off x="-2133600" y="3486150"/>
            <a:ext cx="2133600" cy="1514219"/>
            <a:chOff x="-2312095" y="1884304"/>
            <a:chExt cx="2133600" cy="1514219"/>
          </a:xfrm>
        </p:grpSpPr>
        <p:sp>
          <p:nvSpPr>
            <p:cNvPr id="48" name="Speech Bubble: Rectangle with Corners Rounded 47">
              <a:extLst>
                <a:ext uri="{FF2B5EF4-FFF2-40B4-BE49-F238E27FC236}">
                  <a16:creationId xmlns:a16="http://schemas.microsoft.com/office/drawing/2014/main" xmlns="" id="{8759F8F5-EA73-4ECF-8396-C55219BE69C7}"/>
                </a:ext>
              </a:extLst>
            </p:cNvPr>
            <p:cNvSpPr/>
            <p:nvPr/>
          </p:nvSpPr>
          <p:spPr>
            <a:xfrm>
              <a:off x="-2312095" y="1884304"/>
              <a:ext cx="2133600" cy="763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Phải</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biết</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yêu</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thương</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quý</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trọng</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thân</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9" name="Picture 48">
              <a:extLst>
                <a:ext uri="{FF2B5EF4-FFF2-40B4-BE49-F238E27FC236}">
                  <a16:creationId xmlns:a16="http://schemas.microsoft.com/office/drawing/2014/main" xmlns=""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354635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8"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0-#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3000" fill="hold"/>
                                        <p:tgtEl>
                                          <p:spTgt spid="39"/>
                                        </p:tgtEl>
                                        <p:attrNameLst>
                                          <p:attrName>ppt_x</p:attrName>
                                        </p:attrNameLst>
                                      </p:cBhvr>
                                      <p:tavLst>
                                        <p:tav tm="0">
                                          <p:val>
                                            <p:strVal val="1+#ppt_w/2"/>
                                          </p:val>
                                        </p:tav>
                                        <p:tav tm="100000">
                                          <p:val>
                                            <p:strVal val="#ppt_x"/>
                                          </p:val>
                                        </p:tav>
                                      </p:tavLst>
                                    </p:anim>
                                    <p:anim calcmode="lin" valueType="num">
                                      <p:cBhvr additive="base">
                                        <p:cTn id="25" dur="13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2"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1+#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Funnel chart&#10;&#10;Description automatically generated with medium confidence">
            <a:extLst>
              <a:ext uri="{FF2B5EF4-FFF2-40B4-BE49-F238E27FC236}">
                <a16:creationId xmlns:a16="http://schemas.microsoft.com/office/drawing/2014/main" xmlns="" id="{D29C266E-4FBA-B948-AEC0-41C7F413BA0B}"/>
              </a:ext>
            </a:extLst>
          </p:cNvPr>
          <p:cNvPicPr>
            <a:picLocks noChangeAspect="1"/>
          </p:cNvPicPr>
          <p:nvPr/>
        </p:nvPicPr>
        <p:blipFill>
          <a:blip r:embed="rId4"/>
          <a:stretch>
            <a:fillRect/>
          </a:stretch>
        </p:blipFill>
        <p:spPr>
          <a:xfrm>
            <a:off x="0" y="0"/>
            <a:ext cx="9144000" cy="5143500"/>
          </a:xfrm>
          <a:prstGeom prst="rect">
            <a:avLst/>
          </a:prstGeom>
        </p:spPr>
      </p:pic>
      <p:pic>
        <p:nvPicPr>
          <p:cNvPr id="51" name="Picture 50">
            <a:extLst>
              <a:ext uri="{FF2B5EF4-FFF2-40B4-BE49-F238E27FC236}">
                <a16:creationId xmlns:a16="http://schemas.microsoft.com/office/drawing/2014/main" xmlns=""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286" y="2638417"/>
            <a:ext cx="267058" cy="2504821"/>
          </a:xfrm>
          <a:prstGeom prst="rect">
            <a:avLst/>
          </a:prstGeom>
        </p:spPr>
      </p:pic>
      <p:pic>
        <p:nvPicPr>
          <p:cNvPr id="30" name="Picture 29">
            <a:extLst>
              <a:ext uri="{FF2B5EF4-FFF2-40B4-BE49-F238E27FC236}">
                <a16:creationId xmlns:a16="http://schemas.microsoft.com/office/drawing/2014/main" xmlns=""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962" y="2552700"/>
            <a:ext cx="276225" cy="2590800"/>
          </a:xfrm>
          <a:prstGeom prst="rect">
            <a:avLst/>
          </a:prstGeom>
        </p:spPr>
      </p:pic>
      <p:pic>
        <p:nvPicPr>
          <p:cNvPr id="50" name="Picture 49">
            <a:extLst>
              <a:ext uri="{FF2B5EF4-FFF2-40B4-BE49-F238E27FC236}">
                <a16:creationId xmlns:a16="http://schemas.microsoft.com/office/drawing/2014/main" xmlns=""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640" y="3520700"/>
            <a:ext cx="175050" cy="1641849"/>
          </a:xfrm>
          <a:prstGeom prst="rect">
            <a:avLst/>
          </a:prstGeom>
        </p:spPr>
      </p:pic>
      <p:pic>
        <p:nvPicPr>
          <p:cNvPr id="53" name="Picture 52">
            <a:extLst>
              <a:ext uri="{FF2B5EF4-FFF2-40B4-BE49-F238E27FC236}">
                <a16:creationId xmlns:a16="http://schemas.microsoft.com/office/drawing/2014/main" xmlns=""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8507" y="1366315"/>
            <a:ext cx="781778" cy="542901"/>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63523" y="2647950"/>
            <a:ext cx="336551" cy="568325"/>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2110" y="2265304"/>
            <a:ext cx="345053" cy="582685"/>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6623" y="2385957"/>
            <a:ext cx="2482924" cy="1862193"/>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3400" y="1118683"/>
            <a:ext cx="1454707" cy="2194560"/>
          </a:xfrm>
          <a:prstGeom prst="rect">
            <a:avLst/>
          </a:prstGeom>
        </p:spPr>
      </p:pic>
      <p:grpSp>
        <p:nvGrpSpPr>
          <p:cNvPr id="27" name="Group 26">
            <a:extLst>
              <a:ext uri="{FF2B5EF4-FFF2-40B4-BE49-F238E27FC236}">
                <a16:creationId xmlns:a16="http://schemas.microsoft.com/office/drawing/2014/main" xmlns="" id="{39C23D9B-84DE-4B7A-911F-1878CD20446D}"/>
              </a:ext>
            </a:extLst>
          </p:cNvPr>
          <p:cNvGrpSpPr/>
          <p:nvPr/>
        </p:nvGrpSpPr>
        <p:grpSpPr>
          <a:xfrm>
            <a:off x="-2133600" y="2265304"/>
            <a:ext cx="2133600" cy="1133219"/>
            <a:chOff x="-2312095" y="2265304"/>
            <a:chExt cx="2133600" cy="1133219"/>
          </a:xfrm>
        </p:grpSpPr>
        <p:sp>
          <p:nvSpPr>
            <p:cNvPr id="3" name="Speech Bubble: Rectangle with Corners Rounded 2">
              <a:extLst>
                <a:ext uri="{FF2B5EF4-FFF2-40B4-BE49-F238E27FC236}">
                  <a16:creationId xmlns:a16="http://schemas.microsoft.com/office/drawing/2014/main" xmlns=""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latin typeface="Times New Roman" panose="02020603050405020304" pitchFamily="18" charset="0"/>
                  <a:cs typeface="Times New Roman" panose="02020603050405020304" pitchFamily="18" charset="0"/>
                </a:rPr>
                <a:t>A. </a:t>
              </a:r>
              <a:r>
                <a:rPr lang="en-US" b="1" dirty="0" err="1">
                  <a:solidFill>
                    <a:srgbClr val="FF0000"/>
                  </a:solidFill>
                  <a:latin typeface="Times New Roman" panose="02020603050405020304" pitchFamily="18" charset="0"/>
                  <a:cs typeface="Times New Roman" panose="02020603050405020304" pitchFamily="18" charset="0"/>
                </a:rPr>
                <a:t>Ngôi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thứ</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ba</a:t>
              </a:r>
              <a:endParaRPr lang="vi-VN" b="1" dirty="0">
                <a:solidFill>
                  <a:srgbClr val="FF000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9251" y="911225"/>
            <a:ext cx="2691443" cy="1371600"/>
          </a:xfrm>
          <a:prstGeom prst="rect">
            <a:avLst/>
          </a:prstGeom>
        </p:spPr>
      </p:pic>
      <p:sp>
        <p:nvSpPr>
          <p:cNvPr id="7" name="TextBox 6"/>
          <p:cNvSpPr txBox="1"/>
          <p:nvPr/>
        </p:nvSpPr>
        <p:spPr>
          <a:xfrm>
            <a:off x="304800" y="285750"/>
            <a:ext cx="3886200" cy="1077218"/>
          </a:xfrm>
          <a:prstGeom prst="rect">
            <a:avLst/>
          </a:prstGeom>
          <a:noFill/>
        </p:spPr>
        <p:txBody>
          <a:bodyPr wrap="square" rtlCol="0">
            <a:spAutoFit/>
          </a:bodyPr>
          <a:lstStyle/>
          <a:p>
            <a:pPr algn="ctr"/>
            <a:r>
              <a:rPr lang="en-US" sz="3200" b="1" dirty="0" err="1">
                <a:solidFill>
                  <a:srgbClr val="FFFFFF"/>
                </a:solidFill>
                <a:latin typeface="Times New Roman" panose="02020603050405020304" pitchFamily="18" charset="0"/>
                <a:cs typeface="Times New Roman" panose="02020603050405020304" pitchFamily="18" charset="0"/>
              </a:rPr>
              <a:t>Câu</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chuyện</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được</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kể</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theo</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ngôi</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thứ</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mấy</a:t>
            </a:r>
            <a:endParaRPr lang="vi-VN" sz="3200" b="1" dirty="0">
              <a:solidFill>
                <a:srgbClr val="FFFFFF"/>
              </a:solidFill>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a16="http://schemas.microsoft.com/office/drawing/2014/main" xmlns="" id="{EA94EE4C-DC84-4124-A9D4-9D6529BF4EDC}"/>
              </a:ext>
            </a:extLst>
          </p:cNvPr>
          <p:cNvGrpSpPr/>
          <p:nvPr/>
        </p:nvGrpSpPr>
        <p:grpSpPr>
          <a:xfrm flipH="1">
            <a:off x="5455920" y="314322"/>
            <a:ext cx="1554480" cy="776289"/>
            <a:chOff x="-1732975" y="2265304"/>
            <a:chExt cx="1554480" cy="776289"/>
          </a:xfrm>
        </p:grpSpPr>
        <p:sp>
          <p:nvSpPr>
            <p:cNvPr id="37" name="Speech Bubble: Rectangle with Corners Rounded 36">
              <a:extLst>
                <a:ext uri="{FF2B5EF4-FFF2-40B4-BE49-F238E27FC236}">
                  <a16:creationId xmlns:a16="http://schemas.microsoft.com/office/drawing/2014/main" xmlns=""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b="1">
                  <a:solidFill>
                    <a:srgbClr val="FF0000"/>
                  </a:solidFill>
                  <a:latin typeface="Times New Roman" panose="02020603050405020304" pitchFamily="18" charset="0"/>
                  <a:cs typeface="Times New Roman" panose="02020603050405020304" pitchFamily="18" charset="0"/>
                </a:rPr>
                <a:t>A.right</a:t>
              </a:r>
              <a:endParaRPr lang="vi-VN" sz="1400" b="1">
                <a:solidFill>
                  <a:srgbClr val="FF0000"/>
                </a:solidFill>
                <a:latin typeface="Times New Roman" panose="02020603050405020304" pitchFamily="18" charset="0"/>
                <a:cs typeface="Times New Roman" panose="02020603050405020304" pitchFamily="18" charset="0"/>
              </a:endParaRPr>
            </a:p>
          </p:txBody>
        </p:sp>
        <p:pic>
          <p:nvPicPr>
            <p:cNvPr id="38" name="Picture 37">
              <a:extLst>
                <a:ext uri="{FF2B5EF4-FFF2-40B4-BE49-F238E27FC236}">
                  <a16:creationId xmlns:a16="http://schemas.microsoft.com/office/drawing/2014/main" xmlns=""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xmlns="" id="{98418B5F-CE4A-4DBA-A4BC-305D0001CD6E}"/>
              </a:ext>
            </a:extLst>
          </p:cNvPr>
          <p:cNvGrpSpPr/>
          <p:nvPr/>
        </p:nvGrpSpPr>
        <p:grpSpPr>
          <a:xfrm>
            <a:off x="-2133600" y="3867150"/>
            <a:ext cx="2133600" cy="1133219"/>
            <a:chOff x="-2312095" y="2265304"/>
            <a:chExt cx="2133600" cy="1133219"/>
          </a:xfrm>
        </p:grpSpPr>
        <p:sp>
          <p:nvSpPr>
            <p:cNvPr id="40" name="Speech Bubble: Rectangle with Corners Rounded 39">
              <a:extLst>
                <a:ext uri="{FF2B5EF4-FFF2-40B4-BE49-F238E27FC236}">
                  <a16:creationId xmlns:a16="http://schemas.microsoft.com/office/drawing/2014/main" xmlns=""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latin typeface="Times New Roman" panose="02020603050405020304" pitchFamily="18" charset="0"/>
                  <a:cs typeface="Times New Roman" panose="02020603050405020304" pitchFamily="18" charset="0"/>
                </a:rPr>
                <a:t>C. </a:t>
              </a:r>
              <a:r>
                <a:rPr lang="en-US" b="1" dirty="0" err="1">
                  <a:solidFill>
                    <a:srgbClr val="FF0000"/>
                  </a:solidFill>
                  <a:latin typeface="Times New Roman" panose="02020603050405020304" pitchFamily="18" charset="0"/>
                  <a:cs typeface="Times New Roman" panose="02020603050405020304" pitchFamily="18" charset="0"/>
                </a:rPr>
                <a:t>Ngôi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thứ</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nhất</a:t>
              </a:r>
              <a:endParaRPr lang="vi-VN" b="1" dirty="0">
                <a:solidFill>
                  <a:srgbClr val="FF0000"/>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xmlns=""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xmlns="" id="{C8AC982F-5F1C-4DBD-AD2A-FFDC19ED0C2B}"/>
              </a:ext>
            </a:extLst>
          </p:cNvPr>
          <p:cNvGrpSpPr/>
          <p:nvPr/>
        </p:nvGrpSpPr>
        <p:grpSpPr>
          <a:xfrm flipH="1">
            <a:off x="9144000" y="2733931"/>
            <a:ext cx="2133600" cy="1133219"/>
            <a:chOff x="-2312095" y="2265304"/>
            <a:chExt cx="2133600" cy="1133219"/>
          </a:xfrm>
        </p:grpSpPr>
        <p:sp>
          <p:nvSpPr>
            <p:cNvPr id="45" name="Speech Bubble: Rectangle with Corners Rounded 44">
              <a:extLst>
                <a:ext uri="{FF2B5EF4-FFF2-40B4-BE49-F238E27FC236}">
                  <a16:creationId xmlns:a16="http://schemas.microsoft.com/office/drawing/2014/main" xmlns=""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rgbClr val="FF0000"/>
                  </a:solidFill>
                  <a:latin typeface="Times New Roman" panose="02020603050405020304" pitchFamily="18" charset="0"/>
                  <a:cs typeface="Times New Roman" panose="02020603050405020304" pitchFamily="18" charset="0"/>
                </a:rPr>
                <a:t>B. </a:t>
              </a:r>
              <a:r>
                <a:rPr lang="en-US" b="1" dirty="0" err="1">
                  <a:solidFill>
                    <a:srgbClr val="FF0000"/>
                  </a:solidFill>
                  <a:latin typeface="Times New Roman" panose="02020603050405020304" pitchFamily="18" charset="0"/>
                  <a:cs typeface="Times New Roman" panose="02020603050405020304" pitchFamily="18" charset="0"/>
                </a:rPr>
                <a:t>Ngôi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thứ</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hai</a:t>
              </a:r>
              <a:endParaRPr lang="vi-VN" b="1" dirty="0">
                <a:solidFill>
                  <a:srgbClr val="FF0000"/>
                </a:solidFill>
                <a:latin typeface="Times New Roman" panose="02020603050405020304" pitchFamily="18" charset="0"/>
                <a:cs typeface="Times New Roman" panose="02020603050405020304" pitchFamily="18" charset="0"/>
              </a:endParaRPr>
            </a:p>
          </p:txBody>
        </p:sp>
        <p:pic>
          <p:nvPicPr>
            <p:cNvPr id="46" name="Picture 45">
              <a:extLst>
                <a:ext uri="{FF2B5EF4-FFF2-40B4-BE49-F238E27FC236}">
                  <a16:creationId xmlns:a16="http://schemas.microsoft.com/office/drawing/2014/main" xmlns=""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xmlns="" id="{7055A351-8018-43CC-AF85-72E9B10CD70C}"/>
              </a:ext>
            </a:extLst>
          </p:cNvPr>
          <p:cNvGrpSpPr/>
          <p:nvPr/>
        </p:nvGrpSpPr>
        <p:grpSpPr>
          <a:xfrm flipH="1">
            <a:off x="9144000" y="3857881"/>
            <a:ext cx="2133600" cy="1133219"/>
            <a:chOff x="-2312095" y="2265304"/>
            <a:chExt cx="2133600" cy="1133219"/>
          </a:xfrm>
        </p:grpSpPr>
        <p:sp>
          <p:nvSpPr>
            <p:cNvPr id="48" name="Speech Bubble: Rectangle with Corners Rounded 47">
              <a:extLst>
                <a:ext uri="{FF2B5EF4-FFF2-40B4-BE49-F238E27FC236}">
                  <a16:creationId xmlns:a16="http://schemas.microsoft.com/office/drawing/2014/main" xmlns=""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rgbClr val="FF0000"/>
                  </a:solidFill>
                  <a:latin typeface="Times New Roman" panose="02020603050405020304" pitchFamily="18" charset="0"/>
                  <a:cs typeface="Times New Roman" panose="02020603050405020304" pitchFamily="18" charset="0"/>
                </a:rPr>
                <a:t>D. </a:t>
              </a:r>
              <a:r>
                <a:rPr lang="en-US" b="1" dirty="0" err="1">
                  <a:solidFill>
                    <a:srgbClr val="FF0000"/>
                  </a:solidFill>
                  <a:latin typeface="Times New Roman" panose="02020603050405020304" pitchFamily="18" charset="0"/>
                  <a:cs typeface="Times New Roman" panose="02020603050405020304" pitchFamily="18" charset="0"/>
                </a:rPr>
                <a:t>Không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có</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ngôi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kể</a:t>
              </a:r>
              <a:endParaRPr lang="vi-VN" b="1" dirty="0">
                <a:solidFill>
                  <a:srgbClr val="FF0000"/>
                </a:solidFill>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xmlns=""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59949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2"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1+#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3000" fill="hold"/>
                                        <p:tgtEl>
                                          <p:spTgt spid="39"/>
                                        </p:tgtEl>
                                        <p:attrNameLst>
                                          <p:attrName>ppt_x</p:attrName>
                                        </p:attrNameLst>
                                      </p:cBhvr>
                                      <p:tavLst>
                                        <p:tav tm="0">
                                          <p:val>
                                            <p:strVal val="1+#ppt_w/2"/>
                                          </p:val>
                                        </p:tav>
                                        <p:tav tm="100000">
                                          <p:val>
                                            <p:strVal val="#ppt_x"/>
                                          </p:val>
                                        </p:tav>
                                      </p:tavLst>
                                    </p:anim>
                                    <p:anim calcmode="lin" valueType="num">
                                      <p:cBhvr additive="base">
                                        <p:cTn id="25" dur="13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0-#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Funnel chart&#10;&#10;Description automatically generated with medium confidence">
            <a:extLst>
              <a:ext uri="{FF2B5EF4-FFF2-40B4-BE49-F238E27FC236}">
                <a16:creationId xmlns:a16="http://schemas.microsoft.com/office/drawing/2014/main" xmlns="" id="{33A49560-2185-2346-BDA4-4BF5AFCCE43B}"/>
              </a:ext>
            </a:extLst>
          </p:cNvPr>
          <p:cNvPicPr>
            <a:picLocks noChangeAspect="1"/>
          </p:cNvPicPr>
          <p:nvPr/>
        </p:nvPicPr>
        <p:blipFill>
          <a:blip r:embed="rId4"/>
          <a:stretch>
            <a:fillRect/>
          </a:stretch>
        </p:blipFill>
        <p:spPr>
          <a:xfrm>
            <a:off x="0" y="0"/>
            <a:ext cx="9144000" cy="5143500"/>
          </a:xfrm>
          <a:prstGeom prst="rect">
            <a:avLst/>
          </a:prstGeom>
        </p:spPr>
      </p:pic>
      <p:pic>
        <p:nvPicPr>
          <p:cNvPr id="51" name="Picture 50">
            <a:extLst>
              <a:ext uri="{FF2B5EF4-FFF2-40B4-BE49-F238E27FC236}">
                <a16:creationId xmlns:a16="http://schemas.microsoft.com/office/drawing/2014/main" xmlns=""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286" y="2638417"/>
            <a:ext cx="267058" cy="2504821"/>
          </a:xfrm>
          <a:prstGeom prst="rect">
            <a:avLst/>
          </a:prstGeom>
        </p:spPr>
      </p:pic>
      <p:pic>
        <p:nvPicPr>
          <p:cNvPr id="30" name="Picture 29">
            <a:extLst>
              <a:ext uri="{FF2B5EF4-FFF2-40B4-BE49-F238E27FC236}">
                <a16:creationId xmlns:a16="http://schemas.microsoft.com/office/drawing/2014/main" xmlns=""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962" y="2552700"/>
            <a:ext cx="276225" cy="2590800"/>
          </a:xfrm>
          <a:prstGeom prst="rect">
            <a:avLst/>
          </a:prstGeom>
        </p:spPr>
      </p:pic>
      <p:pic>
        <p:nvPicPr>
          <p:cNvPr id="50" name="Picture 49">
            <a:extLst>
              <a:ext uri="{FF2B5EF4-FFF2-40B4-BE49-F238E27FC236}">
                <a16:creationId xmlns:a16="http://schemas.microsoft.com/office/drawing/2014/main" xmlns=""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640" y="3520700"/>
            <a:ext cx="175050" cy="1641849"/>
          </a:xfrm>
          <a:prstGeom prst="rect">
            <a:avLst/>
          </a:prstGeom>
        </p:spPr>
      </p:pic>
      <p:pic>
        <p:nvPicPr>
          <p:cNvPr id="53" name="Picture 52">
            <a:extLst>
              <a:ext uri="{FF2B5EF4-FFF2-40B4-BE49-F238E27FC236}">
                <a16:creationId xmlns:a16="http://schemas.microsoft.com/office/drawing/2014/main" xmlns=""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8507" y="1366315"/>
            <a:ext cx="781778" cy="542901"/>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63523" y="2647950"/>
            <a:ext cx="336551" cy="568325"/>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2110" y="2265304"/>
            <a:ext cx="345053" cy="582685"/>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6623" y="2385957"/>
            <a:ext cx="2482924" cy="1862193"/>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3400" y="1118683"/>
            <a:ext cx="1454707" cy="2194560"/>
          </a:xfrm>
          <a:prstGeom prst="rect">
            <a:avLst/>
          </a:prstGeom>
        </p:spPr>
      </p:pic>
      <p:grpSp>
        <p:nvGrpSpPr>
          <p:cNvPr id="27" name="Group 26">
            <a:extLst>
              <a:ext uri="{FF2B5EF4-FFF2-40B4-BE49-F238E27FC236}">
                <a16:creationId xmlns:a16="http://schemas.microsoft.com/office/drawing/2014/main" xmlns="" id="{39C23D9B-84DE-4B7A-911F-1878CD20446D}"/>
              </a:ext>
            </a:extLst>
          </p:cNvPr>
          <p:cNvGrpSpPr/>
          <p:nvPr/>
        </p:nvGrpSpPr>
        <p:grpSpPr>
          <a:xfrm>
            <a:off x="-2403348" y="3867150"/>
            <a:ext cx="2403348" cy="1133219"/>
            <a:chOff x="-2581843" y="2265304"/>
            <a:chExt cx="2403348" cy="1133219"/>
          </a:xfrm>
        </p:grpSpPr>
        <p:sp>
          <p:nvSpPr>
            <p:cNvPr id="3" name="Speech Bubble: Rectangle with Corners Rounded 2">
              <a:extLst>
                <a:ext uri="{FF2B5EF4-FFF2-40B4-BE49-F238E27FC236}">
                  <a16:creationId xmlns:a16="http://schemas.microsoft.com/office/drawing/2014/main" xmlns="" id="{C80D90BE-243B-4CC2-9897-DC2567470CDA}"/>
                </a:ext>
              </a:extLst>
            </p:cNvPr>
            <p:cNvSpPr/>
            <p:nvPr/>
          </p:nvSpPr>
          <p:spPr>
            <a:xfrm>
              <a:off x="-2581843" y="2265304"/>
              <a:ext cx="2403348" cy="401698"/>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Được</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voi</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đòi</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tiên</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9251" y="911225"/>
            <a:ext cx="2691443" cy="1371600"/>
          </a:xfrm>
          <a:prstGeom prst="rect">
            <a:avLst/>
          </a:prstGeom>
        </p:spPr>
      </p:pic>
      <p:sp>
        <p:nvSpPr>
          <p:cNvPr id="7" name="TextBox 6"/>
          <p:cNvSpPr txBox="1"/>
          <p:nvPr/>
        </p:nvSpPr>
        <p:spPr>
          <a:xfrm>
            <a:off x="304800" y="285750"/>
            <a:ext cx="38862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3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nào</a:t>
            </a:r>
            <a:r>
              <a:rPr kumimoji="0" lang="en-US" sz="3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thể</a:t>
            </a:r>
            <a:r>
              <a:rPr kumimoji="0" lang="en-US" sz="3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hiện</a:t>
            </a:r>
            <a:r>
              <a:rPr kumimoji="0" lang="en-US" sz="3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đúng</a:t>
            </a:r>
            <a:r>
              <a:rPr kumimoji="0" lang="en-US" sz="3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3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chất</a:t>
            </a:r>
            <a:r>
              <a:rPr kumimoji="0" lang="en-US" sz="3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3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bà</a:t>
            </a:r>
            <a:r>
              <a:rPr kumimoji="0" lang="en-US" sz="3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lão</a:t>
            </a:r>
            <a:r>
              <a:rPr kumimoji="0" lang="en-US" sz="3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vi-VN" sz="3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36" name="Group 35">
            <a:extLst>
              <a:ext uri="{FF2B5EF4-FFF2-40B4-BE49-F238E27FC236}">
                <a16:creationId xmlns:a16="http://schemas.microsoft.com/office/drawing/2014/main" xmlns="" id="{EA94EE4C-DC84-4124-A9D4-9D6529BF4EDC}"/>
              </a:ext>
            </a:extLst>
          </p:cNvPr>
          <p:cNvGrpSpPr/>
          <p:nvPr/>
        </p:nvGrpSpPr>
        <p:grpSpPr>
          <a:xfrm flipH="1">
            <a:off x="5455920" y="314322"/>
            <a:ext cx="1554480" cy="776289"/>
            <a:chOff x="-1732975" y="2265304"/>
            <a:chExt cx="1554480" cy="776289"/>
          </a:xfrm>
        </p:grpSpPr>
        <p:sp>
          <p:nvSpPr>
            <p:cNvPr id="37" name="Speech Bubble: Rectangle with Corners Rounded 36">
              <a:extLst>
                <a:ext uri="{FF2B5EF4-FFF2-40B4-BE49-F238E27FC236}">
                  <a16:creationId xmlns:a16="http://schemas.microsoft.com/office/drawing/2014/main" xmlns=""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C.right</a:t>
              </a:r>
              <a:endParaRPr kumimoji="0" lang="vi-VN"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8" name="Picture 37">
              <a:extLst>
                <a:ext uri="{FF2B5EF4-FFF2-40B4-BE49-F238E27FC236}">
                  <a16:creationId xmlns:a16="http://schemas.microsoft.com/office/drawing/2014/main" xmlns=""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xmlns="" id="{98418B5F-CE4A-4DBA-A4BC-305D0001CD6E}"/>
              </a:ext>
            </a:extLst>
          </p:cNvPr>
          <p:cNvGrpSpPr/>
          <p:nvPr/>
        </p:nvGrpSpPr>
        <p:grpSpPr>
          <a:xfrm>
            <a:off x="-2133600" y="2352931"/>
            <a:ext cx="2482924" cy="1133219"/>
            <a:chOff x="-2312095" y="2265304"/>
            <a:chExt cx="2482924" cy="1133219"/>
          </a:xfrm>
        </p:grpSpPr>
        <p:sp>
          <p:nvSpPr>
            <p:cNvPr id="40" name="Speech Bubble: Rectangle with Corners Rounded 39">
              <a:extLst>
                <a:ext uri="{FF2B5EF4-FFF2-40B4-BE49-F238E27FC236}">
                  <a16:creationId xmlns:a16="http://schemas.microsoft.com/office/drawing/2014/main" xmlns="" id="{2461C522-FF0F-436E-8533-BD3D2DC10B53}"/>
                </a:ext>
              </a:extLst>
            </p:cNvPr>
            <p:cNvSpPr/>
            <p:nvPr/>
          </p:nvSpPr>
          <p:spPr>
            <a:xfrm>
              <a:off x="-2312095" y="2265304"/>
              <a:ext cx="2482924" cy="495058"/>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Ếch</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ngồi</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đáy</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giếng</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3" name="Picture 42">
              <a:extLst>
                <a:ext uri="{FF2B5EF4-FFF2-40B4-BE49-F238E27FC236}">
                  <a16:creationId xmlns:a16="http://schemas.microsoft.com/office/drawing/2014/main" xmlns=""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xmlns="" id="{C8AC982F-5F1C-4DBD-AD2A-FFDC19ED0C2B}"/>
              </a:ext>
            </a:extLst>
          </p:cNvPr>
          <p:cNvGrpSpPr/>
          <p:nvPr/>
        </p:nvGrpSpPr>
        <p:grpSpPr>
          <a:xfrm flipH="1">
            <a:off x="9154886" y="2733931"/>
            <a:ext cx="2133600" cy="1133219"/>
            <a:chOff x="-2312095" y="2265304"/>
            <a:chExt cx="2133600" cy="1133219"/>
          </a:xfrm>
        </p:grpSpPr>
        <p:sp>
          <p:nvSpPr>
            <p:cNvPr id="45" name="Speech Bubble: Rectangle with Corners Rounded 44">
              <a:extLst>
                <a:ext uri="{FF2B5EF4-FFF2-40B4-BE49-F238E27FC236}">
                  <a16:creationId xmlns:a16="http://schemas.microsoft.com/office/drawing/2014/main" xmlns=""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mới</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nới</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cũ</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6" name="Picture 45">
              <a:extLst>
                <a:ext uri="{FF2B5EF4-FFF2-40B4-BE49-F238E27FC236}">
                  <a16:creationId xmlns:a16="http://schemas.microsoft.com/office/drawing/2014/main" xmlns=""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xmlns="" id="{7055A351-8018-43CC-AF85-72E9B10CD70C}"/>
              </a:ext>
            </a:extLst>
          </p:cNvPr>
          <p:cNvGrpSpPr/>
          <p:nvPr/>
        </p:nvGrpSpPr>
        <p:grpSpPr>
          <a:xfrm flipH="1">
            <a:off x="8245642" y="3800730"/>
            <a:ext cx="3042844" cy="1133220"/>
            <a:chOff x="-2312095" y="2265303"/>
            <a:chExt cx="3042844" cy="1133220"/>
          </a:xfrm>
        </p:grpSpPr>
        <p:sp>
          <p:nvSpPr>
            <p:cNvPr id="48" name="Speech Bubble: Rectangle with Corners Rounded 47">
              <a:extLst>
                <a:ext uri="{FF2B5EF4-FFF2-40B4-BE49-F238E27FC236}">
                  <a16:creationId xmlns:a16="http://schemas.microsoft.com/office/drawing/2014/main" xmlns="" id="{8759F8F5-EA73-4ECF-8396-C55219BE69C7}"/>
                </a:ext>
              </a:extLst>
            </p:cNvPr>
            <p:cNvSpPr/>
            <p:nvPr/>
          </p:nvSpPr>
          <p:spPr>
            <a:xfrm>
              <a:off x="-2312095" y="2265303"/>
              <a:ext cx="3042844" cy="731521"/>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ngày</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đàng</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học</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sàng</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khôn</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9" name="Picture 48">
              <a:extLst>
                <a:ext uri="{FF2B5EF4-FFF2-40B4-BE49-F238E27FC236}">
                  <a16:creationId xmlns:a16="http://schemas.microsoft.com/office/drawing/2014/main" xmlns=""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139038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2"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1+#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3000" fill="hold"/>
                                        <p:tgtEl>
                                          <p:spTgt spid="39"/>
                                        </p:tgtEl>
                                        <p:attrNameLst>
                                          <p:attrName>ppt_x</p:attrName>
                                        </p:attrNameLst>
                                      </p:cBhvr>
                                      <p:tavLst>
                                        <p:tav tm="0">
                                          <p:val>
                                            <p:strVal val="1+#ppt_w/2"/>
                                          </p:val>
                                        </p:tav>
                                        <p:tav tm="100000">
                                          <p:val>
                                            <p:strVal val="#ppt_x"/>
                                          </p:val>
                                        </p:tav>
                                      </p:tavLst>
                                    </p:anim>
                                    <p:anim calcmode="lin" valueType="num">
                                      <p:cBhvr additive="base">
                                        <p:cTn id="25" dur="13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0-#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Funnel chart&#10;&#10;Description automatically generated with medium confidence">
            <a:extLst>
              <a:ext uri="{FF2B5EF4-FFF2-40B4-BE49-F238E27FC236}">
                <a16:creationId xmlns:a16="http://schemas.microsoft.com/office/drawing/2014/main" xmlns="" id="{4D8340DD-30BC-544E-AE4E-80AA304DB4E7}"/>
              </a:ext>
            </a:extLst>
          </p:cNvPr>
          <p:cNvPicPr>
            <a:picLocks noChangeAspect="1"/>
          </p:cNvPicPr>
          <p:nvPr/>
        </p:nvPicPr>
        <p:blipFill>
          <a:blip r:embed="rId4"/>
          <a:stretch>
            <a:fillRect/>
          </a:stretch>
        </p:blipFill>
        <p:spPr>
          <a:xfrm>
            <a:off x="0" y="0"/>
            <a:ext cx="9144000" cy="5143500"/>
          </a:xfrm>
          <a:prstGeom prst="rect">
            <a:avLst/>
          </a:prstGeom>
        </p:spPr>
      </p:pic>
      <p:pic>
        <p:nvPicPr>
          <p:cNvPr id="51" name="Picture 50">
            <a:extLst>
              <a:ext uri="{FF2B5EF4-FFF2-40B4-BE49-F238E27FC236}">
                <a16:creationId xmlns:a16="http://schemas.microsoft.com/office/drawing/2014/main" xmlns=""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286" y="2638417"/>
            <a:ext cx="267058" cy="2504821"/>
          </a:xfrm>
          <a:prstGeom prst="rect">
            <a:avLst/>
          </a:prstGeom>
        </p:spPr>
      </p:pic>
      <p:pic>
        <p:nvPicPr>
          <p:cNvPr id="30" name="Picture 29">
            <a:extLst>
              <a:ext uri="{FF2B5EF4-FFF2-40B4-BE49-F238E27FC236}">
                <a16:creationId xmlns:a16="http://schemas.microsoft.com/office/drawing/2014/main" xmlns=""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962" y="2552700"/>
            <a:ext cx="276225" cy="2590800"/>
          </a:xfrm>
          <a:prstGeom prst="rect">
            <a:avLst/>
          </a:prstGeom>
        </p:spPr>
      </p:pic>
      <p:pic>
        <p:nvPicPr>
          <p:cNvPr id="50" name="Picture 49">
            <a:extLst>
              <a:ext uri="{FF2B5EF4-FFF2-40B4-BE49-F238E27FC236}">
                <a16:creationId xmlns:a16="http://schemas.microsoft.com/office/drawing/2014/main" xmlns=""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640" y="3520700"/>
            <a:ext cx="175050" cy="1641849"/>
          </a:xfrm>
          <a:prstGeom prst="rect">
            <a:avLst/>
          </a:prstGeom>
        </p:spPr>
      </p:pic>
      <p:pic>
        <p:nvPicPr>
          <p:cNvPr id="53" name="Picture 52">
            <a:extLst>
              <a:ext uri="{FF2B5EF4-FFF2-40B4-BE49-F238E27FC236}">
                <a16:creationId xmlns:a16="http://schemas.microsoft.com/office/drawing/2014/main" xmlns=""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8507" y="1366315"/>
            <a:ext cx="781778" cy="542901"/>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63523" y="2647950"/>
            <a:ext cx="336551" cy="568325"/>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2110" y="2265304"/>
            <a:ext cx="345053" cy="582685"/>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6623" y="2385957"/>
            <a:ext cx="2482924" cy="1862193"/>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3400" y="1118683"/>
            <a:ext cx="1454707" cy="2194560"/>
          </a:xfrm>
          <a:prstGeom prst="rect">
            <a:avLst/>
          </a:prstGeom>
        </p:spPr>
      </p:pic>
      <p:grpSp>
        <p:nvGrpSpPr>
          <p:cNvPr id="27" name="Group 26">
            <a:extLst>
              <a:ext uri="{FF2B5EF4-FFF2-40B4-BE49-F238E27FC236}">
                <a16:creationId xmlns:a16="http://schemas.microsoft.com/office/drawing/2014/main" xmlns="" id="{39C23D9B-84DE-4B7A-911F-1878CD20446D}"/>
              </a:ext>
            </a:extLst>
          </p:cNvPr>
          <p:cNvGrpSpPr/>
          <p:nvPr/>
        </p:nvGrpSpPr>
        <p:grpSpPr>
          <a:xfrm flipH="1">
            <a:off x="9144000" y="1556125"/>
            <a:ext cx="2143156" cy="1625225"/>
            <a:chOff x="-2312095" y="1773298"/>
            <a:chExt cx="2143156" cy="1625225"/>
          </a:xfrm>
        </p:grpSpPr>
        <p:sp>
          <p:nvSpPr>
            <p:cNvPr id="3" name="Speech Bubble: Rectangle with Corners Rounded 2">
              <a:extLst>
                <a:ext uri="{FF2B5EF4-FFF2-40B4-BE49-F238E27FC236}">
                  <a16:creationId xmlns:a16="http://schemas.microsoft.com/office/drawing/2014/main" xmlns="" id="{C80D90BE-243B-4CC2-9897-DC2567470CDA}"/>
                </a:ext>
              </a:extLst>
            </p:cNvPr>
            <p:cNvSpPr/>
            <p:nvPr/>
          </p:nvSpPr>
          <p:spPr>
            <a:xfrm>
              <a:off x="-2312095" y="1773298"/>
              <a:ext cx="2143156" cy="874652"/>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Biến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lão</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thành</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gái</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đẹp</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tuyệt</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trần</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9251" y="911225"/>
            <a:ext cx="2691443" cy="1371600"/>
          </a:xfrm>
          <a:prstGeom prst="rect">
            <a:avLst/>
          </a:prstGeom>
        </p:spPr>
      </p:pic>
      <p:sp>
        <p:nvSpPr>
          <p:cNvPr id="7" name="TextBox 6"/>
          <p:cNvSpPr txBox="1"/>
          <p:nvPr/>
        </p:nvSpPr>
        <p:spPr>
          <a:xfrm>
            <a:off x="304800" y="285750"/>
            <a:ext cx="388620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Bà</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lão</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không</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yêu</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cầu</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cá</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vàng</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hiện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việc</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nào</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sau</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đây</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36" name="Group 35">
            <a:extLst>
              <a:ext uri="{FF2B5EF4-FFF2-40B4-BE49-F238E27FC236}">
                <a16:creationId xmlns:a16="http://schemas.microsoft.com/office/drawing/2014/main" xmlns="" id="{EA94EE4C-DC84-4124-A9D4-9D6529BF4EDC}"/>
              </a:ext>
            </a:extLst>
          </p:cNvPr>
          <p:cNvGrpSpPr/>
          <p:nvPr/>
        </p:nvGrpSpPr>
        <p:grpSpPr>
          <a:xfrm flipH="1">
            <a:off x="5455920" y="314322"/>
            <a:ext cx="1554480" cy="776289"/>
            <a:chOff x="-1732975" y="2265304"/>
            <a:chExt cx="1554480" cy="776289"/>
          </a:xfrm>
        </p:grpSpPr>
        <p:sp>
          <p:nvSpPr>
            <p:cNvPr id="37" name="Speech Bubble: Rectangle with Corners Rounded 36">
              <a:extLst>
                <a:ext uri="{FF2B5EF4-FFF2-40B4-BE49-F238E27FC236}">
                  <a16:creationId xmlns:a16="http://schemas.microsoft.com/office/drawing/2014/main" xmlns=""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B.right</a:t>
              </a:r>
              <a:endParaRPr kumimoji="0" lang="vi-VN"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8" name="Picture 37">
              <a:extLst>
                <a:ext uri="{FF2B5EF4-FFF2-40B4-BE49-F238E27FC236}">
                  <a16:creationId xmlns:a16="http://schemas.microsoft.com/office/drawing/2014/main" xmlns=""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xmlns="" id="{98418B5F-CE4A-4DBA-A4BC-305D0001CD6E}"/>
              </a:ext>
            </a:extLst>
          </p:cNvPr>
          <p:cNvGrpSpPr/>
          <p:nvPr/>
        </p:nvGrpSpPr>
        <p:grpSpPr>
          <a:xfrm>
            <a:off x="-2133600" y="1670745"/>
            <a:ext cx="2133600" cy="1629795"/>
            <a:chOff x="-2312095" y="1768728"/>
            <a:chExt cx="2133600" cy="1629795"/>
          </a:xfrm>
        </p:grpSpPr>
        <p:sp>
          <p:nvSpPr>
            <p:cNvPr id="40" name="Speech Bubble: Rectangle with Corners Rounded 39">
              <a:extLst>
                <a:ext uri="{FF2B5EF4-FFF2-40B4-BE49-F238E27FC236}">
                  <a16:creationId xmlns:a16="http://schemas.microsoft.com/office/drawing/2014/main" xmlns="" id="{2461C522-FF0F-436E-8533-BD3D2DC10B53}"/>
                </a:ext>
              </a:extLst>
            </p:cNvPr>
            <p:cNvSpPr/>
            <p:nvPr/>
          </p:nvSpPr>
          <p:spPr>
            <a:xfrm>
              <a:off x="-2312095" y="1768728"/>
              <a:ext cx="2133600" cy="879222"/>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Biến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chiếc</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máng</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lợn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cũ</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thành</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máng</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lợn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mới</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3" name="Picture 42">
              <a:extLst>
                <a:ext uri="{FF2B5EF4-FFF2-40B4-BE49-F238E27FC236}">
                  <a16:creationId xmlns:a16="http://schemas.microsoft.com/office/drawing/2014/main" xmlns=""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xmlns="" id="{C8AC982F-5F1C-4DBD-AD2A-FFDC19ED0C2B}"/>
              </a:ext>
            </a:extLst>
          </p:cNvPr>
          <p:cNvGrpSpPr/>
          <p:nvPr/>
        </p:nvGrpSpPr>
        <p:grpSpPr>
          <a:xfrm flipH="1">
            <a:off x="9144000" y="3518275"/>
            <a:ext cx="2133600" cy="1482094"/>
            <a:chOff x="-2312095" y="1916429"/>
            <a:chExt cx="2133600" cy="1482094"/>
          </a:xfrm>
        </p:grpSpPr>
        <p:sp>
          <p:nvSpPr>
            <p:cNvPr id="45" name="Speech Bubble: Rectangle with Corners Rounded 44">
              <a:extLst>
                <a:ext uri="{FF2B5EF4-FFF2-40B4-BE49-F238E27FC236}">
                  <a16:creationId xmlns:a16="http://schemas.microsoft.com/office/drawing/2014/main" xmlns="" id="{FA301BAE-EABF-4823-A77C-08256DF60184}"/>
                </a:ext>
              </a:extLst>
            </p:cNvPr>
            <p:cNvSpPr/>
            <p:nvPr/>
          </p:nvSpPr>
          <p:spPr>
            <a:xfrm>
              <a:off x="-2312095" y="1916429"/>
              <a:ext cx="2133600" cy="731521"/>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Biến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lão</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thành</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nữ</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hoàng</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6" name="Picture 45">
              <a:extLst>
                <a:ext uri="{FF2B5EF4-FFF2-40B4-BE49-F238E27FC236}">
                  <a16:creationId xmlns:a16="http://schemas.microsoft.com/office/drawing/2014/main" xmlns=""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xmlns="" id="{7055A351-8018-43CC-AF85-72E9B10CD70C}"/>
              </a:ext>
            </a:extLst>
          </p:cNvPr>
          <p:cNvGrpSpPr/>
          <p:nvPr/>
        </p:nvGrpSpPr>
        <p:grpSpPr>
          <a:xfrm>
            <a:off x="-2133600" y="3520700"/>
            <a:ext cx="2133600" cy="1582671"/>
            <a:chOff x="-2312095" y="1815852"/>
            <a:chExt cx="2133600" cy="1582671"/>
          </a:xfrm>
        </p:grpSpPr>
        <p:sp>
          <p:nvSpPr>
            <p:cNvPr id="48" name="Speech Bubble: Rectangle with Corners Rounded 47">
              <a:extLst>
                <a:ext uri="{FF2B5EF4-FFF2-40B4-BE49-F238E27FC236}">
                  <a16:creationId xmlns:a16="http://schemas.microsoft.com/office/drawing/2014/main" xmlns="" id="{8759F8F5-EA73-4ECF-8396-C55219BE69C7}"/>
                </a:ext>
              </a:extLst>
            </p:cNvPr>
            <p:cNvSpPr/>
            <p:nvPr/>
          </p:nvSpPr>
          <p:spPr>
            <a:xfrm>
              <a:off x="-2312095" y="1815852"/>
              <a:ext cx="2133600" cy="832098"/>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Biến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căn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chòi</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rách</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nát</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thành</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lâu</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đài</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nguy</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nga</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9" name="Picture 48">
              <a:extLst>
                <a:ext uri="{FF2B5EF4-FFF2-40B4-BE49-F238E27FC236}">
                  <a16:creationId xmlns:a16="http://schemas.microsoft.com/office/drawing/2014/main" xmlns=""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80668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8"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0-#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3000" fill="hold"/>
                                        <p:tgtEl>
                                          <p:spTgt spid="39"/>
                                        </p:tgtEl>
                                        <p:attrNameLst>
                                          <p:attrName>ppt_x</p:attrName>
                                        </p:attrNameLst>
                                      </p:cBhvr>
                                      <p:tavLst>
                                        <p:tav tm="0">
                                          <p:val>
                                            <p:strVal val="1+#ppt_w/2"/>
                                          </p:val>
                                        </p:tav>
                                        <p:tav tm="100000">
                                          <p:val>
                                            <p:strVal val="#ppt_x"/>
                                          </p:val>
                                        </p:tav>
                                      </p:tavLst>
                                    </p:anim>
                                    <p:anim calcmode="lin" valueType="num">
                                      <p:cBhvr additive="base">
                                        <p:cTn id="25" dur="13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2"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1+#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Funnel chart&#10;&#10;Description automatically generated with medium confidence">
            <a:extLst>
              <a:ext uri="{FF2B5EF4-FFF2-40B4-BE49-F238E27FC236}">
                <a16:creationId xmlns:a16="http://schemas.microsoft.com/office/drawing/2014/main" xmlns="" id="{41D1DD88-7EFF-0146-B613-40441D7F01EE}"/>
              </a:ext>
            </a:extLst>
          </p:cNvPr>
          <p:cNvPicPr>
            <a:picLocks noChangeAspect="1"/>
          </p:cNvPicPr>
          <p:nvPr/>
        </p:nvPicPr>
        <p:blipFill>
          <a:blip r:embed="rId4"/>
          <a:stretch>
            <a:fillRect/>
          </a:stretch>
        </p:blipFill>
        <p:spPr>
          <a:xfrm>
            <a:off x="0" y="0"/>
            <a:ext cx="9144000" cy="5143500"/>
          </a:xfrm>
          <a:prstGeom prst="rect">
            <a:avLst/>
          </a:prstGeom>
        </p:spPr>
      </p:pic>
      <p:pic>
        <p:nvPicPr>
          <p:cNvPr id="51" name="Picture 50">
            <a:extLst>
              <a:ext uri="{FF2B5EF4-FFF2-40B4-BE49-F238E27FC236}">
                <a16:creationId xmlns:a16="http://schemas.microsoft.com/office/drawing/2014/main" xmlns=""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286" y="2638417"/>
            <a:ext cx="267058" cy="2504821"/>
          </a:xfrm>
          <a:prstGeom prst="rect">
            <a:avLst/>
          </a:prstGeom>
        </p:spPr>
      </p:pic>
      <p:pic>
        <p:nvPicPr>
          <p:cNvPr id="30" name="Picture 29">
            <a:extLst>
              <a:ext uri="{FF2B5EF4-FFF2-40B4-BE49-F238E27FC236}">
                <a16:creationId xmlns:a16="http://schemas.microsoft.com/office/drawing/2014/main" xmlns=""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962" y="2552700"/>
            <a:ext cx="276225" cy="2590800"/>
          </a:xfrm>
          <a:prstGeom prst="rect">
            <a:avLst/>
          </a:prstGeom>
        </p:spPr>
      </p:pic>
      <p:pic>
        <p:nvPicPr>
          <p:cNvPr id="50" name="Picture 49">
            <a:extLst>
              <a:ext uri="{FF2B5EF4-FFF2-40B4-BE49-F238E27FC236}">
                <a16:creationId xmlns:a16="http://schemas.microsoft.com/office/drawing/2014/main" xmlns=""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640" y="3520700"/>
            <a:ext cx="175050" cy="1641849"/>
          </a:xfrm>
          <a:prstGeom prst="rect">
            <a:avLst/>
          </a:prstGeom>
        </p:spPr>
      </p:pic>
      <p:pic>
        <p:nvPicPr>
          <p:cNvPr id="53" name="Picture 52">
            <a:extLst>
              <a:ext uri="{FF2B5EF4-FFF2-40B4-BE49-F238E27FC236}">
                <a16:creationId xmlns:a16="http://schemas.microsoft.com/office/drawing/2014/main" xmlns=""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8507" y="1366315"/>
            <a:ext cx="781778" cy="542901"/>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63523" y="2647950"/>
            <a:ext cx="336551" cy="568325"/>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2110" y="2265304"/>
            <a:ext cx="345053" cy="582685"/>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6623" y="2385957"/>
            <a:ext cx="2482924" cy="1862193"/>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3400" y="1118683"/>
            <a:ext cx="1454707" cy="2194560"/>
          </a:xfrm>
          <a:prstGeom prst="rect">
            <a:avLst/>
          </a:prstGeom>
        </p:spPr>
      </p:pic>
      <p:grpSp>
        <p:nvGrpSpPr>
          <p:cNvPr id="27" name="Group 26">
            <a:extLst>
              <a:ext uri="{FF2B5EF4-FFF2-40B4-BE49-F238E27FC236}">
                <a16:creationId xmlns:a16="http://schemas.microsoft.com/office/drawing/2014/main" xmlns="" id="{39C23D9B-84DE-4B7A-911F-1878CD20446D}"/>
              </a:ext>
            </a:extLst>
          </p:cNvPr>
          <p:cNvGrpSpPr/>
          <p:nvPr/>
        </p:nvGrpSpPr>
        <p:grpSpPr>
          <a:xfrm>
            <a:off x="-2461491" y="2265303"/>
            <a:ext cx="2461491" cy="1133220"/>
            <a:chOff x="-2639986" y="2265303"/>
            <a:chExt cx="2461491" cy="1133220"/>
          </a:xfrm>
        </p:grpSpPr>
        <p:sp>
          <p:nvSpPr>
            <p:cNvPr id="3" name="Speech Bubble: Rectangle with Corners Rounded 2">
              <a:extLst>
                <a:ext uri="{FF2B5EF4-FFF2-40B4-BE49-F238E27FC236}">
                  <a16:creationId xmlns:a16="http://schemas.microsoft.com/office/drawing/2014/main" xmlns="" id="{C80D90BE-243B-4CC2-9897-DC2567470CDA}"/>
                </a:ext>
              </a:extLst>
            </p:cNvPr>
            <p:cNvSpPr/>
            <p:nvPr/>
          </p:nvSpPr>
          <p:spPr>
            <a:xfrm>
              <a:off x="-2639986" y="2265303"/>
              <a:ext cx="2461491" cy="468627"/>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Hiền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quá</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hoá</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đàn</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9251" y="911225"/>
            <a:ext cx="2691443" cy="1371600"/>
          </a:xfrm>
          <a:prstGeom prst="rect">
            <a:avLst/>
          </a:prstGeom>
        </p:spPr>
      </p:pic>
      <p:sp>
        <p:nvSpPr>
          <p:cNvPr id="7" name="TextBox 6"/>
          <p:cNvSpPr txBox="1"/>
          <p:nvPr/>
        </p:nvSpPr>
        <p:spPr>
          <a:xfrm>
            <a:off x="304800" y="285750"/>
            <a:ext cx="3886200" cy="1384995"/>
          </a:xfrm>
          <a:prstGeom prst="rect">
            <a:avLst/>
          </a:prstGeom>
          <a:noFill/>
        </p:spPr>
        <p:txBody>
          <a:bodyPr wrap="square" rtlCol="0">
            <a:spAutoFit/>
          </a:bodyPr>
          <a:lstStyle/>
          <a:p>
            <a:pPr lvl="0" algn="ctr">
              <a:buClrTx/>
              <a:defRPr/>
            </a:pPr>
            <a:r>
              <a:rPr lang="en-US" sz="2800" b="1" kern="1200" dirty="0" err="1">
                <a:solidFill>
                  <a:prstClr val="white"/>
                </a:solidFill>
                <a:latin typeface="Times New Roman" panose="02020603050405020304" pitchFamily="18" charset="0"/>
                <a:cs typeface="Times New Roman" panose="02020603050405020304" pitchFamily="18" charset="0"/>
              </a:rPr>
              <a:t>Thành</a:t>
            </a:r>
            <a:r>
              <a:rPr lang="en-US" sz="2800" b="1" kern="1200" dirty="0">
                <a:solidFill>
                  <a:prstClr val="white"/>
                </a:solidFill>
                <a:latin typeface="Times New Roman" panose="02020603050405020304" pitchFamily="18" charset="0"/>
                <a:cs typeface="Times New Roman" panose="02020603050405020304" pitchFamily="18" charset="0"/>
              </a:rPr>
              <a:t> </a:t>
            </a:r>
            <a:r>
              <a:rPr lang="en-US" sz="2800" b="1" kern="1200" dirty="0" err="1">
                <a:solidFill>
                  <a:prstClr val="white"/>
                </a:solidFill>
                <a:latin typeface="Times New Roman" panose="02020603050405020304" pitchFamily="18" charset="0"/>
                <a:cs typeface="Times New Roman" panose="02020603050405020304" pitchFamily="18" charset="0"/>
              </a:rPr>
              <a:t>ngữ</a:t>
            </a:r>
            <a:r>
              <a:rPr lang="en-US" sz="2800" b="1" kern="1200" dirty="0">
                <a:solidFill>
                  <a:prstClr val="white"/>
                </a:solidFill>
                <a:latin typeface="Times New Roman" panose="02020603050405020304" pitchFamily="18" charset="0"/>
                <a:cs typeface="Times New Roman" panose="02020603050405020304" pitchFamily="18" charset="0"/>
              </a:rPr>
              <a:t> </a:t>
            </a:r>
            <a:r>
              <a:rPr lang="en-US" sz="2800" b="1" kern="1200" dirty="0" err="1">
                <a:solidFill>
                  <a:prstClr val="white"/>
                </a:solidFill>
                <a:latin typeface="Times New Roman" panose="02020603050405020304" pitchFamily="18" charset="0"/>
                <a:cs typeface="Times New Roman" panose="02020603050405020304" pitchFamily="18" charset="0"/>
              </a:rPr>
              <a:t>nào</a:t>
            </a:r>
            <a:r>
              <a:rPr lang="en-US" sz="2800" b="1" kern="1200" dirty="0">
                <a:solidFill>
                  <a:prstClr val="white"/>
                </a:solidFill>
                <a:latin typeface="Times New Roman" panose="02020603050405020304" pitchFamily="18" charset="0"/>
                <a:cs typeface="Times New Roman" panose="02020603050405020304" pitchFamily="18" charset="0"/>
              </a:rPr>
              <a:t> </a:t>
            </a:r>
            <a:r>
              <a:rPr lang="en-US" sz="2800" b="1" kern="1200" dirty="0" err="1">
                <a:solidFill>
                  <a:prstClr val="white"/>
                </a:solidFill>
                <a:latin typeface="Times New Roman" panose="02020603050405020304" pitchFamily="18" charset="0"/>
                <a:cs typeface="Times New Roman" panose="02020603050405020304" pitchFamily="18" charset="0"/>
              </a:rPr>
              <a:t>sau</a:t>
            </a:r>
            <a:r>
              <a:rPr lang="en-US" sz="2800" b="1" kern="1200" dirty="0">
                <a:solidFill>
                  <a:prstClr val="white"/>
                </a:solidFill>
                <a:latin typeface="Times New Roman" panose="02020603050405020304" pitchFamily="18" charset="0"/>
                <a:cs typeface="Times New Roman" panose="02020603050405020304" pitchFamily="18" charset="0"/>
              </a:rPr>
              <a:t> </a:t>
            </a:r>
            <a:r>
              <a:rPr lang="en-US" sz="2800" b="1" kern="1200" dirty="0" err="1">
                <a:solidFill>
                  <a:prstClr val="white"/>
                </a:solidFill>
                <a:latin typeface="Times New Roman" panose="02020603050405020304" pitchFamily="18" charset="0"/>
                <a:cs typeface="Times New Roman" panose="02020603050405020304" pitchFamily="18" charset="0"/>
              </a:rPr>
              <a:t>đây</a:t>
            </a:r>
            <a:r>
              <a:rPr lang="en-US" sz="2800" b="1" kern="1200" dirty="0">
                <a:solidFill>
                  <a:prstClr val="white"/>
                </a:solidFill>
                <a:latin typeface="Times New Roman" panose="02020603050405020304" pitchFamily="18" charset="0"/>
                <a:cs typeface="Times New Roman" panose="02020603050405020304" pitchFamily="18" charset="0"/>
              </a:rPr>
              <a:t> </a:t>
            </a:r>
            <a:r>
              <a:rPr lang="en-US" sz="2800" b="1" kern="1200" dirty="0" err="1">
                <a:solidFill>
                  <a:prstClr val="white"/>
                </a:solidFill>
                <a:latin typeface="Times New Roman" panose="02020603050405020304" pitchFamily="18" charset="0"/>
                <a:cs typeface="Times New Roman" panose="02020603050405020304" pitchFamily="18" charset="0"/>
              </a:rPr>
              <a:t>phù</a:t>
            </a:r>
            <a:r>
              <a:rPr lang="en-US" sz="2800" b="1" kern="1200" dirty="0">
                <a:solidFill>
                  <a:prstClr val="white"/>
                </a:solidFill>
                <a:latin typeface="Times New Roman" panose="02020603050405020304" pitchFamily="18" charset="0"/>
                <a:cs typeface="Times New Roman" panose="02020603050405020304" pitchFamily="18" charset="0"/>
              </a:rPr>
              <a:t> </a:t>
            </a:r>
            <a:r>
              <a:rPr lang="en-US" sz="2800" b="1" kern="1200" dirty="0" err="1">
                <a:solidFill>
                  <a:prstClr val="white"/>
                </a:solidFill>
                <a:latin typeface="Times New Roman" panose="02020603050405020304" pitchFamily="18" charset="0"/>
                <a:cs typeface="Times New Roman" panose="02020603050405020304" pitchFamily="18" charset="0"/>
              </a:rPr>
              <a:t>hợp</a:t>
            </a:r>
            <a:r>
              <a:rPr lang="en-US" sz="2800" b="1" kern="1200" dirty="0">
                <a:solidFill>
                  <a:prstClr val="white"/>
                </a:solidFill>
                <a:latin typeface="Times New Roman" panose="02020603050405020304" pitchFamily="18" charset="0"/>
                <a:cs typeface="Times New Roman" panose="02020603050405020304" pitchFamily="18" charset="0"/>
              </a:rPr>
              <a:t> </a:t>
            </a:r>
            <a:r>
              <a:rPr lang="en-US" sz="2800" b="1" kern="1200" dirty="0" err="1">
                <a:solidFill>
                  <a:prstClr val="white"/>
                </a:solidFill>
                <a:latin typeface="Times New Roman" panose="02020603050405020304" pitchFamily="18" charset="0"/>
                <a:cs typeface="Times New Roman" panose="02020603050405020304" pitchFamily="18" charset="0"/>
              </a:rPr>
              <a:t>với</a:t>
            </a:r>
            <a:r>
              <a:rPr lang="en-US" sz="2800" b="1" kern="1200" dirty="0">
                <a:solidFill>
                  <a:prstClr val="white"/>
                </a:solidFill>
                <a:latin typeface="Times New Roman" panose="02020603050405020304" pitchFamily="18" charset="0"/>
                <a:cs typeface="Times New Roman" panose="02020603050405020304" pitchFamily="18" charset="0"/>
              </a:rPr>
              <a:t> </a:t>
            </a:r>
            <a:r>
              <a:rPr lang="en-US" sz="2800" b="1" kern="1200" dirty="0" err="1">
                <a:solidFill>
                  <a:prstClr val="white"/>
                </a:solidFill>
                <a:latin typeface="Times New Roman" panose="02020603050405020304" pitchFamily="18" charset="0"/>
                <a:cs typeface="Times New Roman" panose="02020603050405020304" pitchFamily="18" charset="0"/>
              </a:rPr>
              <a:t>tính</a:t>
            </a:r>
            <a:r>
              <a:rPr lang="en-US" sz="2800" b="1" kern="1200" dirty="0">
                <a:solidFill>
                  <a:prstClr val="white"/>
                </a:solidFill>
                <a:latin typeface="Times New Roman" panose="02020603050405020304" pitchFamily="18" charset="0"/>
                <a:cs typeface="Times New Roman" panose="02020603050405020304" pitchFamily="18" charset="0"/>
              </a:rPr>
              <a:t> </a:t>
            </a:r>
            <a:r>
              <a:rPr lang="en-US" sz="2800" b="1" kern="1200" dirty="0" err="1">
                <a:solidFill>
                  <a:prstClr val="white"/>
                </a:solidFill>
                <a:latin typeface="Times New Roman" panose="02020603050405020304" pitchFamily="18" charset="0"/>
                <a:cs typeface="Times New Roman" panose="02020603050405020304" pitchFamily="18" charset="0"/>
              </a:rPr>
              <a:t>cách</a:t>
            </a:r>
            <a:r>
              <a:rPr lang="en-US" sz="2800" b="1" kern="1200" dirty="0">
                <a:solidFill>
                  <a:prstClr val="white"/>
                </a:solidFill>
                <a:latin typeface="Times New Roman" panose="02020603050405020304" pitchFamily="18" charset="0"/>
                <a:cs typeface="Times New Roman" panose="02020603050405020304" pitchFamily="18" charset="0"/>
              </a:rPr>
              <a:t> </a:t>
            </a:r>
            <a:r>
              <a:rPr lang="en-US" sz="2800" b="1" kern="1200" dirty="0" err="1">
                <a:solidFill>
                  <a:prstClr val="white"/>
                </a:solidFill>
                <a:latin typeface="Times New Roman" panose="02020603050405020304" pitchFamily="18" charset="0"/>
                <a:cs typeface="Times New Roman" panose="02020603050405020304" pitchFamily="18" charset="0"/>
              </a:rPr>
              <a:t>ông</a:t>
            </a:r>
            <a:r>
              <a:rPr lang="en-US" sz="2800" b="1" kern="1200" dirty="0">
                <a:solidFill>
                  <a:prstClr val="white"/>
                </a:solidFill>
                <a:latin typeface="Times New Roman" panose="02020603050405020304" pitchFamily="18" charset="0"/>
                <a:cs typeface="Times New Roman" panose="02020603050405020304" pitchFamily="18" charset="0"/>
              </a:rPr>
              <a:t> </a:t>
            </a:r>
            <a:r>
              <a:rPr lang="en-US" sz="2800" b="1" kern="1200" dirty="0" err="1">
                <a:solidFill>
                  <a:prstClr val="white"/>
                </a:solidFill>
                <a:latin typeface="Times New Roman" panose="02020603050405020304" pitchFamily="18" charset="0"/>
                <a:cs typeface="Times New Roman" panose="02020603050405020304" pitchFamily="18" charset="0"/>
              </a:rPr>
              <a:t>lão</a:t>
            </a:r>
            <a:r>
              <a:rPr lang="en-US" sz="2800" b="1" kern="1200" dirty="0">
                <a:solidFill>
                  <a:prstClr val="white"/>
                </a:solidFill>
                <a:latin typeface="Times New Roman" panose="02020603050405020304" pitchFamily="18" charset="0"/>
                <a:cs typeface="Times New Roman" panose="02020603050405020304" pitchFamily="18" charset="0"/>
              </a:rPr>
              <a:t> </a:t>
            </a:r>
            <a:r>
              <a:rPr lang="en-US" sz="2800" b="1" kern="1200" dirty="0" err="1">
                <a:solidFill>
                  <a:prstClr val="white"/>
                </a:solidFill>
                <a:latin typeface="Times New Roman" panose="02020603050405020304" pitchFamily="18" charset="0"/>
                <a:cs typeface="Times New Roman" panose="02020603050405020304" pitchFamily="18" charset="0"/>
              </a:rPr>
              <a:t>đánh</a:t>
            </a:r>
            <a:r>
              <a:rPr lang="en-US" sz="2800" b="1" kern="1200" dirty="0">
                <a:solidFill>
                  <a:prstClr val="white"/>
                </a:solidFill>
                <a:latin typeface="Times New Roman" panose="02020603050405020304" pitchFamily="18" charset="0"/>
                <a:cs typeface="Times New Roman" panose="02020603050405020304" pitchFamily="18" charset="0"/>
              </a:rPr>
              <a:t> </a:t>
            </a:r>
            <a:r>
              <a:rPr lang="en-US" sz="2800" b="1" kern="1200" dirty="0" err="1">
                <a:solidFill>
                  <a:prstClr val="white"/>
                </a:solidFill>
                <a:latin typeface="Times New Roman" panose="02020603050405020304" pitchFamily="18" charset="0"/>
                <a:cs typeface="Times New Roman" panose="02020603050405020304" pitchFamily="18" charset="0"/>
              </a:rPr>
              <a:t>cá</a:t>
            </a:r>
            <a:r>
              <a:rPr lang="en-US" sz="2800" b="1" kern="1200" dirty="0">
                <a:solidFill>
                  <a:prstClr val="white"/>
                </a:solidFill>
                <a:latin typeface="Times New Roman" panose="02020603050405020304" pitchFamily="18" charset="0"/>
                <a:cs typeface="Times New Roman" panose="02020603050405020304" pitchFamily="18" charset="0"/>
              </a:rPr>
              <a:t>?</a:t>
            </a:r>
            <a:endParaRPr lang="vi-VN" sz="2800" b="1" kern="1200" dirty="0">
              <a:solidFill>
                <a:prstClr val="white"/>
              </a:solidFill>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a16="http://schemas.microsoft.com/office/drawing/2014/main" xmlns="" id="{EA94EE4C-DC84-4124-A9D4-9D6529BF4EDC}"/>
              </a:ext>
            </a:extLst>
          </p:cNvPr>
          <p:cNvGrpSpPr/>
          <p:nvPr/>
        </p:nvGrpSpPr>
        <p:grpSpPr>
          <a:xfrm flipH="1">
            <a:off x="5455920" y="314322"/>
            <a:ext cx="1554480" cy="776289"/>
            <a:chOff x="-1732975" y="2265304"/>
            <a:chExt cx="1554480" cy="776289"/>
          </a:xfrm>
        </p:grpSpPr>
        <p:sp>
          <p:nvSpPr>
            <p:cNvPr id="37" name="Speech Bubble: Rectangle with Corners Rounded 36">
              <a:extLst>
                <a:ext uri="{FF2B5EF4-FFF2-40B4-BE49-F238E27FC236}">
                  <a16:creationId xmlns:a16="http://schemas.microsoft.com/office/drawing/2014/main" xmlns=""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A.right</a:t>
              </a:r>
              <a:endParaRPr kumimoji="0" lang="vi-VN"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8" name="Picture 37">
              <a:extLst>
                <a:ext uri="{FF2B5EF4-FFF2-40B4-BE49-F238E27FC236}">
                  <a16:creationId xmlns:a16="http://schemas.microsoft.com/office/drawing/2014/main" xmlns=""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xmlns="" id="{98418B5F-CE4A-4DBA-A4BC-305D0001CD6E}"/>
              </a:ext>
            </a:extLst>
          </p:cNvPr>
          <p:cNvGrpSpPr/>
          <p:nvPr/>
        </p:nvGrpSpPr>
        <p:grpSpPr>
          <a:xfrm>
            <a:off x="-2133600" y="3604255"/>
            <a:ext cx="2133600" cy="1396114"/>
            <a:chOff x="-2312095" y="2002409"/>
            <a:chExt cx="2133600" cy="1396114"/>
          </a:xfrm>
        </p:grpSpPr>
        <p:sp>
          <p:nvSpPr>
            <p:cNvPr id="40" name="Speech Bubble: Rectangle with Corners Rounded 39">
              <a:extLst>
                <a:ext uri="{FF2B5EF4-FFF2-40B4-BE49-F238E27FC236}">
                  <a16:creationId xmlns:a16="http://schemas.microsoft.com/office/drawing/2014/main" xmlns="" id="{2461C522-FF0F-436E-8533-BD3D2DC10B53}"/>
                </a:ext>
              </a:extLst>
            </p:cNvPr>
            <p:cNvSpPr/>
            <p:nvPr/>
          </p:nvSpPr>
          <p:spPr>
            <a:xfrm>
              <a:off x="-2312095" y="2002409"/>
              <a:ext cx="2133600" cy="645541"/>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Thật</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thà</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cha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đứa</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dại</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3" name="Picture 42">
              <a:extLst>
                <a:ext uri="{FF2B5EF4-FFF2-40B4-BE49-F238E27FC236}">
                  <a16:creationId xmlns:a16="http://schemas.microsoft.com/office/drawing/2014/main" xmlns=""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xmlns="" id="{C8AC982F-5F1C-4DBD-AD2A-FFDC19ED0C2B}"/>
              </a:ext>
            </a:extLst>
          </p:cNvPr>
          <p:cNvGrpSpPr/>
          <p:nvPr/>
        </p:nvGrpSpPr>
        <p:grpSpPr>
          <a:xfrm flipH="1">
            <a:off x="8694821" y="2733931"/>
            <a:ext cx="2582779" cy="1133219"/>
            <a:chOff x="-2312095" y="2265304"/>
            <a:chExt cx="2582779" cy="1133219"/>
          </a:xfrm>
        </p:grpSpPr>
        <p:sp>
          <p:nvSpPr>
            <p:cNvPr id="45" name="Speech Bubble: Rectangle with Corners Rounded 44">
              <a:extLst>
                <a:ext uri="{FF2B5EF4-FFF2-40B4-BE49-F238E27FC236}">
                  <a16:creationId xmlns:a16="http://schemas.microsoft.com/office/drawing/2014/main" xmlns="" id="{FA301BAE-EABF-4823-A77C-08256DF60184}"/>
                </a:ext>
              </a:extLst>
            </p:cNvPr>
            <p:cNvSpPr/>
            <p:nvPr/>
          </p:nvSpPr>
          <p:spPr>
            <a:xfrm>
              <a:off x="-2312095" y="2265304"/>
              <a:ext cx="2582779" cy="482344"/>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Gieo</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nhân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gặp</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thiện</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6" name="Picture 45">
              <a:extLst>
                <a:ext uri="{FF2B5EF4-FFF2-40B4-BE49-F238E27FC236}">
                  <a16:creationId xmlns:a16="http://schemas.microsoft.com/office/drawing/2014/main" xmlns=""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xmlns="" id="{7055A351-8018-43CC-AF85-72E9B10CD70C}"/>
              </a:ext>
            </a:extLst>
          </p:cNvPr>
          <p:cNvGrpSpPr/>
          <p:nvPr/>
        </p:nvGrpSpPr>
        <p:grpSpPr>
          <a:xfrm flipH="1">
            <a:off x="9144000" y="3594825"/>
            <a:ext cx="2133600" cy="1133219"/>
            <a:chOff x="-2312095" y="2265304"/>
            <a:chExt cx="2133600" cy="1133219"/>
          </a:xfrm>
        </p:grpSpPr>
        <p:sp>
          <p:nvSpPr>
            <p:cNvPr id="48" name="Speech Bubble: Rectangle with Corners Rounded 47">
              <a:extLst>
                <a:ext uri="{FF2B5EF4-FFF2-40B4-BE49-F238E27FC236}">
                  <a16:creationId xmlns:a16="http://schemas.microsoft.com/office/drawing/2014/main" xmlns=""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Ở</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hiền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gặp</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lành</a:t>
              </a:r>
              <a:endPar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9" name="Picture 48">
              <a:extLst>
                <a:ext uri="{FF2B5EF4-FFF2-40B4-BE49-F238E27FC236}">
                  <a16:creationId xmlns:a16="http://schemas.microsoft.com/office/drawing/2014/main" xmlns=""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22972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2"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1+#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3000" fill="hold"/>
                                        <p:tgtEl>
                                          <p:spTgt spid="39"/>
                                        </p:tgtEl>
                                        <p:attrNameLst>
                                          <p:attrName>ppt_x</p:attrName>
                                        </p:attrNameLst>
                                      </p:cBhvr>
                                      <p:tavLst>
                                        <p:tav tm="0">
                                          <p:val>
                                            <p:strVal val="1+#ppt_w/2"/>
                                          </p:val>
                                        </p:tav>
                                        <p:tav tm="100000">
                                          <p:val>
                                            <p:strVal val="#ppt_x"/>
                                          </p:val>
                                        </p:tav>
                                      </p:tavLst>
                                    </p:anim>
                                    <p:anim calcmode="lin" valueType="num">
                                      <p:cBhvr additive="base">
                                        <p:cTn id="25" dur="13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0-#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E5BB"/>
        </a:solidFill>
        <a:effectLst/>
      </p:bgPr>
    </p:bg>
    <p:spTree>
      <p:nvGrpSpPr>
        <p:cNvPr id="1" name="Shape 1063"/>
        <p:cNvGrpSpPr/>
        <p:nvPr/>
      </p:nvGrpSpPr>
      <p:grpSpPr>
        <a:xfrm>
          <a:off x="0" y="0"/>
          <a:ext cx="0" cy="0"/>
          <a:chOff x="0" y="0"/>
          <a:chExt cx="0" cy="0"/>
        </a:xfrm>
      </p:grpSpPr>
      <p:sp>
        <p:nvSpPr>
          <p:cNvPr id="8" name="Rounded Rectangle 7">
            <a:extLst>
              <a:ext uri="{FF2B5EF4-FFF2-40B4-BE49-F238E27FC236}">
                <a16:creationId xmlns:a16="http://schemas.microsoft.com/office/drawing/2014/main" xmlns="" id="{C93B0EA3-5264-7442-A164-F91945419609}"/>
              </a:ext>
            </a:extLst>
          </p:cNvPr>
          <p:cNvSpPr/>
          <p:nvPr/>
        </p:nvSpPr>
        <p:spPr>
          <a:xfrm>
            <a:off x="1582309" y="222637"/>
            <a:ext cx="5860112" cy="770983"/>
          </a:xfrm>
          <a:prstGeom prst="roundRect">
            <a:avLst/>
          </a:prstGeom>
          <a:solidFill>
            <a:schemeClr val="bg2">
              <a:lumMod val="20000"/>
              <a:lumOff val="80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500" b="1" dirty="0">
                <a:solidFill>
                  <a:schemeClr val="tx1">
                    <a:lumMod val="10000"/>
                  </a:schemeClr>
                </a:solidFill>
                <a:latin typeface="Times New Roman" panose="02020603050405020304" pitchFamily="18" charset="0"/>
                <a:cs typeface="Times New Roman" panose="02020603050405020304" pitchFamily="18" charset="0"/>
              </a:rPr>
              <a:t>Thế nào là cốt truyện?</a:t>
            </a:r>
          </a:p>
        </p:txBody>
      </p:sp>
      <p:pic>
        <p:nvPicPr>
          <p:cNvPr id="7" name="Picture 6" descr="A cake with frosting and flowers&#10;&#10;Description automatically generated with low confidence">
            <a:extLst>
              <a:ext uri="{FF2B5EF4-FFF2-40B4-BE49-F238E27FC236}">
                <a16:creationId xmlns:a16="http://schemas.microsoft.com/office/drawing/2014/main" xmlns="" id="{18758E36-A240-3140-94F1-11766FF31EC0}"/>
              </a:ext>
            </a:extLst>
          </p:cNvPr>
          <p:cNvPicPr>
            <a:picLocks noChangeAspect="1"/>
          </p:cNvPicPr>
          <p:nvPr/>
        </p:nvPicPr>
        <p:blipFill>
          <a:blip r:embed="rId3"/>
          <a:stretch>
            <a:fillRect/>
          </a:stretch>
        </p:blipFill>
        <p:spPr>
          <a:xfrm>
            <a:off x="453496" y="0"/>
            <a:ext cx="1613346" cy="1152000"/>
          </a:xfrm>
          <a:prstGeom prst="rect">
            <a:avLst/>
          </a:prstGeom>
        </p:spPr>
      </p:pic>
      <p:sp>
        <p:nvSpPr>
          <p:cNvPr id="9" name="TextBox 8">
            <a:extLst>
              <a:ext uri="{FF2B5EF4-FFF2-40B4-BE49-F238E27FC236}">
                <a16:creationId xmlns:a16="http://schemas.microsoft.com/office/drawing/2014/main" xmlns="" id="{B01C51EB-5612-484C-B87D-D4C0B4C246B0}"/>
              </a:ext>
            </a:extLst>
          </p:cNvPr>
          <p:cNvSpPr txBox="1"/>
          <p:nvPr/>
        </p:nvSpPr>
        <p:spPr>
          <a:xfrm>
            <a:off x="715504" y="337473"/>
            <a:ext cx="1089330" cy="477054"/>
          </a:xfrm>
          <a:prstGeom prst="rect">
            <a:avLst/>
          </a:prstGeom>
          <a:noFill/>
        </p:spPr>
        <p:txBody>
          <a:bodyPr wrap="square" rtlCol="0">
            <a:spAutoFit/>
          </a:bodyPr>
          <a:lstStyle/>
          <a:p>
            <a:pPr algn="ctr"/>
            <a:r>
              <a:rPr lang="x-none" sz="2500" b="1" dirty="0">
                <a:latin typeface="Times New Roman" panose="02020603050405020304" pitchFamily="18" charset="0"/>
                <a:cs typeface="Times New Roman" panose="02020603050405020304" pitchFamily="18" charset="0"/>
              </a:rPr>
              <a:t>Câu 3</a:t>
            </a:r>
          </a:p>
        </p:txBody>
      </p:sp>
      <p:sp>
        <p:nvSpPr>
          <p:cNvPr id="10" name="TextBox 9">
            <a:extLst>
              <a:ext uri="{FF2B5EF4-FFF2-40B4-BE49-F238E27FC236}">
                <a16:creationId xmlns:a16="http://schemas.microsoft.com/office/drawing/2014/main" xmlns="" id="{AE55E24E-6A82-F14F-B08C-0D18E7FFE7C0}"/>
              </a:ext>
            </a:extLst>
          </p:cNvPr>
          <p:cNvSpPr txBox="1"/>
          <p:nvPr/>
        </p:nvSpPr>
        <p:spPr>
          <a:xfrm>
            <a:off x="612250" y="1216257"/>
            <a:ext cx="7609399" cy="2677656"/>
          </a:xfrm>
          <a:prstGeom prst="rect">
            <a:avLst/>
          </a:prstGeom>
          <a:noFill/>
        </p:spPr>
        <p:txBody>
          <a:bodyPr wrap="square" rtlCol="0">
            <a:spAutoFit/>
          </a:bodyPr>
          <a:lstStyle/>
          <a:p>
            <a:pPr marL="514350" indent="-514350" algn="just">
              <a:buAutoNum type="alphaUcPeriod"/>
            </a:pPr>
            <a:r>
              <a:rPr lang="x-none" sz="2400" dirty="0">
                <a:latin typeface="Times New Roman" panose="02020603050405020304" pitchFamily="18" charset="0"/>
                <a:cs typeface="Times New Roman" panose="02020603050405020304" pitchFamily="18" charset="0"/>
              </a:rPr>
              <a:t>Là một hệ thống các chi tiết được sắp xếp theo trật tự tuyến tính.</a:t>
            </a:r>
          </a:p>
          <a:p>
            <a:pPr marL="514350" indent="-514350" algn="just">
              <a:buAutoNum type="alphaUcPeriod"/>
            </a:pPr>
            <a:r>
              <a:rPr lang="x-none" sz="2400" dirty="0">
                <a:latin typeface="Times New Roman" panose="02020603050405020304" pitchFamily="18" charset="0"/>
                <a:cs typeface="Times New Roman" panose="02020603050405020304" pitchFamily="18" charset="0"/>
              </a:rPr>
              <a:t>Là một hệ thống sự kiện được sắp xếp theo một ý đồ nhất định nhằm thể hiện nội dung, ý nghĩa của tác phẩm.</a:t>
            </a:r>
          </a:p>
          <a:p>
            <a:pPr marL="514350" indent="-514350" algn="just">
              <a:buAutoNum type="alphaUcPeriod"/>
            </a:pPr>
            <a:r>
              <a:rPr lang="x-none" sz="2400" dirty="0">
                <a:latin typeface="Times New Roman" panose="02020603050405020304" pitchFamily="18" charset="0"/>
                <a:cs typeface="Times New Roman" panose="02020603050405020304" pitchFamily="18" charset="0"/>
              </a:rPr>
              <a:t>Là sự chắp nối của nhiều sự việc không liên quan đến nhau.</a:t>
            </a:r>
          </a:p>
          <a:p>
            <a:pPr marL="514350" indent="-514350" algn="just">
              <a:buAutoNum type="alphaUcPeriod"/>
            </a:pPr>
            <a:r>
              <a:rPr lang="x-none" sz="2400" dirty="0">
                <a:latin typeface="Times New Roman" panose="02020603050405020304" pitchFamily="18" charset="0"/>
                <a:cs typeface="Times New Roman" panose="02020603050405020304" pitchFamily="18" charset="0"/>
              </a:rPr>
              <a:t>Là tổng hoà mối quan hệ của các nhân vật. </a:t>
            </a:r>
          </a:p>
        </p:txBody>
      </p:sp>
      <p:pic>
        <p:nvPicPr>
          <p:cNvPr id="12" name="Picture 11" descr="A picture containing yellow, scissors&#10;&#10;Description automatically generated">
            <a:extLst>
              <a:ext uri="{FF2B5EF4-FFF2-40B4-BE49-F238E27FC236}">
                <a16:creationId xmlns:a16="http://schemas.microsoft.com/office/drawing/2014/main" xmlns="" id="{35AE420D-5C00-1348-B3AF-6D20ADC2187F}"/>
              </a:ext>
            </a:extLst>
          </p:cNvPr>
          <p:cNvPicPr>
            <a:picLocks noChangeAspect="1"/>
          </p:cNvPicPr>
          <p:nvPr/>
        </p:nvPicPr>
        <p:blipFill>
          <a:blip r:embed="rId4"/>
          <a:stretch>
            <a:fillRect/>
          </a:stretch>
        </p:blipFill>
        <p:spPr>
          <a:xfrm>
            <a:off x="68305" y="1887038"/>
            <a:ext cx="770382" cy="770382"/>
          </a:xfrm>
          <a:prstGeom prst="rect">
            <a:avLst/>
          </a:prstGeom>
        </p:spPr>
      </p:pic>
    </p:spTree>
    <p:extLst>
      <p:ext uri="{BB962C8B-B14F-4D97-AF65-F5344CB8AC3E}">
        <p14:creationId xmlns:p14="http://schemas.microsoft.com/office/powerpoint/2010/main" val="135431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par>
                          <p:cTn id="18" fill="hold">
                            <p:stCondLst>
                              <p:cond delay="1000"/>
                            </p:stCondLst>
                            <p:childTnLst>
                              <p:par>
                                <p:cTn id="19" presetID="16" presetClass="entr" presetSubtype="21"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barn(inVertical)">
                                      <p:cBhvr>
                                        <p:cTn id="21" dur="500"/>
                                        <p:tgtEl>
                                          <p:spTgt spid="10">
                                            <p:txEl>
                                              <p:pRg st="2" end="2"/>
                                            </p:txEl>
                                          </p:spTgt>
                                        </p:tgtEl>
                                      </p:cBhvr>
                                    </p:animEffect>
                                  </p:childTnLst>
                                </p:cTn>
                              </p:par>
                            </p:childTnLst>
                          </p:cTn>
                        </p:par>
                        <p:par>
                          <p:cTn id="22" fill="hold">
                            <p:stCondLst>
                              <p:cond delay="1500"/>
                            </p:stCondLst>
                            <p:childTnLst>
                              <p:par>
                                <p:cTn id="23" presetID="16" presetClass="entr" presetSubtype="21" fill="hold"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barn(inVertical)">
                                      <p:cBhvr>
                                        <p:cTn id="25" dur="500"/>
                                        <p:tgtEl>
                                          <p:spTgt spid="10">
                                            <p:txEl>
                                              <p:pRg st="3" end="3"/>
                                            </p:txEl>
                                          </p:spTgt>
                                        </p:tgtEl>
                                      </p:cBhvr>
                                    </p:animEffect>
                                  </p:childTnLst>
                                </p:cTn>
                              </p:par>
                            </p:childTnLst>
                          </p:cTn>
                        </p:par>
                        <p:par>
                          <p:cTn id="26" fill="hold">
                            <p:stCondLst>
                              <p:cond delay="2000"/>
                            </p:stCondLst>
                            <p:childTnLst>
                              <p:par>
                                <p:cTn id="27" presetID="16" presetClass="entr" presetSubtype="21" fill="hold" nodeType="after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barn(inVertical)">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p:sp>
        <p:nvSpPr>
          <p:cNvPr id="1591" name="Google Shape;1591;p47"/>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Hướng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dẫn</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về</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nhà</a:t>
            </a:r>
            <a:endParaRPr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91"/>
                                        </p:tgtEl>
                                        <p:attrNameLst>
                                          <p:attrName>style.visibility</p:attrName>
                                        </p:attrNameLst>
                                      </p:cBhvr>
                                      <p:to>
                                        <p:strVal val="visible"/>
                                      </p:to>
                                    </p:set>
                                    <p:animEffect transition="in" filter="barn(inVertical)">
                                      <p:cBhvr>
                                        <p:cTn id="7" dur="500"/>
                                        <p:tgtEl>
                                          <p:spTgt spid="1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1"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4E9FB"/>
        </a:solidFill>
        <a:effectLst/>
      </p:bgPr>
    </p:bg>
    <p:spTree>
      <p:nvGrpSpPr>
        <p:cNvPr id="1" name="Shape 1724"/>
        <p:cNvGrpSpPr/>
        <p:nvPr/>
      </p:nvGrpSpPr>
      <p:grpSpPr>
        <a:xfrm>
          <a:off x="0" y="0"/>
          <a:ext cx="0" cy="0"/>
          <a:chOff x="0" y="0"/>
          <a:chExt cx="0" cy="0"/>
        </a:xfrm>
      </p:grpSpPr>
      <p:sp>
        <p:nvSpPr>
          <p:cNvPr id="1725" name="Google Shape;1725;p52"/>
          <p:cNvSpPr txBox="1">
            <a:spLocks noGrp="1"/>
          </p:cNvSpPr>
          <p:nvPr>
            <p:ph type="title"/>
          </p:nvPr>
        </p:nvSpPr>
        <p:spPr>
          <a:xfrm rot="-470071">
            <a:off x="2088377" y="1666919"/>
            <a:ext cx="4967265" cy="2569207"/>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6500" b="1" i="1" dirty="0" err="1">
                <a:solidFill>
                  <a:schemeClr val="accent6"/>
                </a:solidFill>
                <a:latin typeface="Times New Roman" panose="02020603050405020304" pitchFamily="18" charset="0"/>
                <a:cs typeface="Times New Roman" panose="02020603050405020304" pitchFamily="18" charset="0"/>
              </a:rPr>
              <a:t>Chúc</a:t>
            </a:r>
            <a:r>
              <a:rPr lang="en" sz="6500" b="1" i="1" dirty="0">
                <a:solidFill>
                  <a:schemeClr val="accent6"/>
                </a:solidFill>
                <a:latin typeface="Times New Roman" panose="02020603050405020304" pitchFamily="18" charset="0"/>
                <a:cs typeface="Times New Roman" panose="02020603050405020304" pitchFamily="18" charset="0"/>
              </a:rPr>
              <a:t> </a:t>
            </a:r>
            <a:r>
              <a:rPr lang="en" sz="6500" b="1" i="1" dirty="0" err="1">
                <a:solidFill>
                  <a:schemeClr val="accent6"/>
                </a:solidFill>
                <a:latin typeface="Times New Roman" panose="02020603050405020304" pitchFamily="18" charset="0"/>
                <a:cs typeface="Times New Roman" panose="02020603050405020304" pitchFamily="18" charset="0"/>
              </a:rPr>
              <a:t>các</a:t>
            </a:r>
            <a:r>
              <a:rPr lang="en" sz="6500" b="1" i="1" dirty="0">
                <a:solidFill>
                  <a:schemeClr val="accent6"/>
                </a:solidFill>
                <a:latin typeface="Times New Roman" panose="02020603050405020304" pitchFamily="18" charset="0"/>
                <a:cs typeface="Times New Roman" panose="02020603050405020304" pitchFamily="18" charset="0"/>
              </a:rPr>
              <a:t> </a:t>
            </a:r>
            <a:r>
              <a:rPr lang="en" sz="6500" b="1" i="1" dirty="0" err="1">
                <a:solidFill>
                  <a:schemeClr val="accent6"/>
                </a:solidFill>
                <a:latin typeface="Times New Roman" panose="02020603050405020304" pitchFamily="18" charset="0"/>
                <a:cs typeface="Times New Roman" panose="02020603050405020304" pitchFamily="18" charset="0"/>
              </a:rPr>
              <a:t>em</a:t>
            </a:r>
            <a:r>
              <a:rPr lang="en" sz="6500" b="1" i="1" dirty="0">
                <a:solidFill>
                  <a:schemeClr val="accent6"/>
                </a:solidFill>
                <a:latin typeface="Times New Roman" panose="02020603050405020304" pitchFamily="18" charset="0"/>
                <a:cs typeface="Times New Roman" panose="02020603050405020304" pitchFamily="18" charset="0"/>
              </a:rPr>
              <a:t> </a:t>
            </a:r>
            <a:r>
              <a:rPr lang="en" sz="6500" b="1" i="1" dirty="0" err="1">
                <a:latin typeface="Times New Roman" panose="02020603050405020304" pitchFamily="18" charset="0"/>
                <a:cs typeface="Times New Roman" panose="02020603050405020304" pitchFamily="18" charset="0"/>
              </a:rPr>
              <a:t>học</a:t>
            </a:r>
            <a:r>
              <a:rPr lang="en" sz="6500" b="1" i="1" dirty="0">
                <a:latin typeface="Times New Roman" panose="02020603050405020304" pitchFamily="18" charset="0"/>
                <a:cs typeface="Times New Roman" panose="02020603050405020304" pitchFamily="18" charset="0"/>
              </a:rPr>
              <a:t> </a:t>
            </a:r>
            <a:r>
              <a:rPr lang="en" sz="6500" b="1" i="1" dirty="0" err="1">
                <a:latin typeface="Times New Roman" panose="02020603050405020304" pitchFamily="18" charset="0"/>
                <a:cs typeface="Times New Roman" panose="02020603050405020304" pitchFamily="18" charset="0"/>
              </a:rPr>
              <a:t>tốt</a:t>
            </a:r>
            <a:r>
              <a:rPr lang="en" sz="6500" b="1" i="1" dirty="0">
                <a:latin typeface="Times New Roman" panose="02020603050405020304" pitchFamily="18" charset="0"/>
                <a:cs typeface="Times New Roman" panose="02020603050405020304" pitchFamily="18" charset="0"/>
              </a:rPr>
              <a:t> !</a:t>
            </a:r>
            <a:endParaRPr sz="6500" b="1" i="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2F88DE77-20F4-A242-8055-42C3BC0A7328}"/>
              </a:ext>
            </a:extLst>
          </p:cNvPr>
          <p:cNvSpPr txBox="1"/>
          <p:nvPr/>
        </p:nvSpPr>
        <p:spPr>
          <a:xfrm>
            <a:off x="5118100" y="4165600"/>
            <a:ext cx="3454400" cy="400110"/>
          </a:xfrm>
          <a:prstGeom prst="rect">
            <a:avLst/>
          </a:prstGeom>
          <a:noFill/>
        </p:spPr>
        <p:txBody>
          <a:bodyPr wrap="square" rtlCol="0">
            <a:spAutoFit/>
          </a:bodyPr>
          <a:lstStyle/>
          <a:p>
            <a:r>
              <a:rPr lang="x-none" sz="2000" b="1" dirty="0">
                <a:latin typeface="Times New Roman" panose="02020603050405020304" pitchFamily="18" charset="0"/>
                <a:cs typeface="Times New Roman" panose="02020603050405020304" pitchFamily="18" charset="0"/>
              </a:rPr>
              <a:t>GV: </a:t>
            </a:r>
            <a:r>
              <a:rPr lang="en-US" sz="2000" b="1" dirty="0" err="1" smtClean="0">
                <a:latin typeface="Times New Roman" panose="02020603050405020304" pitchFamily="18" charset="0"/>
                <a:cs typeface="Times New Roman" panose="02020603050405020304" pitchFamily="18" charset="0"/>
              </a:rPr>
              <a:t>Nguyễn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Thị</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Bích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Thảo</a:t>
            </a:r>
            <a:endParaRPr lang="x-none"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2412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16"/>
        <p:cNvGrpSpPr/>
        <p:nvPr/>
      </p:nvGrpSpPr>
      <p:grpSpPr>
        <a:xfrm>
          <a:off x="0" y="0"/>
          <a:ext cx="0" cy="0"/>
          <a:chOff x="0" y="0"/>
          <a:chExt cx="0" cy="0"/>
        </a:xfrm>
      </p:grpSpPr>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65"/>
        <p:cNvGrpSpPr/>
        <p:nvPr/>
      </p:nvGrpSpPr>
      <p:grpSpPr>
        <a:xfrm>
          <a:off x="0" y="0"/>
          <a:ext cx="0" cy="0"/>
          <a:chOff x="0" y="0"/>
          <a:chExt cx="0" cy="0"/>
        </a:xfrm>
      </p:grpSpPr>
      <p:grpSp>
        <p:nvGrpSpPr>
          <p:cNvPr id="2266" name="Google Shape;2266;p59"/>
          <p:cNvGrpSpPr/>
          <p:nvPr/>
        </p:nvGrpSpPr>
        <p:grpSpPr>
          <a:xfrm>
            <a:off x="-105977" y="1232420"/>
            <a:ext cx="9569797" cy="4558610"/>
            <a:chOff x="3679172" y="2939669"/>
            <a:chExt cx="4858258" cy="1813362"/>
          </a:xfrm>
        </p:grpSpPr>
        <p:sp>
          <p:nvSpPr>
            <p:cNvPr id="2267" name="Google Shape;2267;p59"/>
            <p:cNvSpPr/>
            <p:nvPr/>
          </p:nvSpPr>
          <p:spPr>
            <a:xfrm>
              <a:off x="3679172" y="2963874"/>
              <a:ext cx="4858258" cy="1789156"/>
            </a:xfrm>
            <a:custGeom>
              <a:avLst/>
              <a:gdLst/>
              <a:ahLst/>
              <a:cxnLst/>
              <a:rect l="l" t="t" r="r" b="b"/>
              <a:pathLst>
                <a:path w="227900" h="83929" extrusionOk="0">
                  <a:moveTo>
                    <a:pt x="107837" y="0"/>
                  </a:moveTo>
                  <a:cubicBezTo>
                    <a:pt x="89073" y="0"/>
                    <a:pt x="67322" y="2719"/>
                    <a:pt x="68357" y="10663"/>
                  </a:cubicBezTo>
                  <a:cubicBezTo>
                    <a:pt x="68701" y="13161"/>
                    <a:pt x="73353" y="14109"/>
                    <a:pt x="74042" y="16607"/>
                  </a:cubicBezTo>
                  <a:cubicBezTo>
                    <a:pt x="74689" y="20355"/>
                    <a:pt x="71286" y="20139"/>
                    <a:pt x="68012" y="20441"/>
                  </a:cubicBezTo>
                  <a:cubicBezTo>
                    <a:pt x="53324" y="21690"/>
                    <a:pt x="39627" y="21690"/>
                    <a:pt x="25284" y="21690"/>
                  </a:cubicBezTo>
                  <a:cubicBezTo>
                    <a:pt x="18909" y="21991"/>
                    <a:pt x="0" y="23284"/>
                    <a:pt x="1895" y="36550"/>
                  </a:cubicBezTo>
                  <a:cubicBezTo>
                    <a:pt x="2996" y="44295"/>
                    <a:pt x="18753" y="46619"/>
                    <a:pt x="30261" y="46619"/>
                  </a:cubicBezTo>
                  <a:cubicBezTo>
                    <a:pt x="31810" y="46619"/>
                    <a:pt x="33282" y="46577"/>
                    <a:pt x="34631" y="46500"/>
                  </a:cubicBezTo>
                  <a:cubicBezTo>
                    <a:pt x="35572" y="46435"/>
                    <a:pt x="37121" y="46373"/>
                    <a:pt x="38960" y="46373"/>
                  </a:cubicBezTo>
                  <a:cubicBezTo>
                    <a:pt x="45620" y="46373"/>
                    <a:pt x="56091" y="47176"/>
                    <a:pt x="55349" y="51496"/>
                  </a:cubicBezTo>
                  <a:cubicBezTo>
                    <a:pt x="54918" y="53822"/>
                    <a:pt x="49405" y="55201"/>
                    <a:pt x="49319" y="58345"/>
                  </a:cubicBezTo>
                  <a:cubicBezTo>
                    <a:pt x="49052" y="66075"/>
                    <a:pt x="62394" y="67258"/>
                    <a:pt x="71700" y="67258"/>
                  </a:cubicBezTo>
                  <a:cubicBezTo>
                    <a:pt x="74425" y="67258"/>
                    <a:pt x="76803" y="67157"/>
                    <a:pt x="78393" y="67089"/>
                  </a:cubicBezTo>
                  <a:cubicBezTo>
                    <a:pt x="91745" y="66141"/>
                    <a:pt x="100446" y="66917"/>
                    <a:pt x="114445" y="66184"/>
                  </a:cubicBezTo>
                  <a:cubicBezTo>
                    <a:pt x="116030" y="66111"/>
                    <a:pt x="117914" y="66053"/>
                    <a:pt x="119895" y="66053"/>
                  </a:cubicBezTo>
                  <a:cubicBezTo>
                    <a:pt x="127170" y="66053"/>
                    <a:pt x="135735" y="66835"/>
                    <a:pt x="135464" y="70492"/>
                  </a:cubicBezTo>
                  <a:cubicBezTo>
                    <a:pt x="135206" y="74196"/>
                    <a:pt x="126850" y="72387"/>
                    <a:pt x="127496" y="77986"/>
                  </a:cubicBezTo>
                  <a:cubicBezTo>
                    <a:pt x="128056" y="82638"/>
                    <a:pt x="142184" y="82337"/>
                    <a:pt x="146534" y="82638"/>
                  </a:cubicBezTo>
                  <a:cubicBezTo>
                    <a:pt x="155333" y="83506"/>
                    <a:pt x="164146" y="83929"/>
                    <a:pt x="172965" y="83929"/>
                  </a:cubicBezTo>
                  <a:cubicBezTo>
                    <a:pt x="179903" y="83929"/>
                    <a:pt x="186844" y="83667"/>
                    <a:pt x="193785" y="83155"/>
                  </a:cubicBezTo>
                  <a:cubicBezTo>
                    <a:pt x="200634" y="82595"/>
                    <a:pt x="225056" y="79235"/>
                    <a:pt x="221007" y="65840"/>
                  </a:cubicBezTo>
                  <a:cubicBezTo>
                    <a:pt x="218854" y="58603"/>
                    <a:pt x="203606" y="59077"/>
                    <a:pt x="204683" y="48998"/>
                  </a:cubicBezTo>
                  <a:cubicBezTo>
                    <a:pt x="205846" y="38144"/>
                    <a:pt x="227899" y="41977"/>
                    <a:pt x="227899" y="26169"/>
                  </a:cubicBezTo>
                  <a:cubicBezTo>
                    <a:pt x="227899" y="8208"/>
                    <a:pt x="139599" y="18847"/>
                    <a:pt x="146405" y="11912"/>
                  </a:cubicBezTo>
                  <a:cubicBezTo>
                    <a:pt x="154761" y="3513"/>
                    <a:pt x="143304" y="2522"/>
                    <a:pt x="122801" y="627"/>
                  </a:cubicBezTo>
                  <a:cubicBezTo>
                    <a:pt x="118486" y="230"/>
                    <a:pt x="113288" y="0"/>
                    <a:pt x="107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9"/>
            <p:cNvSpPr/>
            <p:nvPr/>
          </p:nvSpPr>
          <p:spPr>
            <a:xfrm>
              <a:off x="4198872" y="3706299"/>
              <a:ext cx="491262" cy="53272"/>
            </a:xfrm>
            <a:custGeom>
              <a:avLst/>
              <a:gdLst/>
              <a:ahLst/>
              <a:cxnLst/>
              <a:rect l="l" t="t" r="r" b="b"/>
              <a:pathLst>
                <a:path w="23045" h="2499" extrusionOk="0">
                  <a:moveTo>
                    <a:pt x="9993" y="0"/>
                  </a:moveTo>
                  <a:cubicBezTo>
                    <a:pt x="9563" y="0"/>
                    <a:pt x="9132" y="86"/>
                    <a:pt x="8701" y="172"/>
                  </a:cubicBezTo>
                  <a:cubicBezTo>
                    <a:pt x="8055" y="388"/>
                    <a:pt x="7452" y="646"/>
                    <a:pt x="6892" y="948"/>
                  </a:cubicBezTo>
                  <a:cubicBezTo>
                    <a:pt x="6375" y="1206"/>
                    <a:pt x="5987" y="1422"/>
                    <a:pt x="5643" y="1551"/>
                  </a:cubicBezTo>
                  <a:cubicBezTo>
                    <a:pt x="5384" y="1680"/>
                    <a:pt x="5083" y="1766"/>
                    <a:pt x="4824" y="1852"/>
                  </a:cubicBezTo>
                  <a:lnTo>
                    <a:pt x="4265" y="1938"/>
                  </a:lnTo>
                  <a:lnTo>
                    <a:pt x="3877" y="1938"/>
                  </a:lnTo>
                  <a:cubicBezTo>
                    <a:pt x="2929" y="1895"/>
                    <a:pt x="1939" y="1723"/>
                    <a:pt x="1034" y="1422"/>
                  </a:cubicBezTo>
                  <a:cubicBezTo>
                    <a:pt x="533" y="1255"/>
                    <a:pt x="213" y="1191"/>
                    <a:pt x="75" y="1191"/>
                  </a:cubicBezTo>
                  <a:cubicBezTo>
                    <a:pt x="35" y="1191"/>
                    <a:pt x="10" y="1197"/>
                    <a:pt x="0" y="1206"/>
                  </a:cubicBezTo>
                  <a:cubicBezTo>
                    <a:pt x="0" y="1249"/>
                    <a:pt x="302" y="1422"/>
                    <a:pt x="905" y="1680"/>
                  </a:cubicBezTo>
                  <a:cubicBezTo>
                    <a:pt x="1206" y="1852"/>
                    <a:pt x="1594" y="1982"/>
                    <a:pt x="2111" y="2154"/>
                  </a:cubicBezTo>
                  <a:cubicBezTo>
                    <a:pt x="2671" y="2369"/>
                    <a:pt x="3274" y="2498"/>
                    <a:pt x="3877" y="2498"/>
                  </a:cubicBezTo>
                  <a:lnTo>
                    <a:pt x="4351" y="2498"/>
                  </a:lnTo>
                  <a:lnTo>
                    <a:pt x="4911" y="2412"/>
                  </a:lnTo>
                  <a:cubicBezTo>
                    <a:pt x="5255" y="2326"/>
                    <a:pt x="5557" y="2197"/>
                    <a:pt x="5858" y="2111"/>
                  </a:cubicBezTo>
                  <a:cubicBezTo>
                    <a:pt x="6203" y="1938"/>
                    <a:pt x="6634" y="1723"/>
                    <a:pt x="7107" y="1465"/>
                  </a:cubicBezTo>
                  <a:cubicBezTo>
                    <a:pt x="7887" y="1092"/>
                    <a:pt x="8854" y="559"/>
                    <a:pt x="10154" y="559"/>
                  </a:cubicBezTo>
                  <a:cubicBezTo>
                    <a:pt x="10506" y="559"/>
                    <a:pt x="10882" y="598"/>
                    <a:pt x="11285" y="689"/>
                  </a:cubicBezTo>
                  <a:cubicBezTo>
                    <a:pt x="11932" y="862"/>
                    <a:pt x="12578" y="1034"/>
                    <a:pt x="13267" y="1249"/>
                  </a:cubicBezTo>
                  <a:cubicBezTo>
                    <a:pt x="13999" y="1422"/>
                    <a:pt x="14688" y="1551"/>
                    <a:pt x="15420" y="1551"/>
                  </a:cubicBezTo>
                  <a:cubicBezTo>
                    <a:pt x="16670" y="1637"/>
                    <a:pt x="17876" y="1594"/>
                    <a:pt x="19082" y="1637"/>
                  </a:cubicBezTo>
                  <a:cubicBezTo>
                    <a:pt x="19223" y="1635"/>
                    <a:pt x="19361" y="1634"/>
                    <a:pt x="19495" y="1634"/>
                  </a:cubicBezTo>
                  <a:cubicBezTo>
                    <a:pt x="21522" y="1634"/>
                    <a:pt x="22663" y="1879"/>
                    <a:pt x="22964" y="1879"/>
                  </a:cubicBezTo>
                  <a:cubicBezTo>
                    <a:pt x="23018" y="1879"/>
                    <a:pt x="23044" y="1871"/>
                    <a:pt x="23044" y="1852"/>
                  </a:cubicBezTo>
                  <a:cubicBezTo>
                    <a:pt x="23044" y="1809"/>
                    <a:pt x="22743" y="1680"/>
                    <a:pt x="22097" y="1465"/>
                  </a:cubicBezTo>
                  <a:cubicBezTo>
                    <a:pt x="21106" y="1206"/>
                    <a:pt x="20115" y="1077"/>
                    <a:pt x="19082" y="1034"/>
                  </a:cubicBezTo>
                  <a:cubicBezTo>
                    <a:pt x="17876" y="1034"/>
                    <a:pt x="16670" y="1034"/>
                    <a:pt x="15463" y="991"/>
                  </a:cubicBezTo>
                  <a:cubicBezTo>
                    <a:pt x="14817" y="948"/>
                    <a:pt x="14128" y="862"/>
                    <a:pt x="13482" y="689"/>
                  </a:cubicBezTo>
                  <a:cubicBezTo>
                    <a:pt x="12793" y="474"/>
                    <a:pt x="12104" y="302"/>
                    <a:pt x="11415" y="129"/>
                  </a:cubicBezTo>
                  <a:cubicBezTo>
                    <a:pt x="11156" y="86"/>
                    <a:pt x="10898" y="43"/>
                    <a:pt x="10682" y="43"/>
                  </a:cubicBezTo>
                  <a:lnTo>
                    <a:pt x="99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9"/>
            <p:cNvSpPr/>
            <p:nvPr/>
          </p:nvSpPr>
          <p:spPr>
            <a:xfrm>
              <a:off x="5706573" y="3168437"/>
              <a:ext cx="503200" cy="47559"/>
            </a:xfrm>
            <a:custGeom>
              <a:avLst/>
              <a:gdLst/>
              <a:ahLst/>
              <a:cxnLst/>
              <a:rect l="l" t="t" r="r" b="b"/>
              <a:pathLst>
                <a:path w="23605" h="2231" extrusionOk="0">
                  <a:moveTo>
                    <a:pt x="11032" y="0"/>
                  </a:moveTo>
                  <a:cubicBezTo>
                    <a:pt x="10344" y="0"/>
                    <a:pt x="9673" y="89"/>
                    <a:pt x="9002" y="249"/>
                  </a:cubicBezTo>
                  <a:cubicBezTo>
                    <a:pt x="8227" y="421"/>
                    <a:pt x="7581" y="593"/>
                    <a:pt x="7021" y="766"/>
                  </a:cubicBezTo>
                  <a:cubicBezTo>
                    <a:pt x="6289" y="1024"/>
                    <a:pt x="5513" y="1240"/>
                    <a:pt x="4738" y="1369"/>
                  </a:cubicBezTo>
                  <a:cubicBezTo>
                    <a:pt x="4480" y="1455"/>
                    <a:pt x="4178" y="1455"/>
                    <a:pt x="3877" y="1455"/>
                  </a:cubicBezTo>
                  <a:lnTo>
                    <a:pt x="3791" y="1455"/>
                  </a:lnTo>
                  <a:cubicBezTo>
                    <a:pt x="3690" y="1468"/>
                    <a:pt x="3592" y="1473"/>
                    <a:pt x="3498" y="1473"/>
                  </a:cubicBezTo>
                  <a:cubicBezTo>
                    <a:pt x="3269" y="1473"/>
                    <a:pt x="3056" y="1442"/>
                    <a:pt x="2843" y="1412"/>
                  </a:cubicBezTo>
                  <a:cubicBezTo>
                    <a:pt x="2584" y="1369"/>
                    <a:pt x="2326" y="1326"/>
                    <a:pt x="2068" y="1240"/>
                  </a:cubicBezTo>
                  <a:cubicBezTo>
                    <a:pt x="1852" y="1153"/>
                    <a:pt x="1637" y="1067"/>
                    <a:pt x="1422" y="981"/>
                  </a:cubicBezTo>
                  <a:lnTo>
                    <a:pt x="948" y="723"/>
                  </a:lnTo>
                  <a:cubicBezTo>
                    <a:pt x="345" y="335"/>
                    <a:pt x="43" y="163"/>
                    <a:pt x="43" y="163"/>
                  </a:cubicBezTo>
                  <a:cubicBezTo>
                    <a:pt x="0" y="163"/>
                    <a:pt x="215" y="464"/>
                    <a:pt x="775" y="938"/>
                  </a:cubicBezTo>
                  <a:lnTo>
                    <a:pt x="1249" y="1283"/>
                  </a:lnTo>
                  <a:cubicBezTo>
                    <a:pt x="1465" y="1412"/>
                    <a:pt x="1680" y="1541"/>
                    <a:pt x="1895" y="1627"/>
                  </a:cubicBezTo>
                  <a:cubicBezTo>
                    <a:pt x="2197" y="1756"/>
                    <a:pt x="2455" y="1843"/>
                    <a:pt x="2757" y="1929"/>
                  </a:cubicBezTo>
                  <a:cubicBezTo>
                    <a:pt x="3101" y="1972"/>
                    <a:pt x="3446" y="2015"/>
                    <a:pt x="3791" y="2015"/>
                  </a:cubicBezTo>
                  <a:lnTo>
                    <a:pt x="3920" y="2015"/>
                  </a:lnTo>
                  <a:cubicBezTo>
                    <a:pt x="4221" y="2015"/>
                    <a:pt x="4523" y="1972"/>
                    <a:pt x="4824" y="1929"/>
                  </a:cubicBezTo>
                  <a:cubicBezTo>
                    <a:pt x="5643" y="1799"/>
                    <a:pt x="6418" y="1584"/>
                    <a:pt x="7193" y="1326"/>
                  </a:cubicBezTo>
                  <a:cubicBezTo>
                    <a:pt x="7753" y="1153"/>
                    <a:pt x="8356" y="938"/>
                    <a:pt x="9132" y="766"/>
                  </a:cubicBezTo>
                  <a:cubicBezTo>
                    <a:pt x="9731" y="640"/>
                    <a:pt x="10353" y="560"/>
                    <a:pt x="10981" y="560"/>
                  </a:cubicBezTo>
                  <a:cubicBezTo>
                    <a:pt x="11211" y="560"/>
                    <a:pt x="11442" y="570"/>
                    <a:pt x="11673" y="593"/>
                  </a:cubicBezTo>
                  <a:cubicBezTo>
                    <a:pt x="12534" y="723"/>
                    <a:pt x="13353" y="1024"/>
                    <a:pt x="14128" y="1369"/>
                  </a:cubicBezTo>
                  <a:cubicBezTo>
                    <a:pt x="14774" y="1670"/>
                    <a:pt x="15420" y="1886"/>
                    <a:pt x="16066" y="2058"/>
                  </a:cubicBezTo>
                  <a:cubicBezTo>
                    <a:pt x="16583" y="2187"/>
                    <a:pt x="17057" y="2230"/>
                    <a:pt x="17574" y="2230"/>
                  </a:cubicBezTo>
                  <a:cubicBezTo>
                    <a:pt x="17918" y="2230"/>
                    <a:pt x="18263" y="2187"/>
                    <a:pt x="18608" y="2101"/>
                  </a:cubicBezTo>
                  <a:cubicBezTo>
                    <a:pt x="19124" y="2015"/>
                    <a:pt x="19340" y="1929"/>
                    <a:pt x="19469" y="1886"/>
                  </a:cubicBezTo>
                  <a:lnTo>
                    <a:pt x="19598" y="1843"/>
                  </a:lnTo>
                  <a:cubicBezTo>
                    <a:pt x="20158" y="1670"/>
                    <a:pt x="20718" y="1498"/>
                    <a:pt x="21321" y="1369"/>
                  </a:cubicBezTo>
                  <a:cubicBezTo>
                    <a:pt x="21709" y="1283"/>
                    <a:pt x="22140" y="1240"/>
                    <a:pt x="22570" y="1240"/>
                  </a:cubicBezTo>
                  <a:cubicBezTo>
                    <a:pt x="23094" y="1272"/>
                    <a:pt x="23394" y="1355"/>
                    <a:pt x="23526" y="1355"/>
                  </a:cubicBezTo>
                  <a:cubicBezTo>
                    <a:pt x="23568" y="1355"/>
                    <a:pt x="23594" y="1346"/>
                    <a:pt x="23604" y="1326"/>
                  </a:cubicBezTo>
                  <a:cubicBezTo>
                    <a:pt x="23604" y="1283"/>
                    <a:pt x="23303" y="1110"/>
                    <a:pt x="22613" y="938"/>
                  </a:cubicBezTo>
                  <a:cubicBezTo>
                    <a:pt x="22336" y="888"/>
                    <a:pt x="22073" y="867"/>
                    <a:pt x="21808" y="867"/>
                  </a:cubicBezTo>
                  <a:cubicBezTo>
                    <a:pt x="21620" y="867"/>
                    <a:pt x="21431" y="877"/>
                    <a:pt x="21235" y="895"/>
                  </a:cubicBezTo>
                  <a:cubicBezTo>
                    <a:pt x="20632" y="981"/>
                    <a:pt x="20029" y="1110"/>
                    <a:pt x="19426" y="1283"/>
                  </a:cubicBezTo>
                  <a:lnTo>
                    <a:pt x="19297" y="1326"/>
                  </a:lnTo>
                  <a:cubicBezTo>
                    <a:pt x="19211" y="1326"/>
                    <a:pt x="18952" y="1412"/>
                    <a:pt x="18478" y="1541"/>
                  </a:cubicBezTo>
                  <a:cubicBezTo>
                    <a:pt x="18139" y="1601"/>
                    <a:pt x="17789" y="1633"/>
                    <a:pt x="17440" y="1633"/>
                  </a:cubicBezTo>
                  <a:cubicBezTo>
                    <a:pt x="17036" y="1633"/>
                    <a:pt x="16631" y="1590"/>
                    <a:pt x="16239" y="1498"/>
                  </a:cubicBezTo>
                  <a:cubicBezTo>
                    <a:pt x="15593" y="1326"/>
                    <a:pt x="14946" y="1110"/>
                    <a:pt x="14386" y="852"/>
                  </a:cubicBezTo>
                  <a:cubicBezTo>
                    <a:pt x="13525" y="464"/>
                    <a:pt x="12664" y="206"/>
                    <a:pt x="11759" y="33"/>
                  </a:cubicBezTo>
                  <a:cubicBezTo>
                    <a:pt x="11514" y="11"/>
                    <a:pt x="11272" y="0"/>
                    <a:pt x="11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9"/>
            <p:cNvSpPr/>
            <p:nvPr/>
          </p:nvSpPr>
          <p:spPr>
            <a:xfrm>
              <a:off x="5192374" y="3628234"/>
              <a:ext cx="482991" cy="33447"/>
            </a:xfrm>
            <a:custGeom>
              <a:avLst/>
              <a:gdLst/>
              <a:ahLst/>
              <a:cxnLst/>
              <a:rect l="l" t="t" r="r" b="b"/>
              <a:pathLst>
                <a:path w="22657" h="1569" extrusionOk="0">
                  <a:moveTo>
                    <a:pt x="13741" y="1"/>
                  </a:moveTo>
                  <a:cubicBezTo>
                    <a:pt x="12879" y="1"/>
                    <a:pt x="12061" y="130"/>
                    <a:pt x="11242" y="346"/>
                  </a:cubicBezTo>
                  <a:cubicBezTo>
                    <a:pt x="10369" y="564"/>
                    <a:pt x="9462" y="678"/>
                    <a:pt x="8553" y="678"/>
                  </a:cubicBezTo>
                  <a:cubicBezTo>
                    <a:pt x="8026" y="678"/>
                    <a:pt x="7499" y="640"/>
                    <a:pt x="6978" y="561"/>
                  </a:cubicBezTo>
                  <a:cubicBezTo>
                    <a:pt x="6246" y="475"/>
                    <a:pt x="5514" y="432"/>
                    <a:pt x="4738" y="432"/>
                  </a:cubicBezTo>
                  <a:lnTo>
                    <a:pt x="3748" y="432"/>
                  </a:lnTo>
                  <a:lnTo>
                    <a:pt x="2843" y="561"/>
                  </a:lnTo>
                  <a:cubicBezTo>
                    <a:pt x="2542" y="647"/>
                    <a:pt x="2283" y="733"/>
                    <a:pt x="2068" y="776"/>
                  </a:cubicBezTo>
                  <a:cubicBezTo>
                    <a:pt x="1594" y="905"/>
                    <a:pt x="1206" y="1078"/>
                    <a:pt x="905" y="1164"/>
                  </a:cubicBezTo>
                  <a:cubicBezTo>
                    <a:pt x="302" y="1379"/>
                    <a:pt x="0" y="1509"/>
                    <a:pt x="0" y="1552"/>
                  </a:cubicBezTo>
                  <a:cubicBezTo>
                    <a:pt x="12" y="1563"/>
                    <a:pt x="42" y="1568"/>
                    <a:pt x="92" y="1568"/>
                  </a:cubicBezTo>
                  <a:cubicBezTo>
                    <a:pt x="230" y="1568"/>
                    <a:pt x="518" y="1529"/>
                    <a:pt x="991" y="1465"/>
                  </a:cubicBezTo>
                  <a:cubicBezTo>
                    <a:pt x="1336" y="1422"/>
                    <a:pt x="1723" y="1336"/>
                    <a:pt x="2197" y="1250"/>
                  </a:cubicBezTo>
                  <a:cubicBezTo>
                    <a:pt x="2412" y="1207"/>
                    <a:pt x="2671" y="1121"/>
                    <a:pt x="2929" y="1078"/>
                  </a:cubicBezTo>
                  <a:lnTo>
                    <a:pt x="3834" y="992"/>
                  </a:lnTo>
                  <a:lnTo>
                    <a:pt x="4738" y="992"/>
                  </a:lnTo>
                  <a:cubicBezTo>
                    <a:pt x="5471" y="1035"/>
                    <a:pt x="6203" y="1078"/>
                    <a:pt x="6935" y="1164"/>
                  </a:cubicBezTo>
                  <a:cubicBezTo>
                    <a:pt x="7458" y="1241"/>
                    <a:pt x="7987" y="1279"/>
                    <a:pt x="8517" y="1279"/>
                  </a:cubicBezTo>
                  <a:cubicBezTo>
                    <a:pt x="9471" y="1279"/>
                    <a:pt x="10430" y="1155"/>
                    <a:pt x="11372" y="905"/>
                  </a:cubicBezTo>
                  <a:cubicBezTo>
                    <a:pt x="12147" y="690"/>
                    <a:pt x="12965" y="604"/>
                    <a:pt x="13741" y="561"/>
                  </a:cubicBezTo>
                  <a:cubicBezTo>
                    <a:pt x="14387" y="604"/>
                    <a:pt x="14990" y="647"/>
                    <a:pt x="15593" y="733"/>
                  </a:cubicBezTo>
                  <a:cubicBezTo>
                    <a:pt x="16626" y="862"/>
                    <a:pt x="17316" y="949"/>
                    <a:pt x="17789" y="1035"/>
                  </a:cubicBezTo>
                  <a:lnTo>
                    <a:pt x="18737" y="1121"/>
                  </a:lnTo>
                  <a:lnTo>
                    <a:pt x="20460" y="1250"/>
                  </a:lnTo>
                  <a:lnTo>
                    <a:pt x="21666" y="1250"/>
                  </a:lnTo>
                  <a:cubicBezTo>
                    <a:pt x="22312" y="1250"/>
                    <a:pt x="22657" y="1207"/>
                    <a:pt x="22657" y="1164"/>
                  </a:cubicBezTo>
                  <a:cubicBezTo>
                    <a:pt x="22657" y="1121"/>
                    <a:pt x="22312" y="1035"/>
                    <a:pt x="21666" y="949"/>
                  </a:cubicBezTo>
                  <a:lnTo>
                    <a:pt x="20460" y="819"/>
                  </a:lnTo>
                  <a:lnTo>
                    <a:pt x="18823" y="561"/>
                  </a:lnTo>
                  <a:lnTo>
                    <a:pt x="17876" y="432"/>
                  </a:lnTo>
                  <a:cubicBezTo>
                    <a:pt x="17402" y="389"/>
                    <a:pt x="16713" y="259"/>
                    <a:pt x="15636" y="130"/>
                  </a:cubicBezTo>
                  <a:cubicBezTo>
                    <a:pt x="15033" y="44"/>
                    <a:pt x="14387" y="1"/>
                    <a:pt x="13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9"/>
            <p:cNvSpPr/>
            <p:nvPr/>
          </p:nvSpPr>
          <p:spPr>
            <a:xfrm>
              <a:off x="5837868" y="3985068"/>
              <a:ext cx="453615" cy="36432"/>
            </a:xfrm>
            <a:custGeom>
              <a:avLst/>
              <a:gdLst/>
              <a:ahLst/>
              <a:cxnLst/>
              <a:rect l="l" t="t" r="r" b="b"/>
              <a:pathLst>
                <a:path w="21279" h="1709" extrusionOk="0">
                  <a:moveTo>
                    <a:pt x="10009" y="0"/>
                  </a:moveTo>
                  <a:cubicBezTo>
                    <a:pt x="9429" y="0"/>
                    <a:pt x="8838" y="40"/>
                    <a:pt x="8271" y="103"/>
                  </a:cubicBezTo>
                  <a:cubicBezTo>
                    <a:pt x="7581" y="233"/>
                    <a:pt x="6978" y="319"/>
                    <a:pt x="6505" y="405"/>
                  </a:cubicBezTo>
                  <a:cubicBezTo>
                    <a:pt x="5514" y="620"/>
                    <a:pt x="4868" y="750"/>
                    <a:pt x="4437" y="793"/>
                  </a:cubicBezTo>
                  <a:cubicBezTo>
                    <a:pt x="4006" y="836"/>
                    <a:pt x="3791" y="836"/>
                    <a:pt x="3662" y="836"/>
                  </a:cubicBezTo>
                  <a:lnTo>
                    <a:pt x="3576" y="836"/>
                  </a:lnTo>
                  <a:cubicBezTo>
                    <a:pt x="3289" y="863"/>
                    <a:pt x="3003" y="877"/>
                    <a:pt x="2718" y="877"/>
                  </a:cubicBezTo>
                  <a:cubicBezTo>
                    <a:pt x="2103" y="877"/>
                    <a:pt x="1494" y="811"/>
                    <a:pt x="905" y="663"/>
                  </a:cubicBezTo>
                  <a:cubicBezTo>
                    <a:pt x="495" y="537"/>
                    <a:pt x="224" y="457"/>
                    <a:pt x="91" y="457"/>
                  </a:cubicBezTo>
                  <a:cubicBezTo>
                    <a:pt x="42" y="457"/>
                    <a:pt x="12" y="468"/>
                    <a:pt x="1" y="491"/>
                  </a:cubicBezTo>
                  <a:cubicBezTo>
                    <a:pt x="1" y="534"/>
                    <a:pt x="259" y="707"/>
                    <a:pt x="819" y="965"/>
                  </a:cubicBezTo>
                  <a:cubicBezTo>
                    <a:pt x="1632" y="1275"/>
                    <a:pt x="2480" y="1445"/>
                    <a:pt x="3332" y="1445"/>
                  </a:cubicBezTo>
                  <a:cubicBezTo>
                    <a:pt x="3427" y="1445"/>
                    <a:pt x="3523" y="1443"/>
                    <a:pt x="3619" y="1439"/>
                  </a:cubicBezTo>
                  <a:lnTo>
                    <a:pt x="3705" y="1439"/>
                  </a:lnTo>
                  <a:cubicBezTo>
                    <a:pt x="3834" y="1439"/>
                    <a:pt x="4049" y="1439"/>
                    <a:pt x="4523" y="1353"/>
                  </a:cubicBezTo>
                  <a:cubicBezTo>
                    <a:pt x="4954" y="1266"/>
                    <a:pt x="5643" y="1180"/>
                    <a:pt x="6634" y="1008"/>
                  </a:cubicBezTo>
                  <a:cubicBezTo>
                    <a:pt x="7764" y="744"/>
                    <a:pt x="8928" y="612"/>
                    <a:pt x="10125" y="612"/>
                  </a:cubicBezTo>
                  <a:cubicBezTo>
                    <a:pt x="10296" y="612"/>
                    <a:pt x="10467" y="615"/>
                    <a:pt x="10640" y="620"/>
                  </a:cubicBezTo>
                  <a:cubicBezTo>
                    <a:pt x="11372" y="663"/>
                    <a:pt x="12147" y="793"/>
                    <a:pt x="12879" y="1008"/>
                  </a:cubicBezTo>
                  <a:cubicBezTo>
                    <a:pt x="13525" y="1180"/>
                    <a:pt x="14085" y="1353"/>
                    <a:pt x="14602" y="1482"/>
                  </a:cubicBezTo>
                  <a:cubicBezTo>
                    <a:pt x="15173" y="1625"/>
                    <a:pt x="15774" y="1708"/>
                    <a:pt x="16379" y="1708"/>
                  </a:cubicBezTo>
                  <a:cubicBezTo>
                    <a:pt x="16505" y="1708"/>
                    <a:pt x="16630" y="1705"/>
                    <a:pt x="16756" y="1697"/>
                  </a:cubicBezTo>
                  <a:cubicBezTo>
                    <a:pt x="17187" y="1654"/>
                    <a:pt x="17402" y="1654"/>
                    <a:pt x="17531" y="1654"/>
                  </a:cubicBezTo>
                  <a:lnTo>
                    <a:pt x="17660" y="1654"/>
                  </a:lnTo>
                  <a:cubicBezTo>
                    <a:pt x="18866" y="1439"/>
                    <a:pt x="19728" y="1266"/>
                    <a:pt x="20331" y="1223"/>
                  </a:cubicBezTo>
                  <a:cubicBezTo>
                    <a:pt x="20934" y="1223"/>
                    <a:pt x="21235" y="1223"/>
                    <a:pt x="21235" y="1137"/>
                  </a:cubicBezTo>
                  <a:cubicBezTo>
                    <a:pt x="21279" y="1051"/>
                    <a:pt x="20977" y="965"/>
                    <a:pt x="20331" y="922"/>
                  </a:cubicBezTo>
                  <a:cubicBezTo>
                    <a:pt x="20105" y="911"/>
                    <a:pt x="19876" y="906"/>
                    <a:pt x="19646" y="906"/>
                  </a:cubicBezTo>
                  <a:cubicBezTo>
                    <a:pt x="18955" y="906"/>
                    <a:pt x="18253" y="954"/>
                    <a:pt x="17574" y="1051"/>
                  </a:cubicBezTo>
                  <a:cubicBezTo>
                    <a:pt x="17273" y="1094"/>
                    <a:pt x="17014" y="1137"/>
                    <a:pt x="16713" y="1137"/>
                  </a:cubicBezTo>
                  <a:cubicBezTo>
                    <a:pt x="16595" y="1145"/>
                    <a:pt x="16476" y="1148"/>
                    <a:pt x="16358" y="1148"/>
                  </a:cubicBezTo>
                  <a:cubicBezTo>
                    <a:pt x="15788" y="1148"/>
                    <a:pt x="15224" y="1065"/>
                    <a:pt x="14688" y="922"/>
                  </a:cubicBezTo>
                  <a:cubicBezTo>
                    <a:pt x="14215" y="793"/>
                    <a:pt x="13655" y="663"/>
                    <a:pt x="13009" y="448"/>
                  </a:cubicBezTo>
                  <a:cubicBezTo>
                    <a:pt x="12233" y="233"/>
                    <a:pt x="11458" y="60"/>
                    <a:pt x="10640" y="17"/>
                  </a:cubicBezTo>
                  <a:cubicBezTo>
                    <a:pt x="10432" y="6"/>
                    <a:pt x="10221" y="0"/>
                    <a:pt x="10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9"/>
            <p:cNvSpPr/>
            <p:nvPr/>
          </p:nvSpPr>
          <p:spPr>
            <a:xfrm>
              <a:off x="6184043" y="3555520"/>
              <a:ext cx="311278" cy="28438"/>
            </a:xfrm>
            <a:custGeom>
              <a:avLst/>
              <a:gdLst/>
              <a:ahLst/>
              <a:cxnLst/>
              <a:rect l="l" t="t" r="r" b="b"/>
              <a:pathLst>
                <a:path w="14602" h="1334" extrusionOk="0">
                  <a:moveTo>
                    <a:pt x="10993" y="1"/>
                  </a:moveTo>
                  <a:cubicBezTo>
                    <a:pt x="9755" y="1"/>
                    <a:pt x="8517" y="123"/>
                    <a:pt x="7279" y="311"/>
                  </a:cubicBezTo>
                  <a:cubicBezTo>
                    <a:pt x="5901" y="526"/>
                    <a:pt x="4523" y="655"/>
                    <a:pt x="3101" y="698"/>
                  </a:cubicBezTo>
                  <a:cubicBezTo>
                    <a:pt x="3015" y="720"/>
                    <a:pt x="2918" y="731"/>
                    <a:pt x="2816" y="731"/>
                  </a:cubicBezTo>
                  <a:cubicBezTo>
                    <a:pt x="2714" y="731"/>
                    <a:pt x="2606" y="720"/>
                    <a:pt x="2498" y="698"/>
                  </a:cubicBezTo>
                  <a:cubicBezTo>
                    <a:pt x="1436" y="698"/>
                    <a:pt x="718" y="641"/>
                    <a:pt x="345" y="641"/>
                  </a:cubicBezTo>
                  <a:cubicBezTo>
                    <a:pt x="158" y="641"/>
                    <a:pt x="57" y="655"/>
                    <a:pt x="43" y="698"/>
                  </a:cubicBezTo>
                  <a:cubicBezTo>
                    <a:pt x="0" y="871"/>
                    <a:pt x="818" y="1172"/>
                    <a:pt x="2498" y="1301"/>
                  </a:cubicBezTo>
                  <a:cubicBezTo>
                    <a:pt x="2606" y="1323"/>
                    <a:pt x="2714" y="1334"/>
                    <a:pt x="2816" y="1334"/>
                  </a:cubicBezTo>
                  <a:cubicBezTo>
                    <a:pt x="2918" y="1334"/>
                    <a:pt x="3015" y="1323"/>
                    <a:pt x="3101" y="1301"/>
                  </a:cubicBezTo>
                  <a:cubicBezTo>
                    <a:pt x="4523" y="1258"/>
                    <a:pt x="5944" y="1129"/>
                    <a:pt x="7366" y="871"/>
                  </a:cubicBezTo>
                  <a:cubicBezTo>
                    <a:pt x="8514" y="691"/>
                    <a:pt x="9663" y="601"/>
                    <a:pt x="10811" y="601"/>
                  </a:cubicBezTo>
                  <a:cubicBezTo>
                    <a:pt x="11041" y="601"/>
                    <a:pt x="11271" y="605"/>
                    <a:pt x="11501" y="612"/>
                  </a:cubicBezTo>
                  <a:lnTo>
                    <a:pt x="12104" y="612"/>
                  </a:lnTo>
                  <a:cubicBezTo>
                    <a:pt x="13276" y="644"/>
                    <a:pt x="14053" y="746"/>
                    <a:pt x="14381" y="746"/>
                  </a:cubicBezTo>
                  <a:cubicBezTo>
                    <a:pt x="14499" y="746"/>
                    <a:pt x="14559" y="732"/>
                    <a:pt x="14559" y="698"/>
                  </a:cubicBezTo>
                  <a:cubicBezTo>
                    <a:pt x="14602" y="569"/>
                    <a:pt x="13826" y="268"/>
                    <a:pt x="12147" y="52"/>
                  </a:cubicBezTo>
                  <a:lnTo>
                    <a:pt x="11544" y="9"/>
                  </a:lnTo>
                  <a:cubicBezTo>
                    <a:pt x="11360" y="4"/>
                    <a:pt x="11176" y="1"/>
                    <a:pt x="10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9"/>
            <p:cNvSpPr/>
            <p:nvPr/>
          </p:nvSpPr>
          <p:spPr>
            <a:xfrm>
              <a:off x="7928624" y="3556629"/>
              <a:ext cx="283757" cy="32275"/>
            </a:xfrm>
            <a:custGeom>
              <a:avLst/>
              <a:gdLst/>
              <a:ahLst/>
              <a:cxnLst/>
              <a:rect l="l" t="t" r="r" b="b"/>
              <a:pathLst>
                <a:path w="13311" h="1514" extrusionOk="0">
                  <a:moveTo>
                    <a:pt x="10467" y="0"/>
                  </a:moveTo>
                  <a:cubicBezTo>
                    <a:pt x="9132" y="0"/>
                    <a:pt x="7840" y="216"/>
                    <a:pt x="6548" y="517"/>
                  </a:cubicBezTo>
                  <a:cubicBezTo>
                    <a:pt x="5583" y="793"/>
                    <a:pt x="4563" y="931"/>
                    <a:pt x="3554" y="931"/>
                  </a:cubicBezTo>
                  <a:cubicBezTo>
                    <a:pt x="3302" y="931"/>
                    <a:pt x="3050" y="922"/>
                    <a:pt x="2800" y="905"/>
                  </a:cubicBezTo>
                  <a:cubicBezTo>
                    <a:pt x="2628" y="905"/>
                    <a:pt x="2456" y="862"/>
                    <a:pt x="2327" y="819"/>
                  </a:cubicBezTo>
                  <a:lnTo>
                    <a:pt x="2240" y="819"/>
                  </a:lnTo>
                  <a:cubicBezTo>
                    <a:pt x="1939" y="776"/>
                    <a:pt x="1594" y="733"/>
                    <a:pt x="1293" y="646"/>
                  </a:cubicBezTo>
                  <a:cubicBezTo>
                    <a:pt x="1077" y="603"/>
                    <a:pt x="862" y="517"/>
                    <a:pt x="604" y="474"/>
                  </a:cubicBezTo>
                  <a:cubicBezTo>
                    <a:pt x="381" y="391"/>
                    <a:pt x="230" y="343"/>
                    <a:pt x="140" y="343"/>
                  </a:cubicBezTo>
                  <a:cubicBezTo>
                    <a:pt x="90" y="343"/>
                    <a:pt x="59" y="357"/>
                    <a:pt x="44" y="388"/>
                  </a:cubicBezTo>
                  <a:cubicBezTo>
                    <a:pt x="1" y="431"/>
                    <a:pt x="173" y="560"/>
                    <a:pt x="518" y="733"/>
                  </a:cubicBezTo>
                  <a:cubicBezTo>
                    <a:pt x="690" y="862"/>
                    <a:pt x="905" y="991"/>
                    <a:pt x="1164" y="1077"/>
                  </a:cubicBezTo>
                  <a:cubicBezTo>
                    <a:pt x="1465" y="1206"/>
                    <a:pt x="1810" y="1336"/>
                    <a:pt x="2154" y="1422"/>
                  </a:cubicBezTo>
                  <a:lnTo>
                    <a:pt x="2197" y="1422"/>
                  </a:lnTo>
                  <a:cubicBezTo>
                    <a:pt x="2370" y="1422"/>
                    <a:pt x="2542" y="1465"/>
                    <a:pt x="2714" y="1465"/>
                  </a:cubicBezTo>
                  <a:cubicBezTo>
                    <a:pt x="3055" y="1498"/>
                    <a:pt x="3396" y="1514"/>
                    <a:pt x="3737" y="1514"/>
                  </a:cubicBezTo>
                  <a:cubicBezTo>
                    <a:pt x="4729" y="1514"/>
                    <a:pt x="5715" y="1377"/>
                    <a:pt x="6677" y="1120"/>
                  </a:cubicBezTo>
                  <a:cubicBezTo>
                    <a:pt x="7926" y="776"/>
                    <a:pt x="9218" y="603"/>
                    <a:pt x="10467" y="560"/>
                  </a:cubicBezTo>
                  <a:lnTo>
                    <a:pt x="11027" y="603"/>
                  </a:lnTo>
                  <a:cubicBezTo>
                    <a:pt x="11329" y="603"/>
                    <a:pt x="11673" y="603"/>
                    <a:pt x="12018" y="646"/>
                  </a:cubicBezTo>
                  <a:cubicBezTo>
                    <a:pt x="12233" y="646"/>
                    <a:pt x="12449" y="689"/>
                    <a:pt x="12707" y="733"/>
                  </a:cubicBezTo>
                  <a:cubicBezTo>
                    <a:pt x="12901" y="754"/>
                    <a:pt x="13041" y="765"/>
                    <a:pt x="13138" y="765"/>
                  </a:cubicBezTo>
                  <a:cubicBezTo>
                    <a:pt x="13235" y="765"/>
                    <a:pt x="13289" y="754"/>
                    <a:pt x="13310" y="733"/>
                  </a:cubicBezTo>
                  <a:cubicBezTo>
                    <a:pt x="13310" y="689"/>
                    <a:pt x="13138" y="603"/>
                    <a:pt x="12750" y="431"/>
                  </a:cubicBezTo>
                  <a:cubicBezTo>
                    <a:pt x="12535" y="345"/>
                    <a:pt x="12276" y="259"/>
                    <a:pt x="12061" y="216"/>
                  </a:cubicBezTo>
                  <a:cubicBezTo>
                    <a:pt x="11716" y="86"/>
                    <a:pt x="11372" y="43"/>
                    <a:pt x="110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9"/>
            <p:cNvSpPr/>
            <p:nvPr/>
          </p:nvSpPr>
          <p:spPr>
            <a:xfrm>
              <a:off x="6703813" y="4295699"/>
              <a:ext cx="443532" cy="45939"/>
            </a:xfrm>
            <a:custGeom>
              <a:avLst/>
              <a:gdLst/>
              <a:ahLst/>
              <a:cxnLst/>
              <a:rect l="l" t="t" r="r" b="b"/>
              <a:pathLst>
                <a:path w="20806" h="2155" extrusionOk="0">
                  <a:moveTo>
                    <a:pt x="10425" y="1"/>
                  </a:moveTo>
                  <a:cubicBezTo>
                    <a:pt x="9046" y="44"/>
                    <a:pt x="7668" y="302"/>
                    <a:pt x="6376" y="690"/>
                  </a:cubicBezTo>
                  <a:lnTo>
                    <a:pt x="5170" y="948"/>
                  </a:lnTo>
                  <a:lnTo>
                    <a:pt x="4351" y="1078"/>
                  </a:lnTo>
                  <a:cubicBezTo>
                    <a:pt x="4093" y="1121"/>
                    <a:pt x="3877" y="1164"/>
                    <a:pt x="3619" y="1164"/>
                  </a:cubicBezTo>
                  <a:lnTo>
                    <a:pt x="3490" y="1164"/>
                  </a:lnTo>
                  <a:cubicBezTo>
                    <a:pt x="3016" y="1164"/>
                    <a:pt x="2499" y="1164"/>
                    <a:pt x="1982" y="1121"/>
                  </a:cubicBezTo>
                  <a:cubicBezTo>
                    <a:pt x="1638" y="1078"/>
                    <a:pt x="1250" y="1035"/>
                    <a:pt x="905" y="948"/>
                  </a:cubicBezTo>
                  <a:cubicBezTo>
                    <a:pt x="523" y="867"/>
                    <a:pt x="262" y="837"/>
                    <a:pt x="122" y="837"/>
                  </a:cubicBezTo>
                  <a:cubicBezTo>
                    <a:pt x="41" y="837"/>
                    <a:pt x="1" y="847"/>
                    <a:pt x="1" y="862"/>
                  </a:cubicBezTo>
                  <a:cubicBezTo>
                    <a:pt x="1" y="905"/>
                    <a:pt x="259" y="1035"/>
                    <a:pt x="819" y="1250"/>
                  </a:cubicBezTo>
                  <a:cubicBezTo>
                    <a:pt x="1164" y="1379"/>
                    <a:pt x="1551" y="1508"/>
                    <a:pt x="1939" y="1551"/>
                  </a:cubicBezTo>
                  <a:cubicBezTo>
                    <a:pt x="2456" y="1681"/>
                    <a:pt x="3016" y="1724"/>
                    <a:pt x="3533" y="1724"/>
                  </a:cubicBezTo>
                  <a:lnTo>
                    <a:pt x="3662" y="1724"/>
                  </a:lnTo>
                  <a:cubicBezTo>
                    <a:pt x="3920" y="1724"/>
                    <a:pt x="4179" y="1724"/>
                    <a:pt x="4394" y="1681"/>
                  </a:cubicBezTo>
                  <a:lnTo>
                    <a:pt x="5256" y="1551"/>
                  </a:lnTo>
                  <a:lnTo>
                    <a:pt x="6462" y="1250"/>
                  </a:lnTo>
                  <a:cubicBezTo>
                    <a:pt x="7754" y="862"/>
                    <a:pt x="9046" y="647"/>
                    <a:pt x="10381" y="604"/>
                  </a:cubicBezTo>
                  <a:cubicBezTo>
                    <a:pt x="11114" y="647"/>
                    <a:pt x="11846" y="819"/>
                    <a:pt x="12492" y="1164"/>
                  </a:cubicBezTo>
                  <a:cubicBezTo>
                    <a:pt x="13052" y="1379"/>
                    <a:pt x="13612" y="1595"/>
                    <a:pt x="14215" y="1681"/>
                  </a:cubicBezTo>
                  <a:cubicBezTo>
                    <a:pt x="14904" y="1853"/>
                    <a:pt x="15593" y="1982"/>
                    <a:pt x="16282" y="2068"/>
                  </a:cubicBezTo>
                  <a:lnTo>
                    <a:pt x="17187" y="2155"/>
                  </a:lnTo>
                  <a:cubicBezTo>
                    <a:pt x="18091" y="2155"/>
                    <a:pt x="18996" y="2155"/>
                    <a:pt x="19901" y="2068"/>
                  </a:cubicBezTo>
                  <a:cubicBezTo>
                    <a:pt x="20504" y="2025"/>
                    <a:pt x="20805" y="1982"/>
                    <a:pt x="20805" y="1939"/>
                  </a:cubicBezTo>
                  <a:cubicBezTo>
                    <a:pt x="20805" y="1853"/>
                    <a:pt x="20504" y="1810"/>
                    <a:pt x="19901" y="1767"/>
                  </a:cubicBezTo>
                  <a:cubicBezTo>
                    <a:pt x="19298" y="1724"/>
                    <a:pt x="18393" y="1681"/>
                    <a:pt x="17230" y="1551"/>
                  </a:cubicBezTo>
                  <a:lnTo>
                    <a:pt x="16369" y="1465"/>
                  </a:lnTo>
                  <a:cubicBezTo>
                    <a:pt x="15679" y="1379"/>
                    <a:pt x="14990" y="1293"/>
                    <a:pt x="14344" y="1121"/>
                  </a:cubicBezTo>
                  <a:cubicBezTo>
                    <a:pt x="13784" y="1035"/>
                    <a:pt x="13224" y="862"/>
                    <a:pt x="12707" y="647"/>
                  </a:cubicBezTo>
                  <a:cubicBezTo>
                    <a:pt x="12018" y="259"/>
                    <a:pt x="11243" y="44"/>
                    <a:pt x="10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9"/>
            <p:cNvSpPr/>
            <p:nvPr/>
          </p:nvSpPr>
          <p:spPr>
            <a:xfrm>
              <a:off x="7597158" y="4334121"/>
              <a:ext cx="337008" cy="36410"/>
            </a:xfrm>
            <a:custGeom>
              <a:avLst/>
              <a:gdLst/>
              <a:ahLst/>
              <a:cxnLst/>
              <a:rect l="l" t="t" r="r" b="b"/>
              <a:pathLst>
                <a:path w="15809" h="1708" extrusionOk="0">
                  <a:moveTo>
                    <a:pt x="9390" y="0"/>
                  </a:moveTo>
                  <a:cubicBezTo>
                    <a:pt x="8873" y="0"/>
                    <a:pt x="8356" y="33"/>
                    <a:pt x="7840" y="97"/>
                  </a:cubicBezTo>
                  <a:cubicBezTo>
                    <a:pt x="6849" y="226"/>
                    <a:pt x="5815" y="442"/>
                    <a:pt x="4824" y="700"/>
                  </a:cubicBezTo>
                  <a:cubicBezTo>
                    <a:pt x="4135" y="873"/>
                    <a:pt x="3618" y="959"/>
                    <a:pt x="3317" y="1002"/>
                  </a:cubicBezTo>
                  <a:lnTo>
                    <a:pt x="2671" y="1088"/>
                  </a:lnTo>
                  <a:cubicBezTo>
                    <a:pt x="2025" y="1174"/>
                    <a:pt x="1336" y="1260"/>
                    <a:pt x="689" y="1260"/>
                  </a:cubicBezTo>
                  <a:cubicBezTo>
                    <a:pt x="259" y="1260"/>
                    <a:pt x="0" y="1346"/>
                    <a:pt x="0" y="1389"/>
                  </a:cubicBezTo>
                  <a:cubicBezTo>
                    <a:pt x="0" y="1432"/>
                    <a:pt x="216" y="1519"/>
                    <a:pt x="689" y="1562"/>
                  </a:cubicBezTo>
                  <a:cubicBezTo>
                    <a:pt x="1174" y="1659"/>
                    <a:pt x="1707" y="1707"/>
                    <a:pt x="2234" y="1707"/>
                  </a:cubicBezTo>
                  <a:cubicBezTo>
                    <a:pt x="2410" y="1707"/>
                    <a:pt x="2585" y="1702"/>
                    <a:pt x="2757" y="1691"/>
                  </a:cubicBezTo>
                  <a:lnTo>
                    <a:pt x="3403" y="1605"/>
                  </a:lnTo>
                  <a:cubicBezTo>
                    <a:pt x="3748" y="1519"/>
                    <a:pt x="4221" y="1432"/>
                    <a:pt x="4954" y="1260"/>
                  </a:cubicBezTo>
                  <a:cubicBezTo>
                    <a:pt x="5944" y="1002"/>
                    <a:pt x="6935" y="829"/>
                    <a:pt x="7926" y="700"/>
                  </a:cubicBezTo>
                  <a:cubicBezTo>
                    <a:pt x="8421" y="614"/>
                    <a:pt x="8916" y="571"/>
                    <a:pt x="9412" y="571"/>
                  </a:cubicBezTo>
                  <a:cubicBezTo>
                    <a:pt x="9907" y="571"/>
                    <a:pt x="10402" y="614"/>
                    <a:pt x="10898" y="700"/>
                  </a:cubicBezTo>
                  <a:cubicBezTo>
                    <a:pt x="11630" y="786"/>
                    <a:pt x="12104" y="873"/>
                    <a:pt x="12405" y="916"/>
                  </a:cubicBezTo>
                  <a:lnTo>
                    <a:pt x="13051" y="1045"/>
                  </a:lnTo>
                  <a:cubicBezTo>
                    <a:pt x="13956" y="1174"/>
                    <a:pt x="14645" y="1217"/>
                    <a:pt x="15108" y="1217"/>
                  </a:cubicBezTo>
                  <a:cubicBezTo>
                    <a:pt x="15571" y="1217"/>
                    <a:pt x="15808" y="1174"/>
                    <a:pt x="15808" y="1131"/>
                  </a:cubicBezTo>
                  <a:cubicBezTo>
                    <a:pt x="15808" y="1045"/>
                    <a:pt x="14904" y="873"/>
                    <a:pt x="13181" y="485"/>
                  </a:cubicBezTo>
                  <a:lnTo>
                    <a:pt x="12535" y="356"/>
                  </a:lnTo>
                  <a:cubicBezTo>
                    <a:pt x="12190" y="313"/>
                    <a:pt x="11716" y="183"/>
                    <a:pt x="10941" y="97"/>
                  </a:cubicBezTo>
                  <a:cubicBezTo>
                    <a:pt x="10424" y="33"/>
                    <a:pt x="9907" y="0"/>
                    <a:pt x="93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9"/>
            <p:cNvSpPr/>
            <p:nvPr/>
          </p:nvSpPr>
          <p:spPr>
            <a:xfrm>
              <a:off x="5172165" y="4150705"/>
              <a:ext cx="342508" cy="33767"/>
            </a:xfrm>
            <a:custGeom>
              <a:avLst/>
              <a:gdLst/>
              <a:ahLst/>
              <a:cxnLst/>
              <a:rect l="l" t="t" r="r" b="b"/>
              <a:pathLst>
                <a:path w="16067" h="1584" extrusionOk="0">
                  <a:moveTo>
                    <a:pt x="12621" y="0"/>
                  </a:moveTo>
                  <a:cubicBezTo>
                    <a:pt x="11027" y="87"/>
                    <a:pt x="9477" y="302"/>
                    <a:pt x="7926" y="647"/>
                  </a:cubicBezTo>
                  <a:cubicBezTo>
                    <a:pt x="6212" y="923"/>
                    <a:pt x="5066" y="1004"/>
                    <a:pt x="4294" y="1004"/>
                  </a:cubicBezTo>
                  <a:cubicBezTo>
                    <a:pt x="3863" y="1004"/>
                    <a:pt x="3549" y="979"/>
                    <a:pt x="3317" y="948"/>
                  </a:cubicBezTo>
                  <a:cubicBezTo>
                    <a:pt x="3145" y="948"/>
                    <a:pt x="2930" y="905"/>
                    <a:pt x="2757" y="905"/>
                  </a:cubicBezTo>
                  <a:lnTo>
                    <a:pt x="2714" y="905"/>
                  </a:lnTo>
                  <a:lnTo>
                    <a:pt x="2068" y="819"/>
                  </a:lnTo>
                  <a:cubicBezTo>
                    <a:pt x="1896" y="776"/>
                    <a:pt x="1724" y="733"/>
                    <a:pt x="1551" y="690"/>
                  </a:cubicBezTo>
                  <a:lnTo>
                    <a:pt x="1077" y="560"/>
                  </a:lnTo>
                  <a:lnTo>
                    <a:pt x="733" y="431"/>
                  </a:lnTo>
                  <a:cubicBezTo>
                    <a:pt x="410" y="334"/>
                    <a:pt x="184" y="286"/>
                    <a:pt x="91" y="286"/>
                  </a:cubicBezTo>
                  <a:cubicBezTo>
                    <a:pt x="60" y="286"/>
                    <a:pt x="44" y="291"/>
                    <a:pt x="44" y="302"/>
                  </a:cubicBezTo>
                  <a:cubicBezTo>
                    <a:pt x="1" y="345"/>
                    <a:pt x="173" y="474"/>
                    <a:pt x="604" y="733"/>
                  </a:cubicBezTo>
                  <a:cubicBezTo>
                    <a:pt x="690" y="776"/>
                    <a:pt x="819" y="862"/>
                    <a:pt x="948" y="948"/>
                  </a:cubicBezTo>
                  <a:lnTo>
                    <a:pt x="1379" y="1120"/>
                  </a:lnTo>
                  <a:cubicBezTo>
                    <a:pt x="1551" y="1163"/>
                    <a:pt x="1724" y="1250"/>
                    <a:pt x="1939" y="1293"/>
                  </a:cubicBezTo>
                  <a:lnTo>
                    <a:pt x="2585" y="1465"/>
                  </a:lnTo>
                  <a:lnTo>
                    <a:pt x="2671" y="1465"/>
                  </a:lnTo>
                  <a:cubicBezTo>
                    <a:pt x="2887" y="1508"/>
                    <a:pt x="3059" y="1508"/>
                    <a:pt x="3274" y="1508"/>
                  </a:cubicBezTo>
                  <a:cubicBezTo>
                    <a:pt x="3518" y="1554"/>
                    <a:pt x="3848" y="1583"/>
                    <a:pt x="4292" y="1583"/>
                  </a:cubicBezTo>
                  <a:cubicBezTo>
                    <a:pt x="5101" y="1583"/>
                    <a:pt x="6287" y="1485"/>
                    <a:pt x="8012" y="1207"/>
                  </a:cubicBezTo>
                  <a:cubicBezTo>
                    <a:pt x="9520" y="862"/>
                    <a:pt x="11070" y="690"/>
                    <a:pt x="12621" y="604"/>
                  </a:cubicBezTo>
                  <a:lnTo>
                    <a:pt x="13267" y="604"/>
                  </a:lnTo>
                  <a:cubicBezTo>
                    <a:pt x="13409" y="600"/>
                    <a:pt x="13545" y="599"/>
                    <a:pt x="13676" y="599"/>
                  </a:cubicBezTo>
                  <a:cubicBezTo>
                    <a:pt x="14874" y="599"/>
                    <a:pt x="15606" y="726"/>
                    <a:pt x="15890" y="726"/>
                  </a:cubicBezTo>
                  <a:cubicBezTo>
                    <a:pt x="15971" y="726"/>
                    <a:pt x="16015" y="716"/>
                    <a:pt x="16024" y="690"/>
                  </a:cubicBezTo>
                  <a:cubicBezTo>
                    <a:pt x="16067" y="560"/>
                    <a:pt x="15162" y="130"/>
                    <a:pt x="13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9"/>
            <p:cNvSpPr/>
            <p:nvPr/>
          </p:nvSpPr>
          <p:spPr>
            <a:xfrm>
              <a:off x="8161049" y="3939576"/>
              <a:ext cx="298317" cy="192838"/>
            </a:xfrm>
            <a:custGeom>
              <a:avLst/>
              <a:gdLst/>
              <a:ahLst/>
              <a:cxnLst/>
              <a:rect l="l" t="t" r="r" b="b"/>
              <a:pathLst>
                <a:path w="13994" h="9046" extrusionOk="0">
                  <a:moveTo>
                    <a:pt x="7689" y="1"/>
                  </a:moveTo>
                  <a:cubicBezTo>
                    <a:pt x="6552" y="1"/>
                    <a:pt x="5373" y="163"/>
                    <a:pt x="4259" y="472"/>
                  </a:cubicBezTo>
                  <a:cubicBezTo>
                    <a:pt x="1" y="1664"/>
                    <a:pt x="1595" y="9046"/>
                    <a:pt x="7293" y="9046"/>
                  </a:cubicBezTo>
                  <a:cubicBezTo>
                    <a:pt x="7358" y="9046"/>
                    <a:pt x="7424" y="9045"/>
                    <a:pt x="7490" y="9043"/>
                  </a:cubicBezTo>
                  <a:cubicBezTo>
                    <a:pt x="13391" y="8871"/>
                    <a:pt x="13994" y="6717"/>
                    <a:pt x="13951" y="4477"/>
                  </a:cubicBezTo>
                  <a:cubicBezTo>
                    <a:pt x="13951" y="1369"/>
                    <a:pt x="10994" y="1"/>
                    <a:pt x="76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9"/>
            <p:cNvSpPr/>
            <p:nvPr/>
          </p:nvSpPr>
          <p:spPr>
            <a:xfrm>
              <a:off x="4090805" y="2939669"/>
              <a:ext cx="819199" cy="316978"/>
            </a:xfrm>
            <a:custGeom>
              <a:avLst/>
              <a:gdLst/>
              <a:ahLst/>
              <a:cxnLst/>
              <a:rect l="l" t="t" r="r" b="b"/>
              <a:pathLst>
                <a:path w="23394" h="9052" extrusionOk="0">
                  <a:moveTo>
                    <a:pt x="12953" y="0"/>
                  </a:moveTo>
                  <a:cubicBezTo>
                    <a:pt x="11032" y="0"/>
                    <a:pt x="9039" y="165"/>
                    <a:pt x="7155" y="477"/>
                  </a:cubicBezTo>
                  <a:cubicBezTo>
                    <a:pt x="1" y="1670"/>
                    <a:pt x="2657" y="9052"/>
                    <a:pt x="12293" y="9052"/>
                  </a:cubicBezTo>
                  <a:cubicBezTo>
                    <a:pt x="12403" y="9052"/>
                    <a:pt x="12514" y="9051"/>
                    <a:pt x="12625" y="9049"/>
                  </a:cubicBezTo>
                  <a:cubicBezTo>
                    <a:pt x="22489" y="8877"/>
                    <a:pt x="23394" y="6723"/>
                    <a:pt x="23394" y="4483"/>
                  </a:cubicBezTo>
                  <a:cubicBezTo>
                    <a:pt x="23362" y="1354"/>
                    <a:pt x="18455" y="0"/>
                    <a:pt x="129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9" name="Google Shape;2279;p59"/>
          <p:cNvSpPr/>
          <p:nvPr/>
        </p:nvSpPr>
        <p:spPr>
          <a:xfrm>
            <a:off x="766570" y="4370662"/>
            <a:ext cx="987247" cy="428478"/>
          </a:xfrm>
          <a:custGeom>
            <a:avLst/>
            <a:gdLst/>
            <a:ahLst/>
            <a:cxnLst/>
            <a:rect l="l" t="t" r="r" b="b"/>
            <a:pathLst>
              <a:path w="20861" h="9053" extrusionOk="0">
                <a:moveTo>
                  <a:pt x="11543" y="1"/>
                </a:moveTo>
                <a:cubicBezTo>
                  <a:pt x="9833" y="1"/>
                  <a:pt x="8060" y="166"/>
                  <a:pt x="6388" y="478"/>
                </a:cubicBezTo>
                <a:cubicBezTo>
                  <a:pt x="0" y="1670"/>
                  <a:pt x="2412" y="9052"/>
                  <a:pt x="10960" y="9052"/>
                </a:cubicBezTo>
                <a:cubicBezTo>
                  <a:pt x="11058" y="9052"/>
                  <a:pt x="11156" y="9051"/>
                  <a:pt x="11255" y="9049"/>
                </a:cubicBezTo>
                <a:cubicBezTo>
                  <a:pt x="20042" y="8877"/>
                  <a:pt x="20861" y="6680"/>
                  <a:pt x="20861" y="4483"/>
                </a:cubicBezTo>
                <a:cubicBezTo>
                  <a:pt x="20829" y="1355"/>
                  <a:pt x="16442" y="1"/>
                  <a:pt x="115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1" name="Google Shape;2281;p59"/>
          <p:cNvGrpSpPr/>
          <p:nvPr/>
        </p:nvGrpSpPr>
        <p:grpSpPr>
          <a:xfrm>
            <a:off x="4812717" y="1473837"/>
            <a:ext cx="1072538" cy="1571491"/>
            <a:chOff x="2454400" y="1206525"/>
            <a:chExt cx="1385350" cy="2029825"/>
          </a:xfrm>
        </p:grpSpPr>
        <p:sp>
          <p:nvSpPr>
            <p:cNvPr id="2282" name="Google Shape;2282;p59"/>
            <p:cNvSpPr/>
            <p:nvPr/>
          </p:nvSpPr>
          <p:spPr>
            <a:xfrm>
              <a:off x="2564325" y="2084800"/>
              <a:ext cx="482975" cy="258225"/>
            </a:xfrm>
            <a:custGeom>
              <a:avLst/>
              <a:gdLst/>
              <a:ahLst/>
              <a:cxnLst/>
              <a:rect l="l" t="t" r="r" b="b"/>
              <a:pathLst>
                <a:path w="19319" h="10329" extrusionOk="0">
                  <a:moveTo>
                    <a:pt x="17235" y="0"/>
                  </a:moveTo>
                  <a:cubicBezTo>
                    <a:pt x="15526" y="0"/>
                    <a:pt x="13039" y="256"/>
                    <a:pt x="10849" y="1468"/>
                  </a:cubicBezTo>
                  <a:cubicBezTo>
                    <a:pt x="10849" y="1468"/>
                    <a:pt x="10841" y="1467"/>
                    <a:pt x="10826" y="1467"/>
                  </a:cubicBezTo>
                  <a:cubicBezTo>
                    <a:pt x="10556" y="1467"/>
                    <a:pt x="7998" y="1576"/>
                    <a:pt x="4719" y="5541"/>
                  </a:cubicBezTo>
                  <a:cubicBezTo>
                    <a:pt x="4719" y="5541"/>
                    <a:pt x="1" y="8929"/>
                    <a:pt x="404" y="10139"/>
                  </a:cubicBezTo>
                  <a:cubicBezTo>
                    <a:pt x="450" y="10270"/>
                    <a:pt x="538" y="10329"/>
                    <a:pt x="657" y="10329"/>
                  </a:cubicBezTo>
                  <a:cubicBezTo>
                    <a:pt x="1675" y="10329"/>
                    <a:pt x="5001" y="6065"/>
                    <a:pt x="5001" y="6065"/>
                  </a:cubicBezTo>
                  <a:cubicBezTo>
                    <a:pt x="5001" y="6065"/>
                    <a:pt x="9720" y="3041"/>
                    <a:pt x="10486" y="2153"/>
                  </a:cubicBezTo>
                  <a:cubicBezTo>
                    <a:pt x="10486" y="2153"/>
                    <a:pt x="17665" y="1266"/>
                    <a:pt x="18915" y="661"/>
                  </a:cubicBezTo>
                  <a:lnTo>
                    <a:pt x="19318" y="137"/>
                  </a:lnTo>
                  <a:cubicBezTo>
                    <a:pt x="19318" y="137"/>
                    <a:pt x="18484" y="0"/>
                    <a:pt x="17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9"/>
            <p:cNvSpPr/>
            <p:nvPr/>
          </p:nvSpPr>
          <p:spPr>
            <a:xfrm>
              <a:off x="2524000" y="2004075"/>
              <a:ext cx="511200" cy="196750"/>
            </a:xfrm>
            <a:custGeom>
              <a:avLst/>
              <a:gdLst/>
              <a:ahLst/>
              <a:cxnLst/>
              <a:rect l="l" t="t" r="r" b="b"/>
              <a:pathLst>
                <a:path w="20448" h="7870" extrusionOk="0">
                  <a:moveTo>
                    <a:pt x="15924" y="1"/>
                  </a:moveTo>
                  <a:cubicBezTo>
                    <a:pt x="14658" y="1"/>
                    <a:pt x="13255" y="166"/>
                    <a:pt x="11897" y="664"/>
                  </a:cubicBezTo>
                  <a:cubicBezTo>
                    <a:pt x="11897" y="664"/>
                    <a:pt x="11766" y="638"/>
                    <a:pt x="11516" y="638"/>
                  </a:cubicBezTo>
                  <a:cubicBezTo>
                    <a:pt x="10649" y="638"/>
                    <a:pt x="8363" y="953"/>
                    <a:pt x="5203" y="3769"/>
                  </a:cubicBezTo>
                  <a:cubicBezTo>
                    <a:pt x="5203" y="3769"/>
                    <a:pt x="0" y="6391"/>
                    <a:pt x="242" y="7641"/>
                  </a:cubicBezTo>
                  <a:cubicBezTo>
                    <a:pt x="272" y="7800"/>
                    <a:pt x="372" y="7869"/>
                    <a:pt x="525" y="7869"/>
                  </a:cubicBezTo>
                  <a:cubicBezTo>
                    <a:pt x="1612" y="7869"/>
                    <a:pt x="5364" y="4334"/>
                    <a:pt x="5364" y="4334"/>
                  </a:cubicBezTo>
                  <a:cubicBezTo>
                    <a:pt x="5364" y="4334"/>
                    <a:pt x="10526" y="2075"/>
                    <a:pt x="11413" y="1309"/>
                  </a:cubicBezTo>
                  <a:cubicBezTo>
                    <a:pt x="11413" y="1309"/>
                    <a:pt x="13573" y="1381"/>
                    <a:pt x="15753" y="1381"/>
                  </a:cubicBezTo>
                  <a:cubicBezTo>
                    <a:pt x="17569" y="1381"/>
                    <a:pt x="19399" y="1331"/>
                    <a:pt x="20004" y="1148"/>
                  </a:cubicBezTo>
                  <a:lnTo>
                    <a:pt x="20447" y="664"/>
                  </a:lnTo>
                  <a:cubicBezTo>
                    <a:pt x="20447" y="664"/>
                    <a:pt x="18458" y="1"/>
                    <a:pt x="15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9"/>
            <p:cNvSpPr/>
            <p:nvPr/>
          </p:nvSpPr>
          <p:spPr>
            <a:xfrm>
              <a:off x="2521975" y="1923450"/>
              <a:ext cx="529350" cy="127425"/>
            </a:xfrm>
            <a:custGeom>
              <a:avLst/>
              <a:gdLst/>
              <a:ahLst/>
              <a:cxnLst/>
              <a:rect l="l" t="t" r="r" b="b"/>
              <a:pathLst>
                <a:path w="21174" h="5097" extrusionOk="0">
                  <a:moveTo>
                    <a:pt x="11497" y="1"/>
                  </a:moveTo>
                  <a:cubicBezTo>
                    <a:pt x="10319" y="1"/>
                    <a:pt x="8342" y="340"/>
                    <a:pt x="5606" y="1953"/>
                  </a:cubicBezTo>
                  <a:cubicBezTo>
                    <a:pt x="5606" y="1953"/>
                    <a:pt x="1" y="3526"/>
                    <a:pt x="1" y="4816"/>
                  </a:cubicBezTo>
                  <a:cubicBezTo>
                    <a:pt x="1" y="5013"/>
                    <a:pt x="133" y="5096"/>
                    <a:pt x="357" y="5096"/>
                  </a:cubicBezTo>
                  <a:cubicBezTo>
                    <a:pt x="1602" y="5096"/>
                    <a:pt x="5687" y="2518"/>
                    <a:pt x="5687" y="2518"/>
                  </a:cubicBezTo>
                  <a:cubicBezTo>
                    <a:pt x="5687" y="2518"/>
                    <a:pt x="11172" y="1267"/>
                    <a:pt x="12180" y="703"/>
                  </a:cubicBezTo>
                  <a:cubicBezTo>
                    <a:pt x="12180" y="703"/>
                    <a:pt x="18581" y="2166"/>
                    <a:pt x="20376" y="2166"/>
                  </a:cubicBezTo>
                  <a:cubicBezTo>
                    <a:pt x="20465" y="2166"/>
                    <a:pt x="20544" y="2162"/>
                    <a:pt x="20609" y="2155"/>
                  </a:cubicBezTo>
                  <a:lnTo>
                    <a:pt x="21173" y="1792"/>
                  </a:lnTo>
                  <a:cubicBezTo>
                    <a:pt x="21173" y="1792"/>
                    <a:pt x="18058" y="51"/>
                    <a:pt x="14432" y="51"/>
                  </a:cubicBezTo>
                  <a:cubicBezTo>
                    <a:pt x="13892" y="51"/>
                    <a:pt x="13340" y="90"/>
                    <a:pt x="12785" y="179"/>
                  </a:cubicBezTo>
                  <a:cubicBezTo>
                    <a:pt x="12785" y="179"/>
                    <a:pt x="12351" y="1"/>
                    <a:pt x="114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9"/>
            <p:cNvSpPr/>
            <p:nvPr/>
          </p:nvSpPr>
          <p:spPr>
            <a:xfrm>
              <a:off x="3314450" y="2078675"/>
              <a:ext cx="482950" cy="258300"/>
            </a:xfrm>
            <a:custGeom>
              <a:avLst/>
              <a:gdLst/>
              <a:ahLst/>
              <a:cxnLst/>
              <a:rect l="l" t="t" r="r" b="b"/>
              <a:pathLst>
                <a:path w="19318" h="10332" extrusionOk="0">
                  <a:moveTo>
                    <a:pt x="2126" y="0"/>
                  </a:moveTo>
                  <a:cubicBezTo>
                    <a:pt x="853" y="0"/>
                    <a:pt x="0" y="140"/>
                    <a:pt x="0" y="140"/>
                  </a:cubicBezTo>
                  <a:lnTo>
                    <a:pt x="404" y="664"/>
                  </a:lnTo>
                  <a:cubicBezTo>
                    <a:pt x="1654" y="1269"/>
                    <a:pt x="8832" y="2156"/>
                    <a:pt x="8832" y="2156"/>
                  </a:cubicBezTo>
                  <a:cubicBezTo>
                    <a:pt x="9558" y="3044"/>
                    <a:pt x="14317" y="6068"/>
                    <a:pt x="14317" y="6068"/>
                  </a:cubicBezTo>
                  <a:cubicBezTo>
                    <a:pt x="14317" y="6068"/>
                    <a:pt x="17644" y="10332"/>
                    <a:pt x="18661" y="10332"/>
                  </a:cubicBezTo>
                  <a:cubicBezTo>
                    <a:pt x="18780" y="10332"/>
                    <a:pt x="18868" y="10273"/>
                    <a:pt x="18915" y="10142"/>
                  </a:cubicBezTo>
                  <a:cubicBezTo>
                    <a:pt x="19318" y="8891"/>
                    <a:pt x="14599" y="5544"/>
                    <a:pt x="14599" y="5544"/>
                  </a:cubicBezTo>
                  <a:cubicBezTo>
                    <a:pt x="11280" y="1538"/>
                    <a:pt x="8755" y="1430"/>
                    <a:pt x="8492" y="1430"/>
                  </a:cubicBezTo>
                  <a:cubicBezTo>
                    <a:pt x="8477" y="1430"/>
                    <a:pt x="8469" y="1430"/>
                    <a:pt x="8469" y="1430"/>
                  </a:cubicBezTo>
                  <a:cubicBezTo>
                    <a:pt x="6297" y="252"/>
                    <a:pt x="3833" y="0"/>
                    <a:pt x="2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9"/>
            <p:cNvSpPr/>
            <p:nvPr/>
          </p:nvSpPr>
          <p:spPr>
            <a:xfrm>
              <a:off x="3326550" y="1997575"/>
              <a:ext cx="511200" cy="196875"/>
            </a:xfrm>
            <a:custGeom>
              <a:avLst/>
              <a:gdLst/>
              <a:ahLst/>
              <a:cxnLst/>
              <a:rect l="l" t="t" r="r" b="b"/>
              <a:pathLst>
                <a:path w="20448" h="7875" extrusionOk="0">
                  <a:moveTo>
                    <a:pt x="4523" y="1"/>
                  </a:moveTo>
                  <a:cubicBezTo>
                    <a:pt x="1990" y="1"/>
                    <a:pt x="0" y="682"/>
                    <a:pt x="0" y="682"/>
                  </a:cubicBezTo>
                  <a:lnTo>
                    <a:pt x="444" y="1125"/>
                  </a:lnTo>
                  <a:cubicBezTo>
                    <a:pt x="1029" y="1321"/>
                    <a:pt x="2755" y="1375"/>
                    <a:pt x="4504" y="1375"/>
                  </a:cubicBezTo>
                  <a:cubicBezTo>
                    <a:pt x="6730" y="1375"/>
                    <a:pt x="8994" y="1287"/>
                    <a:pt x="8994" y="1287"/>
                  </a:cubicBezTo>
                  <a:cubicBezTo>
                    <a:pt x="9881" y="2053"/>
                    <a:pt x="15043" y="4311"/>
                    <a:pt x="15043" y="4311"/>
                  </a:cubicBezTo>
                  <a:cubicBezTo>
                    <a:pt x="15043" y="4311"/>
                    <a:pt x="18856" y="7874"/>
                    <a:pt x="19934" y="7874"/>
                  </a:cubicBezTo>
                  <a:cubicBezTo>
                    <a:pt x="20080" y="7874"/>
                    <a:pt x="20176" y="7808"/>
                    <a:pt x="20205" y="7659"/>
                  </a:cubicBezTo>
                  <a:cubicBezTo>
                    <a:pt x="20447" y="6368"/>
                    <a:pt x="15245" y="3787"/>
                    <a:pt x="15245" y="3787"/>
                  </a:cubicBezTo>
                  <a:cubicBezTo>
                    <a:pt x="12053" y="971"/>
                    <a:pt x="9784" y="656"/>
                    <a:pt x="8927" y="656"/>
                  </a:cubicBezTo>
                  <a:cubicBezTo>
                    <a:pt x="8680" y="656"/>
                    <a:pt x="8550" y="682"/>
                    <a:pt x="8550" y="682"/>
                  </a:cubicBezTo>
                  <a:cubicBezTo>
                    <a:pt x="7192" y="171"/>
                    <a:pt x="5790" y="1"/>
                    <a:pt x="45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9"/>
            <p:cNvSpPr/>
            <p:nvPr/>
          </p:nvSpPr>
          <p:spPr>
            <a:xfrm>
              <a:off x="3310400" y="1916400"/>
              <a:ext cx="529350" cy="128425"/>
            </a:xfrm>
            <a:custGeom>
              <a:avLst/>
              <a:gdLst/>
              <a:ahLst/>
              <a:cxnLst/>
              <a:rect l="l" t="t" r="r" b="b"/>
              <a:pathLst>
                <a:path w="21174" h="5137" extrusionOk="0">
                  <a:moveTo>
                    <a:pt x="9677" y="0"/>
                  </a:moveTo>
                  <a:cubicBezTo>
                    <a:pt x="8824" y="0"/>
                    <a:pt x="8389" y="178"/>
                    <a:pt x="8389" y="178"/>
                  </a:cubicBezTo>
                  <a:cubicBezTo>
                    <a:pt x="7843" y="91"/>
                    <a:pt x="7299" y="52"/>
                    <a:pt x="6766" y="52"/>
                  </a:cubicBezTo>
                  <a:cubicBezTo>
                    <a:pt x="3130" y="52"/>
                    <a:pt x="1" y="1832"/>
                    <a:pt x="1" y="1832"/>
                  </a:cubicBezTo>
                  <a:lnTo>
                    <a:pt x="566" y="2195"/>
                  </a:lnTo>
                  <a:cubicBezTo>
                    <a:pt x="615" y="2199"/>
                    <a:pt x="672" y="2201"/>
                    <a:pt x="736" y="2201"/>
                  </a:cubicBezTo>
                  <a:cubicBezTo>
                    <a:pt x="2438" y="2201"/>
                    <a:pt x="8994" y="703"/>
                    <a:pt x="8994" y="703"/>
                  </a:cubicBezTo>
                  <a:cubicBezTo>
                    <a:pt x="9962" y="1307"/>
                    <a:pt x="15487" y="2558"/>
                    <a:pt x="15487" y="2558"/>
                  </a:cubicBezTo>
                  <a:cubicBezTo>
                    <a:pt x="15487" y="2558"/>
                    <a:pt x="19573" y="5136"/>
                    <a:pt x="20818" y="5136"/>
                  </a:cubicBezTo>
                  <a:cubicBezTo>
                    <a:pt x="21042" y="5136"/>
                    <a:pt x="21174" y="5053"/>
                    <a:pt x="21174" y="4856"/>
                  </a:cubicBezTo>
                  <a:cubicBezTo>
                    <a:pt x="21174" y="3526"/>
                    <a:pt x="15568" y="1953"/>
                    <a:pt x="15568" y="1953"/>
                  </a:cubicBezTo>
                  <a:cubicBezTo>
                    <a:pt x="12832" y="339"/>
                    <a:pt x="10855" y="0"/>
                    <a:pt x="96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9"/>
            <p:cNvSpPr/>
            <p:nvPr/>
          </p:nvSpPr>
          <p:spPr>
            <a:xfrm>
              <a:off x="2736225" y="2727425"/>
              <a:ext cx="120500" cy="258625"/>
            </a:xfrm>
            <a:custGeom>
              <a:avLst/>
              <a:gdLst/>
              <a:ahLst/>
              <a:cxnLst/>
              <a:rect l="l" t="t" r="r" b="b"/>
              <a:pathLst>
                <a:path w="4820" h="10345" extrusionOk="0">
                  <a:moveTo>
                    <a:pt x="4215" y="1"/>
                  </a:moveTo>
                  <a:lnTo>
                    <a:pt x="1755" y="888"/>
                  </a:lnTo>
                  <a:lnTo>
                    <a:pt x="908" y="1210"/>
                  </a:lnTo>
                  <a:lnTo>
                    <a:pt x="908" y="3348"/>
                  </a:lnTo>
                  <a:cubicBezTo>
                    <a:pt x="908" y="5324"/>
                    <a:pt x="787" y="8066"/>
                    <a:pt x="384" y="8954"/>
                  </a:cubicBezTo>
                  <a:cubicBezTo>
                    <a:pt x="1" y="9791"/>
                    <a:pt x="314" y="10345"/>
                    <a:pt x="901" y="10345"/>
                  </a:cubicBezTo>
                  <a:cubicBezTo>
                    <a:pt x="1304" y="10345"/>
                    <a:pt x="1835" y="10085"/>
                    <a:pt x="2360" y="9478"/>
                  </a:cubicBezTo>
                  <a:cubicBezTo>
                    <a:pt x="3650" y="7945"/>
                    <a:pt x="4820" y="6776"/>
                    <a:pt x="42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9"/>
            <p:cNvSpPr/>
            <p:nvPr/>
          </p:nvSpPr>
          <p:spPr>
            <a:xfrm>
              <a:off x="2758925" y="2748600"/>
              <a:ext cx="61525" cy="62525"/>
            </a:xfrm>
            <a:custGeom>
              <a:avLst/>
              <a:gdLst/>
              <a:ahLst/>
              <a:cxnLst/>
              <a:rect l="l" t="t" r="r" b="b"/>
              <a:pathLst>
                <a:path w="2461" h="2501" extrusionOk="0">
                  <a:moveTo>
                    <a:pt x="887" y="0"/>
                  </a:moveTo>
                  <a:lnTo>
                    <a:pt x="0" y="323"/>
                  </a:lnTo>
                  <a:lnTo>
                    <a:pt x="0" y="2501"/>
                  </a:lnTo>
                  <a:lnTo>
                    <a:pt x="2460" y="283"/>
                  </a:lnTo>
                  <a:lnTo>
                    <a:pt x="8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9"/>
            <p:cNvSpPr/>
            <p:nvPr/>
          </p:nvSpPr>
          <p:spPr>
            <a:xfrm>
              <a:off x="2454400" y="2547850"/>
              <a:ext cx="415450" cy="583025"/>
            </a:xfrm>
            <a:custGeom>
              <a:avLst/>
              <a:gdLst/>
              <a:ahLst/>
              <a:cxnLst/>
              <a:rect l="l" t="t" r="r" b="b"/>
              <a:pathLst>
                <a:path w="16618" h="23321" extrusionOk="0">
                  <a:moveTo>
                    <a:pt x="10758" y="1"/>
                  </a:moveTo>
                  <a:cubicBezTo>
                    <a:pt x="9016" y="1"/>
                    <a:pt x="5157" y="4341"/>
                    <a:pt x="2583" y="9926"/>
                  </a:cubicBezTo>
                  <a:cubicBezTo>
                    <a:pt x="0" y="15527"/>
                    <a:pt x="2310" y="23321"/>
                    <a:pt x="4268" y="23321"/>
                  </a:cubicBezTo>
                  <a:cubicBezTo>
                    <a:pt x="4298" y="23321"/>
                    <a:pt x="4328" y="23319"/>
                    <a:pt x="4357" y="23315"/>
                  </a:cubicBezTo>
                  <a:cubicBezTo>
                    <a:pt x="6333" y="23033"/>
                    <a:pt x="8350" y="16056"/>
                    <a:pt x="9721" y="12265"/>
                  </a:cubicBezTo>
                  <a:cubicBezTo>
                    <a:pt x="11092" y="8474"/>
                    <a:pt x="14802" y="8716"/>
                    <a:pt x="15730" y="7748"/>
                  </a:cubicBezTo>
                  <a:cubicBezTo>
                    <a:pt x="16617" y="6740"/>
                    <a:pt x="16174" y="1175"/>
                    <a:pt x="16174" y="1175"/>
                  </a:cubicBezTo>
                  <a:cubicBezTo>
                    <a:pt x="16174" y="1175"/>
                    <a:pt x="12584" y="126"/>
                    <a:pt x="10850" y="5"/>
                  </a:cubicBezTo>
                  <a:cubicBezTo>
                    <a:pt x="10820" y="2"/>
                    <a:pt x="10789" y="1"/>
                    <a:pt x="10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9"/>
            <p:cNvSpPr/>
            <p:nvPr/>
          </p:nvSpPr>
          <p:spPr>
            <a:xfrm>
              <a:off x="2697400" y="2167575"/>
              <a:ext cx="349900" cy="439475"/>
            </a:xfrm>
            <a:custGeom>
              <a:avLst/>
              <a:gdLst/>
              <a:ahLst/>
              <a:cxnLst/>
              <a:rect l="l" t="t" r="r" b="b"/>
              <a:pathLst>
                <a:path w="13996" h="17579" extrusionOk="0">
                  <a:moveTo>
                    <a:pt x="13837" y="1"/>
                  </a:moveTo>
                  <a:cubicBezTo>
                    <a:pt x="13256" y="1"/>
                    <a:pt x="11071" y="348"/>
                    <a:pt x="7381" y="4892"/>
                  </a:cubicBezTo>
                  <a:cubicBezTo>
                    <a:pt x="7381" y="4892"/>
                    <a:pt x="1" y="11949"/>
                    <a:pt x="1332" y="14813"/>
                  </a:cubicBezTo>
                  <a:cubicBezTo>
                    <a:pt x="2148" y="16623"/>
                    <a:pt x="3962" y="17579"/>
                    <a:pt x="5483" y="17579"/>
                  </a:cubicBezTo>
                  <a:cubicBezTo>
                    <a:pt x="6368" y="17579"/>
                    <a:pt x="7153" y="17255"/>
                    <a:pt x="7583" y="16587"/>
                  </a:cubicBezTo>
                  <a:cubicBezTo>
                    <a:pt x="8752" y="14772"/>
                    <a:pt x="8954" y="8804"/>
                    <a:pt x="8954" y="8804"/>
                  </a:cubicBezTo>
                  <a:cubicBezTo>
                    <a:pt x="8954" y="8804"/>
                    <a:pt x="12301" y="8037"/>
                    <a:pt x="13713" y="6344"/>
                  </a:cubicBezTo>
                  <a:lnTo>
                    <a:pt x="13995" y="12"/>
                  </a:lnTo>
                  <a:cubicBezTo>
                    <a:pt x="13995" y="12"/>
                    <a:pt x="13942" y="1"/>
                    <a:pt x="138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9"/>
            <p:cNvSpPr/>
            <p:nvPr/>
          </p:nvSpPr>
          <p:spPr>
            <a:xfrm>
              <a:off x="2865775" y="2285200"/>
              <a:ext cx="62500" cy="106700"/>
            </a:xfrm>
            <a:custGeom>
              <a:avLst/>
              <a:gdLst/>
              <a:ahLst/>
              <a:cxnLst/>
              <a:rect l="l" t="t" r="r" b="b"/>
              <a:pathLst>
                <a:path w="2500" h="4268" extrusionOk="0">
                  <a:moveTo>
                    <a:pt x="641" y="0"/>
                  </a:moveTo>
                  <a:cubicBezTo>
                    <a:pt x="562" y="0"/>
                    <a:pt x="478" y="45"/>
                    <a:pt x="445" y="146"/>
                  </a:cubicBezTo>
                  <a:cubicBezTo>
                    <a:pt x="1" y="1639"/>
                    <a:pt x="928" y="3211"/>
                    <a:pt x="2058" y="4220"/>
                  </a:cubicBezTo>
                  <a:cubicBezTo>
                    <a:pt x="2100" y="4253"/>
                    <a:pt x="2146" y="4268"/>
                    <a:pt x="2190" y="4268"/>
                  </a:cubicBezTo>
                  <a:cubicBezTo>
                    <a:pt x="2356" y="4268"/>
                    <a:pt x="2499" y="4065"/>
                    <a:pt x="2340" y="3937"/>
                  </a:cubicBezTo>
                  <a:cubicBezTo>
                    <a:pt x="1332" y="3050"/>
                    <a:pt x="404" y="1598"/>
                    <a:pt x="807" y="227"/>
                  </a:cubicBezTo>
                  <a:cubicBezTo>
                    <a:pt x="854" y="86"/>
                    <a:pt x="751"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9"/>
            <p:cNvSpPr/>
            <p:nvPr/>
          </p:nvSpPr>
          <p:spPr>
            <a:xfrm>
              <a:off x="3264025" y="2767750"/>
              <a:ext cx="135125" cy="272750"/>
            </a:xfrm>
            <a:custGeom>
              <a:avLst/>
              <a:gdLst/>
              <a:ahLst/>
              <a:cxnLst/>
              <a:rect l="l" t="t" r="r" b="b"/>
              <a:pathLst>
                <a:path w="5405" h="10910" extrusionOk="0">
                  <a:moveTo>
                    <a:pt x="2582" y="1"/>
                  </a:moveTo>
                  <a:cubicBezTo>
                    <a:pt x="1" y="6292"/>
                    <a:pt x="767" y="7744"/>
                    <a:pt x="1574" y="9599"/>
                  </a:cubicBezTo>
                  <a:cubicBezTo>
                    <a:pt x="1972" y="10496"/>
                    <a:pt x="2518" y="10910"/>
                    <a:pt x="2945" y="10910"/>
                  </a:cubicBezTo>
                  <a:cubicBezTo>
                    <a:pt x="3381" y="10910"/>
                    <a:pt x="3692" y="10475"/>
                    <a:pt x="3590" y="9680"/>
                  </a:cubicBezTo>
                  <a:cubicBezTo>
                    <a:pt x="3469" y="8712"/>
                    <a:pt x="4195" y="6050"/>
                    <a:pt x="4760" y="4155"/>
                  </a:cubicBezTo>
                  <a:cubicBezTo>
                    <a:pt x="5123" y="2985"/>
                    <a:pt x="5405" y="2098"/>
                    <a:pt x="5405" y="2098"/>
                  </a:cubicBezTo>
                  <a:lnTo>
                    <a:pt x="4679" y="1574"/>
                  </a:lnTo>
                  <a:lnTo>
                    <a:pt x="2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9"/>
            <p:cNvSpPr/>
            <p:nvPr/>
          </p:nvSpPr>
          <p:spPr>
            <a:xfrm>
              <a:off x="3341675" y="2801025"/>
              <a:ext cx="57475" cy="70600"/>
            </a:xfrm>
            <a:custGeom>
              <a:avLst/>
              <a:gdLst/>
              <a:ahLst/>
              <a:cxnLst/>
              <a:rect l="l" t="t" r="r" b="b"/>
              <a:pathLst>
                <a:path w="2299" h="2824" extrusionOk="0">
                  <a:moveTo>
                    <a:pt x="0" y="1"/>
                  </a:moveTo>
                  <a:lnTo>
                    <a:pt x="1654" y="2824"/>
                  </a:lnTo>
                  <a:cubicBezTo>
                    <a:pt x="2017" y="1654"/>
                    <a:pt x="2299" y="767"/>
                    <a:pt x="2299" y="767"/>
                  </a:cubicBezTo>
                  <a:lnTo>
                    <a:pt x="1613" y="243"/>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9"/>
            <p:cNvSpPr/>
            <p:nvPr/>
          </p:nvSpPr>
          <p:spPr>
            <a:xfrm>
              <a:off x="3305375" y="2619550"/>
              <a:ext cx="330600" cy="616800"/>
            </a:xfrm>
            <a:custGeom>
              <a:avLst/>
              <a:gdLst/>
              <a:ahLst/>
              <a:cxnLst/>
              <a:rect l="l" t="t" r="r" b="b"/>
              <a:pathLst>
                <a:path w="13224" h="24672" extrusionOk="0">
                  <a:moveTo>
                    <a:pt x="2097" y="0"/>
                  </a:moveTo>
                  <a:cubicBezTo>
                    <a:pt x="2097" y="0"/>
                    <a:pt x="0" y="5162"/>
                    <a:pt x="605" y="6413"/>
                  </a:cubicBezTo>
                  <a:cubicBezTo>
                    <a:pt x="1170" y="7623"/>
                    <a:pt x="4799" y="8469"/>
                    <a:pt x="4961" y="12502"/>
                  </a:cubicBezTo>
                  <a:cubicBezTo>
                    <a:pt x="5162" y="16535"/>
                    <a:pt x="5001" y="23795"/>
                    <a:pt x="6816" y="24601"/>
                  </a:cubicBezTo>
                  <a:cubicBezTo>
                    <a:pt x="6916" y="24649"/>
                    <a:pt x="7025" y="24672"/>
                    <a:pt x="7143" y="24672"/>
                  </a:cubicBezTo>
                  <a:cubicBezTo>
                    <a:pt x="9101" y="24672"/>
                    <a:pt x="13223" y="18201"/>
                    <a:pt x="12462" y="12341"/>
                  </a:cubicBezTo>
                  <a:cubicBezTo>
                    <a:pt x="11655" y="6171"/>
                    <a:pt x="9195" y="807"/>
                    <a:pt x="7502" y="444"/>
                  </a:cubicBezTo>
                  <a:cubicBezTo>
                    <a:pt x="5848" y="41"/>
                    <a:pt x="2097" y="0"/>
                    <a:pt x="20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9"/>
            <p:cNvSpPr/>
            <p:nvPr/>
          </p:nvSpPr>
          <p:spPr>
            <a:xfrm>
              <a:off x="3259000" y="2171900"/>
              <a:ext cx="285350" cy="487800"/>
            </a:xfrm>
            <a:custGeom>
              <a:avLst/>
              <a:gdLst/>
              <a:ahLst/>
              <a:cxnLst/>
              <a:rect l="l" t="t" r="r" b="b"/>
              <a:pathLst>
                <a:path w="11414" h="19512" extrusionOk="0">
                  <a:moveTo>
                    <a:pt x="1613" y="0"/>
                  </a:moveTo>
                  <a:lnTo>
                    <a:pt x="0" y="6130"/>
                  </a:lnTo>
                  <a:cubicBezTo>
                    <a:pt x="887" y="8187"/>
                    <a:pt x="3831" y="9881"/>
                    <a:pt x="3831" y="9881"/>
                  </a:cubicBezTo>
                  <a:cubicBezTo>
                    <a:pt x="3831" y="9881"/>
                    <a:pt x="2259" y="15648"/>
                    <a:pt x="2823" y="17745"/>
                  </a:cubicBezTo>
                  <a:cubicBezTo>
                    <a:pt x="3124" y="18864"/>
                    <a:pt x="4355" y="19512"/>
                    <a:pt x="5757" y="19512"/>
                  </a:cubicBezTo>
                  <a:cubicBezTo>
                    <a:pt x="6982" y="19512"/>
                    <a:pt x="8338" y="19016"/>
                    <a:pt x="9316" y="17906"/>
                  </a:cubicBezTo>
                  <a:cubicBezTo>
                    <a:pt x="11413" y="15567"/>
                    <a:pt x="6493" y="6655"/>
                    <a:pt x="6493" y="6655"/>
                  </a:cubicBezTo>
                  <a:cubicBezTo>
                    <a:pt x="3912" y="242"/>
                    <a:pt x="1613" y="0"/>
                    <a:pt x="16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9"/>
            <p:cNvSpPr/>
            <p:nvPr/>
          </p:nvSpPr>
          <p:spPr>
            <a:xfrm>
              <a:off x="3347475" y="2332950"/>
              <a:ext cx="78900" cy="90675"/>
            </a:xfrm>
            <a:custGeom>
              <a:avLst/>
              <a:gdLst/>
              <a:ahLst/>
              <a:cxnLst/>
              <a:rect l="l" t="t" r="r" b="b"/>
              <a:pathLst>
                <a:path w="3156" h="3627" extrusionOk="0">
                  <a:moveTo>
                    <a:pt x="2939" y="1"/>
                  </a:moveTo>
                  <a:cubicBezTo>
                    <a:pt x="2843" y="1"/>
                    <a:pt x="2753" y="71"/>
                    <a:pt x="2753" y="213"/>
                  </a:cubicBezTo>
                  <a:cubicBezTo>
                    <a:pt x="2753" y="1624"/>
                    <a:pt x="1381" y="2713"/>
                    <a:pt x="171" y="3278"/>
                  </a:cubicBezTo>
                  <a:cubicBezTo>
                    <a:pt x="1" y="3380"/>
                    <a:pt x="119" y="3627"/>
                    <a:pt x="282" y="3627"/>
                  </a:cubicBezTo>
                  <a:cubicBezTo>
                    <a:pt x="311" y="3627"/>
                    <a:pt x="342" y="3619"/>
                    <a:pt x="373" y="3600"/>
                  </a:cubicBezTo>
                  <a:cubicBezTo>
                    <a:pt x="1704" y="2995"/>
                    <a:pt x="3115" y="1785"/>
                    <a:pt x="3156" y="213"/>
                  </a:cubicBezTo>
                  <a:cubicBezTo>
                    <a:pt x="3136" y="71"/>
                    <a:pt x="3035" y="1"/>
                    <a:pt x="29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9"/>
            <p:cNvSpPr/>
            <p:nvPr/>
          </p:nvSpPr>
          <p:spPr>
            <a:xfrm>
              <a:off x="3226725" y="1206525"/>
              <a:ext cx="348875" cy="286850"/>
            </a:xfrm>
            <a:custGeom>
              <a:avLst/>
              <a:gdLst/>
              <a:ahLst/>
              <a:cxnLst/>
              <a:rect l="l" t="t" r="r" b="b"/>
              <a:pathLst>
                <a:path w="13955" h="11474" extrusionOk="0">
                  <a:moveTo>
                    <a:pt x="11292" y="1"/>
                  </a:moveTo>
                  <a:cubicBezTo>
                    <a:pt x="315" y="1"/>
                    <a:pt x="1" y="7884"/>
                    <a:pt x="1" y="7884"/>
                  </a:cubicBezTo>
                  <a:lnTo>
                    <a:pt x="1332" y="11474"/>
                  </a:lnTo>
                  <a:cubicBezTo>
                    <a:pt x="10648" y="11433"/>
                    <a:pt x="13955" y="141"/>
                    <a:pt x="13955" y="141"/>
                  </a:cubicBezTo>
                  <a:cubicBezTo>
                    <a:pt x="13004" y="45"/>
                    <a:pt x="12118" y="1"/>
                    <a:pt x="112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9"/>
            <p:cNvSpPr/>
            <p:nvPr/>
          </p:nvSpPr>
          <p:spPr>
            <a:xfrm>
              <a:off x="3238825" y="1240900"/>
              <a:ext cx="217800" cy="219200"/>
            </a:xfrm>
            <a:custGeom>
              <a:avLst/>
              <a:gdLst/>
              <a:ahLst/>
              <a:cxnLst/>
              <a:rect l="l" t="t" r="r" b="b"/>
              <a:pathLst>
                <a:path w="8712" h="8768" extrusionOk="0">
                  <a:moveTo>
                    <a:pt x="6574" y="3727"/>
                  </a:moveTo>
                  <a:lnTo>
                    <a:pt x="6574" y="3727"/>
                  </a:lnTo>
                  <a:cubicBezTo>
                    <a:pt x="5929" y="4614"/>
                    <a:pt x="5001" y="5300"/>
                    <a:pt x="3953" y="5703"/>
                  </a:cubicBezTo>
                  <a:cubicBezTo>
                    <a:pt x="3913" y="5703"/>
                    <a:pt x="3792" y="5703"/>
                    <a:pt x="3751" y="5622"/>
                  </a:cubicBezTo>
                  <a:cubicBezTo>
                    <a:pt x="3711" y="5542"/>
                    <a:pt x="3711" y="5461"/>
                    <a:pt x="3751" y="5421"/>
                  </a:cubicBezTo>
                  <a:cubicBezTo>
                    <a:pt x="4558" y="4614"/>
                    <a:pt x="5526" y="4009"/>
                    <a:pt x="6574" y="3727"/>
                  </a:cubicBezTo>
                  <a:close/>
                  <a:moveTo>
                    <a:pt x="6875" y="0"/>
                  </a:moveTo>
                  <a:cubicBezTo>
                    <a:pt x="6548" y="0"/>
                    <a:pt x="6172" y="97"/>
                    <a:pt x="5768" y="299"/>
                  </a:cubicBezTo>
                  <a:cubicBezTo>
                    <a:pt x="3187" y="1509"/>
                    <a:pt x="1251" y="3848"/>
                    <a:pt x="565" y="6630"/>
                  </a:cubicBezTo>
                  <a:cubicBezTo>
                    <a:pt x="541" y="6751"/>
                    <a:pt x="646" y="6828"/>
                    <a:pt x="752" y="6828"/>
                  </a:cubicBezTo>
                  <a:cubicBezTo>
                    <a:pt x="824" y="6828"/>
                    <a:pt x="896" y="6792"/>
                    <a:pt x="928" y="6711"/>
                  </a:cubicBezTo>
                  <a:cubicBezTo>
                    <a:pt x="1614" y="4049"/>
                    <a:pt x="3429" y="1791"/>
                    <a:pt x="5929" y="621"/>
                  </a:cubicBezTo>
                  <a:cubicBezTo>
                    <a:pt x="6135" y="530"/>
                    <a:pt x="6498" y="373"/>
                    <a:pt x="6839" y="373"/>
                  </a:cubicBezTo>
                  <a:cubicBezTo>
                    <a:pt x="7098" y="373"/>
                    <a:pt x="7345" y="464"/>
                    <a:pt x="7502" y="742"/>
                  </a:cubicBezTo>
                  <a:cubicBezTo>
                    <a:pt x="7582" y="904"/>
                    <a:pt x="7623" y="1146"/>
                    <a:pt x="7582" y="1347"/>
                  </a:cubicBezTo>
                  <a:cubicBezTo>
                    <a:pt x="7461" y="1993"/>
                    <a:pt x="7260" y="2638"/>
                    <a:pt x="6897" y="3202"/>
                  </a:cubicBezTo>
                  <a:cubicBezTo>
                    <a:pt x="5606" y="3485"/>
                    <a:pt x="4396" y="4170"/>
                    <a:pt x="3469" y="5138"/>
                  </a:cubicBezTo>
                  <a:cubicBezTo>
                    <a:pt x="3116" y="5492"/>
                    <a:pt x="3412" y="6062"/>
                    <a:pt x="3871" y="6062"/>
                  </a:cubicBezTo>
                  <a:cubicBezTo>
                    <a:pt x="3936" y="6062"/>
                    <a:pt x="4004" y="6050"/>
                    <a:pt x="4074" y="6025"/>
                  </a:cubicBezTo>
                  <a:cubicBezTo>
                    <a:pt x="5324" y="5582"/>
                    <a:pt x="6413" y="4695"/>
                    <a:pt x="7139" y="3565"/>
                  </a:cubicBezTo>
                  <a:lnTo>
                    <a:pt x="7260" y="3565"/>
                  </a:lnTo>
                  <a:cubicBezTo>
                    <a:pt x="7341" y="3554"/>
                    <a:pt x="7450" y="3542"/>
                    <a:pt x="7566" y="3542"/>
                  </a:cubicBezTo>
                  <a:cubicBezTo>
                    <a:pt x="7851" y="3542"/>
                    <a:pt x="8182" y="3613"/>
                    <a:pt x="8268" y="3928"/>
                  </a:cubicBezTo>
                  <a:cubicBezTo>
                    <a:pt x="8268" y="4090"/>
                    <a:pt x="8228" y="4251"/>
                    <a:pt x="8107" y="4412"/>
                  </a:cubicBezTo>
                  <a:cubicBezTo>
                    <a:pt x="6252" y="6832"/>
                    <a:pt x="3348" y="8284"/>
                    <a:pt x="283" y="8365"/>
                  </a:cubicBezTo>
                  <a:cubicBezTo>
                    <a:pt x="1" y="8365"/>
                    <a:pt x="1" y="8768"/>
                    <a:pt x="283" y="8768"/>
                  </a:cubicBezTo>
                  <a:cubicBezTo>
                    <a:pt x="3509" y="8687"/>
                    <a:pt x="6494" y="7155"/>
                    <a:pt x="8470" y="4654"/>
                  </a:cubicBezTo>
                  <a:cubicBezTo>
                    <a:pt x="8631" y="4412"/>
                    <a:pt x="8712" y="4130"/>
                    <a:pt x="8671" y="3848"/>
                  </a:cubicBezTo>
                  <a:cubicBezTo>
                    <a:pt x="8559" y="3399"/>
                    <a:pt x="8169" y="3158"/>
                    <a:pt x="7565" y="3158"/>
                  </a:cubicBezTo>
                  <a:cubicBezTo>
                    <a:pt x="7518" y="3158"/>
                    <a:pt x="7470" y="3159"/>
                    <a:pt x="7421" y="3162"/>
                  </a:cubicBezTo>
                  <a:cubicBezTo>
                    <a:pt x="7703" y="2638"/>
                    <a:pt x="7905" y="2033"/>
                    <a:pt x="8026" y="1428"/>
                  </a:cubicBezTo>
                  <a:cubicBezTo>
                    <a:pt x="8066" y="1146"/>
                    <a:pt x="8026" y="823"/>
                    <a:pt x="7905" y="541"/>
                  </a:cubicBezTo>
                  <a:cubicBezTo>
                    <a:pt x="7694" y="188"/>
                    <a:pt x="7332" y="0"/>
                    <a:pt x="6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9"/>
            <p:cNvSpPr/>
            <p:nvPr/>
          </p:nvSpPr>
          <p:spPr>
            <a:xfrm>
              <a:off x="2877875" y="1206525"/>
              <a:ext cx="348875" cy="286850"/>
            </a:xfrm>
            <a:custGeom>
              <a:avLst/>
              <a:gdLst/>
              <a:ahLst/>
              <a:cxnLst/>
              <a:rect l="l" t="t" r="r" b="b"/>
              <a:pathLst>
                <a:path w="13955" h="11474" extrusionOk="0">
                  <a:moveTo>
                    <a:pt x="2663" y="1"/>
                  </a:moveTo>
                  <a:cubicBezTo>
                    <a:pt x="1838" y="1"/>
                    <a:pt x="952" y="45"/>
                    <a:pt x="1" y="141"/>
                  </a:cubicBezTo>
                  <a:cubicBezTo>
                    <a:pt x="1" y="141"/>
                    <a:pt x="3308" y="11433"/>
                    <a:pt x="12624" y="11474"/>
                  </a:cubicBezTo>
                  <a:lnTo>
                    <a:pt x="13955" y="7884"/>
                  </a:lnTo>
                  <a:cubicBezTo>
                    <a:pt x="13955" y="7884"/>
                    <a:pt x="13641" y="1"/>
                    <a:pt x="26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9"/>
            <p:cNvSpPr/>
            <p:nvPr/>
          </p:nvSpPr>
          <p:spPr>
            <a:xfrm>
              <a:off x="2996850" y="1240375"/>
              <a:ext cx="216800" cy="219725"/>
            </a:xfrm>
            <a:custGeom>
              <a:avLst/>
              <a:gdLst/>
              <a:ahLst/>
              <a:cxnLst/>
              <a:rect l="l" t="t" r="r" b="b"/>
              <a:pathLst>
                <a:path w="8672" h="8789" extrusionOk="0">
                  <a:moveTo>
                    <a:pt x="2098" y="3748"/>
                  </a:moveTo>
                  <a:cubicBezTo>
                    <a:pt x="3187" y="4030"/>
                    <a:pt x="4155" y="4635"/>
                    <a:pt x="4961" y="5442"/>
                  </a:cubicBezTo>
                  <a:cubicBezTo>
                    <a:pt x="5001" y="5482"/>
                    <a:pt x="5001" y="5603"/>
                    <a:pt x="4961" y="5643"/>
                  </a:cubicBezTo>
                  <a:cubicBezTo>
                    <a:pt x="4880" y="5724"/>
                    <a:pt x="4800" y="5724"/>
                    <a:pt x="4759" y="5724"/>
                  </a:cubicBezTo>
                  <a:cubicBezTo>
                    <a:pt x="3671" y="5321"/>
                    <a:pt x="2743" y="4635"/>
                    <a:pt x="2098" y="3748"/>
                  </a:cubicBezTo>
                  <a:close/>
                  <a:moveTo>
                    <a:pt x="1843" y="1"/>
                  </a:moveTo>
                  <a:cubicBezTo>
                    <a:pt x="1389" y="1"/>
                    <a:pt x="1036" y="185"/>
                    <a:pt x="848" y="562"/>
                  </a:cubicBezTo>
                  <a:cubicBezTo>
                    <a:pt x="686" y="844"/>
                    <a:pt x="646" y="1126"/>
                    <a:pt x="686" y="1449"/>
                  </a:cubicBezTo>
                  <a:cubicBezTo>
                    <a:pt x="807" y="2054"/>
                    <a:pt x="1009" y="2619"/>
                    <a:pt x="1291" y="3143"/>
                  </a:cubicBezTo>
                  <a:cubicBezTo>
                    <a:pt x="1242" y="3140"/>
                    <a:pt x="1194" y="3138"/>
                    <a:pt x="1148" y="3138"/>
                  </a:cubicBezTo>
                  <a:cubicBezTo>
                    <a:pt x="544" y="3138"/>
                    <a:pt x="156" y="3382"/>
                    <a:pt x="81" y="3869"/>
                  </a:cubicBezTo>
                  <a:cubicBezTo>
                    <a:pt x="1" y="4151"/>
                    <a:pt x="81" y="4433"/>
                    <a:pt x="283" y="4635"/>
                  </a:cubicBezTo>
                  <a:cubicBezTo>
                    <a:pt x="2219" y="7176"/>
                    <a:pt x="5203" y="8668"/>
                    <a:pt x="8389" y="8789"/>
                  </a:cubicBezTo>
                  <a:cubicBezTo>
                    <a:pt x="8671" y="8789"/>
                    <a:pt x="8671" y="8386"/>
                    <a:pt x="8389" y="8386"/>
                  </a:cubicBezTo>
                  <a:cubicBezTo>
                    <a:pt x="5324" y="8305"/>
                    <a:pt x="2461" y="6853"/>
                    <a:pt x="565" y="4433"/>
                  </a:cubicBezTo>
                  <a:cubicBezTo>
                    <a:pt x="444" y="4312"/>
                    <a:pt x="404" y="4151"/>
                    <a:pt x="444" y="3990"/>
                  </a:cubicBezTo>
                  <a:cubicBezTo>
                    <a:pt x="525" y="3667"/>
                    <a:pt x="821" y="3595"/>
                    <a:pt x="1093" y="3595"/>
                  </a:cubicBezTo>
                  <a:cubicBezTo>
                    <a:pt x="1228" y="3595"/>
                    <a:pt x="1358" y="3613"/>
                    <a:pt x="1453" y="3627"/>
                  </a:cubicBezTo>
                  <a:lnTo>
                    <a:pt x="1533" y="3627"/>
                  </a:lnTo>
                  <a:cubicBezTo>
                    <a:pt x="2299" y="4756"/>
                    <a:pt x="3388" y="5643"/>
                    <a:pt x="4639" y="6087"/>
                  </a:cubicBezTo>
                  <a:cubicBezTo>
                    <a:pt x="4708" y="6112"/>
                    <a:pt x="4776" y="6123"/>
                    <a:pt x="4841" y="6123"/>
                  </a:cubicBezTo>
                  <a:cubicBezTo>
                    <a:pt x="5300" y="6123"/>
                    <a:pt x="5597" y="5553"/>
                    <a:pt x="5243" y="5200"/>
                  </a:cubicBezTo>
                  <a:cubicBezTo>
                    <a:pt x="4316" y="4232"/>
                    <a:pt x="3106" y="3546"/>
                    <a:pt x="1775" y="3264"/>
                  </a:cubicBezTo>
                  <a:cubicBezTo>
                    <a:pt x="1453" y="2699"/>
                    <a:pt x="1211" y="2054"/>
                    <a:pt x="1090" y="1409"/>
                  </a:cubicBezTo>
                  <a:cubicBezTo>
                    <a:pt x="1049" y="1167"/>
                    <a:pt x="1090" y="965"/>
                    <a:pt x="1170" y="763"/>
                  </a:cubicBezTo>
                  <a:cubicBezTo>
                    <a:pt x="1327" y="503"/>
                    <a:pt x="1581" y="414"/>
                    <a:pt x="1848" y="414"/>
                  </a:cubicBezTo>
                  <a:cubicBezTo>
                    <a:pt x="2201" y="414"/>
                    <a:pt x="2577" y="568"/>
                    <a:pt x="2783" y="683"/>
                  </a:cubicBezTo>
                  <a:cubicBezTo>
                    <a:pt x="5243" y="1852"/>
                    <a:pt x="7058" y="4070"/>
                    <a:pt x="7744" y="6772"/>
                  </a:cubicBezTo>
                  <a:cubicBezTo>
                    <a:pt x="7775" y="6851"/>
                    <a:pt x="7843" y="6887"/>
                    <a:pt x="7915" y="6887"/>
                  </a:cubicBezTo>
                  <a:cubicBezTo>
                    <a:pt x="8027" y="6887"/>
                    <a:pt x="8147" y="6799"/>
                    <a:pt x="8147" y="6651"/>
                  </a:cubicBezTo>
                  <a:cubicBezTo>
                    <a:pt x="7421" y="3869"/>
                    <a:pt x="5526" y="1530"/>
                    <a:pt x="2945" y="279"/>
                  </a:cubicBezTo>
                  <a:cubicBezTo>
                    <a:pt x="2542" y="95"/>
                    <a:pt x="2167" y="1"/>
                    <a:pt x="1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9"/>
            <p:cNvSpPr/>
            <p:nvPr/>
          </p:nvSpPr>
          <p:spPr>
            <a:xfrm>
              <a:off x="2985775" y="1353200"/>
              <a:ext cx="385150" cy="1388375"/>
            </a:xfrm>
            <a:custGeom>
              <a:avLst/>
              <a:gdLst/>
              <a:ahLst/>
              <a:cxnLst/>
              <a:rect l="l" t="t" r="r" b="b"/>
              <a:pathLst>
                <a:path w="15406" h="55535" extrusionOk="0">
                  <a:moveTo>
                    <a:pt x="9921" y="1"/>
                  </a:moveTo>
                  <a:cubicBezTo>
                    <a:pt x="7138" y="1"/>
                    <a:pt x="6090" y="6615"/>
                    <a:pt x="6090" y="6615"/>
                  </a:cubicBezTo>
                  <a:cubicBezTo>
                    <a:pt x="5485" y="7462"/>
                    <a:pt x="4961" y="10769"/>
                    <a:pt x="4961" y="10769"/>
                  </a:cubicBezTo>
                  <a:cubicBezTo>
                    <a:pt x="4033" y="12342"/>
                    <a:pt x="3912" y="16254"/>
                    <a:pt x="3912" y="16254"/>
                  </a:cubicBezTo>
                  <a:cubicBezTo>
                    <a:pt x="2702" y="17988"/>
                    <a:pt x="2460" y="22545"/>
                    <a:pt x="2460" y="22545"/>
                  </a:cubicBezTo>
                  <a:cubicBezTo>
                    <a:pt x="605" y="26215"/>
                    <a:pt x="1654" y="31256"/>
                    <a:pt x="1654" y="31256"/>
                  </a:cubicBezTo>
                  <a:cubicBezTo>
                    <a:pt x="0" y="53881"/>
                    <a:pt x="4961" y="55534"/>
                    <a:pt x="4961" y="55534"/>
                  </a:cubicBezTo>
                  <a:cubicBezTo>
                    <a:pt x="11857" y="54244"/>
                    <a:pt x="13833" y="32103"/>
                    <a:pt x="13833" y="32103"/>
                  </a:cubicBezTo>
                  <a:cubicBezTo>
                    <a:pt x="15325" y="27949"/>
                    <a:pt x="14962" y="22101"/>
                    <a:pt x="14962" y="22101"/>
                  </a:cubicBezTo>
                  <a:cubicBezTo>
                    <a:pt x="15406" y="19319"/>
                    <a:pt x="14518" y="15487"/>
                    <a:pt x="14518" y="15487"/>
                  </a:cubicBezTo>
                  <a:cubicBezTo>
                    <a:pt x="14559" y="13834"/>
                    <a:pt x="14277" y="12180"/>
                    <a:pt x="13672" y="10608"/>
                  </a:cubicBezTo>
                  <a:cubicBezTo>
                    <a:pt x="13631" y="9196"/>
                    <a:pt x="13470" y="7825"/>
                    <a:pt x="13147" y="6454"/>
                  </a:cubicBezTo>
                  <a:cubicBezTo>
                    <a:pt x="13147" y="6454"/>
                    <a:pt x="12704" y="1"/>
                    <a:pt x="9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9"/>
            <p:cNvSpPr/>
            <p:nvPr/>
          </p:nvSpPr>
          <p:spPr>
            <a:xfrm>
              <a:off x="3021050" y="2129550"/>
              <a:ext cx="318300" cy="122875"/>
            </a:xfrm>
            <a:custGeom>
              <a:avLst/>
              <a:gdLst/>
              <a:ahLst/>
              <a:cxnLst/>
              <a:rect l="l" t="t" r="r" b="b"/>
              <a:pathLst>
                <a:path w="12732" h="4915" extrusionOk="0">
                  <a:moveTo>
                    <a:pt x="243" y="0"/>
                  </a:moveTo>
                  <a:cubicBezTo>
                    <a:pt x="1" y="0"/>
                    <a:pt x="1" y="363"/>
                    <a:pt x="243" y="363"/>
                  </a:cubicBezTo>
                  <a:lnTo>
                    <a:pt x="243" y="404"/>
                  </a:lnTo>
                  <a:cubicBezTo>
                    <a:pt x="1694" y="525"/>
                    <a:pt x="3025" y="1170"/>
                    <a:pt x="4033" y="2218"/>
                  </a:cubicBezTo>
                  <a:cubicBezTo>
                    <a:pt x="4558" y="2662"/>
                    <a:pt x="5001" y="3186"/>
                    <a:pt x="5364" y="3791"/>
                  </a:cubicBezTo>
                  <a:cubicBezTo>
                    <a:pt x="5566" y="4195"/>
                    <a:pt x="5889" y="4517"/>
                    <a:pt x="6252" y="4800"/>
                  </a:cubicBezTo>
                  <a:cubicBezTo>
                    <a:pt x="6411" y="4879"/>
                    <a:pt x="6566" y="4914"/>
                    <a:pt x="6716" y="4914"/>
                  </a:cubicBezTo>
                  <a:cubicBezTo>
                    <a:pt x="7478" y="4914"/>
                    <a:pt x="8119" y="4014"/>
                    <a:pt x="8591" y="3509"/>
                  </a:cubicBezTo>
                  <a:cubicBezTo>
                    <a:pt x="9639" y="2380"/>
                    <a:pt x="11010" y="1614"/>
                    <a:pt x="12503" y="1251"/>
                  </a:cubicBezTo>
                  <a:cubicBezTo>
                    <a:pt x="12732" y="1174"/>
                    <a:pt x="12635" y="844"/>
                    <a:pt x="12419" y="844"/>
                  </a:cubicBezTo>
                  <a:cubicBezTo>
                    <a:pt x="12407" y="844"/>
                    <a:pt x="12394" y="845"/>
                    <a:pt x="12382" y="847"/>
                  </a:cubicBezTo>
                  <a:cubicBezTo>
                    <a:pt x="11172" y="1130"/>
                    <a:pt x="10042" y="1694"/>
                    <a:pt x="9115" y="2501"/>
                  </a:cubicBezTo>
                  <a:cubicBezTo>
                    <a:pt x="8631" y="2904"/>
                    <a:pt x="8187" y="3348"/>
                    <a:pt x="7744" y="3832"/>
                  </a:cubicBezTo>
                  <a:cubicBezTo>
                    <a:pt x="7502" y="4235"/>
                    <a:pt x="7058" y="4477"/>
                    <a:pt x="6574" y="4477"/>
                  </a:cubicBezTo>
                  <a:cubicBezTo>
                    <a:pt x="6171" y="4437"/>
                    <a:pt x="5929" y="3912"/>
                    <a:pt x="5768" y="3630"/>
                  </a:cubicBezTo>
                  <a:cubicBezTo>
                    <a:pt x="4558" y="1815"/>
                    <a:pt x="2541" y="121"/>
                    <a:pt x="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9"/>
            <p:cNvSpPr/>
            <p:nvPr/>
          </p:nvSpPr>
          <p:spPr>
            <a:xfrm>
              <a:off x="3039525" y="1883975"/>
              <a:ext cx="327825" cy="37975"/>
            </a:xfrm>
            <a:custGeom>
              <a:avLst/>
              <a:gdLst/>
              <a:ahLst/>
              <a:cxnLst/>
              <a:rect l="l" t="t" r="r" b="b"/>
              <a:pathLst>
                <a:path w="13113" h="1519" extrusionOk="0">
                  <a:moveTo>
                    <a:pt x="8331" y="0"/>
                  </a:moveTo>
                  <a:cubicBezTo>
                    <a:pt x="5627" y="0"/>
                    <a:pt x="2891" y="573"/>
                    <a:pt x="270" y="1112"/>
                  </a:cubicBezTo>
                  <a:cubicBezTo>
                    <a:pt x="1" y="1151"/>
                    <a:pt x="98" y="1518"/>
                    <a:pt x="317" y="1518"/>
                  </a:cubicBezTo>
                  <a:cubicBezTo>
                    <a:pt x="328" y="1518"/>
                    <a:pt x="339" y="1518"/>
                    <a:pt x="350" y="1516"/>
                  </a:cubicBezTo>
                  <a:cubicBezTo>
                    <a:pt x="2920" y="976"/>
                    <a:pt x="5621" y="404"/>
                    <a:pt x="8286" y="404"/>
                  </a:cubicBezTo>
                  <a:cubicBezTo>
                    <a:pt x="9803" y="404"/>
                    <a:pt x="11309" y="589"/>
                    <a:pt x="12772" y="1072"/>
                  </a:cubicBezTo>
                  <a:cubicBezTo>
                    <a:pt x="12794" y="1079"/>
                    <a:pt x="12814" y="1083"/>
                    <a:pt x="12834" y="1083"/>
                  </a:cubicBezTo>
                  <a:cubicBezTo>
                    <a:pt x="13033" y="1083"/>
                    <a:pt x="13113" y="742"/>
                    <a:pt x="12893" y="669"/>
                  </a:cubicBezTo>
                  <a:cubicBezTo>
                    <a:pt x="11400" y="186"/>
                    <a:pt x="9871" y="0"/>
                    <a:pt x="83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9"/>
            <p:cNvSpPr/>
            <p:nvPr/>
          </p:nvSpPr>
          <p:spPr>
            <a:xfrm>
              <a:off x="3076150" y="1720725"/>
              <a:ext cx="280350" cy="44200"/>
            </a:xfrm>
            <a:custGeom>
              <a:avLst/>
              <a:gdLst/>
              <a:ahLst/>
              <a:cxnLst/>
              <a:rect l="l" t="t" r="r" b="b"/>
              <a:pathLst>
                <a:path w="11214" h="1768" extrusionOk="0">
                  <a:moveTo>
                    <a:pt x="6650" y="0"/>
                  </a:moveTo>
                  <a:cubicBezTo>
                    <a:pt x="4450" y="0"/>
                    <a:pt x="2253" y="470"/>
                    <a:pt x="216" y="1391"/>
                  </a:cubicBezTo>
                  <a:cubicBezTo>
                    <a:pt x="1" y="1499"/>
                    <a:pt x="137" y="1767"/>
                    <a:pt x="341" y="1767"/>
                  </a:cubicBezTo>
                  <a:cubicBezTo>
                    <a:pt x="366" y="1767"/>
                    <a:pt x="392" y="1763"/>
                    <a:pt x="418" y="1754"/>
                  </a:cubicBezTo>
                  <a:cubicBezTo>
                    <a:pt x="2393" y="852"/>
                    <a:pt x="4529" y="392"/>
                    <a:pt x="6686" y="392"/>
                  </a:cubicBezTo>
                  <a:cubicBezTo>
                    <a:pt x="8097" y="392"/>
                    <a:pt x="9516" y="589"/>
                    <a:pt x="10903" y="988"/>
                  </a:cubicBezTo>
                  <a:cubicBezTo>
                    <a:pt x="10916" y="990"/>
                    <a:pt x="10928" y="991"/>
                    <a:pt x="10940" y="991"/>
                  </a:cubicBezTo>
                  <a:cubicBezTo>
                    <a:pt x="11153" y="991"/>
                    <a:pt x="11213" y="663"/>
                    <a:pt x="10984" y="625"/>
                  </a:cubicBezTo>
                  <a:cubicBezTo>
                    <a:pt x="9569" y="207"/>
                    <a:pt x="8109" y="0"/>
                    <a:pt x="66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9"/>
            <p:cNvSpPr/>
            <p:nvPr/>
          </p:nvSpPr>
          <p:spPr>
            <a:xfrm>
              <a:off x="3103325" y="1593375"/>
              <a:ext cx="232400" cy="34400"/>
            </a:xfrm>
            <a:custGeom>
              <a:avLst/>
              <a:gdLst/>
              <a:ahLst/>
              <a:cxnLst/>
              <a:rect l="l" t="t" r="r" b="b"/>
              <a:pathLst>
                <a:path w="9296" h="1376" extrusionOk="0">
                  <a:moveTo>
                    <a:pt x="5167" y="0"/>
                  </a:moveTo>
                  <a:cubicBezTo>
                    <a:pt x="3495" y="0"/>
                    <a:pt x="1813" y="394"/>
                    <a:pt x="218" y="1001"/>
                  </a:cubicBezTo>
                  <a:cubicBezTo>
                    <a:pt x="0" y="1073"/>
                    <a:pt x="77" y="1375"/>
                    <a:pt x="271" y="1375"/>
                  </a:cubicBezTo>
                  <a:cubicBezTo>
                    <a:pt x="292" y="1375"/>
                    <a:pt x="315" y="1371"/>
                    <a:pt x="339" y="1364"/>
                  </a:cubicBezTo>
                  <a:lnTo>
                    <a:pt x="299" y="1364"/>
                  </a:lnTo>
                  <a:cubicBezTo>
                    <a:pt x="1846" y="772"/>
                    <a:pt x="3508" y="386"/>
                    <a:pt x="5155" y="386"/>
                  </a:cubicBezTo>
                  <a:cubicBezTo>
                    <a:pt x="6429" y="386"/>
                    <a:pt x="7693" y="617"/>
                    <a:pt x="8889" y="1162"/>
                  </a:cubicBezTo>
                  <a:cubicBezTo>
                    <a:pt x="8926" y="1180"/>
                    <a:pt x="8962" y="1189"/>
                    <a:pt x="8996" y="1189"/>
                  </a:cubicBezTo>
                  <a:cubicBezTo>
                    <a:pt x="9182" y="1189"/>
                    <a:pt x="9295" y="942"/>
                    <a:pt x="9091" y="839"/>
                  </a:cubicBezTo>
                  <a:cubicBezTo>
                    <a:pt x="7822" y="250"/>
                    <a:pt x="6498" y="0"/>
                    <a:pt x="5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9"/>
            <p:cNvSpPr/>
            <p:nvPr/>
          </p:nvSpPr>
          <p:spPr>
            <a:xfrm>
              <a:off x="3131275" y="1500800"/>
              <a:ext cx="189750" cy="22900"/>
            </a:xfrm>
            <a:custGeom>
              <a:avLst/>
              <a:gdLst/>
              <a:ahLst/>
              <a:cxnLst/>
              <a:rect l="l" t="t" r="r" b="b"/>
              <a:pathLst>
                <a:path w="7590" h="916" extrusionOk="0">
                  <a:moveTo>
                    <a:pt x="4189" y="0"/>
                  </a:moveTo>
                  <a:cubicBezTo>
                    <a:pt x="2855" y="0"/>
                    <a:pt x="1524" y="175"/>
                    <a:pt x="229" y="509"/>
                  </a:cubicBezTo>
                  <a:cubicBezTo>
                    <a:pt x="0" y="586"/>
                    <a:pt x="97" y="916"/>
                    <a:pt x="313" y="916"/>
                  </a:cubicBezTo>
                  <a:cubicBezTo>
                    <a:pt x="325" y="916"/>
                    <a:pt x="338" y="915"/>
                    <a:pt x="350" y="913"/>
                  </a:cubicBezTo>
                  <a:cubicBezTo>
                    <a:pt x="1626" y="571"/>
                    <a:pt x="2939" y="397"/>
                    <a:pt x="4256" y="397"/>
                  </a:cubicBezTo>
                  <a:cubicBezTo>
                    <a:pt x="5270" y="397"/>
                    <a:pt x="6286" y="500"/>
                    <a:pt x="7287" y="711"/>
                  </a:cubicBezTo>
                  <a:cubicBezTo>
                    <a:pt x="7311" y="719"/>
                    <a:pt x="7333" y="723"/>
                    <a:pt x="7354" y="723"/>
                  </a:cubicBezTo>
                  <a:cubicBezTo>
                    <a:pt x="7542" y="723"/>
                    <a:pt x="7590" y="421"/>
                    <a:pt x="7408" y="348"/>
                  </a:cubicBezTo>
                  <a:cubicBezTo>
                    <a:pt x="6345" y="114"/>
                    <a:pt x="5266" y="0"/>
                    <a:pt x="41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9"/>
            <p:cNvSpPr/>
            <p:nvPr/>
          </p:nvSpPr>
          <p:spPr>
            <a:xfrm>
              <a:off x="3022050" y="2460250"/>
              <a:ext cx="37350" cy="37325"/>
            </a:xfrm>
            <a:custGeom>
              <a:avLst/>
              <a:gdLst/>
              <a:ahLst/>
              <a:cxnLst/>
              <a:rect l="l" t="t" r="r" b="b"/>
              <a:pathLst>
                <a:path w="1494" h="1493" extrusionOk="0">
                  <a:moveTo>
                    <a:pt x="727" y="0"/>
                  </a:moveTo>
                  <a:cubicBezTo>
                    <a:pt x="324" y="0"/>
                    <a:pt x="1" y="323"/>
                    <a:pt x="1" y="726"/>
                  </a:cubicBezTo>
                  <a:cubicBezTo>
                    <a:pt x="1" y="1130"/>
                    <a:pt x="324" y="1493"/>
                    <a:pt x="727" y="1493"/>
                  </a:cubicBezTo>
                  <a:cubicBezTo>
                    <a:pt x="1170" y="1493"/>
                    <a:pt x="1493" y="1130"/>
                    <a:pt x="1493" y="726"/>
                  </a:cubicBezTo>
                  <a:cubicBezTo>
                    <a:pt x="1493" y="323"/>
                    <a:pt x="1170" y="0"/>
                    <a:pt x="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9"/>
            <p:cNvSpPr/>
            <p:nvPr/>
          </p:nvSpPr>
          <p:spPr>
            <a:xfrm>
              <a:off x="3234800" y="2474350"/>
              <a:ext cx="37325" cy="37350"/>
            </a:xfrm>
            <a:custGeom>
              <a:avLst/>
              <a:gdLst/>
              <a:ahLst/>
              <a:cxnLst/>
              <a:rect l="l" t="t" r="r" b="b"/>
              <a:pathLst>
                <a:path w="1493" h="1494" extrusionOk="0">
                  <a:moveTo>
                    <a:pt x="767" y="1"/>
                  </a:moveTo>
                  <a:cubicBezTo>
                    <a:pt x="323" y="1"/>
                    <a:pt x="0" y="324"/>
                    <a:pt x="0" y="767"/>
                  </a:cubicBezTo>
                  <a:cubicBezTo>
                    <a:pt x="0" y="1170"/>
                    <a:pt x="323" y="1493"/>
                    <a:pt x="767" y="1493"/>
                  </a:cubicBezTo>
                  <a:cubicBezTo>
                    <a:pt x="1170" y="1493"/>
                    <a:pt x="1492" y="1170"/>
                    <a:pt x="1492" y="767"/>
                  </a:cubicBezTo>
                  <a:cubicBezTo>
                    <a:pt x="1492" y="324"/>
                    <a:pt x="1170" y="1"/>
                    <a:pt x="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0" name="Google Shape;2310;p59"/>
          <p:cNvGrpSpPr/>
          <p:nvPr/>
        </p:nvGrpSpPr>
        <p:grpSpPr>
          <a:xfrm>
            <a:off x="3551716" y="2326316"/>
            <a:ext cx="909192" cy="670685"/>
            <a:chOff x="4206575" y="3253200"/>
            <a:chExt cx="901350" cy="664900"/>
          </a:xfrm>
        </p:grpSpPr>
        <p:sp>
          <p:nvSpPr>
            <p:cNvPr id="2311" name="Google Shape;2311;p59"/>
            <p:cNvSpPr/>
            <p:nvPr/>
          </p:nvSpPr>
          <p:spPr>
            <a:xfrm>
              <a:off x="4671525" y="3420075"/>
              <a:ext cx="112925" cy="112700"/>
            </a:xfrm>
            <a:custGeom>
              <a:avLst/>
              <a:gdLst/>
              <a:ahLst/>
              <a:cxnLst/>
              <a:rect l="l" t="t" r="r" b="b"/>
              <a:pathLst>
                <a:path w="4517" h="4508" extrusionOk="0">
                  <a:moveTo>
                    <a:pt x="4517" y="1"/>
                  </a:moveTo>
                  <a:cubicBezTo>
                    <a:pt x="2662" y="646"/>
                    <a:pt x="1129" y="1977"/>
                    <a:pt x="202" y="3711"/>
                  </a:cubicBezTo>
                  <a:cubicBezTo>
                    <a:pt x="121" y="3913"/>
                    <a:pt x="0" y="4195"/>
                    <a:pt x="161" y="4356"/>
                  </a:cubicBezTo>
                  <a:cubicBezTo>
                    <a:pt x="259" y="4454"/>
                    <a:pt x="386" y="4507"/>
                    <a:pt x="516" y="4507"/>
                  </a:cubicBezTo>
                  <a:cubicBezTo>
                    <a:pt x="601" y="4507"/>
                    <a:pt x="687" y="4485"/>
                    <a:pt x="766" y="4437"/>
                  </a:cubicBezTo>
                  <a:cubicBezTo>
                    <a:pt x="928" y="4276"/>
                    <a:pt x="1089" y="4114"/>
                    <a:pt x="1170" y="3913"/>
                  </a:cubicBezTo>
                  <a:cubicBezTo>
                    <a:pt x="2057" y="2420"/>
                    <a:pt x="3186" y="1130"/>
                    <a:pt x="45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9"/>
            <p:cNvSpPr/>
            <p:nvPr/>
          </p:nvSpPr>
          <p:spPr>
            <a:xfrm>
              <a:off x="4608000" y="3407975"/>
              <a:ext cx="113950" cy="92025"/>
            </a:xfrm>
            <a:custGeom>
              <a:avLst/>
              <a:gdLst/>
              <a:ahLst/>
              <a:cxnLst/>
              <a:rect l="l" t="t" r="r" b="b"/>
              <a:pathLst>
                <a:path w="4558" h="3681" extrusionOk="0">
                  <a:moveTo>
                    <a:pt x="4558" y="1"/>
                  </a:moveTo>
                  <a:lnTo>
                    <a:pt x="4558" y="1"/>
                  </a:lnTo>
                  <a:cubicBezTo>
                    <a:pt x="2864" y="444"/>
                    <a:pt x="1372" y="1453"/>
                    <a:pt x="323" y="2824"/>
                  </a:cubicBezTo>
                  <a:cubicBezTo>
                    <a:pt x="162" y="3066"/>
                    <a:pt x="0" y="3388"/>
                    <a:pt x="202" y="3590"/>
                  </a:cubicBezTo>
                  <a:cubicBezTo>
                    <a:pt x="263" y="3650"/>
                    <a:pt x="343" y="3681"/>
                    <a:pt x="429" y="3681"/>
                  </a:cubicBezTo>
                  <a:cubicBezTo>
                    <a:pt x="515" y="3681"/>
                    <a:pt x="605" y="3650"/>
                    <a:pt x="686" y="3590"/>
                  </a:cubicBezTo>
                  <a:cubicBezTo>
                    <a:pt x="807" y="3509"/>
                    <a:pt x="928" y="3388"/>
                    <a:pt x="1009" y="3227"/>
                  </a:cubicBezTo>
                  <a:cubicBezTo>
                    <a:pt x="2017" y="1977"/>
                    <a:pt x="3227" y="888"/>
                    <a:pt x="45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9"/>
            <p:cNvSpPr/>
            <p:nvPr/>
          </p:nvSpPr>
          <p:spPr>
            <a:xfrm>
              <a:off x="4838875" y="3411000"/>
              <a:ext cx="44400" cy="65575"/>
            </a:xfrm>
            <a:custGeom>
              <a:avLst/>
              <a:gdLst/>
              <a:ahLst/>
              <a:cxnLst/>
              <a:rect l="l" t="t" r="r" b="b"/>
              <a:pathLst>
                <a:path w="1776" h="2623" extrusionOk="0">
                  <a:moveTo>
                    <a:pt x="1775" y="1"/>
                  </a:moveTo>
                  <a:lnTo>
                    <a:pt x="1775" y="1"/>
                  </a:lnTo>
                  <a:cubicBezTo>
                    <a:pt x="969" y="404"/>
                    <a:pt x="364" y="1090"/>
                    <a:pt x="81" y="1977"/>
                  </a:cubicBezTo>
                  <a:cubicBezTo>
                    <a:pt x="1" y="2057"/>
                    <a:pt x="1" y="2219"/>
                    <a:pt x="1" y="2340"/>
                  </a:cubicBezTo>
                  <a:cubicBezTo>
                    <a:pt x="1" y="2461"/>
                    <a:pt x="81" y="2582"/>
                    <a:pt x="243" y="2622"/>
                  </a:cubicBezTo>
                  <a:cubicBezTo>
                    <a:pt x="323" y="2622"/>
                    <a:pt x="444" y="2541"/>
                    <a:pt x="485" y="2461"/>
                  </a:cubicBezTo>
                  <a:cubicBezTo>
                    <a:pt x="565" y="2340"/>
                    <a:pt x="565" y="2259"/>
                    <a:pt x="606" y="2138"/>
                  </a:cubicBezTo>
                  <a:cubicBezTo>
                    <a:pt x="727" y="1291"/>
                    <a:pt x="1130" y="525"/>
                    <a:pt x="1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9"/>
            <p:cNvSpPr/>
            <p:nvPr/>
          </p:nvSpPr>
          <p:spPr>
            <a:xfrm>
              <a:off x="4939700" y="3415025"/>
              <a:ext cx="10100" cy="5075"/>
            </a:xfrm>
            <a:custGeom>
              <a:avLst/>
              <a:gdLst/>
              <a:ahLst/>
              <a:cxnLst/>
              <a:rect l="l" t="t" r="r" b="b"/>
              <a:pathLst>
                <a:path w="404" h="203" extrusionOk="0">
                  <a:moveTo>
                    <a:pt x="404" y="1"/>
                  </a:moveTo>
                  <a:cubicBezTo>
                    <a:pt x="243" y="1"/>
                    <a:pt x="122" y="82"/>
                    <a:pt x="1" y="203"/>
                  </a:cubicBezTo>
                  <a:cubicBezTo>
                    <a:pt x="162" y="122"/>
                    <a:pt x="283" y="41"/>
                    <a:pt x="404" y="1"/>
                  </a:cubicBezTo>
                  <a:close/>
                </a:path>
              </a:pathLst>
            </a:custGeom>
            <a:solidFill>
              <a:srgbClr val="F272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9"/>
            <p:cNvSpPr/>
            <p:nvPr/>
          </p:nvSpPr>
          <p:spPr>
            <a:xfrm>
              <a:off x="4883250" y="3420075"/>
              <a:ext cx="56475" cy="61175"/>
            </a:xfrm>
            <a:custGeom>
              <a:avLst/>
              <a:gdLst/>
              <a:ahLst/>
              <a:cxnLst/>
              <a:rect l="l" t="t" r="r" b="b"/>
              <a:pathLst>
                <a:path w="2259" h="2447" extrusionOk="0">
                  <a:moveTo>
                    <a:pt x="2259" y="1"/>
                  </a:moveTo>
                  <a:lnTo>
                    <a:pt x="2259" y="1"/>
                  </a:lnTo>
                  <a:cubicBezTo>
                    <a:pt x="1371" y="444"/>
                    <a:pt x="605" y="1170"/>
                    <a:pt x="121" y="2017"/>
                  </a:cubicBezTo>
                  <a:cubicBezTo>
                    <a:pt x="41" y="2178"/>
                    <a:pt x="0" y="2340"/>
                    <a:pt x="121" y="2420"/>
                  </a:cubicBezTo>
                  <a:cubicBezTo>
                    <a:pt x="139" y="2439"/>
                    <a:pt x="162" y="2447"/>
                    <a:pt x="186" y="2447"/>
                  </a:cubicBezTo>
                  <a:cubicBezTo>
                    <a:pt x="270" y="2447"/>
                    <a:pt x="381" y="2353"/>
                    <a:pt x="444" y="2259"/>
                  </a:cubicBezTo>
                  <a:lnTo>
                    <a:pt x="1936" y="323"/>
                  </a:lnTo>
                  <a:cubicBezTo>
                    <a:pt x="2057" y="202"/>
                    <a:pt x="2138" y="81"/>
                    <a:pt x="2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9"/>
            <p:cNvSpPr/>
            <p:nvPr/>
          </p:nvSpPr>
          <p:spPr>
            <a:xfrm>
              <a:off x="4913500" y="3475400"/>
              <a:ext cx="92775" cy="24725"/>
            </a:xfrm>
            <a:custGeom>
              <a:avLst/>
              <a:gdLst/>
              <a:ahLst/>
              <a:cxnLst/>
              <a:rect l="l" t="t" r="r" b="b"/>
              <a:pathLst>
                <a:path w="3711" h="989" extrusionOk="0">
                  <a:moveTo>
                    <a:pt x="1741" y="1"/>
                  </a:moveTo>
                  <a:cubicBezTo>
                    <a:pt x="1189" y="1"/>
                    <a:pt x="648" y="195"/>
                    <a:pt x="242" y="490"/>
                  </a:cubicBezTo>
                  <a:cubicBezTo>
                    <a:pt x="121" y="611"/>
                    <a:pt x="0" y="732"/>
                    <a:pt x="40" y="853"/>
                  </a:cubicBezTo>
                  <a:cubicBezTo>
                    <a:pt x="101" y="943"/>
                    <a:pt x="229" y="989"/>
                    <a:pt x="358" y="989"/>
                  </a:cubicBezTo>
                  <a:cubicBezTo>
                    <a:pt x="401" y="989"/>
                    <a:pt x="444" y="984"/>
                    <a:pt x="484" y="974"/>
                  </a:cubicBezTo>
                  <a:cubicBezTo>
                    <a:pt x="726" y="853"/>
                    <a:pt x="1008" y="732"/>
                    <a:pt x="1250" y="570"/>
                  </a:cubicBezTo>
                  <a:cubicBezTo>
                    <a:pt x="1570" y="410"/>
                    <a:pt x="1916" y="333"/>
                    <a:pt x="2259" y="333"/>
                  </a:cubicBezTo>
                  <a:cubicBezTo>
                    <a:pt x="2780" y="333"/>
                    <a:pt x="3297" y="512"/>
                    <a:pt x="3710" y="853"/>
                  </a:cubicBezTo>
                  <a:cubicBezTo>
                    <a:pt x="3186" y="369"/>
                    <a:pt x="2541" y="86"/>
                    <a:pt x="1896" y="6"/>
                  </a:cubicBezTo>
                  <a:cubicBezTo>
                    <a:pt x="1844" y="2"/>
                    <a:pt x="1793" y="1"/>
                    <a:pt x="1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9"/>
            <p:cNvSpPr/>
            <p:nvPr/>
          </p:nvSpPr>
          <p:spPr>
            <a:xfrm>
              <a:off x="4920550" y="3534000"/>
              <a:ext cx="47400" cy="38350"/>
            </a:xfrm>
            <a:custGeom>
              <a:avLst/>
              <a:gdLst/>
              <a:ahLst/>
              <a:cxnLst/>
              <a:rect l="l" t="t" r="r" b="b"/>
              <a:pathLst>
                <a:path w="1896" h="1534" extrusionOk="0">
                  <a:moveTo>
                    <a:pt x="283" y="1"/>
                  </a:moveTo>
                  <a:cubicBezTo>
                    <a:pt x="162" y="1"/>
                    <a:pt x="81" y="41"/>
                    <a:pt x="41" y="162"/>
                  </a:cubicBezTo>
                  <a:cubicBezTo>
                    <a:pt x="0" y="243"/>
                    <a:pt x="41" y="364"/>
                    <a:pt x="121" y="404"/>
                  </a:cubicBezTo>
                  <a:cubicBezTo>
                    <a:pt x="202" y="485"/>
                    <a:pt x="323" y="525"/>
                    <a:pt x="404" y="525"/>
                  </a:cubicBezTo>
                  <a:cubicBezTo>
                    <a:pt x="1009" y="727"/>
                    <a:pt x="1493" y="1049"/>
                    <a:pt x="1896" y="1533"/>
                  </a:cubicBezTo>
                  <a:cubicBezTo>
                    <a:pt x="1775" y="1332"/>
                    <a:pt x="1654" y="1130"/>
                    <a:pt x="1533" y="928"/>
                  </a:cubicBezTo>
                  <a:cubicBezTo>
                    <a:pt x="1412" y="686"/>
                    <a:pt x="1210" y="485"/>
                    <a:pt x="1009" y="283"/>
                  </a:cubicBezTo>
                  <a:cubicBezTo>
                    <a:pt x="807" y="81"/>
                    <a:pt x="525" y="1"/>
                    <a:pt x="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9"/>
            <p:cNvSpPr/>
            <p:nvPr/>
          </p:nvSpPr>
          <p:spPr>
            <a:xfrm>
              <a:off x="4304625" y="3334125"/>
              <a:ext cx="270575" cy="583975"/>
            </a:xfrm>
            <a:custGeom>
              <a:avLst/>
              <a:gdLst/>
              <a:ahLst/>
              <a:cxnLst/>
              <a:rect l="l" t="t" r="r" b="b"/>
              <a:pathLst>
                <a:path w="10823" h="23359" extrusionOk="0">
                  <a:moveTo>
                    <a:pt x="10544" y="0"/>
                  </a:moveTo>
                  <a:cubicBezTo>
                    <a:pt x="10525" y="0"/>
                    <a:pt x="10504" y="3"/>
                    <a:pt x="10482" y="11"/>
                  </a:cubicBezTo>
                  <a:cubicBezTo>
                    <a:pt x="6731" y="777"/>
                    <a:pt x="5078" y="4689"/>
                    <a:pt x="4957" y="8157"/>
                  </a:cubicBezTo>
                  <a:cubicBezTo>
                    <a:pt x="4917" y="10577"/>
                    <a:pt x="5400" y="12916"/>
                    <a:pt x="5683" y="15295"/>
                  </a:cubicBezTo>
                  <a:cubicBezTo>
                    <a:pt x="5804" y="16425"/>
                    <a:pt x="5884" y="17594"/>
                    <a:pt x="5844" y="18764"/>
                  </a:cubicBezTo>
                  <a:cubicBezTo>
                    <a:pt x="5763" y="19893"/>
                    <a:pt x="5642" y="21183"/>
                    <a:pt x="4876" y="22111"/>
                  </a:cubicBezTo>
                  <a:cubicBezTo>
                    <a:pt x="4416" y="22651"/>
                    <a:pt x="3798" y="22943"/>
                    <a:pt x="3193" y="22943"/>
                  </a:cubicBezTo>
                  <a:cubicBezTo>
                    <a:pt x="2577" y="22943"/>
                    <a:pt x="1976" y="22641"/>
                    <a:pt x="1569" y="21990"/>
                  </a:cubicBezTo>
                  <a:cubicBezTo>
                    <a:pt x="1166" y="21425"/>
                    <a:pt x="1085" y="20699"/>
                    <a:pt x="1327" y="20054"/>
                  </a:cubicBezTo>
                  <a:cubicBezTo>
                    <a:pt x="1489" y="19611"/>
                    <a:pt x="1892" y="19328"/>
                    <a:pt x="2335" y="19328"/>
                  </a:cubicBezTo>
                  <a:cubicBezTo>
                    <a:pt x="2577" y="19328"/>
                    <a:pt x="2779" y="19409"/>
                    <a:pt x="2940" y="19570"/>
                  </a:cubicBezTo>
                  <a:cubicBezTo>
                    <a:pt x="3344" y="19933"/>
                    <a:pt x="3102" y="20579"/>
                    <a:pt x="2577" y="20619"/>
                  </a:cubicBezTo>
                  <a:cubicBezTo>
                    <a:pt x="2307" y="20619"/>
                    <a:pt x="2296" y="21025"/>
                    <a:pt x="2542" y="21025"/>
                  </a:cubicBezTo>
                  <a:cubicBezTo>
                    <a:pt x="2553" y="21025"/>
                    <a:pt x="2565" y="21024"/>
                    <a:pt x="2577" y="21022"/>
                  </a:cubicBezTo>
                  <a:cubicBezTo>
                    <a:pt x="3384" y="21022"/>
                    <a:pt x="3828" y="20095"/>
                    <a:pt x="3344" y="19409"/>
                  </a:cubicBezTo>
                  <a:cubicBezTo>
                    <a:pt x="3077" y="19085"/>
                    <a:pt x="2703" y="18923"/>
                    <a:pt x="2326" y="18923"/>
                  </a:cubicBezTo>
                  <a:cubicBezTo>
                    <a:pt x="1906" y="18923"/>
                    <a:pt x="1483" y="19126"/>
                    <a:pt x="1206" y="19530"/>
                  </a:cubicBezTo>
                  <a:cubicBezTo>
                    <a:pt x="1" y="21064"/>
                    <a:pt x="1508" y="23359"/>
                    <a:pt x="3271" y="23359"/>
                  </a:cubicBezTo>
                  <a:cubicBezTo>
                    <a:pt x="3455" y="23359"/>
                    <a:pt x="3641" y="23334"/>
                    <a:pt x="3828" y="23281"/>
                  </a:cubicBezTo>
                  <a:cubicBezTo>
                    <a:pt x="6409" y="22514"/>
                    <a:pt x="6368" y="18885"/>
                    <a:pt x="6207" y="16788"/>
                  </a:cubicBezTo>
                  <a:cubicBezTo>
                    <a:pt x="6005" y="13602"/>
                    <a:pt x="5158" y="10496"/>
                    <a:pt x="5441" y="7310"/>
                  </a:cubicBezTo>
                  <a:cubicBezTo>
                    <a:pt x="5683" y="4286"/>
                    <a:pt x="7377" y="1019"/>
                    <a:pt x="10603" y="374"/>
                  </a:cubicBezTo>
                  <a:cubicBezTo>
                    <a:pt x="10823" y="337"/>
                    <a:pt x="10743" y="0"/>
                    <a:pt x="10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9"/>
            <p:cNvSpPr/>
            <p:nvPr/>
          </p:nvSpPr>
          <p:spPr>
            <a:xfrm>
              <a:off x="4206575" y="3322200"/>
              <a:ext cx="342950" cy="455250"/>
            </a:xfrm>
            <a:custGeom>
              <a:avLst/>
              <a:gdLst/>
              <a:ahLst/>
              <a:cxnLst/>
              <a:rect l="l" t="t" r="r" b="b"/>
              <a:pathLst>
                <a:path w="13718" h="18210" extrusionOk="0">
                  <a:moveTo>
                    <a:pt x="13509" y="1"/>
                  </a:moveTo>
                  <a:cubicBezTo>
                    <a:pt x="13499" y="1"/>
                    <a:pt x="13488" y="2"/>
                    <a:pt x="13476" y="4"/>
                  </a:cubicBezTo>
                  <a:cubicBezTo>
                    <a:pt x="11339" y="246"/>
                    <a:pt x="9403" y="1254"/>
                    <a:pt x="7992" y="2867"/>
                  </a:cubicBezTo>
                  <a:cubicBezTo>
                    <a:pt x="6620" y="4521"/>
                    <a:pt x="5854" y="6618"/>
                    <a:pt x="5854" y="8795"/>
                  </a:cubicBezTo>
                  <a:cubicBezTo>
                    <a:pt x="5774" y="11215"/>
                    <a:pt x="6217" y="13998"/>
                    <a:pt x="5007" y="16256"/>
                  </a:cubicBezTo>
                  <a:cubicBezTo>
                    <a:pt x="4580" y="17055"/>
                    <a:pt x="3648" y="17853"/>
                    <a:pt x="2725" y="17853"/>
                  </a:cubicBezTo>
                  <a:cubicBezTo>
                    <a:pt x="2343" y="17853"/>
                    <a:pt x="1962" y="17716"/>
                    <a:pt x="1620" y="17386"/>
                  </a:cubicBezTo>
                  <a:cubicBezTo>
                    <a:pt x="1095" y="16861"/>
                    <a:pt x="1015" y="16055"/>
                    <a:pt x="1418" y="15450"/>
                  </a:cubicBezTo>
                  <a:cubicBezTo>
                    <a:pt x="1579" y="15127"/>
                    <a:pt x="1902" y="14885"/>
                    <a:pt x="2265" y="14805"/>
                  </a:cubicBezTo>
                  <a:cubicBezTo>
                    <a:pt x="2354" y="14779"/>
                    <a:pt x="2444" y="14766"/>
                    <a:pt x="2532" y="14766"/>
                  </a:cubicBezTo>
                  <a:cubicBezTo>
                    <a:pt x="2722" y="14766"/>
                    <a:pt x="2906" y="14828"/>
                    <a:pt x="3071" y="14966"/>
                  </a:cubicBezTo>
                  <a:cubicBezTo>
                    <a:pt x="3273" y="15208"/>
                    <a:pt x="3192" y="15571"/>
                    <a:pt x="2910" y="15732"/>
                  </a:cubicBezTo>
                  <a:cubicBezTo>
                    <a:pt x="2690" y="15805"/>
                    <a:pt x="2770" y="16146"/>
                    <a:pt x="2969" y="16146"/>
                  </a:cubicBezTo>
                  <a:cubicBezTo>
                    <a:pt x="2989" y="16146"/>
                    <a:pt x="3009" y="16143"/>
                    <a:pt x="3031" y="16135"/>
                  </a:cubicBezTo>
                  <a:cubicBezTo>
                    <a:pt x="3555" y="15934"/>
                    <a:pt x="3757" y="15248"/>
                    <a:pt x="3434" y="14764"/>
                  </a:cubicBezTo>
                  <a:cubicBezTo>
                    <a:pt x="3219" y="14477"/>
                    <a:pt x="2909" y="14366"/>
                    <a:pt x="2584" y="14366"/>
                  </a:cubicBezTo>
                  <a:cubicBezTo>
                    <a:pt x="2178" y="14366"/>
                    <a:pt x="1750" y="14540"/>
                    <a:pt x="1458" y="14764"/>
                  </a:cubicBezTo>
                  <a:cubicBezTo>
                    <a:pt x="0" y="16030"/>
                    <a:pt x="1061" y="18210"/>
                    <a:pt x="2800" y="18210"/>
                  </a:cubicBezTo>
                  <a:cubicBezTo>
                    <a:pt x="2889" y="18210"/>
                    <a:pt x="2980" y="18204"/>
                    <a:pt x="3071" y="18192"/>
                  </a:cubicBezTo>
                  <a:cubicBezTo>
                    <a:pt x="5290" y="17870"/>
                    <a:pt x="5975" y="15248"/>
                    <a:pt x="6177" y="13393"/>
                  </a:cubicBezTo>
                  <a:cubicBezTo>
                    <a:pt x="6419" y="10812"/>
                    <a:pt x="5895" y="8110"/>
                    <a:pt x="6822" y="5609"/>
                  </a:cubicBezTo>
                  <a:cubicBezTo>
                    <a:pt x="7871" y="2746"/>
                    <a:pt x="10452" y="730"/>
                    <a:pt x="13476" y="407"/>
                  </a:cubicBezTo>
                  <a:cubicBezTo>
                    <a:pt x="13707" y="369"/>
                    <a:pt x="13718" y="1"/>
                    <a:pt x="13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9"/>
            <p:cNvSpPr/>
            <p:nvPr/>
          </p:nvSpPr>
          <p:spPr>
            <a:xfrm>
              <a:off x="4375100" y="3253575"/>
              <a:ext cx="732825" cy="429500"/>
            </a:xfrm>
            <a:custGeom>
              <a:avLst/>
              <a:gdLst/>
              <a:ahLst/>
              <a:cxnLst/>
              <a:rect l="l" t="t" r="r" b="b"/>
              <a:pathLst>
                <a:path w="29313" h="17180" extrusionOk="0">
                  <a:moveTo>
                    <a:pt x="20235" y="0"/>
                  </a:moveTo>
                  <a:cubicBezTo>
                    <a:pt x="19119" y="0"/>
                    <a:pt x="18350" y="127"/>
                    <a:pt x="18350" y="127"/>
                  </a:cubicBezTo>
                  <a:cubicBezTo>
                    <a:pt x="18095" y="121"/>
                    <a:pt x="17837" y="118"/>
                    <a:pt x="17578" y="118"/>
                  </a:cubicBezTo>
                  <a:cubicBezTo>
                    <a:pt x="9783" y="118"/>
                    <a:pt x="0" y="2950"/>
                    <a:pt x="0" y="2950"/>
                  </a:cubicBezTo>
                  <a:cubicBezTo>
                    <a:pt x="11978" y="3313"/>
                    <a:pt x="5404" y="4322"/>
                    <a:pt x="10204" y="6217"/>
                  </a:cubicBezTo>
                  <a:cubicBezTo>
                    <a:pt x="11429" y="6705"/>
                    <a:pt x="12834" y="6835"/>
                    <a:pt x="14261" y="6835"/>
                  </a:cubicBezTo>
                  <a:cubicBezTo>
                    <a:pt x="15880" y="6835"/>
                    <a:pt x="17527" y="6668"/>
                    <a:pt x="18973" y="6668"/>
                  </a:cubicBezTo>
                  <a:cubicBezTo>
                    <a:pt x="21203" y="6668"/>
                    <a:pt x="22955" y="7065"/>
                    <a:pt x="23391" y="9080"/>
                  </a:cubicBezTo>
                  <a:cubicBezTo>
                    <a:pt x="24319" y="13517"/>
                    <a:pt x="19358" y="17025"/>
                    <a:pt x="19358" y="17025"/>
                  </a:cubicBezTo>
                  <a:cubicBezTo>
                    <a:pt x="19774" y="17129"/>
                    <a:pt x="20205" y="17180"/>
                    <a:pt x="20645" y="17180"/>
                  </a:cubicBezTo>
                  <a:cubicBezTo>
                    <a:pt x="24645" y="17180"/>
                    <a:pt x="29312" y="12971"/>
                    <a:pt x="28513" y="6177"/>
                  </a:cubicBezTo>
                  <a:cubicBezTo>
                    <a:pt x="27881" y="777"/>
                    <a:pt x="22995" y="0"/>
                    <a:pt x="20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9"/>
            <p:cNvSpPr/>
            <p:nvPr/>
          </p:nvSpPr>
          <p:spPr>
            <a:xfrm>
              <a:off x="4639250" y="3665900"/>
              <a:ext cx="234950" cy="166350"/>
            </a:xfrm>
            <a:custGeom>
              <a:avLst/>
              <a:gdLst/>
              <a:ahLst/>
              <a:cxnLst/>
              <a:rect l="l" t="t" r="r" b="b"/>
              <a:pathLst>
                <a:path w="9398" h="6654" extrusionOk="0">
                  <a:moveTo>
                    <a:pt x="4485" y="1"/>
                  </a:moveTo>
                  <a:cubicBezTo>
                    <a:pt x="2350" y="1"/>
                    <a:pt x="292" y="196"/>
                    <a:pt x="122" y="936"/>
                  </a:cubicBezTo>
                  <a:cubicBezTo>
                    <a:pt x="1" y="1446"/>
                    <a:pt x="794" y="1617"/>
                    <a:pt x="1905" y="1617"/>
                  </a:cubicBezTo>
                  <a:cubicBezTo>
                    <a:pt x="4127" y="1617"/>
                    <a:pt x="7622" y="936"/>
                    <a:pt x="7623" y="936"/>
                  </a:cubicBezTo>
                  <a:lnTo>
                    <a:pt x="7623" y="936"/>
                  </a:lnTo>
                  <a:cubicBezTo>
                    <a:pt x="7623" y="936"/>
                    <a:pt x="1896" y="5654"/>
                    <a:pt x="2783" y="6541"/>
                  </a:cubicBezTo>
                  <a:cubicBezTo>
                    <a:pt x="2863" y="6618"/>
                    <a:pt x="2972" y="6653"/>
                    <a:pt x="3105" y="6653"/>
                  </a:cubicBezTo>
                  <a:cubicBezTo>
                    <a:pt x="4519" y="6653"/>
                    <a:pt x="8660" y="2609"/>
                    <a:pt x="9397" y="250"/>
                  </a:cubicBezTo>
                  <a:cubicBezTo>
                    <a:pt x="9397" y="250"/>
                    <a:pt x="6893" y="1"/>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9"/>
            <p:cNvSpPr/>
            <p:nvPr/>
          </p:nvSpPr>
          <p:spPr>
            <a:xfrm>
              <a:off x="4832025" y="3253200"/>
              <a:ext cx="53250" cy="179550"/>
            </a:xfrm>
            <a:custGeom>
              <a:avLst/>
              <a:gdLst/>
              <a:ahLst/>
              <a:cxnLst/>
              <a:rect l="l" t="t" r="r" b="b"/>
              <a:pathLst>
                <a:path w="2130" h="7182" extrusionOk="0">
                  <a:moveTo>
                    <a:pt x="284" y="1"/>
                  </a:moveTo>
                  <a:cubicBezTo>
                    <a:pt x="145" y="1"/>
                    <a:pt x="0" y="162"/>
                    <a:pt x="113" y="304"/>
                  </a:cubicBezTo>
                  <a:lnTo>
                    <a:pt x="73" y="304"/>
                  </a:lnTo>
                  <a:cubicBezTo>
                    <a:pt x="1364" y="2239"/>
                    <a:pt x="1727" y="4700"/>
                    <a:pt x="1041" y="6918"/>
                  </a:cubicBezTo>
                  <a:cubicBezTo>
                    <a:pt x="993" y="7085"/>
                    <a:pt x="1102" y="7182"/>
                    <a:pt x="1215" y="7182"/>
                  </a:cubicBezTo>
                  <a:cubicBezTo>
                    <a:pt x="1292" y="7182"/>
                    <a:pt x="1371" y="7137"/>
                    <a:pt x="1404" y="7039"/>
                  </a:cubicBezTo>
                  <a:cubicBezTo>
                    <a:pt x="2130" y="4700"/>
                    <a:pt x="1767" y="2159"/>
                    <a:pt x="436" y="102"/>
                  </a:cubicBezTo>
                  <a:cubicBezTo>
                    <a:pt x="400" y="30"/>
                    <a:pt x="342"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9"/>
            <p:cNvSpPr/>
            <p:nvPr/>
          </p:nvSpPr>
          <p:spPr>
            <a:xfrm>
              <a:off x="4893550" y="3262300"/>
              <a:ext cx="77425" cy="168600"/>
            </a:xfrm>
            <a:custGeom>
              <a:avLst/>
              <a:gdLst/>
              <a:ahLst/>
              <a:cxnLst/>
              <a:rect l="l" t="t" r="r" b="b"/>
              <a:pathLst>
                <a:path w="3097" h="6744" extrusionOk="0">
                  <a:moveTo>
                    <a:pt x="2900" y="0"/>
                  </a:moveTo>
                  <a:cubicBezTo>
                    <a:pt x="2804" y="0"/>
                    <a:pt x="2714" y="61"/>
                    <a:pt x="2734" y="182"/>
                  </a:cubicBezTo>
                  <a:cubicBezTo>
                    <a:pt x="2694" y="2521"/>
                    <a:pt x="1766" y="4739"/>
                    <a:pt x="153" y="6392"/>
                  </a:cubicBezTo>
                  <a:cubicBezTo>
                    <a:pt x="0" y="6545"/>
                    <a:pt x="125" y="6744"/>
                    <a:pt x="282" y="6744"/>
                  </a:cubicBezTo>
                  <a:cubicBezTo>
                    <a:pt x="333" y="6744"/>
                    <a:pt x="386" y="6724"/>
                    <a:pt x="435" y="6675"/>
                  </a:cubicBezTo>
                  <a:lnTo>
                    <a:pt x="395" y="6675"/>
                  </a:lnTo>
                  <a:cubicBezTo>
                    <a:pt x="2089" y="4940"/>
                    <a:pt x="3057" y="2601"/>
                    <a:pt x="3097" y="182"/>
                  </a:cubicBezTo>
                  <a:cubicBezTo>
                    <a:pt x="3097" y="61"/>
                    <a:pt x="2996" y="0"/>
                    <a:pt x="2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9"/>
            <p:cNvSpPr/>
            <p:nvPr/>
          </p:nvSpPr>
          <p:spPr>
            <a:xfrm>
              <a:off x="4920875" y="3349800"/>
              <a:ext cx="155000" cy="91550"/>
            </a:xfrm>
            <a:custGeom>
              <a:avLst/>
              <a:gdLst/>
              <a:ahLst/>
              <a:cxnLst/>
              <a:rect l="l" t="t" r="r" b="b"/>
              <a:pathLst>
                <a:path w="6200" h="3662" extrusionOk="0">
                  <a:moveTo>
                    <a:pt x="5951" y="0"/>
                  </a:moveTo>
                  <a:cubicBezTo>
                    <a:pt x="5892" y="0"/>
                    <a:pt x="5833" y="32"/>
                    <a:pt x="5795" y="110"/>
                  </a:cubicBezTo>
                  <a:cubicBezTo>
                    <a:pt x="4787" y="2247"/>
                    <a:pt x="2367" y="2852"/>
                    <a:pt x="229" y="3296"/>
                  </a:cubicBezTo>
                  <a:cubicBezTo>
                    <a:pt x="0" y="3334"/>
                    <a:pt x="97" y="3662"/>
                    <a:pt x="313" y="3662"/>
                  </a:cubicBezTo>
                  <a:cubicBezTo>
                    <a:pt x="325" y="3662"/>
                    <a:pt x="338" y="3661"/>
                    <a:pt x="350" y="3659"/>
                  </a:cubicBezTo>
                  <a:cubicBezTo>
                    <a:pt x="2568" y="3175"/>
                    <a:pt x="5069" y="2529"/>
                    <a:pt x="6117" y="311"/>
                  </a:cubicBezTo>
                  <a:cubicBezTo>
                    <a:pt x="6200" y="146"/>
                    <a:pt x="6076" y="0"/>
                    <a:pt x="59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9"/>
            <p:cNvSpPr/>
            <p:nvPr/>
          </p:nvSpPr>
          <p:spPr>
            <a:xfrm>
              <a:off x="4954850" y="3461875"/>
              <a:ext cx="136700" cy="37575"/>
            </a:xfrm>
            <a:custGeom>
              <a:avLst/>
              <a:gdLst/>
              <a:ahLst/>
              <a:cxnLst/>
              <a:rect l="l" t="t" r="r" b="b"/>
              <a:pathLst>
                <a:path w="5468" h="1503" extrusionOk="0">
                  <a:moveTo>
                    <a:pt x="5241" y="0"/>
                  </a:moveTo>
                  <a:cubicBezTo>
                    <a:pt x="5167" y="0"/>
                    <a:pt x="5097" y="45"/>
                    <a:pt x="5081" y="143"/>
                  </a:cubicBezTo>
                  <a:cubicBezTo>
                    <a:pt x="4920" y="1031"/>
                    <a:pt x="3226" y="1111"/>
                    <a:pt x="2540" y="1111"/>
                  </a:cubicBezTo>
                  <a:cubicBezTo>
                    <a:pt x="1774" y="1111"/>
                    <a:pt x="1008" y="1031"/>
                    <a:pt x="242" y="950"/>
                  </a:cubicBezTo>
                  <a:cubicBezTo>
                    <a:pt x="229" y="948"/>
                    <a:pt x="217" y="947"/>
                    <a:pt x="205" y="947"/>
                  </a:cubicBezTo>
                  <a:cubicBezTo>
                    <a:pt x="0" y="947"/>
                    <a:pt x="12" y="1275"/>
                    <a:pt x="242" y="1313"/>
                  </a:cubicBezTo>
                  <a:cubicBezTo>
                    <a:pt x="922" y="1439"/>
                    <a:pt x="1603" y="1502"/>
                    <a:pt x="2283" y="1502"/>
                  </a:cubicBezTo>
                  <a:cubicBezTo>
                    <a:pt x="2692" y="1502"/>
                    <a:pt x="3100" y="1479"/>
                    <a:pt x="3508" y="1434"/>
                  </a:cubicBezTo>
                  <a:cubicBezTo>
                    <a:pt x="4194" y="1313"/>
                    <a:pt x="5323" y="1111"/>
                    <a:pt x="5444" y="264"/>
                  </a:cubicBezTo>
                  <a:cubicBezTo>
                    <a:pt x="5468" y="97"/>
                    <a:pt x="5350" y="0"/>
                    <a:pt x="5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9"/>
            <p:cNvSpPr/>
            <p:nvPr/>
          </p:nvSpPr>
          <p:spPr>
            <a:xfrm>
              <a:off x="4930675" y="3590275"/>
              <a:ext cx="100475" cy="36225"/>
            </a:xfrm>
            <a:custGeom>
              <a:avLst/>
              <a:gdLst/>
              <a:ahLst/>
              <a:cxnLst/>
              <a:rect l="l" t="t" r="r" b="b"/>
              <a:pathLst>
                <a:path w="4019" h="1449" extrusionOk="0">
                  <a:moveTo>
                    <a:pt x="310" y="0"/>
                  </a:moveTo>
                  <a:cubicBezTo>
                    <a:pt x="143" y="0"/>
                    <a:pt x="1" y="203"/>
                    <a:pt x="160" y="331"/>
                  </a:cubicBezTo>
                  <a:cubicBezTo>
                    <a:pt x="906" y="1046"/>
                    <a:pt x="1867" y="1449"/>
                    <a:pt x="2878" y="1449"/>
                  </a:cubicBezTo>
                  <a:cubicBezTo>
                    <a:pt x="3179" y="1449"/>
                    <a:pt x="3484" y="1413"/>
                    <a:pt x="3790" y="1339"/>
                  </a:cubicBezTo>
                  <a:cubicBezTo>
                    <a:pt x="4019" y="1301"/>
                    <a:pt x="3922" y="973"/>
                    <a:pt x="3706" y="973"/>
                  </a:cubicBezTo>
                  <a:cubicBezTo>
                    <a:pt x="3694" y="973"/>
                    <a:pt x="3681" y="974"/>
                    <a:pt x="3669" y="976"/>
                  </a:cubicBezTo>
                  <a:cubicBezTo>
                    <a:pt x="3416" y="1028"/>
                    <a:pt x="3162" y="1054"/>
                    <a:pt x="2909" y="1054"/>
                  </a:cubicBezTo>
                  <a:cubicBezTo>
                    <a:pt x="1993" y="1054"/>
                    <a:pt x="1106" y="713"/>
                    <a:pt x="442" y="49"/>
                  </a:cubicBezTo>
                  <a:cubicBezTo>
                    <a:pt x="400" y="15"/>
                    <a:pt x="354" y="0"/>
                    <a:pt x="3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9"/>
            <p:cNvSpPr/>
            <p:nvPr/>
          </p:nvSpPr>
          <p:spPr>
            <a:xfrm>
              <a:off x="4675550" y="3308175"/>
              <a:ext cx="51450" cy="51425"/>
            </a:xfrm>
            <a:custGeom>
              <a:avLst/>
              <a:gdLst/>
              <a:ahLst/>
              <a:cxnLst/>
              <a:rect l="l" t="t" r="r" b="b"/>
              <a:pathLst>
                <a:path w="2058" h="2057" extrusionOk="0">
                  <a:moveTo>
                    <a:pt x="1049" y="0"/>
                  </a:moveTo>
                  <a:cubicBezTo>
                    <a:pt x="484" y="0"/>
                    <a:pt x="0" y="444"/>
                    <a:pt x="0" y="1008"/>
                  </a:cubicBezTo>
                  <a:cubicBezTo>
                    <a:pt x="0" y="1573"/>
                    <a:pt x="484" y="2057"/>
                    <a:pt x="1049" y="2057"/>
                  </a:cubicBezTo>
                  <a:cubicBezTo>
                    <a:pt x="1614" y="2057"/>
                    <a:pt x="2057" y="1573"/>
                    <a:pt x="2057" y="1008"/>
                  </a:cubicBezTo>
                  <a:cubicBezTo>
                    <a:pt x="2057" y="444"/>
                    <a:pt x="1614" y="0"/>
                    <a:pt x="1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9"/>
            <p:cNvSpPr/>
            <p:nvPr/>
          </p:nvSpPr>
          <p:spPr>
            <a:xfrm>
              <a:off x="4652350" y="3285975"/>
              <a:ext cx="46425" cy="39500"/>
            </a:xfrm>
            <a:custGeom>
              <a:avLst/>
              <a:gdLst/>
              <a:ahLst/>
              <a:cxnLst/>
              <a:rect l="l" t="t" r="r" b="b"/>
              <a:pathLst>
                <a:path w="1857" h="1580" extrusionOk="0">
                  <a:moveTo>
                    <a:pt x="727" y="1"/>
                  </a:moveTo>
                  <a:cubicBezTo>
                    <a:pt x="283" y="41"/>
                    <a:pt x="1" y="364"/>
                    <a:pt x="1" y="767"/>
                  </a:cubicBezTo>
                  <a:cubicBezTo>
                    <a:pt x="1" y="1256"/>
                    <a:pt x="384" y="1580"/>
                    <a:pt x="795" y="1580"/>
                  </a:cubicBezTo>
                  <a:cubicBezTo>
                    <a:pt x="995" y="1580"/>
                    <a:pt x="1201" y="1503"/>
                    <a:pt x="1372" y="1332"/>
                  </a:cubicBezTo>
                  <a:cubicBezTo>
                    <a:pt x="1856" y="848"/>
                    <a:pt x="1493" y="1"/>
                    <a:pt x="8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9" name="Google Shape;2329;p59"/>
          <p:cNvGrpSpPr/>
          <p:nvPr/>
        </p:nvGrpSpPr>
        <p:grpSpPr>
          <a:xfrm>
            <a:off x="2460453" y="1516976"/>
            <a:ext cx="739435" cy="928993"/>
            <a:chOff x="2445850" y="1322125"/>
            <a:chExt cx="1198825" cy="1506150"/>
          </a:xfrm>
        </p:grpSpPr>
        <p:sp>
          <p:nvSpPr>
            <p:cNvPr id="2330" name="Google Shape;2330;p59"/>
            <p:cNvSpPr/>
            <p:nvPr/>
          </p:nvSpPr>
          <p:spPr>
            <a:xfrm>
              <a:off x="2445850" y="1322125"/>
              <a:ext cx="1198825" cy="1506150"/>
            </a:xfrm>
            <a:custGeom>
              <a:avLst/>
              <a:gdLst/>
              <a:ahLst/>
              <a:cxnLst/>
              <a:rect l="l" t="t" r="r" b="b"/>
              <a:pathLst>
                <a:path w="47953" h="60246" extrusionOk="0">
                  <a:moveTo>
                    <a:pt x="23898" y="1"/>
                  </a:moveTo>
                  <a:cubicBezTo>
                    <a:pt x="23518" y="1"/>
                    <a:pt x="23134" y="12"/>
                    <a:pt x="22746" y="34"/>
                  </a:cubicBezTo>
                  <a:cubicBezTo>
                    <a:pt x="8107" y="881"/>
                    <a:pt x="1" y="17376"/>
                    <a:pt x="8268" y="29515"/>
                  </a:cubicBezTo>
                  <a:cubicBezTo>
                    <a:pt x="8268" y="29515"/>
                    <a:pt x="11266" y="45985"/>
                    <a:pt x="1118" y="45985"/>
                  </a:cubicBezTo>
                  <a:cubicBezTo>
                    <a:pt x="938" y="45985"/>
                    <a:pt x="754" y="45979"/>
                    <a:pt x="566" y="45969"/>
                  </a:cubicBezTo>
                  <a:lnTo>
                    <a:pt x="566" y="45969"/>
                  </a:lnTo>
                  <a:cubicBezTo>
                    <a:pt x="566" y="45969"/>
                    <a:pt x="2574" y="48706"/>
                    <a:pt x="6637" y="48706"/>
                  </a:cubicBezTo>
                  <a:cubicBezTo>
                    <a:pt x="8695" y="48706"/>
                    <a:pt x="11280" y="48003"/>
                    <a:pt x="14398" y="45888"/>
                  </a:cubicBezTo>
                  <a:lnTo>
                    <a:pt x="14398" y="45888"/>
                  </a:lnTo>
                  <a:cubicBezTo>
                    <a:pt x="14398" y="45889"/>
                    <a:pt x="11985" y="54423"/>
                    <a:pt x="3412" y="54423"/>
                  </a:cubicBezTo>
                  <a:cubicBezTo>
                    <a:pt x="2779" y="54423"/>
                    <a:pt x="2113" y="54376"/>
                    <a:pt x="1412" y="54277"/>
                  </a:cubicBezTo>
                  <a:lnTo>
                    <a:pt x="1412" y="54277"/>
                  </a:lnTo>
                  <a:cubicBezTo>
                    <a:pt x="1413" y="54277"/>
                    <a:pt x="5990" y="57753"/>
                    <a:pt x="11039" y="57753"/>
                  </a:cubicBezTo>
                  <a:cubicBezTo>
                    <a:pt x="14467" y="57753"/>
                    <a:pt x="18113" y="56150"/>
                    <a:pt x="20690" y="50768"/>
                  </a:cubicBezTo>
                  <a:cubicBezTo>
                    <a:pt x="20690" y="50768"/>
                    <a:pt x="22222" y="58955"/>
                    <a:pt x="30369" y="60245"/>
                  </a:cubicBezTo>
                  <a:cubicBezTo>
                    <a:pt x="30369" y="60245"/>
                    <a:pt x="26376" y="52583"/>
                    <a:pt x="27909" y="45404"/>
                  </a:cubicBezTo>
                  <a:lnTo>
                    <a:pt x="27909" y="45404"/>
                  </a:lnTo>
                  <a:cubicBezTo>
                    <a:pt x="27909" y="45405"/>
                    <a:pt x="31429" y="54401"/>
                    <a:pt x="39495" y="54401"/>
                  </a:cubicBezTo>
                  <a:cubicBezTo>
                    <a:pt x="40401" y="54401"/>
                    <a:pt x="41365" y="54287"/>
                    <a:pt x="42387" y="54035"/>
                  </a:cubicBezTo>
                  <a:cubicBezTo>
                    <a:pt x="42387" y="54035"/>
                    <a:pt x="36015" y="50002"/>
                    <a:pt x="35168" y="43953"/>
                  </a:cubicBezTo>
                  <a:lnTo>
                    <a:pt x="35168" y="43953"/>
                  </a:lnTo>
                  <a:cubicBezTo>
                    <a:pt x="35168" y="43953"/>
                    <a:pt x="39722" y="46964"/>
                    <a:pt x="43523" y="46964"/>
                  </a:cubicBezTo>
                  <a:cubicBezTo>
                    <a:pt x="45390" y="46964"/>
                    <a:pt x="47076" y="46238"/>
                    <a:pt x="47952" y="44073"/>
                  </a:cubicBezTo>
                  <a:cubicBezTo>
                    <a:pt x="47952" y="44073"/>
                    <a:pt x="35490" y="41412"/>
                    <a:pt x="40572" y="27619"/>
                  </a:cubicBezTo>
                  <a:cubicBezTo>
                    <a:pt x="47168" y="14938"/>
                    <a:pt x="37901" y="1"/>
                    <a:pt x="23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9"/>
            <p:cNvSpPr/>
            <p:nvPr/>
          </p:nvSpPr>
          <p:spPr>
            <a:xfrm>
              <a:off x="2466025" y="2395725"/>
              <a:ext cx="354925" cy="145525"/>
            </a:xfrm>
            <a:custGeom>
              <a:avLst/>
              <a:gdLst/>
              <a:ahLst/>
              <a:cxnLst/>
              <a:rect l="l" t="t" r="r" b="b"/>
              <a:pathLst>
                <a:path w="14197" h="5821" extrusionOk="0">
                  <a:moveTo>
                    <a:pt x="14196" y="0"/>
                  </a:moveTo>
                  <a:cubicBezTo>
                    <a:pt x="11824" y="3358"/>
                    <a:pt x="8289" y="4200"/>
                    <a:pt x="5340" y="4200"/>
                  </a:cubicBezTo>
                  <a:cubicBezTo>
                    <a:pt x="2374" y="4200"/>
                    <a:pt x="1" y="3348"/>
                    <a:pt x="0" y="3348"/>
                  </a:cubicBezTo>
                  <a:lnTo>
                    <a:pt x="0" y="3348"/>
                  </a:lnTo>
                  <a:cubicBezTo>
                    <a:pt x="642" y="4063"/>
                    <a:pt x="2582" y="5821"/>
                    <a:pt x="5830" y="5821"/>
                  </a:cubicBezTo>
                  <a:cubicBezTo>
                    <a:pt x="7890" y="5821"/>
                    <a:pt x="10476" y="5113"/>
                    <a:pt x="13591" y="2985"/>
                  </a:cubicBezTo>
                  <a:lnTo>
                    <a:pt x="141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9"/>
            <p:cNvSpPr/>
            <p:nvPr/>
          </p:nvSpPr>
          <p:spPr>
            <a:xfrm>
              <a:off x="2481150" y="2496550"/>
              <a:ext cx="480950" cy="271075"/>
            </a:xfrm>
            <a:custGeom>
              <a:avLst/>
              <a:gdLst/>
              <a:ahLst/>
              <a:cxnLst/>
              <a:rect l="l" t="t" r="r" b="b"/>
              <a:pathLst>
                <a:path w="19238" h="10843" extrusionOk="0">
                  <a:moveTo>
                    <a:pt x="18834" y="0"/>
                  </a:moveTo>
                  <a:cubicBezTo>
                    <a:pt x="18431" y="2622"/>
                    <a:pt x="17221" y="6050"/>
                    <a:pt x="12018" y="8227"/>
                  </a:cubicBezTo>
                  <a:cubicBezTo>
                    <a:pt x="10655" y="8798"/>
                    <a:pt x="9180" y="9009"/>
                    <a:pt x="7747" y="9009"/>
                  </a:cubicBezTo>
                  <a:cubicBezTo>
                    <a:pt x="3711" y="9009"/>
                    <a:pt x="1" y="7340"/>
                    <a:pt x="0" y="7340"/>
                  </a:cubicBezTo>
                  <a:lnTo>
                    <a:pt x="0" y="7340"/>
                  </a:lnTo>
                  <a:cubicBezTo>
                    <a:pt x="1" y="7340"/>
                    <a:pt x="4594" y="10842"/>
                    <a:pt x="9644" y="10842"/>
                  </a:cubicBezTo>
                  <a:cubicBezTo>
                    <a:pt x="13059" y="10842"/>
                    <a:pt x="16683" y="9241"/>
                    <a:pt x="19237" y="3872"/>
                  </a:cubicBezTo>
                  <a:lnTo>
                    <a:pt x="188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9"/>
            <p:cNvSpPr/>
            <p:nvPr/>
          </p:nvSpPr>
          <p:spPr>
            <a:xfrm>
              <a:off x="2953000" y="2495525"/>
              <a:ext cx="252075" cy="332750"/>
            </a:xfrm>
            <a:custGeom>
              <a:avLst/>
              <a:gdLst/>
              <a:ahLst/>
              <a:cxnLst/>
              <a:rect l="l" t="t" r="r" b="b"/>
              <a:pathLst>
                <a:path w="10083" h="13310" extrusionOk="0">
                  <a:moveTo>
                    <a:pt x="0" y="1"/>
                  </a:moveTo>
                  <a:lnTo>
                    <a:pt x="323" y="4034"/>
                  </a:lnTo>
                  <a:lnTo>
                    <a:pt x="404" y="3832"/>
                  </a:lnTo>
                  <a:cubicBezTo>
                    <a:pt x="404" y="3832"/>
                    <a:pt x="1936" y="12019"/>
                    <a:pt x="10083" y="13309"/>
                  </a:cubicBezTo>
                  <a:cubicBezTo>
                    <a:pt x="10083" y="13309"/>
                    <a:pt x="1331" y="834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9"/>
            <p:cNvSpPr/>
            <p:nvPr/>
          </p:nvSpPr>
          <p:spPr>
            <a:xfrm>
              <a:off x="3143550" y="2406800"/>
              <a:ext cx="361975" cy="275350"/>
            </a:xfrm>
            <a:custGeom>
              <a:avLst/>
              <a:gdLst/>
              <a:ahLst/>
              <a:cxnLst/>
              <a:rect l="l" t="t" r="r" b="b"/>
              <a:pathLst>
                <a:path w="14479" h="11014" extrusionOk="0">
                  <a:moveTo>
                    <a:pt x="202" y="1"/>
                  </a:moveTo>
                  <a:lnTo>
                    <a:pt x="1" y="2017"/>
                  </a:lnTo>
                  <a:cubicBezTo>
                    <a:pt x="1" y="2017"/>
                    <a:pt x="3488" y="11014"/>
                    <a:pt x="11577" y="11014"/>
                  </a:cubicBezTo>
                  <a:cubicBezTo>
                    <a:pt x="12486" y="11014"/>
                    <a:pt x="13452" y="10900"/>
                    <a:pt x="14479" y="10648"/>
                  </a:cubicBezTo>
                  <a:cubicBezTo>
                    <a:pt x="14479" y="10648"/>
                    <a:pt x="2743" y="9196"/>
                    <a:pt x="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9"/>
            <p:cNvSpPr/>
            <p:nvPr/>
          </p:nvSpPr>
          <p:spPr>
            <a:xfrm>
              <a:off x="3289750" y="2347325"/>
              <a:ext cx="354925" cy="148925"/>
            </a:xfrm>
            <a:custGeom>
              <a:avLst/>
              <a:gdLst/>
              <a:ahLst/>
              <a:cxnLst/>
              <a:rect l="l" t="t" r="r" b="b"/>
              <a:pathLst>
                <a:path w="14197" h="5957" extrusionOk="0">
                  <a:moveTo>
                    <a:pt x="0" y="0"/>
                  </a:moveTo>
                  <a:lnTo>
                    <a:pt x="1412" y="2945"/>
                  </a:lnTo>
                  <a:cubicBezTo>
                    <a:pt x="1412" y="2945"/>
                    <a:pt x="5965" y="5956"/>
                    <a:pt x="9767" y="5956"/>
                  </a:cubicBezTo>
                  <a:cubicBezTo>
                    <a:pt x="11634" y="5956"/>
                    <a:pt x="13320" y="5230"/>
                    <a:pt x="14196" y="3065"/>
                  </a:cubicBezTo>
                  <a:lnTo>
                    <a:pt x="14196" y="3065"/>
                  </a:lnTo>
                  <a:cubicBezTo>
                    <a:pt x="14196" y="3066"/>
                    <a:pt x="13255" y="4186"/>
                    <a:pt x="10924" y="4186"/>
                  </a:cubicBezTo>
                  <a:cubicBezTo>
                    <a:pt x="9945" y="4186"/>
                    <a:pt x="8721" y="3989"/>
                    <a:pt x="7219" y="3428"/>
                  </a:cubicBezTo>
                  <a:cubicBezTo>
                    <a:pt x="2098" y="1533"/>
                    <a:pt x="0" y="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9"/>
            <p:cNvSpPr/>
            <p:nvPr/>
          </p:nvSpPr>
          <p:spPr>
            <a:xfrm>
              <a:off x="2781600" y="1683900"/>
              <a:ext cx="89750" cy="82775"/>
            </a:xfrm>
            <a:custGeom>
              <a:avLst/>
              <a:gdLst/>
              <a:ahLst/>
              <a:cxnLst/>
              <a:rect l="l" t="t" r="r" b="b"/>
              <a:pathLst>
                <a:path w="3590" h="3311" extrusionOk="0">
                  <a:moveTo>
                    <a:pt x="1815" y="0"/>
                  </a:moveTo>
                  <a:cubicBezTo>
                    <a:pt x="1061" y="0"/>
                    <a:pt x="376" y="526"/>
                    <a:pt x="202" y="1291"/>
                  </a:cubicBezTo>
                  <a:cubicBezTo>
                    <a:pt x="0" y="2138"/>
                    <a:pt x="525" y="3026"/>
                    <a:pt x="1412" y="3268"/>
                  </a:cubicBezTo>
                  <a:cubicBezTo>
                    <a:pt x="1540" y="3297"/>
                    <a:pt x="1668" y="3311"/>
                    <a:pt x="1793" y="3311"/>
                  </a:cubicBezTo>
                  <a:cubicBezTo>
                    <a:pt x="2541" y="3311"/>
                    <a:pt x="3216" y="2817"/>
                    <a:pt x="3388" y="2058"/>
                  </a:cubicBezTo>
                  <a:cubicBezTo>
                    <a:pt x="3590" y="1170"/>
                    <a:pt x="3065" y="283"/>
                    <a:pt x="2178" y="41"/>
                  </a:cubicBezTo>
                  <a:cubicBezTo>
                    <a:pt x="2057" y="14"/>
                    <a:pt x="1935" y="0"/>
                    <a:pt x="1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9"/>
            <p:cNvSpPr/>
            <p:nvPr/>
          </p:nvSpPr>
          <p:spPr>
            <a:xfrm>
              <a:off x="3200000" y="1644525"/>
              <a:ext cx="90775" cy="82150"/>
            </a:xfrm>
            <a:custGeom>
              <a:avLst/>
              <a:gdLst/>
              <a:ahLst/>
              <a:cxnLst/>
              <a:rect l="l" t="t" r="r" b="b"/>
              <a:pathLst>
                <a:path w="3631" h="3286" extrusionOk="0">
                  <a:moveTo>
                    <a:pt x="1838" y="0"/>
                  </a:moveTo>
                  <a:cubicBezTo>
                    <a:pt x="1090" y="0"/>
                    <a:pt x="410" y="494"/>
                    <a:pt x="203" y="1253"/>
                  </a:cubicBezTo>
                  <a:cubicBezTo>
                    <a:pt x="1" y="2141"/>
                    <a:pt x="566" y="3028"/>
                    <a:pt x="1453" y="3229"/>
                  </a:cubicBezTo>
                  <a:cubicBezTo>
                    <a:pt x="1586" y="3268"/>
                    <a:pt x="1720" y="3286"/>
                    <a:pt x="1853" y="3286"/>
                  </a:cubicBezTo>
                  <a:cubicBezTo>
                    <a:pt x="2563" y="3286"/>
                    <a:pt x="3225" y="2767"/>
                    <a:pt x="3429" y="2020"/>
                  </a:cubicBezTo>
                  <a:cubicBezTo>
                    <a:pt x="3631" y="1132"/>
                    <a:pt x="3106" y="245"/>
                    <a:pt x="2219" y="43"/>
                  </a:cubicBezTo>
                  <a:cubicBezTo>
                    <a:pt x="2091" y="14"/>
                    <a:pt x="1963" y="0"/>
                    <a:pt x="1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9"/>
            <p:cNvSpPr/>
            <p:nvPr/>
          </p:nvSpPr>
          <p:spPr>
            <a:xfrm>
              <a:off x="2989250" y="1761775"/>
              <a:ext cx="128100" cy="75450"/>
            </a:xfrm>
            <a:custGeom>
              <a:avLst/>
              <a:gdLst/>
              <a:ahLst/>
              <a:cxnLst/>
              <a:rect l="l" t="t" r="r" b="b"/>
              <a:pathLst>
                <a:path w="5124" h="3018" extrusionOk="0">
                  <a:moveTo>
                    <a:pt x="4805" y="1"/>
                  </a:moveTo>
                  <a:cubicBezTo>
                    <a:pt x="4626" y="1"/>
                    <a:pt x="4438" y="122"/>
                    <a:pt x="4438" y="354"/>
                  </a:cubicBezTo>
                  <a:cubicBezTo>
                    <a:pt x="4523" y="1645"/>
                    <a:pt x="3542" y="2325"/>
                    <a:pt x="2568" y="2325"/>
                  </a:cubicBezTo>
                  <a:cubicBezTo>
                    <a:pt x="1684" y="2325"/>
                    <a:pt x="805" y="1766"/>
                    <a:pt x="728" y="596"/>
                  </a:cubicBezTo>
                  <a:cubicBezTo>
                    <a:pt x="690" y="384"/>
                    <a:pt x="513" y="283"/>
                    <a:pt x="348" y="283"/>
                  </a:cubicBezTo>
                  <a:cubicBezTo>
                    <a:pt x="168" y="283"/>
                    <a:pt x="0" y="405"/>
                    <a:pt x="43" y="637"/>
                  </a:cubicBezTo>
                  <a:cubicBezTo>
                    <a:pt x="161" y="1982"/>
                    <a:pt x="1290" y="3017"/>
                    <a:pt x="2666" y="3017"/>
                  </a:cubicBezTo>
                  <a:cubicBezTo>
                    <a:pt x="2692" y="3017"/>
                    <a:pt x="2718" y="3017"/>
                    <a:pt x="2745" y="3016"/>
                  </a:cubicBezTo>
                  <a:cubicBezTo>
                    <a:pt x="4196" y="3016"/>
                    <a:pt x="5124" y="1645"/>
                    <a:pt x="5124" y="314"/>
                  </a:cubicBezTo>
                  <a:cubicBezTo>
                    <a:pt x="5124" y="102"/>
                    <a:pt x="4968" y="1"/>
                    <a:pt x="4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9"/>
            <p:cNvSpPr/>
            <p:nvPr/>
          </p:nvSpPr>
          <p:spPr>
            <a:xfrm>
              <a:off x="2642475" y="1746975"/>
              <a:ext cx="177450" cy="160925"/>
            </a:xfrm>
            <a:custGeom>
              <a:avLst/>
              <a:gdLst/>
              <a:ahLst/>
              <a:cxnLst/>
              <a:rect l="l" t="t" r="r" b="b"/>
              <a:pathLst>
                <a:path w="7098" h="6437" extrusionOk="0">
                  <a:moveTo>
                    <a:pt x="3532" y="0"/>
                  </a:moveTo>
                  <a:cubicBezTo>
                    <a:pt x="2087" y="0"/>
                    <a:pt x="786" y="1007"/>
                    <a:pt x="444" y="2479"/>
                  </a:cubicBezTo>
                  <a:cubicBezTo>
                    <a:pt x="0" y="4213"/>
                    <a:pt x="1089" y="5947"/>
                    <a:pt x="2823" y="6350"/>
                  </a:cubicBezTo>
                  <a:cubicBezTo>
                    <a:pt x="3068" y="6409"/>
                    <a:pt x="3313" y="6437"/>
                    <a:pt x="3555" y="6437"/>
                  </a:cubicBezTo>
                  <a:cubicBezTo>
                    <a:pt x="4991" y="6437"/>
                    <a:pt x="6315" y="5455"/>
                    <a:pt x="6695" y="3971"/>
                  </a:cubicBezTo>
                  <a:cubicBezTo>
                    <a:pt x="7098" y="2237"/>
                    <a:pt x="6049" y="503"/>
                    <a:pt x="4315" y="99"/>
                  </a:cubicBezTo>
                  <a:cubicBezTo>
                    <a:pt x="4053" y="32"/>
                    <a:pt x="3790" y="0"/>
                    <a:pt x="3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9"/>
            <p:cNvSpPr/>
            <p:nvPr/>
          </p:nvSpPr>
          <p:spPr>
            <a:xfrm>
              <a:off x="3261525" y="1703925"/>
              <a:ext cx="177450" cy="160950"/>
            </a:xfrm>
            <a:custGeom>
              <a:avLst/>
              <a:gdLst/>
              <a:ahLst/>
              <a:cxnLst/>
              <a:rect l="l" t="t" r="r" b="b"/>
              <a:pathLst>
                <a:path w="7098" h="6438" extrusionOk="0">
                  <a:moveTo>
                    <a:pt x="3568" y="1"/>
                  </a:moveTo>
                  <a:cubicBezTo>
                    <a:pt x="2107" y="1"/>
                    <a:pt x="783" y="983"/>
                    <a:pt x="403" y="2467"/>
                  </a:cubicBezTo>
                  <a:cubicBezTo>
                    <a:pt x="0" y="4201"/>
                    <a:pt x="1089" y="5935"/>
                    <a:pt x="2783" y="6338"/>
                  </a:cubicBezTo>
                  <a:cubicBezTo>
                    <a:pt x="3045" y="6405"/>
                    <a:pt x="3308" y="6437"/>
                    <a:pt x="3566" y="6437"/>
                  </a:cubicBezTo>
                  <a:cubicBezTo>
                    <a:pt x="5012" y="6437"/>
                    <a:pt x="6318" y="5430"/>
                    <a:pt x="6695" y="3959"/>
                  </a:cubicBezTo>
                  <a:cubicBezTo>
                    <a:pt x="7098" y="2265"/>
                    <a:pt x="6009" y="531"/>
                    <a:pt x="4315" y="87"/>
                  </a:cubicBezTo>
                  <a:cubicBezTo>
                    <a:pt x="4065" y="29"/>
                    <a:pt x="3814" y="1"/>
                    <a:pt x="35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9"/>
            <p:cNvSpPr/>
            <p:nvPr/>
          </p:nvSpPr>
          <p:spPr>
            <a:xfrm>
              <a:off x="2724125" y="1475650"/>
              <a:ext cx="64550" cy="58950"/>
            </a:xfrm>
            <a:custGeom>
              <a:avLst/>
              <a:gdLst/>
              <a:ahLst/>
              <a:cxnLst/>
              <a:rect l="l" t="t" r="r" b="b"/>
              <a:pathLst>
                <a:path w="2582" h="2358" extrusionOk="0">
                  <a:moveTo>
                    <a:pt x="1328" y="0"/>
                  </a:moveTo>
                  <a:cubicBezTo>
                    <a:pt x="780" y="0"/>
                    <a:pt x="303" y="348"/>
                    <a:pt x="162" y="910"/>
                  </a:cubicBezTo>
                  <a:cubicBezTo>
                    <a:pt x="1" y="1515"/>
                    <a:pt x="404" y="2161"/>
                    <a:pt x="1009" y="2322"/>
                  </a:cubicBezTo>
                  <a:cubicBezTo>
                    <a:pt x="1105" y="2346"/>
                    <a:pt x="1202" y="2357"/>
                    <a:pt x="1296" y="2357"/>
                  </a:cubicBezTo>
                  <a:cubicBezTo>
                    <a:pt x="1836" y="2357"/>
                    <a:pt x="2324" y="1984"/>
                    <a:pt x="2461" y="1435"/>
                  </a:cubicBezTo>
                  <a:cubicBezTo>
                    <a:pt x="2582" y="830"/>
                    <a:pt x="2219" y="184"/>
                    <a:pt x="1574" y="23"/>
                  </a:cubicBezTo>
                  <a:cubicBezTo>
                    <a:pt x="1491" y="8"/>
                    <a:pt x="1408" y="0"/>
                    <a:pt x="13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9"/>
            <p:cNvSpPr/>
            <p:nvPr/>
          </p:nvSpPr>
          <p:spPr>
            <a:xfrm>
              <a:off x="2871325" y="1431275"/>
              <a:ext cx="111950" cy="102000"/>
            </a:xfrm>
            <a:custGeom>
              <a:avLst/>
              <a:gdLst/>
              <a:ahLst/>
              <a:cxnLst/>
              <a:rect l="l" t="t" r="r" b="b"/>
              <a:pathLst>
                <a:path w="4478" h="4080" extrusionOk="0">
                  <a:moveTo>
                    <a:pt x="2207" y="0"/>
                  </a:moveTo>
                  <a:cubicBezTo>
                    <a:pt x="1300" y="0"/>
                    <a:pt x="482" y="633"/>
                    <a:pt x="243" y="1556"/>
                  </a:cubicBezTo>
                  <a:cubicBezTo>
                    <a:pt x="1" y="2645"/>
                    <a:pt x="646" y="3774"/>
                    <a:pt x="1775" y="4016"/>
                  </a:cubicBezTo>
                  <a:cubicBezTo>
                    <a:pt x="1941" y="4059"/>
                    <a:pt x="2108" y="4080"/>
                    <a:pt x="2271" y="4080"/>
                  </a:cubicBezTo>
                  <a:cubicBezTo>
                    <a:pt x="3178" y="4080"/>
                    <a:pt x="3996" y="3447"/>
                    <a:pt x="4235" y="2524"/>
                  </a:cubicBezTo>
                  <a:cubicBezTo>
                    <a:pt x="4477" y="1435"/>
                    <a:pt x="3792" y="306"/>
                    <a:pt x="2703" y="64"/>
                  </a:cubicBezTo>
                  <a:cubicBezTo>
                    <a:pt x="2537" y="21"/>
                    <a:pt x="2370" y="0"/>
                    <a:pt x="2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9"/>
            <p:cNvSpPr/>
            <p:nvPr/>
          </p:nvSpPr>
          <p:spPr>
            <a:xfrm>
              <a:off x="2670700" y="1577975"/>
              <a:ext cx="88750" cy="79825"/>
            </a:xfrm>
            <a:custGeom>
              <a:avLst/>
              <a:gdLst/>
              <a:ahLst/>
              <a:cxnLst/>
              <a:rect l="l" t="t" r="r" b="b"/>
              <a:pathLst>
                <a:path w="3550" h="3193" extrusionOk="0">
                  <a:moveTo>
                    <a:pt x="1770" y="1"/>
                  </a:moveTo>
                  <a:cubicBezTo>
                    <a:pt x="1048" y="1"/>
                    <a:pt x="374" y="489"/>
                    <a:pt x="202" y="1213"/>
                  </a:cubicBezTo>
                  <a:cubicBezTo>
                    <a:pt x="0" y="2100"/>
                    <a:pt x="525" y="2947"/>
                    <a:pt x="1371" y="3149"/>
                  </a:cubicBezTo>
                  <a:cubicBezTo>
                    <a:pt x="1500" y="3178"/>
                    <a:pt x="1627" y="3192"/>
                    <a:pt x="1752" y="3192"/>
                  </a:cubicBezTo>
                  <a:cubicBezTo>
                    <a:pt x="2490" y="3192"/>
                    <a:pt x="3135" y="2704"/>
                    <a:pt x="3307" y="1980"/>
                  </a:cubicBezTo>
                  <a:cubicBezTo>
                    <a:pt x="3549" y="1092"/>
                    <a:pt x="2985" y="245"/>
                    <a:pt x="2138" y="44"/>
                  </a:cubicBezTo>
                  <a:cubicBezTo>
                    <a:pt x="2015" y="15"/>
                    <a:pt x="1892" y="1"/>
                    <a:pt x="1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9"/>
            <p:cNvSpPr/>
            <p:nvPr/>
          </p:nvSpPr>
          <p:spPr>
            <a:xfrm>
              <a:off x="2828975" y="1563225"/>
              <a:ext cx="42375" cy="38425"/>
            </a:xfrm>
            <a:custGeom>
              <a:avLst/>
              <a:gdLst/>
              <a:ahLst/>
              <a:cxnLst/>
              <a:rect l="l" t="t" r="r" b="b"/>
              <a:pathLst>
                <a:path w="1695" h="1537" extrusionOk="0">
                  <a:moveTo>
                    <a:pt x="856" y="1"/>
                  </a:moveTo>
                  <a:cubicBezTo>
                    <a:pt x="514" y="1"/>
                    <a:pt x="190" y="254"/>
                    <a:pt x="122" y="593"/>
                  </a:cubicBezTo>
                  <a:cubicBezTo>
                    <a:pt x="1" y="997"/>
                    <a:pt x="283" y="1400"/>
                    <a:pt x="687" y="1521"/>
                  </a:cubicBezTo>
                  <a:cubicBezTo>
                    <a:pt x="739" y="1531"/>
                    <a:pt x="791" y="1536"/>
                    <a:pt x="842" y="1536"/>
                  </a:cubicBezTo>
                  <a:cubicBezTo>
                    <a:pt x="1189" y="1536"/>
                    <a:pt x="1509" y="1308"/>
                    <a:pt x="1614" y="956"/>
                  </a:cubicBezTo>
                  <a:cubicBezTo>
                    <a:pt x="1695" y="513"/>
                    <a:pt x="1453" y="109"/>
                    <a:pt x="1049" y="29"/>
                  </a:cubicBezTo>
                  <a:cubicBezTo>
                    <a:pt x="985" y="10"/>
                    <a:pt x="920" y="1"/>
                    <a:pt x="8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9"/>
            <p:cNvSpPr/>
            <p:nvPr/>
          </p:nvSpPr>
          <p:spPr>
            <a:xfrm>
              <a:off x="2949975" y="1361575"/>
              <a:ext cx="42375" cy="38750"/>
            </a:xfrm>
            <a:custGeom>
              <a:avLst/>
              <a:gdLst/>
              <a:ahLst/>
              <a:cxnLst/>
              <a:rect l="l" t="t" r="r" b="b"/>
              <a:pathLst>
                <a:path w="1695" h="1550" extrusionOk="0">
                  <a:moveTo>
                    <a:pt x="818" y="1"/>
                  </a:moveTo>
                  <a:cubicBezTo>
                    <a:pt x="484" y="1"/>
                    <a:pt x="183" y="254"/>
                    <a:pt x="81" y="594"/>
                  </a:cubicBezTo>
                  <a:cubicBezTo>
                    <a:pt x="0" y="997"/>
                    <a:pt x="242" y="1440"/>
                    <a:pt x="686" y="1521"/>
                  </a:cubicBezTo>
                  <a:cubicBezTo>
                    <a:pt x="750" y="1540"/>
                    <a:pt x="814" y="1549"/>
                    <a:pt x="877" y="1549"/>
                  </a:cubicBezTo>
                  <a:cubicBezTo>
                    <a:pt x="1210" y="1549"/>
                    <a:pt x="1512" y="1296"/>
                    <a:pt x="1614" y="957"/>
                  </a:cubicBezTo>
                  <a:cubicBezTo>
                    <a:pt x="1694" y="553"/>
                    <a:pt x="1452" y="110"/>
                    <a:pt x="1009" y="29"/>
                  </a:cubicBezTo>
                  <a:cubicBezTo>
                    <a:pt x="945" y="10"/>
                    <a:pt x="881" y="1"/>
                    <a:pt x="8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6" name="Google Shape;2346;p59"/>
          <p:cNvGrpSpPr/>
          <p:nvPr/>
        </p:nvGrpSpPr>
        <p:grpSpPr>
          <a:xfrm>
            <a:off x="1838949" y="2796869"/>
            <a:ext cx="686175" cy="622243"/>
            <a:chOff x="2185750" y="3005925"/>
            <a:chExt cx="1112475" cy="1008825"/>
          </a:xfrm>
        </p:grpSpPr>
        <p:sp>
          <p:nvSpPr>
            <p:cNvPr id="2347" name="Google Shape;2347;p59"/>
            <p:cNvSpPr/>
            <p:nvPr/>
          </p:nvSpPr>
          <p:spPr>
            <a:xfrm>
              <a:off x="2185750" y="3005925"/>
              <a:ext cx="1112475" cy="1007450"/>
            </a:xfrm>
            <a:custGeom>
              <a:avLst/>
              <a:gdLst/>
              <a:ahLst/>
              <a:cxnLst/>
              <a:rect l="l" t="t" r="r" b="b"/>
              <a:pathLst>
                <a:path w="44499" h="40298" extrusionOk="0">
                  <a:moveTo>
                    <a:pt x="22675" y="0"/>
                  </a:moveTo>
                  <a:cubicBezTo>
                    <a:pt x="19427" y="0"/>
                    <a:pt x="16182" y="779"/>
                    <a:pt x="13228" y="2330"/>
                  </a:cubicBezTo>
                  <a:cubicBezTo>
                    <a:pt x="12893" y="1560"/>
                    <a:pt x="12224" y="1214"/>
                    <a:pt x="11560" y="1214"/>
                  </a:cubicBezTo>
                  <a:cubicBezTo>
                    <a:pt x="10624" y="1214"/>
                    <a:pt x="9696" y="1901"/>
                    <a:pt x="9719" y="3056"/>
                  </a:cubicBezTo>
                  <a:cubicBezTo>
                    <a:pt x="9719" y="3540"/>
                    <a:pt x="9881" y="3984"/>
                    <a:pt x="10203" y="4307"/>
                  </a:cubicBezTo>
                  <a:cubicBezTo>
                    <a:pt x="6049" y="7573"/>
                    <a:pt x="3307" y="12332"/>
                    <a:pt x="2662" y="17575"/>
                  </a:cubicBezTo>
                  <a:lnTo>
                    <a:pt x="2460" y="17575"/>
                  </a:lnTo>
                  <a:lnTo>
                    <a:pt x="2460" y="17494"/>
                  </a:lnTo>
                  <a:cubicBezTo>
                    <a:pt x="0" y="17494"/>
                    <a:pt x="0" y="21204"/>
                    <a:pt x="2460" y="21204"/>
                  </a:cubicBezTo>
                  <a:lnTo>
                    <a:pt x="2500" y="21204"/>
                  </a:lnTo>
                  <a:cubicBezTo>
                    <a:pt x="2783" y="26810"/>
                    <a:pt x="5444" y="32053"/>
                    <a:pt x="9760" y="35642"/>
                  </a:cubicBezTo>
                  <a:cubicBezTo>
                    <a:pt x="8832" y="36449"/>
                    <a:pt x="8913" y="37860"/>
                    <a:pt x="9921" y="38586"/>
                  </a:cubicBezTo>
                  <a:cubicBezTo>
                    <a:pt x="10233" y="38807"/>
                    <a:pt x="10586" y="38911"/>
                    <a:pt x="10937" y="38911"/>
                  </a:cubicBezTo>
                  <a:cubicBezTo>
                    <a:pt x="11676" y="38911"/>
                    <a:pt x="12403" y="38452"/>
                    <a:pt x="12704" y="37659"/>
                  </a:cubicBezTo>
                  <a:cubicBezTo>
                    <a:pt x="15775" y="39420"/>
                    <a:pt x="19208" y="40298"/>
                    <a:pt x="22642" y="40298"/>
                  </a:cubicBezTo>
                  <a:cubicBezTo>
                    <a:pt x="26286" y="40298"/>
                    <a:pt x="29932" y="39309"/>
                    <a:pt x="33150" y="37336"/>
                  </a:cubicBezTo>
                  <a:cubicBezTo>
                    <a:pt x="33546" y="37764"/>
                    <a:pt x="34012" y="37945"/>
                    <a:pt x="34464" y="37945"/>
                  </a:cubicBezTo>
                  <a:cubicBezTo>
                    <a:pt x="35716" y="37945"/>
                    <a:pt x="36854" y="36552"/>
                    <a:pt x="36054" y="35158"/>
                  </a:cubicBezTo>
                  <a:cubicBezTo>
                    <a:pt x="40369" y="31367"/>
                    <a:pt x="42789" y="25883"/>
                    <a:pt x="42789" y="20116"/>
                  </a:cubicBezTo>
                  <a:cubicBezTo>
                    <a:pt x="42789" y="19148"/>
                    <a:pt x="42708" y="18139"/>
                    <a:pt x="42587" y="17131"/>
                  </a:cubicBezTo>
                  <a:cubicBezTo>
                    <a:pt x="44498" y="16390"/>
                    <a:pt x="43883" y="13613"/>
                    <a:pt x="41907" y="13613"/>
                  </a:cubicBezTo>
                  <a:cubicBezTo>
                    <a:pt x="41840" y="13613"/>
                    <a:pt x="41771" y="13616"/>
                    <a:pt x="41700" y="13623"/>
                  </a:cubicBezTo>
                  <a:cubicBezTo>
                    <a:pt x="40329" y="9630"/>
                    <a:pt x="37788" y="6202"/>
                    <a:pt x="34360" y="3742"/>
                  </a:cubicBezTo>
                  <a:cubicBezTo>
                    <a:pt x="34562" y="3419"/>
                    <a:pt x="34683" y="3056"/>
                    <a:pt x="34683" y="2693"/>
                  </a:cubicBezTo>
                  <a:cubicBezTo>
                    <a:pt x="34683" y="1524"/>
                    <a:pt x="33751" y="835"/>
                    <a:pt x="32822" y="835"/>
                  </a:cubicBezTo>
                  <a:cubicBezTo>
                    <a:pt x="32182" y="835"/>
                    <a:pt x="31544" y="1163"/>
                    <a:pt x="31215" y="1887"/>
                  </a:cubicBezTo>
                  <a:cubicBezTo>
                    <a:pt x="28506" y="628"/>
                    <a:pt x="25589" y="0"/>
                    <a:pt x="226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9"/>
            <p:cNvSpPr/>
            <p:nvPr/>
          </p:nvSpPr>
          <p:spPr>
            <a:xfrm>
              <a:off x="2527525" y="3527950"/>
              <a:ext cx="676550" cy="486800"/>
            </a:xfrm>
            <a:custGeom>
              <a:avLst/>
              <a:gdLst/>
              <a:ahLst/>
              <a:cxnLst/>
              <a:rect l="l" t="t" r="r" b="b"/>
              <a:pathLst>
                <a:path w="27062" h="19472" extrusionOk="0">
                  <a:moveTo>
                    <a:pt x="13995" y="1"/>
                  </a:moveTo>
                  <a:cubicBezTo>
                    <a:pt x="6292" y="1"/>
                    <a:pt x="1" y="5728"/>
                    <a:pt x="1" y="12745"/>
                  </a:cubicBezTo>
                  <a:cubicBezTo>
                    <a:pt x="1" y="14519"/>
                    <a:pt x="444" y="16294"/>
                    <a:pt x="1210" y="17907"/>
                  </a:cubicBezTo>
                  <a:cubicBezTo>
                    <a:pt x="3712" y="18955"/>
                    <a:pt x="6356" y="19472"/>
                    <a:pt x="8990" y="19472"/>
                  </a:cubicBezTo>
                  <a:cubicBezTo>
                    <a:pt x="12640" y="19472"/>
                    <a:pt x="16270" y="18480"/>
                    <a:pt x="19479" y="16536"/>
                  </a:cubicBezTo>
                  <a:cubicBezTo>
                    <a:pt x="19869" y="16947"/>
                    <a:pt x="20328" y="17121"/>
                    <a:pt x="20774" y="17121"/>
                  </a:cubicBezTo>
                  <a:cubicBezTo>
                    <a:pt x="22033" y="17121"/>
                    <a:pt x="23188" y="15728"/>
                    <a:pt x="22383" y="14358"/>
                  </a:cubicBezTo>
                  <a:cubicBezTo>
                    <a:pt x="24319" y="12624"/>
                    <a:pt x="25892" y="10527"/>
                    <a:pt x="27061" y="8188"/>
                  </a:cubicBezTo>
                  <a:cubicBezTo>
                    <a:pt x="25045" y="3429"/>
                    <a:pt x="19963" y="1"/>
                    <a:pt x="139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9"/>
            <p:cNvSpPr/>
            <p:nvPr/>
          </p:nvSpPr>
          <p:spPr>
            <a:xfrm>
              <a:off x="2965100" y="3250975"/>
              <a:ext cx="82700" cy="72250"/>
            </a:xfrm>
            <a:custGeom>
              <a:avLst/>
              <a:gdLst/>
              <a:ahLst/>
              <a:cxnLst/>
              <a:rect l="l" t="t" r="r" b="b"/>
              <a:pathLst>
                <a:path w="3308" h="2890" extrusionOk="0">
                  <a:moveTo>
                    <a:pt x="1636" y="1"/>
                  </a:moveTo>
                  <a:cubicBezTo>
                    <a:pt x="1426" y="1"/>
                    <a:pt x="1213" y="49"/>
                    <a:pt x="1009" y="151"/>
                  </a:cubicBezTo>
                  <a:cubicBezTo>
                    <a:pt x="283" y="514"/>
                    <a:pt x="0" y="1361"/>
                    <a:pt x="363" y="2086"/>
                  </a:cubicBezTo>
                  <a:cubicBezTo>
                    <a:pt x="591" y="2598"/>
                    <a:pt x="1099" y="2890"/>
                    <a:pt x="1619" y="2890"/>
                  </a:cubicBezTo>
                  <a:cubicBezTo>
                    <a:pt x="1837" y="2890"/>
                    <a:pt x="2057" y="2839"/>
                    <a:pt x="2259" y="2732"/>
                  </a:cubicBezTo>
                  <a:cubicBezTo>
                    <a:pt x="2985" y="2409"/>
                    <a:pt x="3307" y="1522"/>
                    <a:pt x="2944" y="836"/>
                  </a:cubicBezTo>
                  <a:cubicBezTo>
                    <a:pt x="2683" y="314"/>
                    <a:pt x="2172" y="1"/>
                    <a:pt x="1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9"/>
            <p:cNvSpPr/>
            <p:nvPr/>
          </p:nvSpPr>
          <p:spPr>
            <a:xfrm>
              <a:off x="2599100" y="3295775"/>
              <a:ext cx="81700" cy="72175"/>
            </a:xfrm>
            <a:custGeom>
              <a:avLst/>
              <a:gdLst/>
              <a:ahLst/>
              <a:cxnLst/>
              <a:rect l="l" t="t" r="r" b="b"/>
              <a:pathLst>
                <a:path w="3268" h="2887" extrusionOk="0">
                  <a:moveTo>
                    <a:pt x="1627" y="1"/>
                  </a:moveTo>
                  <a:cubicBezTo>
                    <a:pt x="1420" y="1"/>
                    <a:pt x="1210" y="44"/>
                    <a:pt x="1009" y="133"/>
                  </a:cubicBezTo>
                  <a:cubicBezTo>
                    <a:pt x="324" y="496"/>
                    <a:pt x="1" y="1343"/>
                    <a:pt x="364" y="2069"/>
                  </a:cubicBezTo>
                  <a:cubicBezTo>
                    <a:pt x="597" y="2594"/>
                    <a:pt x="1126" y="2887"/>
                    <a:pt x="1660" y="2887"/>
                  </a:cubicBezTo>
                  <a:cubicBezTo>
                    <a:pt x="1864" y="2887"/>
                    <a:pt x="2070" y="2844"/>
                    <a:pt x="2259" y="2755"/>
                  </a:cubicBezTo>
                  <a:cubicBezTo>
                    <a:pt x="2985" y="2392"/>
                    <a:pt x="3268" y="1545"/>
                    <a:pt x="2945" y="819"/>
                  </a:cubicBezTo>
                  <a:cubicBezTo>
                    <a:pt x="2682" y="294"/>
                    <a:pt x="2167" y="1"/>
                    <a:pt x="1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9"/>
            <p:cNvSpPr/>
            <p:nvPr/>
          </p:nvSpPr>
          <p:spPr>
            <a:xfrm>
              <a:off x="2764350" y="3355725"/>
              <a:ext cx="115075" cy="70350"/>
            </a:xfrm>
            <a:custGeom>
              <a:avLst/>
              <a:gdLst/>
              <a:ahLst/>
              <a:cxnLst/>
              <a:rect l="l" t="t" r="r" b="b"/>
              <a:pathLst>
                <a:path w="4603" h="2814" extrusionOk="0">
                  <a:moveTo>
                    <a:pt x="4199" y="0"/>
                  </a:moveTo>
                  <a:cubicBezTo>
                    <a:pt x="4030" y="0"/>
                    <a:pt x="3854" y="115"/>
                    <a:pt x="3876" y="316"/>
                  </a:cubicBezTo>
                  <a:cubicBezTo>
                    <a:pt x="4056" y="1531"/>
                    <a:pt x="3132" y="2218"/>
                    <a:pt x="2224" y="2218"/>
                  </a:cubicBezTo>
                  <a:cubicBezTo>
                    <a:pt x="1504" y="2218"/>
                    <a:pt x="793" y="1786"/>
                    <a:pt x="650" y="840"/>
                  </a:cubicBezTo>
                  <a:lnTo>
                    <a:pt x="650" y="800"/>
                  </a:lnTo>
                  <a:cubicBezTo>
                    <a:pt x="614" y="639"/>
                    <a:pt x="474" y="565"/>
                    <a:pt x="338" y="565"/>
                  </a:cubicBezTo>
                  <a:cubicBezTo>
                    <a:pt x="167" y="565"/>
                    <a:pt x="0" y="679"/>
                    <a:pt x="45" y="881"/>
                  </a:cubicBezTo>
                  <a:cubicBezTo>
                    <a:pt x="262" y="1928"/>
                    <a:pt x="1158" y="2814"/>
                    <a:pt x="2211" y="2814"/>
                  </a:cubicBezTo>
                  <a:cubicBezTo>
                    <a:pt x="2334" y="2814"/>
                    <a:pt x="2459" y="2802"/>
                    <a:pt x="2586" y="2776"/>
                  </a:cubicBezTo>
                  <a:cubicBezTo>
                    <a:pt x="3796" y="2534"/>
                    <a:pt x="4602" y="1445"/>
                    <a:pt x="4481" y="236"/>
                  </a:cubicBezTo>
                  <a:cubicBezTo>
                    <a:pt x="4463" y="74"/>
                    <a:pt x="4334" y="0"/>
                    <a:pt x="4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9"/>
            <p:cNvSpPr/>
            <p:nvPr/>
          </p:nvSpPr>
          <p:spPr>
            <a:xfrm>
              <a:off x="3026600" y="3285975"/>
              <a:ext cx="160325" cy="141225"/>
            </a:xfrm>
            <a:custGeom>
              <a:avLst/>
              <a:gdLst/>
              <a:ahLst/>
              <a:cxnLst/>
              <a:rect l="l" t="t" r="r" b="b"/>
              <a:pathLst>
                <a:path w="6413" h="5649" extrusionOk="0">
                  <a:moveTo>
                    <a:pt x="3194" y="0"/>
                  </a:moveTo>
                  <a:cubicBezTo>
                    <a:pt x="2787" y="0"/>
                    <a:pt x="2372" y="91"/>
                    <a:pt x="1977" y="283"/>
                  </a:cubicBezTo>
                  <a:cubicBezTo>
                    <a:pt x="565" y="969"/>
                    <a:pt x="0" y="2663"/>
                    <a:pt x="646" y="4074"/>
                  </a:cubicBezTo>
                  <a:cubicBezTo>
                    <a:pt x="1138" y="5059"/>
                    <a:pt x="2151" y="5649"/>
                    <a:pt x="3205" y="5649"/>
                  </a:cubicBezTo>
                  <a:cubicBezTo>
                    <a:pt x="3619" y="5649"/>
                    <a:pt x="4039" y="5558"/>
                    <a:pt x="4437" y="5365"/>
                  </a:cubicBezTo>
                  <a:cubicBezTo>
                    <a:pt x="5808" y="4679"/>
                    <a:pt x="6413" y="2985"/>
                    <a:pt x="5727" y="1614"/>
                  </a:cubicBezTo>
                  <a:cubicBezTo>
                    <a:pt x="5234" y="598"/>
                    <a:pt x="4239" y="0"/>
                    <a:pt x="3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9"/>
            <p:cNvSpPr/>
            <p:nvPr/>
          </p:nvSpPr>
          <p:spPr>
            <a:xfrm>
              <a:off x="2467025" y="3362400"/>
              <a:ext cx="160350" cy="140600"/>
            </a:xfrm>
            <a:custGeom>
              <a:avLst/>
              <a:gdLst/>
              <a:ahLst/>
              <a:cxnLst/>
              <a:rect l="l" t="t" r="r" b="b"/>
              <a:pathLst>
                <a:path w="6414" h="5624" extrusionOk="0">
                  <a:moveTo>
                    <a:pt x="3234" y="0"/>
                  </a:moveTo>
                  <a:cubicBezTo>
                    <a:pt x="2812" y="0"/>
                    <a:pt x="2383" y="94"/>
                    <a:pt x="1977" y="291"/>
                  </a:cubicBezTo>
                  <a:cubicBezTo>
                    <a:pt x="606" y="977"/>
                    <a:pt x="1" y="2630"/>
                    <a:pt x="686" y="4042"/>
                  </a:cubicBezTo>
                  <a:cubicBezTo>
                    <a:pt x="1175" y="5047"/>
                    <a:pt x="2175" y="5623"/>
                    <a:pt x="3206" y="5623"/>
                  </a:cubicBezTo>
                  <a:cubicBezTo>
                    <a:pt x="3622" y="5623"/>
                    <a:pt x="4043" y="5529"/>
                    <a:pt x="4437" y="5332"/>
                  </a:cubicBezTo>
                  <a:cubicBezTo>
                    <a:pt x="5849" y="4687"/>
                    <a:pt x="6413" y="2993"/>
                    <a:pt x="5768" y="1582"/>
                  </a:cubicBezTo>
                  <a:cubicBezTo>
                    <a:pt x="5279" y="576"/>
                    <a:pt x="4279" y="0"/>
                    <a:pt x="3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9"/>
            <p:cNvSpPr/>
            <p:nvPr/>
          </p:nvSpPr>
          <p:spPr>
            <a:xfrm>
              <a:off x="3081050" y="3461425"/>
              <a:ext cx="206950" cy="144550"/>
            </a:xfrm>
            <a:custGeom>
              <a:avLst/>
              <a:gdLst/>
              <a:ahLst/>
              <a:cxnLst/>
              <a:rect l="l" t="t" r="r" b="b"/>
              <a:pathLst>
                <a:path w="8278" h="5782" extrusionOk="0">
                  <a:moveTo>
                    <a:pt x="2218" y="0"/>
                  </a:moveTo>
                  <a:cubicBezTo>
                    <a:pt x="0" y="1089"/>
                    <a:pt x="2702" y="5122"/>
                    <a:pt x="4194" y="5687"/>
                  </a:cubicBezTo>
                  <a:cubicBezTo>
                    <a:pt x="4360" y="5752"/>
                    <a:pt x="4537" y="5782"/>
                    <a:pt x="4722" y="5782"/>
                  </a:cubicBezTo>
                  <a:cubicBezTo>
                    <a:pt x="6250" y="5782"/>
                    <a:pt x="8277" y="3724"/>
                    <a:pt x="8026" y="2501"/>
                  </a:cubicBezTo>
                  <a:cubicBezTo>
                    <a:pt x="7743" y="1129"/>
                    <a:pt x="2219" y="0"/>
                    <a:pt x="22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9"/>
            <p:cNvSpPr/>
            <p:nvPr/>
          </p:nvSpPr>
          <p:spPr>
            <a:xfrm>
              <a:off x="2258525" y="3527950"/>
              <a:ext cx="190375" cy="156125"/>
            </a:xfrm>
            <a:custGeom>
              <a:avLst/>
              <a:gdLst/>
              <a:ahLst/>
              <a:cxnLst/>
              <a:rect l="l" t="t" r="r" b="b"/>
              <a:pathLst>
                <a:path w="7615" h="6245" extrusionOk="0">
                  <a:moveTo>
                    <a:pt x="5195" y="1"/>
                  </a:moveTo>
                  <a:cubicBezTo>
                    <a:pt x="5195" y="1"/>
                    <a:pt x="33" y="2259"/>
                    <a:pt x="33" y="3671"/>
                  </a:cubicBezTo>
                  <a:cubicBezTo>
                    <a:pt x="0" y="4823"/>
                    <a:pt x="2037" y="6245"/>
                    <a:pt x="3532" y="6245"/>
                  </a:cubicBezTo>
                  <a:cubicBezTo>
                    <a:pt x="3869" y="6245"/>
                    <a:pt x="4177" y="6173"/>
                    <a:pt x="4429" y="6010"/>
                  </a:cubicBezTo>
                  <a:cubicBezTo>
                    <a:pt x="5800" y="5123"/>
                    <a:pt x="7615" y="606"/>
                    <a:pt x="5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9"/>
            <p:cNvSpPr/>
            <p:nvPr/>
          </p:nvSpPr>
          <p:spPr>
            <a:xfrm>
              <a:off x="3009075" y="3149950"/>
              <a:ext cx="91150" cy="78750"/>
            </a:xfrm>
            <a:custGeom>
              <a:avLst/>
              <a:gdLst/>
              <a:ahLst/>
              <a:cxnLst/>
              <a:rect l="l" t="t" r="r" b="b"/>
              <a:pathLst>
                <a:path w="3646" h="3150" extrusionOk="0">
                  <a:moveTo>
                    <a:pt x="2424" y="1"/>
                  </a:moveTo>
                  <a:cubicBezTo>
                    <a:pt x="1796" y="1"/>
                    <a:pt x="1075" y="440"/>
                    <a:pt x="742" y="925"/>
                  </a:cubicBezTo>
                  <a:cubicBezTo>
                    <a:pt x="0" y="2037"/>
                    <a:pt x="953" y="3149"/>
                    <a:pt x="1959" y="3149"/>
                  </a:cubicBezTo>
                  <a:cubicBezTo>
                    <a:pt x="2376" y="3149"/>
                    <a:pt x="2802" y="2959"/>
                    <a:pt x="3121" y="2498"/>
                  </a:cubicBezTo>
                  <a:cubicBezTo>
                    <a:pt x="3565" y="1853"/>
                    <a:pt x="3645" y="602"/>
                    <a:pt x="3000" y="159"/>
                  </a:cubicBezTo>
                  <a:cubicBezTo>
                    <a:pt x="2830" y="49"/>
                    <a:pt x="2632" y="1"/>
                    <a:pt x="2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9"/>
            <p:cNvSpPr/>
            <p:nvPr/>
          </p:nvSpPr>
          <p:spPr>
            <a:xfrm>
              <a:off x="2806800" y="3067200"/>
              <a:ext cx="71625" cy="82950"/>
            </a:xfrm>
            <a:custGeom>
              <a:avLst/>
              <a:gdLst/>
              <a:ahLst/>
              <a:cxnLst/>
              <a:rect l="l" t="t" r="r" b="b"/>
              <a:pathLst>
                <a:path w="2865" h="3318" extrusionOk="0">
                  <a:moveTo>
                    <a:pt x="1453" y="0"/>
                  </a:moveTo>
                  <a:cubicBezTo>
                    <a:pt x="646" y="0"/>
                    <a:pt x="1" y="1089"/>
                    <a:pt x="1" y="1896"/>
                  </a:cubicBezTo>
                  <a:cubicBezTo>
                    <a:pt x="1" y="2844"/>
                    <a:pt x="717" y="3318"/>
                    <a:pt x="1432" y="3318"/>
                  </a:cubicBezTo>
                  <a:cubicBezTo>
                    <a:pt x="2148" y="3318"/>
                    <a:pt x="2864" y="2844"/>
                    <a:pt x="2864" y="1896"/>
                  </a:cubicBezTo>
                  <a:cubicBezTo>
                    <a:pt x="2864" y="1089"/>
                    <a:pt x="2219" y="0"/>
                    <a:pt x="1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9"/>
            <p:cNvSpPr/>
            <p:nvPr/>
          </p:nvSpPr>
          <p:spPr>
            <a:xfrm>
              <a:off x="2600125" y="3127200"/>
              <a:ext cx="85175" cy="80900"/>
            </a:xfrm>
            <a:custGeom>
              <a:avLst/>
              <a:gdLst/>
              <a:ahLst/>
              <a:cxnLst/>
              <a:rect l="l" t="t" r="r" b="b"/>
              <a:pathLst>
                <a:path w="3407" h="3236" extrusionOk="0">
                  <a:moveTo>
                    <a:pt x="1260" y="1"/>
                  </a:moveTo>
                  <a:cubicBezTo>
                    <a:pt x="1145" y="1"/>
                    <a:pt x="1034" y="19"/>
                    <a:pt x="928" y="61"/>
                  </a:cubicBezTo>
                  <a:cubicBezTo>
                    <a:pt x="202" y="303"/>
                    <a:pt x="0" y="1593"/>
                    <a:pt x="283" y="2319"/>
                  </a:cubicBezTo>
                  <a:cubicBezTo>
                    <a:pt x="546" y="2964"/>
                    <a:pt x="1066" y="3236"/>
                    <a:pt x="1585" y="3236"/>
                  </a:cubicBezTo>
                  <a:cubicBezTo>
                    <a:pt x="2495" y="3236"/>
                    <a:pt x="3406" y="2400"/>
                    <a:pt x="2944" y="1270"/>
                  </a:cubicBezTo>
                  <a:cubicBezTo>
                    <a:pt x="2703" y="650"/>
                    <a:pt x="1932" y="1"/>
                    <a:pt x="1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9"/>
            <p:cNvSpPr/>
            <p:nvPr/>
          </p:nvSpPr>
          <p:spPr>
            <a:xfrm>
              <a:off x="2371250" y="3286375"/>
              <a:ext cx="103775" cy="73825"/>
            </a:xfrm>
            <a:custGeom>
              <a:avLst/>
              <a:gdLst/>
              <a:ahLst/>
              <a:cxnLst/>
              <a:rect l="l" t="t" r="r" b="b"/>
              <a:pathLst>
                <a:path w="4151" h="2953" extrusionOk="0">
                  <a:moveTo>
                    <a:pt x="1695" y="0"/>
                  </a:moveTo>
                  <a:cubicBezTo>
                    <a:pt x="1149" y="0"/>
                    <a:pt x="605" y="180"/>
                    <a:pt x="364" y="590"/>
                  </a:cubicBezTo>
                  <a:cubicBezTo>
                    <a:pt x="1" y="1275"/>
                    <a:pt x="686" y="2364"/>
                    <a:pt x="1372" y="2768"/>
                  </a:cubicBezTo>
                  <a:cubicBezTo>
                    <a:pt x="1612" y="2896"/>
                    <a:pt x="1845" y="2953"/>
                    <a:pt x="2065" y="2953"/>
                  </a:cubicBezTo>
                  <a:cubicBezTo>
                    <a:pt x="3358" y="2953"/>
                    <a:pt x="4151" y="985"/>
                    <a:pt x="2703" y="227"/>
                  </a:cubicBezTo>
                  <a:cubicBezTo>
                    <a:pt x="2427" y="81"/>
                    <a:pt x="2061" y="0"/>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9"/>
            <p:cNvSpPr/>
            <p:nvPr/>
          </p:nvSpPr>
          <p:spPr>
            <a:xfrm>
              <a:off x="3009250" y="3647700"/>
              <a:ext cx="95000" cy="77650"/>
            </a:xfrm>
            <a:custGeom>
              <a:avLst/>
              <a:gdLst/>
              <a:ahLst/>
              <a:cxnLst/>
              <a:rect l="l" t="t" r="r" b="b"/>
              <a:pathLst>
                <a:path w="3800" h="3106" extrusionOk="0">
                  <a:moveTo>
                    <a:pt x="2012" y="1"/>
                  </a:moveTo>
                  <a:cubicBezTo>
                    <a:pt x="961" y="1"/>
                    <a:pt x="0" y="1274"/>
                    <a:pt x="896" y="2349"/>
                  </a:cubicBezTo>
                  <a:cubicBezTo>
                    <a:pt x="1229" y="2766"/>
                    <a:pt x="1907" y="3106"/>
                    <a:pt x="2494" y="3106"/>
                  </a:cubicBezTo>
                  <a:cubicBezTo>
                    <a:pt x="2760" y="3106"/>
                    <a:pt x="3007" y="3037"/>
                    <a:pt x="3195" y="2873"/>
                  </a:cubicBezTo>
                  <a:cubicBezTo>
                    <a:pt x="3800" y="2389"/>
                    <a:pt x="3598" y="1139"/>
                    <a:pt x="3074" y="534"/>
                  </a:cubicBezTo>
                  <a:cubicBezTo>
                    <a:pt x="2760" y="157"/>
                    <a:pt x="2380" y="1"/>
                    <a:pt x="2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9"/>
            <p:cNvSpPr/>
            <p:nvPr/>
          </p:nvSpPr>
          <p:spPr>
            <a:xfrm>
              <a:off x="2991475" y="3793975"/>
              <a:ext cx="82525" cy="82575"/>
            </a:xfrm>
            <a:custGeom>
              <a:avLst/>
              <a:gdLst/>
              <a:ahLst/>
              <a:cxnLst/>
              <a:rect l="l" t="t" r="r" b="b"/>
              <a:pathLst>
                <a:path w="3301" h="3303" extrusionOk="0">
                  <a:moveTo>
                    <a:pt x="1726" y="1"/>
                  </a:moveTo>
                  <a:cubicBezTo>
                    <a:pt x="870" y="1"/>
                    <a:pt x="1" y="728"/>
                    <a:pt x="317" y="1822"/>
                  </a:cubicBezTo>
                  <a:cubicBezTo>
                    <a:pt x="498" y="2513"/>
                    <a:pt x="1271" y="3302"/>
                    <a:pt x="1983" y="3302"/>
                  </a:cubicBezTo>
                  <a:cubicBezTo>
                    <a:pt x="2060" y="3302"/>
                    <a:pt x="2137" y="3293"/>
                    <a:pt x="2212" y="3273"/>
                  </a:cubicBezTo>
                  <a:cubicBezTo>
                    <a:pt x="2978" y="3031"/>
                    <a:pt x="3301" y="1822"/>
                    <a:pt x="3059" y="1055"/>
                  </a:cubicBezTo>
                  <a:cubicBezTo>
                    <a:pt x="2850" y="318"/>
                    <a:pt x="2291" y="1"/>
                    <a:pt x="1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9"/>
            <p:cNvSpPr/>
            <p:nvPr/>
          </p:nvSpPr>
          <p:spPr>
            <a:xfrm>
              <a:off x="2838850" y="3608400"/>
              <a:ext cx="95025" cy="78650"/>
            </a:xfrm>
            <a:custGeom>
              <a:avLst/>
              <a:gdLst/>
              <a:ahLst/>
              <a:cxnLst/>
              <a:rect l="l" t="t" r="r" b="b"/>
              <a:pathLst>
                <a:path w="3801" h="3146" extrusionOk="0">
                  <a:moveTo>
                    <a:pt x="2015" y="0"/>
                  </a:moveTo>
                  <a:cubicBezTo>
                    <a:pt x="963" y="0"/>
                    <a:pt x="0" y="1283"/>
                    <a:pt x="896" y="2389"/>
                  </a:cubicBezTo>
                  <a:cubicBezTo>
                    <a:pt x="1258" y="2805"/>
                    <a:pt x="1925" y="3145"/>
                    <a:pt x="2503" y="3145"/>
                  </a:cubicBezTo>
                  <a:cubicBezTo>
                    <a:pt x="2764" y="3145"/>
                    <a:pt x="3007" y="3076"/>
                    <a:pt x="3195" y="2913"/>
                  </a:cubicBezTo>
                  <a:cubicBezTo>
                    <a:pt x="3800" y="2429"/>
                    <a:pt x="3598" y="1138"/>
                    <a:pt x="3074" y="533"/>
                  </a:cubicBezTo>
                  <a:cubicBezTo>
                    <a:pt x="2761" y="157"/>
                    <a:pt x="2382" y="0"/>
                    <a:pt x="20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9"/>
            <p:cNvSpPr/>
            <p:nvPr/>
          </p:nvSpPr>
          <p:spPr>
            <a:xfrm>
              <a:off x="2604150" y="3787825"/>
              <a:ext cx="71600" cy="82950"/>
            </a:xfrm>
            <a:custGeom>
              <a:avLst/>
              <a:gdLst/>
              <a:ahLst/>
              <a:cxnLst/>
              <a:rect l="l" t="t" r="r" b="b"/>
              <a:pathLst>
                <a:path w="2864" h="3318" extrusionOk="0">
                  <a:moveTo>
                    <a:pt x="1432" y="1"/>
                  </a:moveTo>
                  <a:cubicBezTo>
                    <a:pt x="716" y="1"/>
                    <a:pt x="1" y="475"/>
                    <a:pt x="1" y="1422"/>
                  </a:cubicBezTo>
                  <a:cubicBezTo>
                    <a:pt x="41" y="2189"/>
                    <a:pt x="686" y="3318"/>
                    <a:pt x="1452" y="3318"/>
                  </a:cubicBezTo>
                  <a:cubicBezTo>
                    <a:pt x="2259" y="3318"/>
                    <a:pt x="2864" y="2189"/>
                    <a:pt x="2864" y="1422"/>
                  </a:cubicBezTo>
                  <a:cubicBezTo>
                    <a:pt x="2864" y="475"/>
                    <a:pt x="214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9"/>
            <p:cNvSpPr/>
            <p:nvPr/>
          </p:nvSpPr>
          <p:spPr>
            <a:xfrm>
              <a:off x="2708600" y="3882675"/>
              <a:ext cx="85125" cy="80825"/>
            </a:xfrm>
            <a:custGeom>
              <a:avLst/>
              <a:gdLst/>
              <a:ahLst/>
              <a:cxnLst/>
              <a:rect l="l" t="t" r="r" b="b"/>
              <a:pathLst>
                <a:path w="3405" h="3233" extrusionOk="0">
                  <a:moveTo>
                    <a:pt x="1855" y="1"/>
                  </a:moveTo>
                  <a:cubicBezTo>
                    <a:pt x="927" y="1"/>
                    <a:pt x="0" y="892"/>
                    <a:pt x="501" y="2024"/>
                  </a:cubicBezTo>
                  <a:cubicBezTo>
                    <a:pt x="769" y="2628"/>
                    <a:pt x="1568" y="3232"/>
                    <a:pt x="2224" y="3232"/>
                  </a:cubicBezTo>
                  <a:cubicBezTo>
                    <a:pt x="2356" y="3232"/>
                    <a:pt x="2483" y="3208"/>
                    <a:pt x="2598" y="3153"/>
                  </a:cubicBezTo>
                  <a:cubicBezTo>
                    <a:pt x="3283" y="2831"/>
                    <a:pt x="3404" y="1581"/>
                    <a:pt x="3122" y="855"/>
                  </a:cubicBezTo>
                  <a:cubicBezTo>
                    <a:pt x="2842" y="253"/>
                    <a:pt x="2348" y="1"/>
                    <a:pt x="18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9"/>
            <p:cNvSpPr/>
            <p:nvPr/>
          </p:nvSpPr>
          <p:spPr>
            <a:xfrm>
              <a:off x="2833025" y="3774725"/>
              <a:ext cx="70600" cy="82950"/>
            </a:xfrm>
            <a:custGeom>
              <a:avLst/>
              <a:gdLst/>
              <a:ahLst/>
              <a:cxnLst/>
              <a:rect l="l" t="t" r="r" b="b"/>
              <a:pathLst>
                <a:path w="2824" h="3318" extrusionOk="0">
                  <a:moveTo>
                    <a:pt x="1412" y="0"/>
                  </a:moveTo>
                  <a:cubicBezTo>
                    <a:pt x="706" y="0"/>
                    <a:pt x="0" y="474"/>
                    <a:pt x="0" y="1422"/>
                  </a:cubicBezTo>
                  <a:cubicBezTo>
                    <a:pt x="0" y="2229"/>
                    <a:pt x="646" y="3317"/>
                    <a:pt x="1412" y="3317"/>
                  </a:cubicBezTo>
                  <a:cubicBezTo>
                    <a:pt x="2218" y="3317"/>
                    <a:pt x="2823" y="2229"/>
                    <a:pt x="2823" y="1422"/>
                  </a:cubicBezTo>
                  <a:cubicBezTo>
                    <a:pt x="2823" y="474"/>
                    <a:pt x="2118" y="0"/>
                    <a:pt x="14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9"/>
            <p:cNvSpPr/>
            <p:nvPr/>
          </p:nvSpPr>
          <p:spPr>
            <a:xfrm>
              <a:off x="2681775" y="3645675"/>
              <a:ext cx="71625" cy="82950"/>
            </a:xfrm>
            <a:custGeom>
              <a:avLst/>
              <a:gdLst/>
              <a:ahLst/>
              <a:cxnLst/>
              <a:rect l="l" t="t" r="r" b="b"/>
              <a:pathLst>
                <a:path w="2865" h="3318" extrusionOk="0">
                  <a:moveTo>
                    <a:pt x="1433" y="0"/>
                  </a:moveTo>
                  <a:cubicBezTo>
                    <a:pt x="717" y="0"/>
                    <a:pt x="1" y="474"/>
                    <a:pt x="1" y="1422"/>
                  </a:cubicBezTo>
                  <a:cubicBezTo>
                    <a:pt x="41" y="2188"/>
                    <a:pt x="686" y="3317"/>
                    <a:pt x="1453" y="3317"/>
                  </a:cubicBezTo>
                  <a:cubicBezTo>
                    <a:pt x="2259" y="3317"/>
                    <a:pt x="2864" y="2188"/>
                    <a:pt x="2864" y="1422"/>
                  </a:cubicBezTo>
                  <a:cubicBezTo>
                    <a:pt x="2864" y="474"/>
                    <a:pt x="2148" y="0"/>
                    <a:pt x="14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9"/>
            <p:cNvSpPr/>
            <p:nvPr/>
          </p:nvSpPr>
          <p:spPr>
            <a:xfrm>
              <a:off x="2515425" y="3533300"/>
              <a:ext cx="86775" cy="80875"/>
            </a:xfrm>
            <a:custGeom>
              <a:avLst/>
              <a:gdLst/>
              <a:ahLst/>
              <a:cxnLst/>
              <a:rect l="l" t="t" r="r" b="b"/>
              <a:pathLst>
                <a:path w="3471" h="3235" extrusionOk="0">
                  <a:moveTo>
                    <a:pt x="1578" y="0"/>
                  </a:moveTo>
                  <a:cubicBezTo>
                    <a:pt x="1110" y="0"/>
                    <a:pt x="644" y="234"/>
                    <a:pt x="364" y="795"/>
                  </a:cubicBezTo>
                  <a:cubicBezTo>
                    <a:pt x="1" y="1521"/>
                    <a:pt x="81" y="2771"/>
                    <a:pt x="807" y="3134"/>
                  </a:cubicBezTo>
                  <a:cubicBezTo>
                    <a:pt x="938" y="3203"/>
                    <a:pt x="1083" y="3234"/>
                    <a:pt x="1235" y="3234"/>
                  </a:cubicBezTo>
                  <a:cubicBezTo>
                    <a:pt x="1880" y="3234"/>
                    <a:pt x="2643" y="2673"/>
                    <a:pt x="2904" y="2086"/>
                  </a:cubicBezTo>
                  <a:cubicBezTo>
                    <a:pt x="3471" y="953"/>
                    <a:pt x="2522" y="0"/>
                    <a:pt x="1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9"/>
            <p:cNvSpPr/>
            <p:nvPr/>
          </p:nvSpPr>
          <p:spPr>
            <a:xfrm>
              <a:off x="2970050" y="3432375"/>
              <a:ext cx="94875" cy="78225"/>
            </a:xfrm>
            <a:custGeom>
              <a:avLst/>
              <a:gdLst/>
              <a:ahLst/>
              <a:cxnLst/>
              <a:rect l="l" t="t" r="r" b="b"/>
              <a:pathLst>
                <a:path w="3795" h="3129" extrusionOk="0">
                  <a:moveTo>
                    <a:pt x="1989" y="0"/>
                  </a:moveTo>
                  <a:cubicBezTo>
                    <a:pt x="946" y="0"/>
                    <a:pt x="1" y="1273"/>
                    <a:pt x="891" y="2372"/>
                  </a:cubicBezTo>
                  <a:cubicBezTo>
                    <a:pt x="1225" y="2789"/>
                    <a:pt x="1902" y="3129"/>
                    <a:pt x="2490" y="3129"/>
                  </a:cubicBezTo>
                  <a:cubicBezTo>
                    <a:pt x="2755" y="3129"/>
                    <a:pt x="3002" y="3059"/>
                    <a:pt x="3190" y="2896"/>
                  </a:cubicBezTo>
                  <a:cubicBezTo>
                    <a:pt x="3795" y="2412"/>
                    <a:pt x="3593" y="1162"/>
                    <a:pt x="3069" y="557"/>
                  </a:cubicBezTo>
                  <a:cubicBezTo>
                    <a:pt x="2750" y="164"/>
                    <a:pt x="2363" y="0"/>
                    <a:pt x="19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9"/>
            <p:cNvSpPr/>
            <p:nvPr/>
          </p:nvSpPr>
          <p:spPr>
            <a:xfrm>
              <a:off x="2400500" y="3719550"/>
              <a:ext cx="86675" cy="80675"/>
            </a:xfrm>
            <a:custGeom>
              <a:avLst/>
              <a:gdLst/>
              <a:ahLst/>
              <a:cxnLst/>
              <a:rect l="l" t="t" r="r" b="b"/>
              <a:pathLst>
                <a:path w="3467" h="3227" extrusionOk="0">
                  <a:moveTo>
                    <a:pt x="1595" y="1"/>
                  </a:moveTo>
                  <a:cubicBezTo>
                    <a:pt x="1122" y="1"/>
                    <a:pt x="647" y="238"/>
                    <a:pt x="363" y="806"/>
                  </a:cubicBezTo>
                  <a:cubicBezTo>
                    <a:pt x="0" y="1492"/>
                    <a:pt x="81" y="2782"/>
                    <a:pt x="807" y="3145"/>
                  </a:cubicBezTo>
                  <a:cubicBezTo>
                    <a:pt x="926" y="3201"/>
                    <a:pt x="1057" y="3227"/>
                    <a:pt x="1194" y="3227"/>
                  </a:cubicBezTo>
                  <a:cubicBezTo>
                    <a:pt x="1838" y="3227"/>
                    <a:pt x="2604" y="2655"/>
                    <a:pt x="2904" y="2056"/>
                  </a:cubicBezTo>
                  <a:cubicBezTo>
                    <a:pt x="3467" y="931"/>
                    <a:pt x="2533" y="1"/>
                    <a:pt x="1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0" name="Google Shape;2370;p59"/>
          <p:cNvGrpSpPr/>
          <p:nvPr/>
        </p:nvGrpSpPr>
        <p:grpSpPr>
          <a:xfrm>
            <a:off x="906027" y="4240553"/>
            <a:ext cx="708333" cy="428476"/>
            <a:chOff x="1053500" y="4741875"/>
            <a:chExt cx="1148400" cy="694675"/>
          </a:xfrm>
        </p:grpSpPr>
        <p:sp>
          <p:nvSpPr>
            <p:cNvPr id="2371" name="Google Shape;2371;p59"/>
            <p:cNvSpPr/>
            <p:nvPr/>
          </p:nvSpPr>
          <p:spPr>
            <a:xfrm>
              <a:off x="1941750" y="5226675"/>
              <a:ext cx="157300" cy="63700"/>
            </a:xfrm>
            <a:custGeom>
              <a:avLst/>
              <a:gdLst/>
              <a:ahLst/>
              <a:cxnLst/>
              <a:rect l="l" t="t" r="r" b="b"/>
              <a:pathLst>
                <a:path w="6292" h="2548" extrusionOk="0">
                  <a:moveTo>
                    <a:pt x="2771" y="0"/>
                  </a:moveTo>
                  <a:cubicBezTo>
                    <a:pt x="1483" y="0"/>
                    <a:pt x="363" y="450"/>
                    <a:pt x="363" y="450"/>
                  </a:cubicBezTo>
                  <a:lnTo>
                    <a:pt x="0" y="2547"/>
                  </a:lnTo>
                  <a:cubicBezTo>
                    <a:pt x="1062" y="2050"/>
                    <a:pt x="2115" y="1884"/>
                    <a:pt x="3048" y="1884"/>
                  </a:cubicBezTo>
                  <a:cubicBezTo>
                    <a:pt x="4912" y="1884"/>
                    <a:pt x="6292" y="2547"/>
                    <a:pt x="6292" y="2547"/>
                  </a:cubicBezTo>
                  <a:cubicBezTo>
                    <a:pt x="5671" y="499"/>
                    <a:pt x="4127" y="0"/>
                    <a:pt x="2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9"/>
            <p:cNvSpPr/>
            <p:nvPr/>
          </p:nvSpPr>
          <p:spPr>
            <a:xfrm>
              <a:off x="1922600" y="5277225"/>
              <a:ext cx="155275" cy="105900"/>
            </a:xfrm>
            <a:custGeom>
              <a:avLst/>
              <a:gdLst/>
              <a:ahLst/>
              <a:cxnLst/>
              <a:rect l="l" t="t" r="r" b="b"/>
              <a:pathLst>
                <a:path w="6211" h="4236" extrusionOk="0">
                  <a:moveTo>
                    <a:pt x="1170" y="1"/>
                  </a:moveTo>
                  <a:lnTo>
                    <a:pt x="0" y="1816"/>
                  </a:lnTo>
                  <a:cubicBezTo>
                    <a:pt x="108" y="1811"/>
                    <a:pt x="214" y="1808"/>
                    <a:pt x="319" y="1808"/>
                  </a:cubicBezTo>
                  <a:cubicBezTo>
                    <a:pt x="3684" y="1808"/>
                    <a:pt x="5808" y="4235"/>
                    <a:pt x="5808" y="4235"/>
                  </a:cubicBezTo>
                  <a:cubicBezTo>
                    <a:pt x="6211" y="82"/>
                    <a:pt x="1170" y="1"/>
                    <a:pt x="11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9"/>
            <p:cNvSpPr/>
            <p:nvPr/>
          </p:nvSpPr>
          <p:spPr>
            <a:xfrm>
              <a:off x="1862100" y="5294375"/>
              <a:ext cx="160325" cy="142175"/>
            </a:xfrm>
            <a:custGeom>
              <a:avLst/>
              <a:gdLst/>
              <a:ahLst/>
              <a:cxnLst/>
              <a:rect l="l" t="t" r="r" b="b"/>
              <a:pathLst>
                <a:path w="6413" h="5687" extrusionOk="0">
                  <a:moveTo>
                    <a:pt x="1775" y="0"/>
                  </a:moveTo>
                  <a:lnTo>
                    <a:pt x="0" y="1210"/>
                  </a:lnTo>
                  <a:cubicBezTo>
                    <a:pt x="3307" y="2420"/>
                    <a:pt x="4396" y="5687"/>
                    <a:pt x="4396" y="5687"/>
                  </a:cubicBezTo>
                  <a:cubicBezTo>
                    <a:pt x="6413" y="2017"/>
                    <a:pt x="1775" y="0"/>
                    <a:pt x="1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9"/>
            <p:cNvSpPr/>
            <p:nvPr/>
          </p:nvSpPr>
          <p:spPr>
            <a:xfrm>
              <a:off x="1176500" y="5226675"/>
              <a:ext cx="157325" cy="63700"/>
            </a:xfrm>
            <a:custGeom>
              <a:avLst/>
              <a:gdLst/>
              <a:ahLst/>
              <a:cxnLst/>
              <a:rect l="l" t="t" r="r" b="b"/>
              <a:pathLst>
                <a:path w="6293" h="2548" extrusionOk="0">
                  <a:moveTo>
                    <a:pt x="3522" y="0"/>
                  </a:moveTo>
                  <a:cubicBezTo>
                    <a:pt x="2165" y="0"/>
                    <a:pt x="621" y="499"/>
                    <a:pt x="1" y="2547"/>
                  </a:cubicBezTo>
                  <a:cubicBezTo>
                    <a:pt x="1" y="2547"/>
                    <a:pt x="1381" y="1884"/>
                    <a:pt x="3245" y="1884"/>
                  </a:cubicBezTo>
                  <a:cubicBezTo>
                    <a:pt x="4177" y="1884"/>
                    <a:pt x="5230" y="2050"/>
                    <a:pt x="6292" y="2547"/>
                  </a:cubicBezTo>
                  <a:lnTo>
                    <a:pt x="5929" y="450"/>
                  </a:lnTo>
                  <a:cubicBezTo>
                    <a:pt x="5929" y="450"/>
                    <a:pt x="4810" y="0"/>
                    <a:pt x="35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9"/>
            <p:cNvSpPr/>
            <p:nvPr/>
          </p:nvSpPr>
          <p:spPr>
            <a:xfrm>
              <a:off x="1197675" y="5277225"/>
              <a:ext cx="155300" cy="105900"/>
            </a:xfrm>
            <a:custGeom>
              <a:avLst/>
              <a:gdLst/>
              <a:ahLst/>
              <a:cxnLst/>
              <a:rect l="l" t="t" r="r" b="b"/>
              <a:pathLst>
                <a:path w="6212" h="4236" extrusionOk="0">
                  <a:moveTo>
                    <a:pt x="5042" y="1"/>
                  </a:moveTo>
                  <a:cubicBezTo>
                    <a:pt x="5042" y="1"/>
                    <a:pt x="1" y="82"/>
                    <a:pt x="404" y="4235"/>
                  </a:cubicBezTo>
                  <a:cubicBezTo>
                    <a:pt x="404" y="4235"/>
                    <a:pt x="2528" y="1808"/>
                    <a:pt x="5892" y="1808"/>
                  </a:cubicBezTo>
                  <a:cubicBezTo>
                    <a:pt x="5997" y="1808"/>
                    <a:pt x="6104" y="1811"/>
                    <a:pt x="6211" y="1816"/>
                  </a:cubicBezTo>
                  <a:lnTo>
                    <a:pt x="5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9"/>
            <p:cNvSpPr/>
            <p:nvPr/>
          </p:nvSpPr>
          <p:spPr>
            <a:xfrm>
              <a:off x="1253125" y="5294375"/>
              <a:ext cx="160350" cy="142175"/>
            </a:xfrm>
            <a:custGeom>
              <a:avLst/>
              <a:gdLst/>
              <a:ahLst/>
              <a:cxnLst/>
              <a:rect l="l" t="t" r="r" b="b"/>
              <a:pathLst>
                <a:path w="6414" h="5687" extrusionOk="0">
                  <a:moveTo>
                    <a:pt x="4679" y="0"/>
                  </a:moveTo>
                  <a:cubicBezTo>
                    <a:pt x="4679" y="0"/>
                    <a:pt x="1" y="2017"/>
                    <a:pt x="2017" y="5687"/>
                  </a:cubicBezTo>
                  <a:cubicBezTo>
                    <a:pt x="2017" y="5687"/>
                    <a:pt x="3146" y="2420"/>
                    <a:pt x="6413" y="1210"/>
                  </a:cubicBezTo>
                  <a:lnTo>
                    <a:pt x="46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9"/>
            <p:cNvSpPr/>
            <p:nvPr/>
          </p:nvSpPr>
          <p:spPr>
            <a:xfrm>
              <a:off x="1191625" y="4980825"/>
              <a:ext cx="872150" cy="452700"/>
            </a:xfrm>
            <a:custGeom>
              <a:avLst/>
              <a:gdLst/>
              <a:ahLst/>
              <a:cxnLst/>
              <a:rect l="l" t="t" r="r" b="b"/>
              <a:pathLst>
                <a:path w="34886" h="18108" extrusionOk="0">
                  <a:moveTo>
                    <a:pt x="17423" y="0"/>
                  </a:moveTo>
                  <a:cubicBezTo>
                    <a:pt x="17423" y="0"/>
                    <a:pt x="8066" y="282"/>
                    <a:pt x="4034" y="5646"/>
                  </a:cubicBezTo>
                  <a:cubicBezTo>
                    <a:pt x="1" y="10970"/>
                    <a:pt x="5243" y="18108"/>
                    <a:pt x="17423" y="18108"/>
                  </a:cubicBezTo>
                  <a:cubicBezTo>
                    <a:pt x="29642" y="18108"/>
                    <a:pt x="34885" y="10929"/>
                    <a:pt x="30852" y="5646"/>
                  </a:cubicBezTo>
                  <a:cubicBezTo>
                    <a:pt x="26819" y="282"/>
                    <a:pt x="17423" y="0"/>
                    <a:pt x="174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9"/>
            <p:cNvSpPr/>
            <p:nvPr/>
          </p:nvSpPr>
          <p:spPr>
            <a:xfrm>
              <a:off x="1845225" y="4983700"/>
              <a:ext cx="210800" cy="141625"/>
            </a:xfrm>
            <a:custGeom>
              <a:avLst/>
              <a:gdLst/>
              <a:ahLst/>
              <a:cxnLst/>
              <a:rect l="l" t="t" r="r" b="b"/>
              <a:pathLst>
                <a:path w="8432" h="5665" extrusionOk="0">
                  <a:moveTo>
                    <a:pt x="7388" y="1"/>
                  </a:moveTo>
                  <a:cubicBezTo>
                    <a:pt x="7162" y="1"/>
                    <a:pt x="6942" y="109"/>
                    <a:pt x="6805" y="369"/>
                  </a:cubicBezTo>
                  <a:cubicBezTo>
                    <a:pt x="5676" y="2506"/>
                    <a:pt x="3216" y="3716"/>
                    <a:pt x="917" y="4200"/>
                  </a:cubicBezTo>
                  <a:cubicBezTo>
                    <a:pt x="0" y="4353"/>
                    <a:pt x="314" y="5665"/>
                    <a:pt x="1173" y="5665"/>
                  </a:cubicBezTo>
                  <a:cubicBezTo>
                    <a:pt x="1221" y="5665"/>
                    <a:pt x="1270" y="5661"/>
                    <a:pt x="1321" y="5652"/>
                  </a:cubicBezTo>
                  <a:cubicBezTo>
                    <a:pt x="3982" y="5128"/>
                    <a:pt x="6805" y="3636"/>
                    <a:pt x="8096" y="1135"/>
                  </a:cubicBezTo>
                  <a:cubicBezTo>
                    <a:pt x="8431" y="549"/>
                    <a:pt x="7896" y="1"/>
                    <a:pt x="7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9"/>
            <p:cNvSpPr/>
            <p:nvPr/>
          </p:nvSpPr>
          <p:spPr>
            <a:xfrm>
              <a:off x="1967950" y="4806400"/>
              <a:ext cx="233950" cy="218000"/>
            </a:xfrm>
            <a:custGeom>
              <a:avLst/>
              <a:gdLst/>
              <a:ahLst/>
              <a:cxnLst/>
              <a:rect l="l" t="t" r="r" b="b"/>
              <a:pathLst>
                <a:path w="9358" h="8720" extrusionOk="0">
                  <a:moveTo>
                    <a:pt x="4357" y="0"/>
                  </a:moveTo>
                  <a:cubicBezTo>
                    <a:pt x="4357" y="0"/>
                    <a:pt x="1" y="887"/>
                    <a:pt x="283" y="4517"/>
                  </a:cubicBezTo>
                  <a:cubicBezTo>
                    <a:pt x="465" y="7244"/>
                    <a:pt x="2856" y="8719"/>
                    <a:pt x="5026" y="8719"/>
                  </a:cubicBezTo>
                  <a:cubicBezTo>
                    <a:pt x="5743" y="8719"/>
                    <a:pt x="6437" y="8558"/>
                    <a:pt x="7018" y="8227"/>
                  </a:cubicBezTo>
                  <a:cubicBezTo>
                    <a:pt x="9357" y="6896"/>
                    <a:pt x="8228" y="1130"/>
                    <a:pt x="8228" y="1129"/>
                  </a:cubicBezTo>
                  <a:lnTo>
                    <a:pt x="8228" y="1129"/>
                  </a:lnTo>
                  <a:lnTo>
                    <a:pt x="4961" y="3751"/>
                  </a:lnTo>
                  <a:lnTo>
                    <a:pt x="43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9"/>
            <p:cNvSpPr/>
            <p:nvPr/>
          </p:nvSpPr>
          <p:spPr>
            <a:xfrm>
              <a:off x="1199375" y="4983700"/>
              <a:ext cx="210800" cy="141625"/>
            </a:xfrm>
            <a:custGeom>
              <a:avLst/>
              <a:gdLst/>
              <a:ahLst/>
              <a:cxnLst/>
              <a:rect l="l" t="t" r="r" b="b"/>
              <a:pathLst>
                <a:path w="8432" h="5665" extrusionOk="0">
                  <a:moveTo>
                    <a:pt x="1044" y="1"/>
                  </a:moveTo>
                  <a:cubicBezTo>
                    <a:pt x="536" y="1"/>
                    <a:pt x="1" y="549"/>
                    <a:pt x="336" y="1135"/>
                  </a:cubicBezTo>
                  <a:cubicBezTo>
                    <a:pt x="1626" y="3636"/>
                    <a:pt x="4449" y="5128"/>
                    <a:pt x="7111" y="5652"/>
                  </a:cubicBezTo>
                  <a:cubicBezTo>
                    <a:pt x="7162" y="5661"/>
                    <a:pt x="7211" y="5665"/>
                    <a:pt x="7259" y="5665"/>
                  </a:cubicBezTo>
                  <a:cubicBezTo>
                    <a:pt x="8118" y="5665"/>
                    <a:pt x="8432" y="4353"/>
                    <a:pt x="7514" y="4200"/>
                  </a:cubicBezTo>
                  <a:cubicBezTo>
                    <a:pt x="5216" y="3716"/>
                    <a:pt x="2756" y="2506"/>
                    <a:pt x="1626" y="369"/>
                  </a:cubicBezTo>
                  <a:cubicBezTo>
                    <a:pt x="1490" y="109"/>
                    <a:pt x="1270" y="1"/>
                    <a:pt x="10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9"/>
            <p:cNvSpPr/>
            <p:nvPr/>
          </p:nvSpPr>
          <p:spPr>
            <a:xfrm>
              <a:off x="1053500" y="4806400"/>
              <a:ext cx="233925" cy="218000"/>
            </a:xfrm>
            <a:custGeom>
              <a:avLst/>
              <a:gdLst/>
              <a:ahLst/>
              <a:cxnLst/>
              <a:rect l="l" t="t" r="r" b="b"/>
              <a:pathLst>
                <a:path w="9357" h="8720" extrusionOk="0">
                  <a:moveTo>
                    <a:pt x="5001" y="0"/>
                  </a:moveTo>
                  <a:lnTo>
                    <a:pt x="4396" y="3751"/>
                  </a:lnTo>
                  <a:lnTo>
                    <a:pt x="1130" y="1129"/>
                  </a:lnTo>
                  <a:lnTo>
                    <a:pt x="1130" y="1129"/>
                  </a:lnTo>
                  <a:cubicBezTo>
                    <a:pt x="1130" y="1130"/>
                    <a:pt x="1" y="6896"/>
                    <a:pt x="2340" y="8227"/>
                  </a:cubicBezTo>
                  <a:cubicBezTo>
                    <a:pt x="2931" y="8558"/>
                    <a:pt x="3630" y="8719"/>
                    <a:pt x="4350" y="8719"/>
                  </a:cubicBezTo>
                  <a:cubicBezTo>
                    <a:pt x="6527" y="8719"/>
                    <a:pt x="8903" y="7244"/>
                    <a:pt x="9115" y="4517"/>
                  </a:cubicBezTo>
                  <a:cubicBezTo>
                    <a:pt x="9357" y="887"/>
                    <a:pt x="5001" y="0"/>
                    <a:pt x="5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9"/>
            <p:cNvSpPr/>
            <p:nvPr/>
          </p:nvSpPr>
          <p:spPr>
            <a:xfrm>
              <a:off x="1461200" y="4865625"/>
              <a:ext cx="93425" cy="224650"/>
            </a:xfrm>
            <a:custGeom>
              <a:avLst/>
              <a:gdLst/>
              <a:ahLst/>
              <a:cxnLst/>
              <a:rect l="l" t="t" r="r" b="b"/>
              <a:pathLst>
                <a:path w="3737" h="8986" extrusionOk="0">
                  <a:moveTo>
                    <a:pt x="1605" y="1"/>
                  </a:moveTo>
                  <a:cubicBezTo>
                    <a:pt x="853" y="1"/>
                    <a:pt x="1" y="651"/>
                    <a:pt x="147" y="1624"/>
                  </a:cubicBezTo>
                  <a:lnTo>
                    <a:pt x="1074" y="8036"/>
                  </a:lnTo>
                  <a:cubicBezTo>
                    <a:pt x="1171" y="8698"/>
                    <a:pt x="1630" y="8985"/>
                    <a:pt x="2133" y="8985"/>
                  </a:cubicBezTo>
                  <a:cubicBezTo>
                    <a:pt x="2886" y="8985"/>
                    <a:pt x="3736" y="8342"/>
                    <a:pt x="3615" y="7350"/>
                  </a:cubicBezTo>
                  <a:lnTo>
                    <a:pt x="2647" y="938"/>
                  </a:lnTo>
                  <a:cubicBezTo>
                    <a:pt x="2551" y="282"/>
                    <a:pt x="2100" y="1"/>
                    <a:pt x="1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9"/>
            <p:cNvSpPr/>
            <p:nvPr/>
          </p:nvSpPr>
          <p:spPr>
            <a:xfrm>
              <a:off x="1374125" y="4741875"/>
              <a:ext cx="226875" cy="225850"/>
            </a:xfrm>
            <a:custGeom>
              <a:avLst/>
              <a:gdLst/>
              <a:ahLst/>
              <a:cxnLst/>
              <a:rect l="l" t="t" r="r" b="b"/>
              <a:pathLst>
                <a:path w="9075" h="9034" extrusionOk="0">
                  <a:moveTo>
                    <a:pt x="4517" y="0"/>
                  </a:moveTo>
                  <a:cubicBezTo>
                    <a:pt x="2017" y="0"/>
                    <a:pt x="0" y="2017"/>
                    <a:pt x="0" y="4517"/>
                  </a:cubicBezTo>
                  <a:cubicBezTo>
                    <a:pt x="0" y="7017"/>
                    <a:pt x="2017" y="9034"/>
                    <a:pt x="4517" y="9034"/>
                  </a:cubicBezTo>
                  <a:cubicBezTo>
                    <a:pt x="7017" y="9034"/>
                    <a:pt x="9074" y="7017"/>
                    <a:pt x="9074" y="4517"/>
                  </a:cubicBezTo>
                  <a:cubicBezTo>
                    <a:pt x="9074" y="2017"/>
                    <a:pt x="7017" y="0"/>
                    <a:pt x="4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9"/>
            <p:cNvSpPr/>
            <p:nvPr/>
          </p:nvSpPr>
          <p:spPr>
            <a:xfrm>
              <a:off x="1406375" y="4773125"/>
              <a:ext cx="162350" cy="162350"/>
            </a:xfrm>
            <a:custGeom>
              <a:avLst/>
              <a:gdLst/>
              <a:ahLst/>
              <a:cxnLst/>
              <a:rect l="l" t="t" r="r" b="b"/>
              <a:pathLst>
                <a:path w="6494" h="6494" extrusionOk="0">
                  <a:moveTo>
                    <a:pt x="3227" y="0"/>
                  </a:moveTo>
                  <a:cubicBezTo>
                    <a:pt x="1453" y="0"/>
                    <a:pt x="1" y="1452"/>
                    <a:pt x="1" y="3267"/>
                  </a:cubicBezTo>
                  <a:cubicBezTo>
                    <a:pt x="1" y="5041"/>
                    <a:pt x="1453" y="6493"/>
                    <a:pt x="3227" y="6493"/>
                  </a:cubicBezTo>
                  <a:cubicBezTo>
                    <a:pt x="5042" y="6493"/>
                    <a:pt x="6494" y="5041"/>
                    <a:pt x="6494" y="3267"/>
                  </a:cubicBezTo>
                  <a:cubicBezTo>
                    <a:pt x="6494" y="1452"/>
                    <a:pt x="5042" y="0"/>
                    <a:pt x="3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9"/>
            <p:cNvSpPr/>
            <p:nvPr/>
          </p:nvSpPr>
          <p:spPr>
            <a:xfrm>
              <a:off x="1438650" y="4823200"/>
              <a:ext cx="98925" cy="60150"/>
            </a:xfrm>
            <a:custGeom>
              <a:avLst/>
              <a:gdLst/>
              <a:ahLst/>
              <a:cxnLst/>
              <a:rect l="l" t="t" r="r" b="b"/>
              <a:pathLst>
                <a:path w="3957" h="2406" extrusionOk="0">
                  <a:moveTo>
                    <a:pt x="2002" y="1"/>
                  </a:moveTo>
                  <a:cubicBezTo>
                    <a:pt x="1927" y="1"/>
                    <a:pt x="1851" y="5"/>
                    <a:pt x="1775" y="14"/>
                  </a:cubicBezTo>
                  <a:cubicBezTo>
                    <a:pt x="767" y="175"/>
                    <a:pt x="0" y="1103"/>
                    <a:pt x="121" y="2111"/>
                  </a:cubicBezTo>
                  <a:cubicBezTo>
                    <a:pt x="140" y="2313"/>
                    <a:pt x="283" y="2406"/>
                    <a:pt x="430" y="2406"/>
                  </a:cubicBezTo>
                  <a:cubicBezTo>
                    <a:pt x="607" y="2406"/>
                    <a:pt x="789" y="2272"/>
                    <a:pt x="767" y="2030"/>
                  </a:cubicBezTo>
                  <a:lnTo>
                    <a:pt x="767" y="2030"/>
                  </a:lnTo>
                  <a:lnTo>
                    <a:pt x="767" y="2071"/>
                  </a:lnTo>
                  <a:cubicBezTo>
                    <a:pt x="700" y="1184"/>
                    <a:pt x="1389" y="687"/>
                    <a:pt x="2063" y="687"/>
                  </a:cubicBezTo>
                  <a:cubicBezTo>
                    <a:pt x="2615" y="687"/>
                    <a:pt x="3158" y="1021"/>
                    <a:pt x="3267" y="1748"/>
                  </a:cubicBezTo>
                  <a:cubicBezTo>
                    <a:pt x="3303" y="1930"/>
                    <a:pt x="3454" y="2013"/>
                    <a:pt x="3602" y="2013"/>
                  </a:cubicBezTo>
                  <a:cubicBezTo>
                    <a:pt x="3782" y="2013"/>
                    <a:pt x="3957" y="1889"/>
                    <a:pt x="3912" y="1667"/>
                  </a:cubicBezTo>
                  <a:cubicBezTo>
                    <a:pt x="3763" y="695"/>
                    <a:pt x="2955" y="1"/>
                    <a:pt x="20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9"/>
            <p:cNvSpPr/>
            <p:nvPr/>
          </p:nvSpPr>
          <p:spPr>
            <a:xfrm>
              <a:off x="1693725" y="4865625"/>
              <a:ext cx="94425" cy="224650"/>
            </a:xfrm>
            <a:custGeom>
              <a:avLst/>
              <a:gdLst/>
              <a:ahLst/>
              <a:cxnLst/>
              <a:rect l="l" t="t" r="r" b="b"/>
              <a:pathLst>
                <a:path w="3777" h="8986" extrusionOk="0">
                  <a:moveTo>
                    <a:pt x="2172" y="1"/>
                  </a:moveTo>
                  <a:cubicBezTo>
                    <a:pt x="1677" y="1"/>
                    <a:pt x="1226" y="282"/>
                    <a:pt x="1130" y="938"/>
                  </a:cubicBezTo>
                  <a:lnTo>
                    <a:pt x="121" y="7350"/>
                  </a:lnTo>
                  <a:cubicBezTo>
                    <a:pt x="1" y="8342"/>
                    <a:pt x="851" y="8985"/>
                    <a:pt x="1604" y="8985"/>
                  </a:cubicBezTo>
                  <a:cubicBezTo>
                    <a:pt x="2106" y="8985"/>
                    <a:pt x="2565" y="8698"/>
                    <a:pt x="2662" y="8036"/>
                  </a:cubicBezTo>
                  <a:lnTo>
                    <a:pt x="3590" y="1624"/>
                  </a:lnTo>
                  <a:lnTo>
                    <a:pt x="3630" y="1624"/>
                  </a:lnTo>
                  <a:cubicBezTo>
                    <a:pt x="3776" y="651"/>
                    <a:pt x="2924" y="1"/>
                    <a:pt x="2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9"/>
            <p:cNvSpPr/>
            <p:nvPr/>
          </p:nvSpPr>
          <p:spPr>
            <a:xfrm>
              <a:off x="1648350" y="4741875"/>
              <a:ext cx="225875" cy="225850"/>
            </a:xfrm>
            <a:custGeom>
              <a:avLst/>
              <a:gdLst/>
              <a:ahLst/>
              <a:cxnLst/>
              <a:rect l="l" t="t" r="r" b="b"/>
              <a:pathLst>
                <a:path w="9035" h="9034" extrusionOk="0">
                  <a:moveTo>
                    <a:pt x="4518" y="0"/>
                  </a:moveTo>
                  <a:cubicBezTo>
                    <a:pt x="2017" y="0"/>
                    <a:pt x="1" y="2017"/>
                    <a:pt x="1" y="4517"/>
                  </a:cubicBezTo>
                  <a:cubicBezTo>
                    <a:pt x="1" y="7017"/>
                    <a:pt x="2017" y="9034"/>
                    <a:pt x="4518" y="9034"/>
                  </a:cubicBezTo>
                  <a:cubicBezTo>
                    <a:pt x="7018" y="9034"/>
                    <a:pt x="9034" y="7017"/>
                    <a:pt x="9034" y="4517"/>
                  </a:cubicBezTo>
                  <a:cubicBezTo>
                    <a:pt x="9034" y="2017"/>
                    <a:pt x="7018" y="0"/>
                    <a:pt x="45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9"/>
            <p:cNvSpPr/>
            <p:nvPr/>
          </p:nvSpPr>
          <p:spPr>
            <a:xfrm>
              <a:off x="1680625" y="4773125"/>
              <a:ext cx="162350" cy="162350"/>
            </a:xfrm>
            <a:custGeom>
              <a:avLst/>
              <a:gdLst/>
              <a:ahLst/>
              <a:cxnLst/>
              <a:rect l="l" t="t" r="r" b="b"/>
              <a:pathLst>
                <a:path w="6494" h="6494" extrusionOk="0">
                  <a:moveTo>
                    <a:pt x="3227" y="0"/>
                  </a:moveTo>
                  <a:cubicBezTo>
                    <a:pt x="1452" y="0"/>
                    <a:pt x="0" y="1452"/>
                    <a:pt x="0" y="3267"/>
                  </a:cubicBezTo>
                  <a:cubicBezTo>
                    <a:pt x="0" y="5041"/>
                    <a:pt x="1452" y="6493"/>
                    <a:pt x="3227" y="6493"/>
                  </a:cubicBezTo>
                  <a:cubicBezTo>
                    <a:pt x="5041" y="6493"/>
                    <a:pt x="6493" y="5041"/>
                    <a:pt x="6493" y="3267"/>
                  </a:cubicBezTo>
                  <a:cubicBezTo>
                    <a:pt x="6493" y="1452"/>
                    <a:pt x="5041" y="0"/>
                    <a:pt x="3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9"/>
            <p:cNvSpPr/>
            <p:nvPr/>
          </p:nvSpPr>
          <p:spPr>
            <a:xfrm>
              <a:off x="1711775" y="4823200"/>
              <a:ext cx="97925" cy="60425"/>
            </a:xfrm>
            <a:custGeom>
              <a:avLst/>
              <a:gdLst/>
              <a:ahLst/>
              <a:cxnLst/>
              <a:rect l="l" t="t" r="r" b="b"/>
              <a:pathLst>
                <a:path w="3917" h="2417" extrusionOk="0">
                  <a:moveTo>
                    <a:pt x="1954" y="1"/>
                  </a:moveTo>
                  <a:cubicBezTo>
                    <a:pt x="1002" y="1"/>
                    <a:pt x="194" y="695"/>
                    <a:pt x="45" y="1667"/>
                  </a:cubicBezTo>
                  <a:cubicBezTo>
                    <a:pt x="0" y="1889"/>
                    <a:pt x="175" y="2013"/>
                    <a:pt x="355" y="2013"/>
                  </a:cubicBezTo>
                  <a:cubicBezTo>
                    <a:pt x="503" y="2013"/>
                    <a:pt x="654" y="1930"/>
                    <a:pt x="690" y="1748"/>
                  </a:cubicBezTo>
                  <a:cubicBezTo>
                    <a:pt x="799" y="1021"/>
                    <a:pt x="1342" y="687"/>
                    <a:pt x="1891" y="687"/>
                  </a:cubicBezTo>
                  <a:cubicBezTo>
                    <a:pt x="2560" y="687"/>
                    <a:pt x="3239" y="1184"/>
                    <a:pt x="3150" y="2071"/>
                  </a:cubicBezTo>
                  <a:cubicBezTo>
                    <a:pt x="3150" y="2292"/>
                    <a:pt x="3345" y="2416"/>
                    <a:pt x="3520" y="2416"/>
                  </a:cubicBezTo>
                  <a:cubicBezTo>
                    <a:pt x="3664" y="2416"/>
                    <a:pt x="3795" y="2333"/>
                    <a:pt x="3795" y="2151"/>
                  </a:cubicBezTo>
                  <a:cubicBezTo>
                    <a:pt x="3916" y="1103"/>
                    <a:pt x="3190" y="175"/>
                    <a:pt x="2182" y="14"/>
                  </a:cubicBezTo>
                  <a:cubicBezTo>
                    <a:pt x="2106" y="5"/>
                    <a:pt x="2030" y="1"/>
                    <a:pt x="1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9"/>
            <p:cNvSpPr/>
            <p:nvPr/>
          </p:nvSpPr>
          <p:spPr>
            <a:xfrm>
              <a:off x="1578800" y="5019375"/>
              <a:ext cx="97325" cy="55875"/>
            </a:xfrm>
            <a:custGeom>
              <a:avLst/>
              <a:gdLst/>
              <a:ahLst/>
              <a:cxnLst/>
              <a:rect l="l" t="t" r="r" b="b"/>
              <a:pathLst>
                <a:path w="3893" h="2235" extrusionOk="0">
                  <a:moveTo>
                    <a:pt x="3609" y="1"/>
                  </a:moveTo>
                  <a:cubicBezTo>
                    <a:pt x="3478" y="1"/>
                    <a:pt x="3347" y="91"/>
                    <a:pt x="3347" y="273"/>
                  </a:cubicBezTo>
                  <a:cubicBezTo>
                    <a:pt x="3327" y="1170"/>
                    <a:pt x="2647" y="1624"/>
                    <a:pt x="1963" y="1624"/>
                  </a:cubicBezTo>
                  <a:cubicBezTo>
                    <a:pt x="1295" y="1624"/>
                    <a:pt x="624" y="1190"/>
                    <a:pt x="565" y="313"/>
                  </a:cubicBezTo>
                  <a:lnTo>
                    <a:pt x="524" y="354"/>
                  </a:lnTo>
                  <a:cubicBezTo>
                    <a:pt x="524" y="177"/>
                    <a:pt x="401" y="96"/>
                    <a:pt x="274" y="96"/>
                  </a:cubicBezTo>
                  <a:cubicBezTo>
                    <a:pt x="139" y="96"/>
                    <a:pt x="0" y="188"/>
                    <a:pt x="0" y="354"/>
                  </a:cubicBezTo>
                  <a:cubicBezTo>
                    <a:pt x="40" y="1619"/>
                    <a:pt x="980" y="2235"/>
                    <a:pt x="1924" y="2235"/>
                  </a:cubicBezTo>
                  <a:cubicBezTo>
                    <a:pt x="2906" y="2235"/>
                    <a:pt x="3892" y="1568"/>
                    <a:pt x="3872" y="273"/>
                  </a:cubicBezTo>
                  <a:cubicBezTo>
                    <a:pt x="3872" y="91"/>
                    <a:pt x="3741" y="1"/>
                    <a:pt x="3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9"/>
            <p:cNvSpPr/>
            <p:nvPr/>
          </p:nvSpPr>
          <p:spPr>
            <a:xfrm>
              <a:off x="1191625" y="5121975"/>
              <a:ext cx="689650" cy="311550"/>
            </a:xfrm>
            <a:custGeom>
              <a:avLst/>
              <a:gdLst/>
              <a:ahLst/>
              <a:cxnLst/>
              <a:rect l="l" t="t" r="r" b="b"/>
              <a:pathLst>
                <a:path w="27586" h="12462" extrusionOk="0">
                  <a:moveTo>
                    <a:pt x="4034" y="0"/>
                  </a:moveTo>
                  <a:lnTo>
                    <a:pt x="4034" y="0"/>
                  </a:lnTo>
                  <a:cubicBezTo>
                    <a:pt x="1" y="5283"/>
                    <a:pt x="5243" y="12462"/>
                    <a:pt x="17463" y="12462"/>
                  </a:cubicBezTo>
                  <a:cubicBezTo>
                    <a:pt x="21738" y="12462"/>
                    <a:pt x="25126" y="11575"/>
                    <a:pt x="27586" y="10203"/>
                  </a:cubicBezTo>
                  <a:lnTo>
                    <a:pt x="27586" y="10203"/>
                  </a:lnTo>
                  <a:cubicBezTo>
                    <a:pt x="24677" y="10696"/>
                    <a:pt x="22128" y="10911"/>
                    <a:pt x="19893" y="10911"/>
                  </a:cubicBezTo>
                  <a:cubicBezTo>
                    <a:pt x="4003" y="10911"/>
                    <a:pt x="4034" y="0"/>
                    <a:pt x="4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2" name="Google Shape;2392;p59"/>
          <p:cNvGrpSpPr/>
          <p:nvPr/>
        </p:nvGrpSpPr>
        <p:grpSpPr>
          <a:xfrm>
            <a:off x="1223682" y="1170441"/>
            <a:ext cx="884938" cy="1275527"/>
            <a:chOff x="913350" y="238025"/>
            <a:chExt cx="1434725" cy="2067975"/>
          </a:xfrm>
        </p:grpSpPr>
        <p:sp>
          <p:nvSpPr>
            <p:cNvPr id="2393" name="Google Shape;2393;p59"/>
            <p:cNvSpPr/>
            <p:nvPr/>
          </p:nvSpPr>
          <p:spPr>
            <a:xfrm>
              <a:off x="2198850" y="1127375"/>
              <a:ext cx="149225" cy="283250"/>
            </a:xfrm>
            <a:custGeom>
              <a:avLst/>
              <a:gdLst/>
              <a:ahLst/>
              <a:cxnLst/>
              <a:rect l="l" t="t" r="r" b="b"/>
              <a:pathLst>
                <a:path w="5969" h="11330" extrusionOk="0">
                  <a:moveTo>
                    <a:pt x="2864" y="0"/>
                  </a:moveTo>
                  <a:lnTo>
                    <a:pt x="2864" y="0"/>
                  </a:lnTo>
                  <a:cubicBezTo>
                    <a:pt x="0" y="2218"/>
                    <a:pt x="202" y="11131"/>
                    <a:pt x="202" y="11131"/>
                  </a:cubicBezTo>
                  <a:cubicBezTo>
                    <a:pt x="805" y="11269"/>
                    <a:pt x="1348" y="11329"/>
                    <a:pt x="1836" y="11329"/>
                  </a:cubicBezTo>
                  <a:cubicBezTo>
                    <a:pt x="5200" y="11329"/>
                    <a:pt x="5969" y="8469"/>
                    <a:pt x="5969" y="8469"/>
                  </a:cubicBezTo>
                  <a:cubicBezTo>
                    <a:pt x="2339" y="8389"/>
                    <a:pt x="2864" y="1"/>
                    <a:pt x="2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9"/>
            <p:cNvSpPr/>
            <p:nvPr/>
          </p:nvSpPr>
          <p:spPr>
            <a:xfrm>
              <a:off x="913350" y="536625"/>
              <a:ext cx="1414575" cy="1769375"/>
            </a:xfrm>
            <a:custGeom>
              <a:avLst/>
              <a:gdLst/>
              <a:ahLst/>
              <a:cxnLst/>
              <a:rect l="l" t="t" r="r" b="b"/>
              <a:pathLst>
                <a:path w="56583" h="70775" extrusionOk="0">
                  <a:moveTo>
                    <a:pt x="32422" y="0"/>
                  </a:moveTo>
                  <a:cubicBezTo>
                    <a:pt x="23448" y="0"/>
                    <a:pt x="15194" y="5603"/>
                    <a:pt x="13350" y="13064"/>
                  </a:cubicBezTo>
                  <a:cubicBezTo>
                    <a:pt x="10688" y="23832"/>
                    <a:pt x="16455" y="37141"/>
                    <a:pt x="17342" y="45045"/>
                  </a:cubicBezTo>
                  <a:cubicBezTo>
                    <a:pt x="18270" y="52990"/>
                    <a:pt x="9277" y="57628"/>
                    <a:pt x="9277" y="57628"/>
                  </a:cubicBezTo>
                  <a:cubicBezTo>
                    <a:pt x="7641" y="55447"/>
                    <a:pt x="5198" y="54923"/>
                    <a:pt x="3230" y="54923"/>
                  </a:cubicBezTo>
                  <a:cubicBezTo>
                    <a:pt x="1413" y="54923"/>
                    <a:pt x="1" y="55369"/>
                    <a:pt x="1" y="55369"/>
                  </a:cubicBezTo>
                  <a:cubicBezTo>
                    <a:pt x="2259" y="60612"/>
                    <a:pt x="7663" y="60612"/>
                    <a:pt x="7663" y="60612"/>
                  </a:cubicBezTo>
                  <a:cubicBezTo>
                    <a:pt x="1977" y="65250"/>
                    <a:pt x="5849" y="70775"/>
                    <a:pt x="5849" y="70775"/>
                  </a:cubicBezTo>
                  <a:cubicBezTo>
                    <a:pt x="13793" y="65532"/>
                    <a:pt x="11535" y="60894"/>
                    <a:pt x="11535" y="60894"/>
                  </a:cubicBezTo>
                  <a:lnTo>
                    <a:pt x="11535" y="60894"/>
                  </a:lnTo>
                  <a:cubicBezTo>
                    <a:pt x="12071" y="60917"/>
                    <a:pt x="12604" y="60927"/>
                    <a:pt x="13133" y="60927"/>
                  </a:cubicBezTo>
                  <a:cubicBezTo>
                    <a:pt x="30900" y="60927"/>
                    <a:pt x="44459" y="48636"/>
                    <a:pt x="50412" y="37866"/>
                  </a:cubicBezTo>
                  <a:cubicBezTo>
                    <a:pt x="56542" y="26816"/>
                    <a:pt x="56582" y="11854"/>
                    <a:pt x="44282" y="3627"/>
                  </a:cubicBezTo>
                  <a:cubicBezTo>
                    <a:pt x="40517" y="1101"/>
                    <a:pt x="36399" y="0"/>
                    <a:pt x="324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9"/>
            <p:cNvSpPr/>
            <p:nvPr/>
          </p:nvSpPr>
          <p:spPr>
            <a:xfrm>
              <a:off x="1380175" y="1228450"/>
              <a:ext cx="840275" cy="821475"/>
            </a:xfrm>
            <a:custGeom>
              <a:avLst/>
              <a:gdLst/>
              <a:ahLst/>
              <a:cxnLst/>
              <a:rect l="l" t="t" r="r" b="b"/>
              <a:pathLst>
                <a:path w="33611" h="32859" extrusionOk="0">
                  <a:moveTo>
                    <a:pt x="27638" y="0"/>
                  </a:moveTo>
                  <a:cubicBezTo>
                    <a:pt x="26895" y="0"/>
                    <a:pt x="26049" y="121"/>
                    <a:pt x="25085" y="393"/>
                  </a:cubicBezTo>
                  <a:cubicBezTo>
                    <a:pt x="14115" y="3458"/>
                    <a:pt x="10889" y="28261"/>
                    <a:pt x="0" y="32858"/>
                  </a:cubicBezTo>
                  <a:lnTo>
                    <a:pt x="0" y="32858"/>
                  </a:lnTo>
                  <a:cubicBezTo>
                    <a:pt x="15043" y="30640"/>
                    <a:pt x="26416" y="19792"/>
                    <a:pt x="31739" y="10193"/>
                  </a:cubicBezTo>
                  <a:cubicBezTo>
                    <a:pt x="32142" y="9427"/>
                    <a:pt x="32546" y="8661"/>
                    <a:pt x="32909" y="7895"/>
                  </a:cubicBezTo>
                  <a:cubicBezTo>
                    <a:pt x="32909" y="7823"/>
                    <a:pt x="33610" y="0"/>
                    <a:pt x="27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9"/>
            <p:cNvSpPr/>
            <p:nvPr/>
          </p:nvSpPr>
          <p:spPr>
            <a:xfrm>
              <a:off x="1624975" y="973350"/>
              <a:ext cx="175225" cy="83600"/>
            </a:xfrm>
            <a:custGeom>
              <a:avLst/>
              <a:gdLst/>
              <a:ahLst/>
              <a:cxnLst/>
              <a:rect l="l" t="t" r="r" b="b"/>
              <a:pathLst>
                <a:path w="7009" h="3344" extrusionOk="0">
                  <a:moveTo>
                    <a:pt x="6688" y="1"/>
                  </a:moveTo>
                  <a:cubicBezTo>
                    <a:pt x="6562" y="1"/>
                    <a:pt x="6441" y="92"/>
                    <a:pt x="6420" y="273"/>
                  </a:cubicBezTo>
                  <a:cubicBezTo>
                    <a:pt x="6445" y="1791"/>
                    <a:pt x="4583" y="2791"/>
                    <a:pt x="2951" y="2791"/>
                  </a:cubicBezTo>
                  <a:cubicBezTo>
                    <a:pt x="1852" y="2791"/>
                    <a:pt x="857" y="2337"/>
                    <a:pt x="613" y="1281"/>
                  </a:cubicBezTo>
                  <a:cubicBezTo>
                    <a:pt x="564" y="1135"/>
                    <a:pt x="451" y="1074"/>
                    <a:pt x="337" y="1074"/>
                  </a:cubicBezTo>
                  <a:cubicBezTo>
                    <a:pt x="168" y="1074"/>
                    <a:pt x="0" y="1210"/>
                    <a:pt x="48" y="1402"/>
                  </a:cubicBezTo>
                  <a:lnTo>
                    <a:pt x="48" y="1443"/>
                  </a:lnTo>
                  <a:cubicBezTo>
                    <a:pt x="379" y="2767"/>
                    <a:pt x="1613" y="3344"/>
                    <a:pt x="2951" y="3344"/>
                  </a:cubicBezTo>
                  <a:cubicBezTo>
                    <a:pt x="4873" y="3344"/>
                    <a:pt x="7009" y="2152"/>
                    <a:pt x="6985" y="273"/>
                  </a:cubicBezTo>
                  <a:cubicBezTo>
                    <a:pt x="6945" y="92"/>
                    <a:pt x="6814" y="1"/>
                    <a:pt x="6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9"/>
            <p:cNvSpPr/>
            <p:nvPr/>
          </p:nvSpPr>
          <p:spPr>
            <a:xfrm>
              <a:off x="1971775" y="889425"/>
              <a:ext cx="174850" cy="83275"/>
            </a:xfrm>
            <a:custGeom>
              <a:avLst/>
              <a:gdLst/>
              <a:ahLst/>
              <a:cxnLst/>
              <a:rect l="l" t="t" r="r" b="b"/>
              <a:pathLst>
                <a:path w="6994" h="3331" extrusionOk="0">
                  <a:moveTo>
                    <a:pt x="6664" y="1"/>
                  </a:moveTo>
                  <a:cubicBezTo>
                    <a:pt x="6533" y="1"/>
                    <a:pt x="6401" y="81"/>
                    <a:pt x="6381" y="243"/>
                  </a:cubicBezTo>
                  <a:cubicBezTo>
                    <a:pt x="6429" y="1781"/>
                    <a:pt x="4586" y="2789"/>
                    <a:pt x="2953" y="2789"/>
                  </a:cubicBezTo>
                  <a:cubicBezTo>
                    <a:pt x="1846" y="2789"/>
                    <a:pt x="835" y="2326"/>
                    <a:pt x="574" y="1251"/>
                  </a:cubicBezTo>
                  <a:cubicBezTo>
                    <a:pt x="542" y="1108"/>
                    <a:pt x="442" y="1046"/>
                    <a:pt x="336" y="1046"/>
                  </a:cubicBezTo>
                  <a:cubicBezTo>
                    <a:pt x="174" y="1046"/>
                    <a:pt x="1" y="1192"/>
                    <a:pt x="50" y="1412"/>
                  </a:cubicBezTo>
                  <a:cubicBezTo>
                    <a:pt x="363" y="2750"/>
                    <a:pt x="1590" y="3330"/>
                    <a:pt x="2924" y="3330"/>
                  </a:cubicBezTo>
                  <a:cubicBezTo>
                    <a:pt x="4848" y="3330"/>
                    <a:pt x="6994" y="2124"/>
                    <a:pt x="6946" y="243"/>
                  </a:cubicBezTo>
                  <a:cubicBezTo>
                    <a:pt x="6926" y="81"/>
                    <a:pt x="6795" y="1"/>
                    <a:pt x="6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9"/>
            <p:cNvSpPr/>
            <p:nvPr/>
          </p:nvSpPr>
          <p:spPr>
            <a:xfrm>
              <a:off x="1887750" y="1023175"/>
              <a:ext cx="89300" cy="55200"/>
            </a:xfrm>
            <a:custGeom>
              <a:avLst/>
              <a:gdLst/>
              <a:ahLst/>
              <a:cxnLst/>
              <a:rect l="l" t="t" r="r" b="b"/>
              <a:pathLst>
                <a:path w="3572" h="2208" extrusionOk="0">
                  <a:moveTo>
                    <a:pt x="3190" y="0"/>
                  </a:moveTo>
                  <a:cubicBezTo>
                    <a:pt x="3051" y="0"/>
                    <a:pt x="2904" y="95"/>
                    <a:pt x="2927" y="256"/>
                  </a:cubicBezTo>
                  <a:cubicBezTo>
                    <a:pt x="3110" y="1198"/>
                    <a:pt x="2391" y="1748"/>
                    <a:pt x="1686" y="1748"/>
                  </a:cubicBezTo>
                  <a:cubicBezTo>
                    <a:pt x="1153" y="1748"/>
                    <a:pt x="628" y="1434"/>
                    <a:pt x="507" y="740"/>
                  </a:cubicBezTo>
                  <a:cubicBezTo>
                    <a:pt x="472" y="619"/>
                    <a:pt x="370" y="565"/>
                    <a:pt x="269" y="565"/>
                  </a:cubicBezTo>
                  <a:cubicBezTo>
                    <a:pt x="134" y="565"/>
                    <a:pt x="0" y="660"/>
                    <a:pt x="23" y="821"/>
                  </a:cubicBezTo>
                  <a:cubicBezTo>
                    <a:pt x="207" y="1632"/>
                    <a:pt x="965" y="2208"/>
                    <a:pt x="1772" y="2208"/>
                  </a:cubicBezTo>
                  <a:cubicBezTo>
                    <a:pt x="1847" y="2208"/>
                    <a:pt x="1923" y="2202"/>
                    <a:pt x="1999" y="2192"/>
                  </a:cubicBezTo>
                  <a:cubicBezTo>
                    <a:pt x="2927" y="1990"/>
                    <a:pt x="3572" y="1103"/>
                    <a:pt x="3411" y="176"/>
                  </a:cubicBezTo>
                  <a:cubicBezTo>
                    <a:pt x="3393" y="54"/>
                    <a:pt x="3294" y="0"/>
                    <a:pt x="3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9"/>
            <p:cNvSpPr/>
            <p:nvPr/>
          </p:nvSpPr>
          <p:spPr>
            <a:xfrm>
              <a:off x="1556600" y="1056800"/>
              <a:ext cx="142200" cy="142175"/>
            </a:xfrm>
            <a:custGeom>
              <a:avLst/>
              <a:gdLst/>
              <a:ahLst/>
              <a:cxnLst/>
              <a:rect l="l" t="t" r="r" b="b"/>
              <a:pathLst>
                <a:path w="5688" h="5687" extrusionOk="0">
                  <a:moveTo>
                    <a:pt x="2824" y="0"/>
                  </a:moveTo>
                  <a:cubicBezTo>
                    <a:pt x="1291" y="0"/>
                    <a:pt x="1" y="1291"/>
                    <a:pt x="1" y="2823"/>
                  </a:cubicBezTo>
                  <a:cubicBezTo>
                    <a:pt x="1" y="4396"/>
                    <a:pt x="1291" y="5687"/>
                    <a:pt x="2824" y="5687"/>
                  </a:cubicBezTo>
                  <a:cubicBezTo>
                    <a:pt x="4397" y="5687"/>
                    <a:pt x="5687" y="4396"/>
                    <a:pt x="5687" y="2823"/>
                  </a:cubicBezTo>
                  <a:cubicBezTo>
                    <a:pt x="5687" y="1291"/>
                    <a:pt x="4397" y="0"/>
                    <a:pt x="28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9"/>
            <p:cNvSpPr/>
            <p:nvPr/>
          </p:nvSpPr>
          <p:spPr>
            <a:xfrm>
              <a:off x="2112150" y="929750"/>
              <a:ext cx="141175" cy="142200"/>
            </a:xfrm>
            <a:custGeom>
              <a:avLst/>
              <a:gdLst/>
              <a:ahLst/>
              <a:cxnLst/>
              <a:rect l="l" t="t" r="r" b="b"/>
              <a:pathLst>
                <a:path w="5647" h="5688" extrusionOk="0">
                  <a:moveTo>
                    <a:pt x="2823" y="1"/>
                  </a:moveTo>
                  <a:cubicBezTo>
                    <a:pt x="1250" y="1"/>
                    <a:pt x="0" y="1291"/>
                    <a:pt x="0" y="2864"/>
                  </a:cubicBezTo>
                  <a:cubicBezTo>
                    <a:pt x="0" y="4397"/>
                    <a:pt x="1250" y="5687"/>
                    <a:pt x="2823" y="5687"/>
                  </a:cubicBezTo>
                  <a:cubicBezTo>
                    <a:pt x="4396" y="5687"/>
                    <a:pt x="5646" y="4397"/>
                    <a:pt x="5646" y="2864"/>
                  </a:cubicBezTo>
                  <a:cubicBezTo>
                    <a:pt x="5646" y="1291"/>
                    <a:pt x="4396" y="1"/>
                    <a:pt x="2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9"/>
            <p:cNvSpPr/>
            <p:nvPr/>
          </p:nvSpPr>
          <p:spPr>
            <a:xfrm>
              <a:off x="1175500" y="1359250"/>
              <a:ext cx="381125" cy="306425"/>
            </a:xfrm>
            <a:custGeom>
              <a:avLst/>
              <a:gdLst/>
              <a:ahLst/>
              <a:cxnLst/>
              <a:rect l="l" t="t" r="r" b="b"/>
              <a:pathLst>
                <a:path w="15245" h="12257" extrusionOk="0">
                  <a:moveTo>
                    <a:pt x="9195" y="1"/>
                  </a:moveTo>
                  <a:cubicBezTo>
                    <a:pt x="9195" y="1"/>
                    <a:pt x="5606" y="6171"/>
                    <a:pt x="0" y="8510"/>
                  </a:cubicBezTo>
                  <a:cubicBezTo>
                    <a:pt x="0" y="8510"/>
                    <a:pt x="1631" y="12257"/>
                    <a:pt x="6148" y="12257"/>
                  </a:cubicBezTo>
                  <a:cubicBezTo>
                    <a:pt x="8407" y="12257"/>
                    <a:pt x="11387" y="11320"/>
                    <a:pt x="15245" y="8510"/>
                  </a:cubicBezTo>
                  <a:cubicBezTo>
                    <a:pt x="15245" y="8510"/>
                    <a:pt x="14680" y="1977"/>
                    <a:pt x="9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9"/>
            <p:cNvSpPr/>
            <p:nvPr/>
          </p:nvSpPr>
          <p:spPr>
            <a:xfrm>
              <a:off x="1339250" y="395425"/>
              <a:ext cx="171400" cy="141150"/>
            </a:xfrm>
            <a:custGeom>
              <a:avLst/>
              <a:gdLst/>
              <a:ahLst/>
              <a:cxnLst/>
              <a:rect l="l" t="t" r="r" b="b"/>
              <a:pathLst>
                <a:path w="6856" h="5646" extrusionOk="0">
                  <a:moveTo>
                    <a:pt x="2361" y="0"/>
                  </a:moveTo>
                  <a:cubicBezTo>
                    <a:pt x="1836" y="0"/>
                    <a:pt x="1366" y="211"/>
                    <a:pt x="1032" y="685"/>
                  </a:cubicBezTo>
                  <a:cubicBezTo>
                    <a:pt x="1" y="2137"/>
                    <a:pt x="1503" y="3806"/>
                    <a:pt x="3310" y="3806"/>
                  </a:cubicBezTo>
                  <a:cubicBezTo>
                    <a:pt x="3410" y="3806"/>
                    <a:pt x="3512" y="3801"/>
                    <a:pt x="3613" y="3790"/>
                  </a:cubicBezTo>
                  <a:cubicBezTo>
                    <a:pt x="3728" y="3776"/>
                    <a:pt x="3842" y="3769"/>
                    <a:pt x="3955" y="3769"/>
                  </a:cubicBezTo>
                  <a:cubicBezTo>
                    <a:pt x="5112" y="3769"/>
                    <a:pt x="6146" y="4506"/>
                    <a:pt x="6477" y="5645"/>
                  </a:cubicBezTo>
                  <a:cubicBezTo>
                    <a:pt x="6855" y="2712"/>
                    <a:pt x="4248" y="0"/>
                    <a:pt x="2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9"/>
            <p:cNvSpPr/>
            <p:nvPr/>
          </p:nvSpPr>
          <p:spPr>
            <a:xfrm>
              <a:off x="1445575" y="260025"/>
              <a:ext cx="123150" cy="184800"/>
            </a:xfrm>
            <a:custGeom>
              <a:avLst/>
              <a:gdLst/>
              <a:ahLst/>
              <a:cxnLst/>
              <a:rect l="l" t="t" r="r" b="b"/>
              <a:pathLst>
                <a:path w="4926" h="7392" extrusionOk="0">
                  <a:moveTo>
                    <a:pt x="2716" y="1"/>
                  </a:moveTo>
                  <a:cubicBezTo>
                    <a:pt x="234" y="1"/>
                    <a:pt x="1" y="5307"/>
                    <a:pt x="2990" y="7391"/>
                  </a:cubicBezTo>
                  <a:cubicBezTo>
                    <a:pt x="2345" y="6262"/>
                    <a:pt x="2546" y="4851"/>
                    <a:pt x="3514" y="4004"/>
                  </a:cubicBezTo>
                  <a:cubicBezTo>
                    <a:pt x="4926" y="2673"/>
                    <a:pt x="4764" y="213"/>
                    <a:pt x="2909" y="11"/>
                  </a:cubicBezTo>
                  <a:cubicBezTo>
                    <a:pt x="2843" y="4"/>
                    <a:pt x="2779" y="1"/>
                    <a:pt x="2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9"/>
            <p:cNvSpPr/>
            <p:nvPr/>
          </p:nvSpPr>
          <p:spPr>
            <a:xfrm>
              <a:off x="1294650" y="238025"/>
              <a:ext cx="147050" cy="122725"/>
            </a:xfrm>
            <a:custGeom>
              <a:avLst/>
              <a:gdLst/>
              <a:ahLst/>
              <a:cxnLst/>
              <a:rect l="l" t="t" r="r" b="b"/>
              <a:pathLst>
                <a:path w="5882" h="4909" extrusionOk="0">
                  <a:moveTo>
                    <a:pt x="2638" y="1"/>
                  </a:moveTo>
                  <a:cubicBezTo>
                    <a:pt x="2366" y="1"/>
                    <a:pt x="2083" y="88"/>
                    <a:pt x="1808" y="286"/>
                  </a:cubicBezTo>
                  <a:cubicBezTo>
                    <a:pt x="0" y="1479"/>
                    <a:pt x="2484" y="4909"/>
                    <a:pt x="5447" y="4909"/>
                  </a:cubicBezTo>
                  <a:cubicBezTo>
                    <a:pt x="5591" y="4909"/>
                    <a:pt x="5736" y="4901"/>
                    <a:pt x="5881" y="4884"/>
                  </a:cubicBezTo>
                  <a:cubicBezTo>
                    <a:pt x="4833" y="4561"/>
                    <a:pt x="4228" y="3553"/>
                    <a:pt x="4349" y="2464"/>
                  </a:cubicBezTo>
                  <a:cubicBezTo>
                    <a:pt x="4507" y="1195"/>
                    <a:pt x="3643" y="1"/>
                    <a:pt x="2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9"/>
            <p:cNvSpPr/>
            <p:nvPr/>
          </p:nvSpPr>
          <p:spPr>
            <a:xfrm>
              <a:off x="1498125" y="583600"/>
              <a:ext cx="98825" cy="48075"/>
            </a:xfrm>
            <a:custGeom>
              <a:avLst/>
              <a:gdLst/>
              <a:ahLst/>
              <a:cxnLst/>
              <a:rect l="l" t="t" r="r" b="b"/>
              <a:pathLst>
                <a:path w="3953" h="1923" extrusionOk="0">
                  <a:moveTo>
                    <a:pt x="3223" y="0"/>
                  </a:moveTo>
                  <a:cubicBezTo>
                    <a:pt x="2830" y="0"/>
                    <a:pt x="2295" y="112"/>
                    <a:pt x="1735" y="337"/>
                  </a:cubicBezTo>
                  <a:cubicBezTo>
                    <a:pt x="727" y="740"/>
                    <a:pt x="1" y="1345"/>
                    <a:pt x="122" y="1708"/>
                  </a:cubicBezTo>
                  <a:cubicBezTo>
                    <a:pt x="193" y="1851"/>
                    <a:pt x="416" y="1923"/>
                    <a:pt x="731" y="1923"/>
                  </a:cubicBezTo>
                  <a:cubicBezTo>
                    <a:pt x="1123" y="1923"/>
                    <a:pt x="1659" y="1811"/>
                    <a:pt x="2219" y="1587"/>
                  </a:cubicBezTo>
                  <a:cubicBezTo>
                    <a:pt x="3227" y="1183"/>
                    <a:pt x="3953" y="578"/>
                    <a:pt x="3832" y="216"/>
                  </a:cubicBezTo>
                  <a:cubicBezTo>
                    <a:pt x="3760" y="72"/>
                    <a:pt x="3537" y="0"/>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6" name="Google Shape;2406;p59"/>
          <p:cNvSpPr/>
          <p:nvPr/>
        </p:nvSpPr>
        <p:spPr>
          <a:xfrm>
            <a:off x="3159474" y="2153328"/>
            <a:ext cx="6230" cy="5705"/>
          </a:xfrm>
          <a:custGeom>
            <a:avLst/>
            <a:gdLst/>
            <a:ahLst/>
            <a:cxnLst/>
            <a:rect l="l" t="t" r="r" b="b"/>
            <a:pathLst>
              <a:path w="404" h="370" extrusionOk="0">
                <a:moveTo>
                  <a:pt x="217" y="0"/>
                </a:moveTo>
                <a:cubicBezTo>
                  <a:pt x="172" y="0"/>
                  <a:pt x="121" y="21"/>
                  <a:pt x="81" y="61"/>
                </a:cubicBezTo>
                <a:cubicBezTo>
                  <a:pt x="0" y="101"/>
                  <a:pt x="0" y="222"/>
                  <a:pt x="41" y="303"/>
                </a:cubicBezTo>
                <a:cubicBezTo>
                  <a:pt x="88" y="350"/>
                  <a:pt x="149" y="370"/>
                  <a:pt x="208" y="370"/>
                </a:cubicBezTo>
                <a:cubicBezTo>
                  <a:pt x="249" y="370"/>
                  <a:pt x="290" y="360"/>
                  <a:pt x="323" y="343"/>
                </a:cubicBezTo>
                <a:cubicBezTo>
                  <a:pt x="363" y="263"/>
                  <a:pt x="404" y="142"/>
                  <a:pt x="323" y="61"/>
                </a:cubicBezTo>
                <a:cubicBezTo>
                  <a:pt x="303" y="21"/>
                  <a:pt x="263" y="0"/>
                  <a:pt x="217" y="0"/>
                </a:cubicBezTo>
                <a:close/>
              </a:path>
            </a:pathLst>
          </a:custGeom>
          <a:solidFill>
            <a:srgbClr val="FFB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9"/>
          <p:cNvSpPr/>
          <p:nvPr/>
        </p:nvSpPr>
        <p:spPr>
          <a:xfrm>
            <a:off x="3149527" y="2162504"/>
            <a:ext cx="4981" cy="4626"/>
          </a:xfrm>
          <a:custGeom>
            <a:avLst/>
            <a:gdLst/>
            <a:ahLst/>
            <a:cxnLst/>
            <a:rect l="l" t="t" r="r" b="b"/>
            <a:pathLst>
              <a:path w="323" h="300" extrusionOk="0">
                <a:moveTo>
                  <a:pt x="197" y="0"/>
                </a:moveTo>
                <a:cubicBezTo>
                  <a:pt x="162" y="0"/>
                  <a:pt x="121" y="10"/>
                  <a:pt x="81" y="31"/>
                </a:cubicBezTo>
                <a:cubicBezTo>
                  <a:pt x="41" y="71"/>
                  <a:pt x="0" y="152"/>
                  <a:pt x="81" y="232"/>
                </a:cubicBezTo>
                <a:cubicBezTo>
                  <a:pt x="104" y="279"/>
                  <a:pt x="142" y="299"/>
                  <a:pt x="185" y="299"/>
                </a:cubicBezTo>
                <a:cubicBezTo>
                  <a:pt x="216" y="299"/>
                  <a:pt x="249" y="289"/>
                  <a:pt x="282" y="273"/>
                </a:cubicBezTo>
                <a:cubicBezTo>
                  <a:pt x="323" y="192"/>
                  <a:pt x="323" y="111"/>
                  <a:pt x="282" y="31"/>
                </a:cubicBezTo>
                <a:cubicBezTo>
                  <a:pt x="262" y="10"/>
                  <a:pt x="232" y="0"/>
                  <a:pt x="197" y="0"/>
                </a:cubicBezTo>
                <a:close/>
              </a:path>
            </a:pathLst>
          </a:custGeom>
          <a:solidFill>
            <a:srgbClr val="FFB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9"/>
          <p:cNvSpPr/>
          <p:nvPr/>
        </p:nvSpPr>
        <p:spPr>
          <a:xfrm>
            <a:off x="3138330" y="2172452"/>
            <a:ext cx="4364" cy="3439"/>
          </a:xfrm>
          <a:custGeom>
            <a:avLst/>
            <a:gdLst/>
            <a:ahLst/>
            <a:cxnLst/>
            <a:rect l="l" t="t" r="r" b="b"/>
            <a:pathLst>
              <a:path w="283" h="223" extrusionOk="0">
                <a:moveTo>
                  <a:pt x="162" y="1"/>
                </a:moveTo>
                <a:cubicBezTo>
                  <a:pt x="131" y="1"/>
                  <a:pt x="101" y="11"/>
                  <a:pt x="81" y="31"/>
                </a:cubicBezTo>
                <a:cubicBezTo>
                  <a:pt x="0" y="71"/>
                  <a:pt x="0" y="152"/>
                  <a:pt x="41" y="192"/>
                </a:cubicBezTo>
                <a:cubicBezTo>
                  <a:pt x="61" y="212"/>
                  <a:pt x="91" y="222"/>
                  <a:pt x="126" y="222"/>
                </a:cubicBezTo>
                <a:cubicBezTo>
                  <a:pt x="162" y="222"/>
                  <a:pt x="202" y="212"/>
                  <a:pt x="242" y="192"/>
                </a:cubicBezTo>
                <a:cubicBezTo>
                  <a:pt x="283" y="152"/>
                  <a:pt x="283" y="71"/>
                  <a:pt x="242" y="31"/>
                </a:cubicBezTo>
                <a:cubicBezTo>
                  <a:pt x="222" y="11"/>
                  <a:pt x="192" y="1"/>
                  <a:pt x="162" y="1"/>
                </a:cubicBezTo>
                <a:close/>
              </a:path>
            </a:pathLst>
          </a:custGeom>
          <a:solidFill>
            <a:srgbClr val="FFB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9"/>
          <p:cNvSpPr/>
          <p:nvPr/>
        </p:nvSpPr>
        <p:spPr>
          <a:xfrm>
            <a:off x="3193680" y="2158556"/>
            <a:ext cx="6230" cy="5721"/>
          </a:xfrm>
          <a:custGeom>
            <a:avLst/>
            <a:gdLst/>
            <a:ahLst/>
            <a:cxnLst/>
            <a:rect l="l" t="t" r="r" b="b"/>
            <a:pathLst>
              <a:path w="404" h="371" extrusionOk="0">
                <a:moveTo>
                  <a:pt x="204" y="1"/>
                </a:moveTo>
                <a:cubicBezTo>
                  <a:pt x="168" y="1"/>
                  <a:pt x="127" y="14"/>
                  <a:pt x="81" y="45"/>
                </a:cubicBezTo>
                <a:cubicBezTo>
                  <a:pt x="1" y="85"/>
                  <a:pt x="1" y="206"/>
                  <a:pt x="41" y="287"/>
                </a:cubicBezTo>
                <a:cubicBezTo>
                  <a:pt x="66" y="336"/>
                  <a:pt x="122" y="371"/>
                  <a:pt x="180" y="371"/>
                </a:cubicBezTo>
                <a:cubicBezTo>
                  <a:pt x="215" y="371"/>
                  <a:pt x="252" y="358"/>
                  <a:pt x="283" y="327"/>
                </a:cubicBezTo>
                <a:cubicBezTo>
                  <a:pt x="364" y="287"/>
                  <a:pt x="404" y="166"/>
                  <a:pt x="364" y="85"/>
                </a:cubicBezTo>
                <a:cubicBezTo>
                  <a:pt x="314" y="35"/>
                  <a:pt x="264" y="1"/>
                  <a:pt x="204" y="1"/>
                </a:cubicBezTo>
                <a:close/>
              </a:path>
            </a:pathLst>
          </a:custGeom>
          <a:solidFill>
            <a:srgbClr val="FFB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0" name="Google Shape;2410;p59"/>
          <p:cNvGrpSpPr/>
          <p:nvPr/>
        </p:nvGrpSpPr>
        <p:grpSpPr>
          <a:xfrm>
            <a:off x="2388954" y="3853880"/>
            <a:ext cx="776736" cy="731016"/>
            <a:chOff x="2381325" y="4278600"/>
            <a:chExt cx="1259300" cy="1185175"/>
          </a:xfrm>
        </p:grpSpPr>
        <p:sp>
          <p:nvSpPr>
            <p:cNvPr id="2411" name="Google Shape;2411;p59"/>
            <p:cNvSpPr/>
            <p:nvPr/>
          </p:nvSpPr>
          <p:spPr>
            <a:xfrm>
              <a:off x="2381325" y="4278600"/>
              <a:ext cx="1259300" cy="1184450"/>
            </a:xfrm>
            <a:custGeom>
              <a:avLst/>
              <a:gdLst/>
              <a:ahLst/>
              <a:cxnLst/>
              <a:rect l="l" t="t" r="r" b="b"/>
              <a:pathLst>
                <a:path w="50372" h="47378" extrusionOk="0">
                  <a:moveTo>
                    <a:pt x="20612" y="1"/>
                  </a:moveTo>
                  <a:cubicBezTo>
                    <a:pt x="20581" y="1"/>
                    <a:pt x="20554" y="7"/>
                    <a:pt x="20528" y="20"/>
                  </a:cubicBezTo>
                  <a:cubicBezTo>
                    <a:pt x="19238" y="665"/>
                    <a:pt x="20972" y="19580"/>
                    <a:pt x="20972" y="19580"/>
                  </a:cubicBezTo>
                  <a:cubicBezTo>
                    <a:pt x="20972" y="19580"/>
                    <a:pt x="7094" y="17113"/>
                    <a:pt x="2004" y="17113"/>
                  </a:cubicBezTo>
                  <a:cubicBezTo>
                    <a:pt x="885" y="17113"/>
                    <a:pt x="191" y="17232"/>
                    <a:pt x="162" y="17523"/>
                  </a:cubicBezTo>
                  <a:cubicBezTo>
                    <a:pt x="1" y="19096"/>
                    <a:pt x="19520" y="29622"/>
                    <a:pt x="19520" y="29622"/>
                  </a:cubicBezTo>
                  <a:cubicBezTo>
                    <a:pt x="19520" y="29622"/>
                    <a:pt x="11938" y="46842"/>
                    <a:pt x="14439" y="47366"/>
                  </a:cubicBezTo>
                  <a:cubicBezTo>
                    <a:pt x="14477" y="47374"/>
                    <a:pt x="14519" y="47378"/>
                    <a:pt x="14562" y="47378"/>
                  </a:cubicBezTo>
                  <a:cubicBezTo>
                    <a:pt x="17296" y="47378"/>
                    <a:pt x="29602" y="32727"/>
                    <a:pt x="29602" y="32727"/>
                  </a:cubicBezTo>
                  <a:cubicBezTo>
                    <a:pt x="29602" y="32727"/>
                    <a:pt x="44599" y="38213"/>
                    <a:pt x="48957" y="38213"/>
                  </a:cubicBezTo>
                  <a:cubicBezTo>
                    <a:pt x="49668" y="38213"/>
                    <a:pt x="50096" y="38067"/>
                    <a:pt x="50130" y="37728"/>
                  </a:cubicBezTo>
                  <a:cubicBezTo>
                    <a:pt x="50372" y="35268"/>
                    <a:pt x="35168" y="24056"/>
                    <a:pt x="35168" y="24056"/>
                  </a:cubicBezTo>
                  <a:cubicBezTo>
                    <a:pt x="35168" y="24056"/>
                    <a:pt x="49081" y="11111"/>
                    <a:pt x="47952" y="9255"/>
                  </a:cubicBezTo>
                  <a:cubicBezTo>
                    <a:pt x="47856" y="9093"/>
                    <a:pt x="47643" y="9018"/>
                    <a:pt x="47333" y="9018"/>
                  </a:cubicBezTo>
                  <a:cubicBezTo>
                    <a:pt x="44115" y="9018"/>
                    <a:pt x="30490" y="17039"/>
                    <a:pt x="30490" y="17039"/>
                  </a:cubicBezTo>
                  <a:cubicBezTo>
                    <a:pt x="30490" y="17039"/>
                    <a:pt x="22184" y="1"/>
                    <a:pt x="206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9"/>
            <p:cNvSpPr/>
            <p:nvPr/>
          </p:nvSpPr>
          <p:spPr>
            <a:xfrm>
              <a:off x="2381325" y="4717675"/>
              <a:ext cx="586825" cy="746100"/>
            </a:xfrm>
            <a:custGeom>
              <a:avLst/>
              <a:gdLst/>
              <a:ahLst/>
              <a:cxnLst/>
              <a:rect l="l" t="t" r="r" b="b"/>
              <a:pathLst>
                <a:path w="23473" h="29844" extrusionOk="0">
                  <a:moveTo>
                    <a:pt x="162" y="0"/>
                  </a:moveTo>
                  <a:cubicBezTo>
                    <a:pt x="1" y="1573"/>
                    <a:pt x="19520" y="12059"/>
                    <a:pt x="19520" y="12059"/>
                  </a:cubicBezTo>
                  <a:cubicBezTo>
                    <a:pt x="19520" y="12059"/>
                    <a:pt x="11938" y="29319"/>
                    <a:pt x="14398" y="29844"/>
                  </a:cubicBezTo>
                  <a:lnTo>
                    <a:pt x="14479" y="29844"/>
                  </a:lnTo>
                  <a:cubicBezTo>
                    <a:pt x="16495" y="26093"/>
                    <a:pt x="22988" y="14035"/>
                    <a:pt x="23230" y="12099"/>
                  </a:cubicBezTo>
                  <a:cubicBezTo>
                    <a:pt x="23472" y="9760"/>
                    <a:pt x="163" y="0"/>
                    <a:pt x="1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9"/>
            <p:cNvSpPr/>
            <p:nvPr/>
          </p:nvSpPr>
          <p:spPr>
            <a:xfrm>
              <a:off x="3186900" y="4509975"/>
              <a:ext cx="453725" cy="711825"/>
            </a:xfrm>
            <a:custGeom>
              <a:avLst/>
              <a:gdLst/>
              <a:ahLst/>
              <a:cxnLst/>
              <a:rect l="l" t="t" r="r" b="b"/>
              <a:pathLst>
                <a:path w="18149" h="28473" extrusionOk="0">
                  <a:moveTo>
                    <a:pt x="15729" y="0"/>
                  </a:moveTo>
                  <a:cubicBezTo>
                    <a:pt x="15729" y="1"/>
                    <a:pt x="1" y="12946"/>
                    <a:pt x="686" y="14922"/>
                  </a:cubicBezTo>
                  <a:cubicBezTo>
                    <a:pt x="1332" y="16939"/>
                    <a:pt x="17907" y="28473"/>
                    <a:pt x="17907" y="28473"/>
                  </a:cubicBezTo>
                  <a:cubicBezTo>
                    <a:pt x="18149" y="26013"/>
                    <a:pt x="2945" y="14801"/>
                    <a:pt x="2945" y="14801"/>
                  </a:cubicBezTo>
                  <a:cubicBezTo>
                    <a:pt x="2945" y="14801"/>
                    <a:pt x="16818" y="1856"/>
                    <a:pt x="15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9"/>
            <p:cNvSpPr/>
            <p:nvPr/>
          </p:nvSpPr>
          <p:spPr>
            <a:xfrm>
              <a:off x="3017525" y="4852775"/>
              <a:ext cx="70600" cy="70600"/>
            </a:xfrm>
            <a:custGeom>
              <a:avLst/>
              <a:gdLst/>
              <a:ahLst/>
              <a:cxnLst/>
              <a:rect l="l" t="t" r="r" b="b"/>
              <a:pathLst>
                <a:path w="2824" h="2824" extrusionOk="0">
                  <a:moveTo>
                    <a:pt x="1412" y="0"/>
                  </a:moveTo>
                  <a:cubicBezTo>
                    <a:pt x="605" y="0"/>
                    <a:pt x="0" y="646"/>
                    <a:pt x="0" y="1412"/>
                  </a:cubicBezTo>
                  <a:cubicBezTo>
                    <a:pt x="0" y="2218"/>
                    <a:pt x="605" y="2823"/>
                    <a:pt x="1412" y="2823"/>
                  </a:cubicBezTo>
                  <a:cubicBezTo>
                    <a:pt x="2178" y="2823"/>
                    <a:pt x="2823" y="2218"/>
                    <a:pt x="2823" y="1412"/>
                  </a:cubicBezTo>
                  <a:cubicBezTo>
                    <a:pt x="2823" y="646"/>
                    <a:pt x="2178" y="0"/>
                    <a:pt x="1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9"/>
            <p:cNvSpPr/>
            <p:nvPr/>
          </p:nvSpPr>
          <p:spPr>
            <a:xfrm>
              <a:off x="3136500" y="4804375"/>
              <a:ext cx="40350" cy="41350"/>
            </a:xfrm>
            <a:custGeom>
              <a:avLst/>
              <a:gdLst/>
              <a:ahLst/>
              <a:cxnLst/>
              <a:rect l="l" t="t" r="r" b="b"/>
              <a:pathLst>
                <a:path w="1614" h="1654" extrusionOk="0">
                  <a:moveTo>
                    <a:pt x="807" y="0"/>
                  </a:moveTo>
                  <a:cubicBezTo>
                    <a:pt x="363" y="0"/>
                    <a:pt x="0" y="363"/>
                    <a:pt x="0" y="847"/>
                  </a:cubicBezTo>
                  <a:cubicBezTo>
                    <a:pt x="0" y="1291"/>
                    <a:pt x="363" y="1654"/>
                    <a:pt x="807" y="1654"/>
                  </a:cubicBezTo>
                  <a:cubicBezTo>
                    <a:pt x="1250" y="1654"/>
                    <a:pt x="1613" y="1291"/>
                    <a:pt x="1613" y="847"/>
                  </a:cubicBezTo>
                  <a:cubicBezTo>
                    <a:pt x="1613" y="363"/>
                    <a:pt x="1250" y="0"/>
                    <a:pt x="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9"/>
            <p:cNvSpPr/>
            <p:nvPr/>
          </p:nvSpPr>
          <p:spPr>
            <a:xfrm>
              <a:off x="3224200" y="4729775"/>
              <a:ext cx="41375" cy="41350"/>
            </a:xfrm>
            <a:custGeom>
              <a:avLst/>
              <a:gdLst/>
              <a:ahLst/>
              <a:cxnLst/>
              <a:rect l="l" t="t" r="r" b="b"/>
              <a:pathLst>
                <a:path w="1655" h="1654" extrusionOk="0">
                  <a:moveTo>
                    <a:pt x="848" y="0"/>
                  </a:moveTo>
                  <a:cubicBezTo>
                    <a:pt x="364" y="0"/>
                    <a:pt x="1" y="363"/>
                    <a:pt x="1" y="807"/>
                  </a:cubicBezTo>
                  <a:cubicBezTo>
                    <a:pt x="1" y="1291"/>
                    <a:pt x="364" y="1654"/>
                    <a:pt x="848" y="1654"/>
                  </a:cubicBezTo>
                  <a:cubicBezTo>
                    <a:pt x="1291" y="1654"/>
                    <a:pt x="1654" y="1291"/>
                    <a:pt x="1654" y="807"/>
                  </a:cubicBezTo>
                  <a:cubicBezTo>
                    <a:pt x="1654" y="363"/>
                    <a:pt x="1291" y="0"/>
                    <a:pt x="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9"/>
            <p:cNvSpPr/>
            <p:nvPr/>
          </p:nvSpPr>
          <p:spPr>
            <a:xfrm>
              <a:off x="3327050" y="4658175"/>
              <a:ext cx="40350" cy="41375"/>
            </a:xfrm>
            <a:custGeom>
              <a:avLst/>
              <a:gdLst/>
              <a:ahLst/>
              <a:cxnLst/>
              <a:rect l="l" t="t" r="r" b="b"/>
              <a:pathLst>
                <a:path w="1614" h="1655" extrusionOk="0">
                  <a:moveTo>
                    <a:pt x="807" y="1"/>
                  </a:moveTo>
                  <a:cubicBezTo>
                    <a:pt x="363" y="1"/>
                    <a:pt x="0" y="364"/>
                    <a:pt x="0" y="807"/>
                  </a:cubicBezTo>
                  <a:cubicBezTo>
                    <a:pt x="0" y="1291"/>
                    <a:pt x="363" y="1654"/>
                    <a:pt x="807" y="1654"/>
                  </a:cubicBezTo>
                  <a:cubicBezTo>
                    <a:pt x="1251" y="1654"/>
                    <a:pt x="1614" y="1291"/>
                    <a:pt x="1614" y="807"/>
                  </a:cubicBezTo>
                  <a:cubicBezTo>
                    <a:pt x="1614" y="364"/>
                    <a:pt x="1251" y="1"/>
                    <a:pt x="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9"/>
            <p:cNvSpPr/>
            <p:nvPr/>
          </p:nvSpPr>
          <p:spPr>
            <a:xfrm>
              <a:off x="2993325" y="4729600"/>
              <a:ext cx="47400" cy="40675"/>
            </a:xfrm>
            <a:custGeom>
              <a:avLst/>
              <a:gdLst/>
              <a:ahLst/>
              <a:cxnLst/>
              <a:rect l="l" t="t" r="r" b="b"/>
              <a:pathLst>
                <a:path w="1896" h="1627" extrusionOk="0">
                  <a:moveTo>
                    <a:pt x="967" y="1"/>
                  </a:moveTo>
                  <a:cubicBezTo>
                    <a:pt x="670" y="1"/>
                    <a:pt x="385" y="165"/>
                    <a:pt x="243" y="451"/>
                  </a:cubicBezTo>
                  <a:cubicBezTo>
                    <a:pt x="1" y="854"/>
                    <a:pt x="162" y="1338"/>
                    <a:pt x="565" y="1540"/>
                  </a:cubicBezTo>
                  <a:cubicBezTo>
                    <a:pt x="683" y="1599"/>
                    <a:pt x="811" y="1626"/>
                    <a:pt x="938" y="1626"/>
                  </a:cubicBezTo>
                  <a:cubicBezTo>
                    <a:pt x="1247" y="1626"/>
                    <a:pt x="1552" y="1462"/>
                    <a:pt x="1694" y="1177"/>
                  </a:cubicBezTo>
                  <a:cubicBezTo>
                    <a:pt x="1896" y="773"/>
                    <a:pt x="1735" y="289"/>
                    <a:pt x="1331" y="88"/>
                  </a:cubicBezTo>
                  <a:cubicBezTo>
                    <a:pt x="1214" y="29"/>
                    <a:pt x="1089"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9"/>
            <p:cNvSpPr/>
            <p:nvPr/>
          </p:nvSpPr>
          <p:spPr>
            <a:xfrm>
              <a:off x="2968125" y="4616700"/>
              <a:ext cx="46400" cy="41325"/>
            </a:xfrm>
            <a:custGeom>
              <a:avLst/>
              <a:gdLst/>
              <a:ahLst/>
              <a:cxnLst/>
              <a:rect l="l" t="t" r="r" b="b"/>
              <a:pathLst>
                <a:path w="1856" h="1653" extrusionOk="0">
                  <a:moveTo>
                    <a:pt x="926" y="0"/>
                  </a:moveTo>
                  <a:cubicBezTo>
                    <a:pt x="629" y="0"/>
                    <a:pt x="345" y="164"/>
                    <a:pt x="202" y="450"/>
                  </a:cubicBezTo>
                  <a:cubicBezTo>
                    <a:pt x="0" y="853"/>
                    <a:pt x="162" y="1337"/>
                    <a:pt x="565" y="1539"/>
                  </a:cubicBezTo>
                  <a:cubicBezTo>
                    <a:pt x="694" y="1616"/>
                    <a:pt x="832" y="1652"/>
                    <a:pt x="966" y="1652"/>
                  </a:cubicBezTo>
                  <a:cubicBezTo>
                    <a:pt x="1249" y="1652"/>
                    <a:pt x="1517" y="1490"/>
                    <a:pt x="1654" y="1216"/>
                  </a:cubicBezTo>
                  <a:cubicBezTo>
                    <a:pt x="1855" y="813"/>
                    <a:pt x="1694" y="289"/>
                    <a:pt x="1291" y="87"/>
                  </a:cubicBezTo>
                  <a:cubicBezTo>
                    <a:pt x="1173" y="28"/>
                    <a:pt x="1048"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9"/>
            <p:cNvSpPr/>
            <p:nvPr/>
          </p:nvSpPr>
          <p:spPr>
            <a:xfrm>
              <a:off x="2950975" y="4492675"/>
              <a:ext cx="47425" cy="41325"/>
            </a:xfrm>
            <a:custGeom>
              <a:avLst/>
              <a:gdLst/>
              <a:ahLst/>
              <a:cxnLst/>
              <a:rect l="l" t="t" r="r" b="b"/>
              <a:pathLst>
                <a:path w="1897" h="1653" extrusionOk="0">
                  <a:moveTo>
                    <a:pt x="967" y="1"/>
                  </a:moveTo>
                  <a:cubicBezTo>
                    <a:pt x="670" y="1"/>
                    <a:pt x="385" y="165"/>
                    <a:pt x="243" y="450"/>
                  </a:cubicBezTo>
                  <a:cubicBezTo>
                    <a:pt x="1" y="854"/>
                    <a:pt x="162" y="1338"/>
                    <a:pt x="565" y="1539"/>
                  </a:cubicBezTo>
                  <a:cubicBezTo>
                    <a:pt x="695" y="1617"/>
                    <a:pt x="836" y="1653"/>
                    <a:pt x="976" y="1653"/>
                  </a:cubicBezTo>
                  <a:cubicBezTo>
                    <a:pt x="1272" y="1653"/>
                    <a:pt x="1558" y="1491"/>
                    <a:pt x="1695" y="1217"/>
                  </a:cubicBezTo>
                  <a:cubicBezTo>
                    <a:pt x="1896" y="813"/>
                    <a:pt x="1735" y="289"/>
                    <a:pt x="1332" y="87"/>
                  </a:cubicBezTo>
                  <a:cubicBezTo>
                    <a:pt x="1214" y="29"/>
                    <a:pt x="1089"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9"/>
            <p:cNvSpPr/>
            <p:nvPr/>
          </p:nvSpPr>
          <p:spPr>
            <a:xfrm>
              <a:off x="2878400" y="4839650"/>
              <a:ext cx="45375" cy="41050"/>
            </a:xfrm>
            <a:custGeom>
              <a:avLst/>
              <a:gdLst/>
              <a:ahLst/>
              <a:cxnLst/>
              <a:rect l="l" t="t" r="r" b="b"/>
              <a:pathLst>
                <a:path w="1815" h="1642" extrusionOk="0">
                  <a:moveTo>
                    <a:pt x="908" y="0"/>
                  </a:moveTo>
                  <a:cubicBezTo>
                    <a:pt x="710" y="0"/>
                    <a:pt x="514" y="70"/>
                    <a:pt x="363" y="203"/>
                  </a:cubicBezTo>
                  <a:cubicBezTo>
                    <a:pt x="40" y="485"/>
                    <a:pt x="0" y="1009"/>
                    <a:pt x="282" y="1372"/>
                  </a:cubicBezTo>
                  <a:cubicBezTo>
                    <a:pt x="438" y="1550"/>
                    <a:pt x="666" y="1642"/>
                    <a:pt x="900" y="1642"/>
                  </a:cubicBezTo>
                  <a:cubicBezTo>
                    <a:pt x="1092" y="1642"/>
                    <a:pt x="1288" y="1580"/>
                    <a:pt x="1452" y="1453"/>
                  </a:cubicBezTo>
                  <a:cubicBezTo>
                    <a:pt x="1775" y="1130"/>
                    <a:pt x="1815" y="606"/>
                    <a:pt x="1533" y="283"/>
                  </a:cubicBezTo>
                  <a:cubicBezTo>
                    <a:pt x="1361" y="90"/>
                    <a:pt x="1133" y="0"/>
                    <a:pt x="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9"/>
            <p:cNvSpPr/>
            <p:nvPr/>
          </p:nvSpPr>
          <p:spPr>
            <a:xfrm>
              <a:off x="2766475" y="4803950"/>
              <a:ext cx="46400" cy="41300"/>
            </a:xfrm>
            <a:custGeom>
              <a:avLst/>
              <a:gdLst/>
              <a:ahLst/>
              <a:cxnLst/>
              <a:rect l="l" t="t" r="r" b="b"/>
              <a:pathLst>
                <a:path w="1856" h="1652" extrusionOk="0">
                  <a:moveTo>
                    <a:pt x="922" y="0"/>
                  </a:moveTo>
                  <a:cubicBezTo>
                    <a:pt x="728" y="0"/>
                    <a:pt x="529" y="72"/>
                    <a:pt x="363" y="219"/>
                  </a:cubicBezTo>
                  <a:cubicBezTo>
                    <a:pt x="41" y="501"/>
                    <a:pt x="1" y="1026"/>
                    <a:pt x="323" y="1389"/>
                  </a:cubicBezTo>
                  <a:cubicBezTo>
                    <a:pt x="473" y="1560"/>
                    <a:pt x="691" y="1652"/>
                    <a:pt x="911" y="1652"/>
                  </a:cubicBezTo>
                  <a:cubicBezTo>
                    <a:pt x="1105" y="1652"/>
                    <a:pt x="1301" y="1580"/>
                    <a:pt x="1452" y="1429"/>
                  </a:cubicBezTo>
                  <a:cubicBezTo>
                    <a:pt x="1815" y="1147"/>
                    <a:pt x="1856" y="622"/>
                    <a:pt x="1533" y="300"/>
                  </a:cubicBezTo>
                  <a:cubicBezTo>
                    <a:pt x="1379" y="102"/>
                    <a:pt x="1154" y="0"/>
                    <a:pt x="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9"/>
            <p:cNvSpPr/>
            <p:nvPr/>
          </p:nvSpPr>
          <p:spPr>
            <a:xfrm>
              <a:off x="2642475" y="4792600"/>
              <a:ext cx="45375" cy="41475"/>
            </a:xfrm>
            <a:custGeom>
              <a:avLst/>
              <a:gdLst/>
              <a:ahLst/>
              <a:cxnLst/>
              <a:rect l="l" t="t" r="r" b="b"/>
              <a:pathLst>
                <a:path w="1815" h="1659" extrusionOk="0">
                  <a:moveTo>
                    <a:pt x="901" y="0"/>
                  </a:moveTo>
                  <a:cubicBezTo>
                    <a:pt x="714" y="0"/>
                    <a:pt x="526" y="62"/>
                    <a:pt x="363" y="189"/>
                  </a:cubicBezTo>
                  <a:cubicBezTo>
                    <a:pt x="40" y="512"/>
                    <a:pt x="0" y="1036"/>
                    <a:pt x="282" y="1359"/>
                  </a:cubicBezTo>
                  <a:cubicBezTo>
                    <a:pt x="458" y="1556"/>
                    <a:pt x="681" y="1658"/>
                    <a:pt x="907" y="1658"/>
                  </a:cubicBezTo>
                  <a:cubicBezTo>
                    <a:pt x="1096" y="1658"/>
                    <a:pt x="1286" y="1587"/>
                    <a:pt x="1452" y="1439"/>
                  </a:cubicBezTo>
                  <a:cubicBezTo>
                    <a:pt x="1775" y="1157"/>
                    <a:pt x="1815" y="633"/>
                    <a:pt x="1533" y="270"/>
                  </a:cubicBezTo>
                  <a:cubicBezTo>
                    <a:pt x="1355" y="92"/>
                    <a:pt x="1129" y="0"/>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9"/>
            <p:cNvSpPr/>
            <p:nvPr/>
          </p:nvSpPr>
          <p:spPr>
            <a:xfrm>
              <a:off x="3361325" y="5087300"/>
              <a:ext cx="46400" cy="41100"/>
            </a:xfrm>
            <a:custGeom>
              <a:avLst/>
              <a:gdLst/>
              <a:ahLst/>
              <a:cxnLst/>
              <a:rect l="l" t="t" r="r" b="b"/>
              <a:pathLst>
                <a:path w="1856" h="1644" extrusionOk="0">
                  <a:moveTo>
                    <a:pt x="938" y="1"/>
                  </a:moveTo>
                  <a:cubicBezTo>
                    <a:pt x="839" y="1"/>
                    <a:pt x="740" y="18"/>
                    <a:pt x="646" y="56"/>
                  </a:cubicBezTo>
                  <a:cubicBezTo>
                    <a:pt x="202" y="218"/>
                    <a:pt x="1" y="702"/>
                    <a:pt x="162" y="1105"/>
                  </a:cubicBezTo>
                  <a:cubicBezTo>
                    <a:pt x="317" y="1446"/>
                    <a:pt x="615" y="1644"/>
                    <a:pt x="946" y="1644"/>
                  </a:cubicBezTo>
                  <a:cubicBezTo>
                    <a:pt x="1046" y="1644"/>
                    <a:pt x="1148" y="1626"/>
                    <a:pt x="1251" y="1589"/>
                  </a:cubicBezTo>
                  <a:cubicBezTo>
                    <a:pt x="1654" y="1387"/>
                    <a:pt x="1856" y="944"/>
                    <a:pt x="1694" y="500"/>
                  </a:cubicBezTo>
                  <a:cubicBezTo>
                    <a:pt x="1571" y="191"/>
                    <a:pt x="1258" y="1"/>
                    <a:pt x="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9"/>
            <p:cNvSpPr/>
            <p:nvPr/>
          </p:nvSpPr>
          <p:spPr>
            <a:xfrm>
              <a:off x="3258500" y="5033875"/>
              <a:ext cx="46400" cy="41125"/>
            </a:xfrm>
            <a:custGeom>
              <a:avLst/>
              <a:gdLst/>
              <a:ahLst/>
              <a:cxnLst/>
              <a:rect l="l" t="t" r="r" b="b"/>
              <a:pathLst>
                <a:path w="1856" h="1645" extrusionOk="0">
                  <a:moveTo>
                    <a:pt x="919" y="0"/>
                  </a:moveTo>
                  <a:cubicBezTo>
                    <a:pt x="815" y="0"/>
                    <a:pt x="709" y="18"/>
                    <a:pt x="605" y="56"/>
                  </a:cubicBezTo>
                  <a:cubicBezTo>
                    <a:pt x="202" y="217"/>
                    <a:pt x="0" y="701"/>
                    <a:pt x="161" y="1145"/>
                  </a:cubicBezTo>
                  <a:cubicBezTo>
                    <a:pt x="285" y="1453"/>
                    <a:pt x="597" y="1644"/>
                    <a:pt x="936" y="1644"/>
                  </a:cubicBezTo>
                  <a:cubicBezTo>
                    <a:pt x="1040" y="1644"/>
                    <a:pt x="1146" y="1626"/>
                    <a:pt x="1250" y="1588"/>
                  </a:cubicBezTo>
                  <a:cubicBezTo>
                    <a:pt x="1654" y="1427"/>
                    <a:pt x="1855" y="943"/>
                    <a:pt x="1694" y="499"/>
                  </a:cubicBezTo>
                  <a:cubicBezTo>
                    <a:pt x="1570" y="191"/>
                    <a:pt x="1258" y="0"/>
                    <a:pt x="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9"/>
            <p:cNvSpPr/>
            <p:nvPr/>
          </p:nvSpPr>
          <p:spPr>
            <a:xfrm>
              <a:off x="3154650" y="4965300"/>
              <a:ext cx="46400" cy="41125"/>
            </a:xfrm>
            <a:custGeom>
              <a:avLst/>
              <a:gdLst/>
              <a:ahLst/>
              <a:cxnLst/>
              <a:rect l="l" t="t" r="r" b="b"/>
              <a:pathLst>
                <a:path w="1856" h="1645" extrusionOk="0">
                  <a:moveTo>
                    <a:pt x="897" y="1"/>
                  </a:moveTo>
                  <a:cubicBezTo>
                    <a:pt x="799" y="1"/>
                    <a:pt x="700" y="19"/>
                    <a:pt x="605" y="56"/>
                  </a:cubicBezTo>
                  <a:cubicBezTo>
                    <a:pt x="202" y="218"/>
                    <a:pt x="0" y="702"/>
                    <a:pt x="161" y="1105"/>
                  </a:cubicBezTo>
                  <a:cubicBezTo>
                    <a:pt x="286" y="1446"/>
                    <a:pt x="600" y="1644"/>
                    <a:pt x="922" y="1644"/>
                  </a:cubicBezTo>
                  <a:cubicBezTo>
                    <a:pt x="1019" y="1644"/>
                    <a:pt x="1117" y="1626"/>
                    <a:pt x="1210" y="1589"/>
                  </a:cubicBezTo>
                  <a:cubicBezTo>
                    <a:pt x="1654" y="1428"/>
                    <a:pt x="1855" y="944"/>
                    <a:pt x="1694" y="500"/>
                  </a:cubicBezTo>
                  <a:cubicBezTo>
                    <a:pt x="1540" y="191"/>
                    <a:pt x="1220"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9"/>
            <p:cNvSpPr/>
            <p:nvPr/>
          </p:nvSpPr>
          <p:spPr>
            <a:xfrm>
              <a:off x="2883425" y="5204875"/>
              <a:ext cx="45400" cy="41375"/>
            </a:xfrm>
            <a:custGeom>
              <a:avLst/>
              <a:gdLst/>
              <a:ahLst/>
              <a:cxnLst/>
              <a:rect l="l" t="t" r="r" b="b"/>
              <a:pathLst>
                <a:path w="1816" h="1655" extrusionOk="0">
                  <a:moveTo>
                    <a:pt x="878" y="0"/>
                  </a:moveTo>
                  <a:cubicBezTo>
                    <a:pt x="801" y="0"/>
                    <a:pt x="724" y="10"/>
                    <a:pt x="646" y="31"/>
                  </a:cubicBezTo>
                  <a:cubicBezTo>
                    <a:pt x="202" y="193"/>
                    <a:pt x="1" y="677"/>
                    <a:pt x="122" y="1080"/>
                  </a:cubicBezTo>
                  <a:cubicBezTo>
                    <a:pt x="249" y="1430"/>
                    <a:pt x="552" y="1654"/>
                    <a:pt x="892" y="1654"/>
                  </a:cubicBezTo>
                  <a:cubicBezTo>
                    <a:pt x="983" y="1654"/>
                    <a:pt x="1077" y="1638"/>
                    <a:pt x="1170" y="1604"/>
                  </a:cubicBezTo>
                  <a:cubicBezTo>
                    <a:pt x="1614" y="1483"/>
                    <a:pt x="1815" y="999"/>
                    <a:pt x="1695" y="556"/>
                  </a:cubicBezTo>
                  <a:cubicBezTo>
                    <a:pt x="1561" y="223"/>
                    <a:pt x="1236" y="0"/>
                    <a:pt x="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9"/>
            <p:cNvSpPr/>
            <p:nvPr/>
          </p:nvSpPr>
          <p:spPr>
            <a:xfrm>
              <a:off x="2916700" y="5110625"/>
              <a:ext cx="46400" cy="40850"/>
            </a:xfrm>
            <a:custGeom>
              <a:avLst/>
              <a:gdLst/>
              <a:ahLst/>
              <a:cxnLst/>
              <a:rect l="l" t="t" r="r" b="b"/>
              <a:pathLst>
                <a:path w="1856" h="1634" extrusionOk="0">
                  <a:moveTo>
                    <a:pt x="924" y="1"/>
                  </a:moveTo>
                  <a:cubicBezTo>
                    <a:pt x="833" y="1"/>
                    <a:pt x="739" y="17"/>
                    <a:pt x="646" y="51"/>
                  </a:cubicBezTo>
                  <a:cubicBezTo>
                    <a:pt x="243" y="172"/>
                    <a:pt x="1" y="656"/>
                    <a:pt x="122" y="1059"/>
                  </a:cubicBezTo>
                  <a:cubicBezTo>
                    <a:pt x="249" y="1409"/>
                    <a:pt x="552" y="1634"/>
                    <a:pt x="892" y="1634"/>
                  </a:cubicBezTo>
                  <a:cubicBezTo>
                    <a:pt x="983" y="1634"/>
                    <a:pt x="1076" y="1617"/>
                    <a:pt x="1170" y="1583"/>
                  </a:cubicBezTo>
                  <a:cubicBezTo>
                    <a:pt x="1614" y="1462"/>
                    <a:pt x="1856" y="978"/>
                    <a:pt x="1694" y="575"/>
                  </a:cubicBezTo>
                  <a:cubicBezTo>
                    <a:pt x="1567" y="225"/>
                    <a:pt x="1264" y="1"/>
                    <a:pt x="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9"/>
            <p:cNvSpPr/>
            <p:nvPr/>
          </p:nvSpPr>
          <p:spPr>
            <a:xfrm>
              <a:off x="2991300" y="5009800"/>
              <a:ext cx="46425" cy="40850"/>
            </a:xfrm>
            <a:custGeom>
              <a:avLst/>
              <a:gdLst/>
              <a:ahLst/>
              <a:cxnLst/>
              <a:rect l="l" t="t" r="r" b="b"/>
              <a:pathLst>
                <a:path w="1857" h="1634" extrusionOk="0">
                  <a:moveTo>
                    <a:pt x="949" y="1"/>
                  </a:moveTo>
                  <a:cubicBezTo>
                    <a:pt x="860" y="1"/>
                    <a:pt x="772" y="17"/>
                    <a:pt x="686" y="51"/>
                  </a:cubicBezTo>
                  <a:cubicBezTo>
                    <a:pt x="243" y="172"/>
                    <a:pt x="1" y="656"/>
                    <a:pt x="162" y="1059"/>
                  </a:cubicBezTo>
                  <a:cubicBezTo>
                    <a:pt x="258" y="1409"/>
                    <a:pt x="579" y="1634"/>
                    <a:pt x="928" y="1634"/>
                  </a:cubicBezTo>
                  <a:cubicBezTo>
                    <a:pt x="1022" y="1634"/>
                    <a:pt x="1117" y="1618"/>
                    <a:pt x="1211" y="1583"/>
                  </a:cubicBezTo>
                  <a:cubicBezTo>
                    <a:pt x="1614" y="1462"/>
                    <a:pt x="1856" y="979"/>
                    <a:pt x="1695" y="575"/>
                  </a:cubicBezTo>
                  <a:cubicBezTo>
                    <a:pt x="1599" y="225"/>
                    <a:pt x="1278" y="1"/>
                    <a:pt x="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9"/>
            <p:cNvSpPr/>
            <p:nvPr/>
          </p:nvSpPr>
          <p:spPr>
            <a:xfrm>
              <a:off x="2884450" y="4815400"/>
              <a:ext cx="49425" cy="47550"/>
            </a:xfrm>
            <a:custGeom>
              <a:avLst/>
              <a:gdLst/>
              <a:ahLst/>
              <a:cxnLst/>
              <a:rect l="l" t="t" r="r" b="b"/>
              <a:pathLst>
                <a:path w="1977" h="1902" extrusionOk="0">
                  <a:moveTo>
                    <a:pt x="975" y="0"/>
                  </a:moveTo>
                  <a:cubicBezTo>
                    <a:pt x="517" y="0"/>
                    <a:pt x="79" y="352"/>
                    <a:pt x="40" y="850"/>
                  </a:cubicBezTo>
                  <a:cubicBezTo>
                    <a:pt x="0" y="1374"/>
                    <a:pt x="363" y="1858"/>
                    <a:pt x="887" y="1899"/>
                  </a:cubicBezTo>
                  <a:cubicBezTo>
                    <a:pt x="911" y="1900"/>
                    <a:pt x="936" y="1901"/>
                    <a:pt x="960" y="1901"/>
                  </a:cubicBezTo>
                  <a:cubicBezTo>
                    <a:pt x="1455" y="1901"/>
                    <a:pt x="1897" y="1511"/>
                    <a:pt x="1936" y="1011"/>
                  </a:cubicBezTo>
                  <a:cubicBezTo>
                    <a:pt x="1976" y="527"/>
                    <a:pt x="1573" y="43"/>
                    <a:pt x="1049" y="3"/>
                  </a:cubicBezTo>
                  <a:cubicBezTo>
                    <a:pt x="1024" y="1"/>
                    <a:pt x="999" y="0"/>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9"/>
            <p:cNvSpPr/>
            <p:nvPr/>
          </p:nvSpPr>
          <p:spPr>
            <a:xfrm>
              <a:off x="3119350" y="4757750"/>
              <a:ext cx="49425" cy="46725"/>
            </a:xfrm>
            <a:custGeom>
              <a:avLst/>
              <a:gdLst/>
              <a:ahLst/>
              <a:cxnLst/>
              <a:rect l="l" t="t" r="r" b="b"/>
              <a:pathLst>
                <a:path w="1977" h="1869" extrusionOk="0">
                  <a:moveTo>
                    <a:pt x="924" y="0"/>
                  </a:moveTo>
                  <a:cubicBezTo>
                    <a:pt x="485" y="0"/>
                    <a:pt x="78" y="378"/>
                    <a:pt x="41" y="857"/>
                  </a:cubicBezTo>
                  <a:cubicBezTo>
                    <a:pt x="1" y="1382"/>
                    <a:pt x="404" y="1825"/>
                    <a:pt x="888" y="1865"/>
                  </a:cubicBezTo>
                  <a:cubicBezTo>
                    <a:pt x="915" y="1868"/>
                    <a:pt x="941" y="1869"/>
                    <a:pt x="967" y="1869"/>
                  </a:cubicBezTo>
                  <a:cubicBezTo>
                    <a:pt x="1460" y="1869"/>
                    <a:pt x="1898" y="1516"/>
                    <a:pt x="1936" y="1019"/>
                  </a:cubicBezTo>
                  <a:cubicBezTo>
                    <a:pt x="1977" y="494"/>
                    <a:pt x="1573" y="51"/>
                    <a:pt x="1049" y="10"/>
                  </a:cubicBezTo>
                  <a:cubicBezTo>
                    <a:pt x="1008" y="3"/>
                    <a:pt x="966" y="0"/>
                    <a:pt x="9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9"/>
            <p:cNvSpPr/>
            <p:nvPr/>
          </p:nvSpPr>
          <p:spPr>
            <a:xfrm>
              <a:off x="3005250" y="4835575"/>
              <a:ext cx="78625" cy="48100"/>
            </a:xfrm>
            <a:custGeom>
              <a:avLst/>
              <a:gdLst/>
              <a:ahLst/>
              <a:cxnLst/>
              <a:rect l="l" t="t" r="r" b="b"/>
              <a:pathLst>
                <a:path w="3145" h="1924" extrusionOk="0">
                  <a:moveTo>
                    <a:pt x="2735" y="1"/>
                  </a:moveTo>
                  <a:cubicBezTo>
                    <a:pt x="2615" y="1"/>
                    <a:pt x="2484" y="102"/>
                    <a:pt x="2508" y="245"/>
                  </a:cubicBezTo>
                  <a:cubicBezTo>
                    <a:pt x="2695" y="1038"/>
                    <a:pt x="2071" y="1521"/>
                    <a:pt x="1457" y="1521"/>
                  </a:cubicBezTo>
                  <a:cubicBezTo>
                    <a:pt x="1011" y="1521"/>
                    <a:pt x="570" y="1266"/>
                    <a:pt x="451" y="688"/>
                  </a:cubicBezTo>
                  <a:cubicBezTo>
                    <a:pt x="417" y="587"/>
                    <a:pt x="327" y="542"/>
                    <a:pt x="239" y="542"/>
                  </a:cubicBezTo>
                  <a:cubicBezTo>
                    <a:pt x="118" y="542"/>
                    <a:pt x="1" y="628"/>
                    <a:pt x="48" y="769"/>
                  </a:cubicBezTo>
                  <a:cubicBezTo>
                    <a:pt x="218" y="1569"/>
                    <a:pt x="827" y="1924"/>
                    <a:pt x="1443" y="1924"/>
                  </a:cubicBezTo>
                  <a:cubicBezTo>
                    <a:pt x="2286" y="1924"/>
                    <a:pt x="3144" y="1259"/>
                    <a:pt x="2911" y="164"/>
                  </a:cubicBezTo>
                  <a:cubicBezTo>
                    <a:pt x="2895" y="49"/>
                    <a:pt x="2818" y="1"/>
                    <a:pt x="2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9"/>
            <p:cNvSpPr/>
            <p:nvPr/>
          </p:nvSpPr>
          <p:spPr>
            <a:xfrm>
              <a:off x="2814875" y="4858675"/>
              <a:ext cx="96800" cy="93075"/>
            </a:xfrm>
            <a:custGeom>
              <a:avLst/>
              <a:gdLst/>
              <a:ahLst/>
              <a:cxnLst/>
              <a:rect l="l" t="t" r="r" b="b"/>
              <a:pathLst>
                <a:path w="3872" h="3723" extrusionOk="0">
                  <a:moveTo>
                    <a:pt x="1952" y="0"/>
                  </a:moveTo>
                  <a:cubicBezTo>
                    <a:pt x="1005" y="0"/>
                    <a:pt x="198" y="741"/>
                    <a:pt x="121" y="1700"/>
                  </a:cubicBezTo>
                  <a:cubicBezTo>
                    <a:pt x="0" y="2708"/>
                    <a:pt x="767" y="3596"/>
                    <a:pt x="1775" y="3717"/>
                  </a:cubicBezTo>
                  <a:cubicBezTo>
                    <a:pt x="1826" y="3720"/>
                    <a:pt x="1876" y="3722"/>
                    <a:pt x="1926" y="3722"/>
                  </a:cubicBezTo>
                  <a:cubicBezTo>
                    <a:pt x="2907" y="3722"/>
                    <a:pt x="3714" y="2982"/>
                    <a:pt x="3791" y="2023"/>
                  </a:cubicBezTo>
                  <a:cubicBezTo>
                    <a:pt x="3872" y="1014"/>
                    <a:pt x="3146" y="87"/>
                    <a:pt x="2097" y="6"/>
                  </a:cubicBezTo>
                  <a:cubicBezTo>
                    <a:pt x="2049" y="2"/>
                    <a:pt x="2000" y="0"/>
                    <a:pt x="19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9"/>
            <p:cNvSpPr/>
            <p:nvPr/>
          </p:nvSpPr>
          <p:spPr>
            <a:xfrm>
              <a:off x="3163725" y="4782050"/>
              <a:ext cx="96800" cy="92075"/>
            </a:xfrm>
            <a:custGeom>
              <a:avLst/>
              <a:gdLst/>
              <a:ahLst/>
              <a:cxnLst/>
              <a:rect l="l" t="t" r="r" b="b"/>
              <a:pathLst>
                <a:path w="3872" h="3683" extrusionOk="0">
                  <a:moveTo>
                    <a:pt x="1939" y="0"/>
                  </a:moveTo>
                  <a:cubicBezTo>
                    <a:pt x="961" y="0"/>
                    <a:pt x="157" y="703"/>
                    <a:pt x="81" y="1660"/>
                  </a:cubicBezTo>
                  <a:cubicBezTo>
                    <a:pt x="0" y="2708"/>
                    <a:pt x="726" y="3596"/>
                    <a:pt x="1775" y="3676"/>
                  </a:cubicBezTo>
                  <a:cubicBezTo>
                    <a:pt x="1826" y="3680"/>
                    <a:pt x="1877" y="3682"/>
                    <a:pt x="1927" y="3682"/>
                  </a:cubicBezTo>
                  <a:cubicBezTo>
                    <a:pt x="2871" y="3682"/>
                    <a:pt x="3674" y="2978"/>
                    <a:pt x="3751" y="1982"/>
                  </a:cubicBezTo>
                  <a:cubicBezTo>
                    <a:pt x="3872" y="974"/>
                    <a:pt x="3105" y="87"/>
                    <a:pt x="2097" y="6"/>
                  </a:cubicBezTo>
                  <a:cubicBezTo>
                    <a:pt x="2044" y="2"/>
                    <a:pt x="1991" y="0"/>
                    <a:pt x="1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5" name="Google Shape;2435;p59"/>
          <p:cNvGrpSpPr/>
          <p:nvPr/>
        </p:nvGrpSpPr>
        <p:grpSpPr>
          <a:xfrm>
            <a:off x="3367414" y="3294058"/>
            <a:ext cx="574626" cy="695272"/>
            <a:chOff x="3530700" y="3207350"/>
            <a:chExt cx="931625" cy="1127225"/>
          </a:xfrm>
        </p:grpSpPr>
        <p:sp>
          <p:nvSpPr>
            <p:cNvPr id="2436" name="Google Shape;2436;p59"/>
            <p:cNvSpPr/>
            <p:nvPr/>
          </p:nvSpPr>
          <p:spPr>
            <a:xfrm>
              <a:off x="3659750" y="3599550"/>
              <a:ext cx="140175" cy="638225"/>
            </a:xfrm>
            <a:custGeom>
              <a:avLst/>
              <a:gdLst/>
              <a:ahLst/>
              <a:cxnLst/>
              <a:rect l="l" t="t" r="r" b="b"/>
              <a:pathLst>
                <a:path w="5607" h="25529" extrusionOk="0">
                  <a:moveTo>
                    <a:pt x="3792" y="0"/>
                  </a:moveTo>
                  <a:lnTo>
                    <a:pt x="3792" y="0"/>
                  </a:lnTo>
                  <a:cubicBezTo>
                    <a:pt x="3429" y="202"/>
                    <a:pt x="3106" y="444"/>
                    <a:pt x="2824" y="766"/>
                  </a:cubicBezTo>
                  <a:cubicBezTo>
                    <a:pt x="2461" y="1089"/>
                    <a:pt x="2138" y="1492"/>
                    <a:pt x="1896" y="1896"/>
                  </a:cubicBezTo>
                  <a:cubicBezTo>
                    <a:pt x="1533" y="2420"/>
                    <a:pt x="1251" y="3025"/>
                    <a:pt x="1050" y="3670"/>
                  </a:cubicBezTo>
                  <a:cubicBezTo>
                    <a:pt x="808" y="4436"/>
                    <a:pt x="727" y="5283"/>
                    <a:pt x="767" y="6090"/>
                  </a:cubicBezTo>
                  <a:cubicBezTo>
                    <a:pt x="848" y="6937"/>
                    <a:pt x="1009" y="7784"/>
                    <a:pt x="1251" y="8590"/>
                  </a:cubicBezTo>
                  <a:lnTo>
                    <a:pt x="1614" y="9760"/>
                  </a:lnTo>
                  <a:cubicBezTo>
                    <a:pt x="1735" y="10123"/>
                    <a:pt x="1816" y="10526"/>
                    <a:pt x="1896" y="10849"/>
                  </a:cubicBezTo>
                  <a:cubicBezTo>
                    <a:pt x="1937" y="11010"/>
                    <a:pt x="2017" y="11212"/>
                    <a:pt x="2017" y="11373"/>
                  </a:cubicBezTo>
                  <a:cubicBezTo>
                    <a:pt x="2058" y="11494"/>
                    <a:pt x="2058" y="11655"/>
                    <a:pt x="2098" y="11817"/>
                  </a:cubicBezTo>
                  <a:cubicBezTo>
                    <a:pt x="2098" y="11857"/>
                    <a:pt x="2098" y="11938"/>
                    <a:pt x="2098" y="12018"/>
                  </a:cubicBezTo>
                  <a:lnTo>
                    <a:pt x="2098" y="12381"/>
                  </a:lnTo>
                  <a:lnTo>
                    <a:pt x="2058" y="12583"/>
                  </a:lnTo>
                  <a:cubicBezTo>
                    <a:pt x="1896" y="13228"/>
                    <a:pt x="1695" y="13873"/>
                    <a:pt x="1413" y="14438"/>
                  </a:cubicBezTo>
                  <a:cubicBezTo>
                    <a:pt x="1009" y="15245"/>
                    <a:pt x="687" y="16092"/>
                    <a:pt x="445" y="16938"/>
                  </a:cubicBezTo>
                  <a:cubicBezTo>
                    <a:pt x="203" y="17785"/>
                    <a:pt x="41" y="18673"/>
                    <a:pt x="41" y="19520"/>
                  </a:cubicBezTo>
                  <a:cubicBezTo>
                    <a:pt x="1" y="20366"/>
                    <a:pt x="122" y="21173"/>
                    <a:pt x="404" y="21939"/>
                  </a:cubicBezTo>
                  <a:cubicBezTo>
                    <a:pt x="606" y="22544"/>
                    <a:pt x="929" y="23149"/>
                    <a:pt x="1292" y="23673"/>
                  </a:cubicBezTo>
                  <a:cubicBezTo>
                    <a:pt x="1493" y="23915"/>
                    <a:pt x="1654" y="24117"/>
                    <a:pt x="1816" y="24319"/>
                  </a:cubicBezTo>
                  <a:cubicBezTo>
                    <a:pt x="1977" y="24480"/>
                    <a:pt x="2138" y="24641"/>
                    <a:pt x="2259" y="24762"/>
                  </a:cubicBezTo>
                  <a:cubicBezTo>
                    <a:pt x="2501" y="24964"/>
                    <a:pt x="2743" y="25166"/>
                    <a:pt x="2985" y="25327"/>
                  </a:cubicBezTo>
                  <a:cubicBezTo>
                    <a:pt x="3187" y="25448"/>
                    <a:pt x="3268" y="25529"/>
                    <a:pt x="3268" y="25529"/>
                  </a:cubicBezTo>
                  <a:lnTo>
                    <a:pt x="3147" y="25206"/>
                  </a:lnTo>
                  <a:cubicBezTo>
                    <a:pt x="3106" y="25004"/>
                    <a:pt x="2985" y="24722"/>
                    <a:pt x="2864" y="24359"/>
                  </a:cubicBezTo>
                  <a:cubicBezTo>
                    <a:pt x="2824" y="24198"/>
                    <a:pt x="2743" y="23996"/>
                    <a:pt x="2703" y="23794"/>
                  </a:cubicBezTo>
                  <a:lnTo>
                    <a:pt x="2542" y="23109"/>
                  </a:lnTo>
                  <a:cubicBezTo>
                    <a:pt x="2421" y="22625"/>
                    <a:pt x="2380" y="22101"/>
                    <a:pt x="2421" y="21576"/>
                  </a:cubicBezTo>
                  <a:cubicBezTo>
                    <a:pt x="2421" y="20971"/>
                    <a:pt x="2501" y="20407"/>
                    <a:pt x="2663" y="19842"/>
                  </a:cubicBezTo>
                  <a:cubicBezTo>
                    <a:pt x="2824" y="19237"/>
                    <a:pt x="3066" y="18592"/>
                    <a:pt x="3348" y="18027"/>
                  </a:cubicBezTo>
                  <a:cubicBezTo>
                    <a:pt x="3510" y="17705"/>
                    <a:pt x="3711" y="17342"/>
                    <a:pt x="3873" y="17059"/>
                  </a:cubicBezTo>
                  <a:cubicBezTo>
                    <a:pt x="4034" y="16737"/>
                    <a:pt x="4276" y="16374"/>
                    <a:pt x="4437" y="16011"/>
                  </a:cubicBezTo>
                  <a:lnTo>
                    <a:pt x="4760" y="15406"/>
                  </a:lnTo>
                  <a:cubicBezTo>
                    <a:pt x="4881" y="15164"/>
                    <a:pt x="5002" y="14962"/>
                    <a:pt x="5082" y="14720"/>
                  </a:cubicBezTo>
                  <a:lnTo>
                    <a:pt x="5365" y="13994"/>
                  </a:lnTo>
                  <a:cubicBezTo>
                    <a:pt x="5445" y="13712"/>
                    <a:pt x="5486" y="13430"/>
                    <a:pt x="5526" y="13148"/>
                  </a:cubicBezTo>
                  <a:lnTo>
                    <a:pt x="5607" y="12704"/>
                  </a:lnTo>
                  <a:lnTo>
                    <a:pt x="5607" y="12260"/>
                  </a:lnTo>
                  <a:cubicBezTo>
                    <a:pt x="5607" y="11978"/>
                    <a:pt x="5607" y="11696"/>
                    <a:pt x="5566" y="11373"/>
                  </a:cubicBezTo>
                  <a:cubicBezTo>
                    <a:pt x="5526" y="11131"/>
                    <a:pt x="5486" y="10849"/>
                    <a:pt x="5405" y="10607"/>
                  </a:cubicBezTo>
                  <a:cubicBezTo>
                    <a:pt x="5365" y="10324"/>
                    <a:pt x="5244" y="10123"/>
                    <a:pt x="5203" y="9881"/>
                  </a:cubicBezTo>
                  <a:cubicBezTo>
                    <a:pt x="5042" y="9478"/>
                    <a:pt x="4881" y="9034"/>
                    <a:pt x="4679" y="8631"/>
                  </a:cubicBezTo>
                  <a:cubicBezTo>
                    <a:pt x="4518" y="8227"/>
                    <a:pt x="4357" y="7864"/>
                    <a:pt x="4195" y="7501"/>
                  </a:cubicBezTo>
                  <a:cubicBezTo>
                    <a:pt x="3873" y="6897"/>
                    <a:pt x="3590" y="6292"/>
                    <a:pt x="3348" y="5646"/>
                  </a:cubicBezTo>
                  <a:cubicBezTo>
                    <a:pt x="3187" y="5122"/>
                    <a:pt x="3066" y="4517"/>
                    <a:pt x="3026" y="3952"/>
                  </a:cubicBezTo>
                  <a:cubicBezTo>
                    <a:pt x="2985" y="2985"/>
                    <a:pt x="3106" y="2017"/>
                    <a:pt x="3389" y="1129"/>
                  </a:cubicBezTo>
                  <a:cubicBezTo>
                    <a:pt x="3510" y="766"/>
                    <a:pt x="3590" y="484"/>
                    <a:pt x="3671" y="283"/>
                  </a:cubicBezTo>
                  <a:lnTo>
                    <a:pt x="37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9"/>
            <p:cNvSpPr/>
            <p:nvPr/>
          </p:nvSpPr>
          <p:spPr>
            <a:xfrm>
              <a:off x="3762600" y="3599550"/>
              <a:ext cx="141175" cy="735025"/>
            </a:xfrm>
            <a:custGeom>
              <a:avLst/>
              <a:gdLst/>
              <a:ahLst/>
              <a:cxnLst/>
              <a:rect l="l" t="t" r="r" b="b"/>
              <a:pathLst>
                <a:path w="5647" h="29401" extrusionOk="0">
                  <a:moveTo>
                    <a:pt x="1856" y="0"/>
                  </a:moveTo>
                  <a:lnTo>
                    <a:pt x="1977" y="323"/>
                  </a:lnTo>
                  <a:cubicBezTo>
                    <a:pt x="2057" y="565"/>
                    <a:pt x="2138" y="887"/>
                    <a:pt x="2259" y="1291"/>
                  </a:cubicBezTo>
                  <a:cubicBezTo>
                    <a:pt x="2501" y="2339"/>
                    <a:pt x="2622" y="3469"/>
                    <a:pt x="2582" y="4557"/>
                  </a:cubicBezTo>
                  <a:cubicBezTo>
                    <a:pt x="2582" y="5203"/>
                    <a:pt x="2461" y="5888"/>
                    <a:pt x="2299" y="6493"/>
                  </a:cubicBezTo>
                  <a:cubicBezTo>
                    <a:pt x="2057" y="7219"/>
                    <a:pt x="1775" y="7945"/>
                    <a:pt x="1452" y="8631"/>
                  </a:cubicBezTo>
                  <a:cubicBezTo>
                    <a:pt x="1291" y="9074"/>
                    <a:pt x="1130" y="9478"/>
                    <a:pt x="968" y="9962"/>
                  </a:cubicBezTo>
                  <a:cubicBezTo>
                    <a:pt x="767" y="10405"/>
                    <a:pt x="605" y="10889"/>
                    <a:pt x="444" y="11373"/>
                  </a:cubicBezTo>
                  <a:cubicBezTo>
                    <a:pt x="404" y="11655"/>
                    <a:pt x="283" y="11897"/>
                    <a:pt x="243" y="12180"/>
                  </a:cubicBezTo>
                  <a:cubicBezTo>
                    <a:pt x="162" y="12502"/>
                    <a:pt x="122" y="12825"/>
                    <a:pt x="81" y="13107"/>
                  </a:cubicBezTo>
                  <a:cubicBezTo>
                    <a:pt x="41" y="13470"/>
                    <a:pt x="1" y="13793"/>
                    <a:pt x="41" y="14115"/>
                  </a:cubicBezTo>
                  <a:lnTo>
                    <a:pt x="41" y="14640"/>
                  </a:lnTo>
                  <a:lnTo>
                    <a:pt x="81" y="15124"/>
                  </a:lnTo>
                  <a:cubicBezTo>
                    <a:pt x="122" y="15446"/>
                    <a:pt x="202" y="15769"/>
                    <a:pt x="283" y="16092"/>
                  </a:cubicBezTo>
                  <a:lnTo>
                    <a:pt x="565" y="16938"/>
                  </a:lnTo>
                  <a:cubicBezTo>
                    <a:pt x="646" y="17221"/>
                    <a:pt x="726" y="17463"/>
                    <a:pt x="847" y="17705"/>
                  </a:cubicBezTo>
                  <a:lnTo>
                    <a:pt x="1170" y="18431"/>
                  </a:lnTo>
                  <a:cubicBezTo>
                    <a:pt x="1372" y="18874"/>
                    <a:pt x="1614" y="19278"/>
                    <a:pt x="1775" y="19640"/>
                  </a:cubicBezTo>
                  <a:cubicBezTo>
                    <a:pt x="1936" y="20003"/>
                    <a:pt x="2098" y="20407"/>
                    <a:pt x="2259" y="20770"/>
                  </a:cubicBezTo>
                  <a:cubicBezTo>
                    <a:pt x="2582" y="21415"/>
                    <a:pt x="2783" y="22141"/>
                    <a:pt x="2985" y="22867"/>
                  </a:cubicBezTo>
                  <a:cubicBezTo>
                    <a:pt x="3146" y="23512"/>
                    <a:pt x="3227" y="24157"/>
                    <a:pt x="3227" y="24843"/>
                  </a:cubicBezTo>
                  <a:cubicBezTo>
                    <a:pt x="3227" y="25448"/>
                    <a:pt x="3187" y="26053"/>
                    <a:pt x="3106" y="26617"/>
                  </a:cubicBezTo>
                  <a:lnTo>
                    <a:pt x="2945" y="27424"/>
                  </a:lnTo>
                  <a:cubicBezTo>
                    <a:pt x="2904" y="27666"/>
                    <a:pt x="2824" y="27868"/>
                    <a:pt x="2743" y="28069"/>
                  </a:cubicBezTo>
                  <a:cubicBezTo>
                    <a:pt x="2662" y="28513"/>
                    <a:pt x="2541" y="28795"/>
                    <a:pt x="2461" y="29037"/>
                  </a:cubicBezTo>
                  <a:lnTo>
                    <a:pt x="2380" y="29400"/>
                  </a:lnTo>
                  <a:cubicBezTo>
                    <a:pt x="2380" y="29400"/>
                    <a:pt x="2461" y="29319"/>
                    <a:pt x="2622" y="29198"/>
                  </a:cubicBezTo>
                  <a:cubicBezTo>
                    <a:pt x="2904" y="28997"/>
                    <a:pt x="3146" y="28755"/>
                    <a:pt x="3348" y="28513"/>
                  </a:cubicBezTo>
                  <a:cubicBezTo>
                    <a:pt x="3509" y="28352"/>
                    <a:pt x="3670" y="28190"/>
                    <a:pt x="3832" y="27989"/>
                  </a:cubicBezTo>
                  <a:cubicBezTo>
                    <a:pt x="3993" y="27787"/>
                    <a:pt x="4154" y="27545"/>
                    <a:pt x="4316" y="27263"/>
                  </a:cubicBezTo>
                  <a:cubicBezTo>
                    <a:pt x="4719" y="26658"/>
                    <a:pt x="5042" y="25972"/>
                    <a:pt x="5243" y="25246"/>
                  </a:cubicBezTo>
                  <a:cubicBezTo>
                    <a:pt x="5485" y="24359"/>
                    <a:pt x="5647" y="23431"/>
                    <a:pt x="5606" y="22504"/>
                  </a:cubicBezTo>
                  <a:cubicBezTo>
                    <a:pt x="5606" y="21496"/>
                    <a:pt x="5445" y="20487"/>
                    <a:pt x="5203" y="19479"/>
                  </a:cubicBezTo>
                  <a:cubicBezTo>
                    <a:pt x="4921" y="18511"/>
                    <a:pt x="4598" y="17584"/>
                    <a:pt x="4235" y="16656"/>
                  </a:cubicBezTo>
                  <a:cubicBezTo>
                    <a:pt x="3953" y="15971"/>
                    <a:pt x="3711" y="15245"/>
                    <a:pt x="3590" y="14478"/>
                  </a:cubicBezTo>
                  <a:lnTo>
                    <a:pt x="3509" y="14277"/>
                  </a:lnTo>
                  <a:lnTo>
                    <a:pt x="3509" y="13833"/>
                  </a:lnTo>
                  <a:cubicBezTo>
                    <a:pt x="3509" y="13752"/>
                    <a:pt x="3509" y="13672"/>
                    <a:pt x="3509" y="13591"/>
                  </a:cubicBezTo>
                  <a:cubicBezTo>
                    <a:pt x="3549" y="13430"/>
                    <a:pt x="3549" y="13268"/>
                    <a:pt x="3590" y="13107"/>
                  </a:cubicBezTo>
                  <a:cubicBezTo>
                    <a:pt x="3590" y="12946"/>
                    <a:pt x="3670" y="12704"/>
                    <a:pt x="3711" y="12502"/>
                  </a:cubicBezTo>
                  <a:cubicBezTo>
                    <a:pt x="3791" y="12139"/>
                    <a:pt x="3912" y="11696"/>
                    <a:pt x="3993" y="11252"/>
                  </a:cubicBezTo>
                  <a:lnTo>
                    <a:pt x="4356" y="9921"/>
                  </a:lnTo>
                  <a:cubicBezTo>
                    <a:pt x="4598" y="8953"/>
                    <a:pt x="4759" y="7985"/>
                    <a:pt x="4840" y="6977"/>
                  </a:cubicBezTo>
                  <a:cubicBezTo>
                    <a:pt x="4880" y="6050"/>
                    <a:pt x="4800" y="5122"/>
                    <a:pt x="4558" y="4235"/>
                  </a:cubicBezTo>
                  <a:cubicBezTo>
                    <a:pt x="4356" y="3509"/>
                    <a:pt x="4074" y="2823"/>
                    <a:pt x="3751" y="2178"/>
                  </a:cubicBezTo>
                  <a:cubicBezTo>
                    <a:pt x="3469" y="1694"/>
                    <a:pt x="3146" y="1250"/>
                    <a:pt x="2783" y="847"/>
                  </a:cubicBezTo>
                  <a:cubicBezTo>
                    <a:pt x="2541" y="525"/>
                    <a:pt x="2219" y="242"/>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9"/>
            <p:cNvSpPr/>
            <p:nvPr/>
          </p:nvSpPr>
          <p:spPr>
            <a:xfrm>
              <a:off x="3862425" y="3599550"/>
              <a:ext cx="140150" cy="638225"/>
            </a:xfrm>
            <a:custGeom>
              <a:avLst/>
              <a:gdLst/>
              <a:ahLst/>
              <a:cxnLst/>
              <a:rect l="l" t="t" r="r" b="b"/>
              <a:pathLst>
                <a:path w="5606" h="25529" extrusionOk="0">
                  <a:moveTo>
                    <a:pt x="3791" y="0"/>
                  </a:moveTo>
                  <a:lnTo>
                    <a:pt x="3791" y="0"/>
                  </a:lnTo>
                  <a:cubicBezTo>
                    <a:pt x="3428" y="202"/>
                    <a:pt x="3065" y="484"/>
                    <a:pt x="2783" y="766"/>
                  </a:cubicBezTo>
                  <a:cubicBezTo>
                    <a:pt x="2460" y="1129"/>
                    <a:pt x="2138" y="1492"/>
                    <a:pt x="1855" y="1896"/>
                  </a:cubicBezTo>
                  <a:cubicBezTo>
                    <a:pt x="1492" y="2460"/>
                    <a:pt x="1210" y="3065"/>
                    <a:pt x="1049" y="3670"/>
                  </a:cubicBezTo>
                  <a:cubicBezTo>
                    <a:pt x="807" y="4477"/>
                    <a:pt x="726" y="5283"/>
                    <a:pt x="766" y="6090"/>
                  </a:cubicBezTo>
                  <a:cubicBezTo>
                    <a:pt x="847" y="6937"/>
                    <a:pt x="1008" y="7784"/>
                    <a:pt x="1250" y="8631"/>
                  </a:cubicBezTo>
                  <a:lnTo>
                    <a:pt x="1613" y="9760"/>
                  </a:lnTo>
                  <a:cubicBezTo>
                    <a:pt x="1694" y="10123"/>
                    <a:pt x="1815" y="10526"/>
                    <a:pt x="1896" y="10849"/>
                  </a:cubicBezTo>
                  <a:cubicBezTo>
                    <a:pt x="1936" y="11010"/>
                    <a:pt x="2017" y="11212"/>
                    <a:pt x="2017" y="11373"/>
                  </a:cubicBezTo>
                  <a:cubicBezTo>
                    <a:pt x="2057" y="11534"/>
                    <a:pt x="2057" y="11655"/>
                    <a:pt x="2097" y="11817"/>
                  </a:cubicBezTo>
                  <a:cubicBezTo>
                    <a:pt x="2097" y="11897"/>
                    <a:pt x="2097" y="11978"/>
                    <a:pt x="2097" y="12018"/>
                  </a:cubicBezTo>
                  <a:lnTo>
                    <a:pt x="2097" y="12422"/>
                  </a:lnTo>
                  <a:lnTo>
                    <a:pt x="2057" y="12583"/>
                  </a:lnTo>
                  <a:cubicBezTo>
                    <a:pt x="1896" y="13268"/>
                    <a:pt x="1694" y="13873"/>
                    <a:pt x="1412" y="14478"/>
                  </a:cubicBezTo>
                  <a:cubicBezTo>
                    <a:pt x="1008" y="15285"/>
                    <a:pt x="686" y="16092"/>
                    <a:pt x="444" y="16938"/>
                  </a:cubicBezTo>
                  <a:cubicBezTo>
                    <a:pt x="161" y="17785"/>
                    <a:pt x="40" y="18673"/>
                    <a:pt x="0" y="19560"/>
                  </a:cubicBezTo>
                  <a:cubicBezTo>
                    <a:pt x="0" y="20366"/>
                    <a:pt x="121" y="21173"/>
                    <a:pt x="403" y="21939"/>
                  </a:cubicBezTo>
                  <a:cubicBezTo>
                    <a:pt x="605" y="22585"/>
                    <a:pt x="928" y="23149"/>
                    <a:pt x="1291" y="23714"/>
                  </a:cubicBezTo>
                  <a:cubicBezTo>
                    <a:pt x="1492" y="23915"/>
                    <a:pt x="1654" y="24157"/>
                    <a:pt x="1815" y="24319"/>
                  </a:cubicBezTo>
                  <a:cubicBezTo>
                    <a:pt x="1976" y="24480"/>
                    <a:pt x="2138" y="24641"/>
                    <a:pt x="2259" y="24762"/>
                  </a:cubicBezTo>
                  <a:cubicBezTo>
                    <a:pt x="2501" y="25004"/>
                    <a:pt x="2742" y="25166"/>
                    <a:pt x="2984" y="25367"/>
                  </a:cubicBezTo>
                  <a:cubicBezTo>
                    <a:pt x="3146" y="25488"/>
                    <a:pt x="3267" y="25529"/>
                    <a:pt x="3267" y="25529"/>
                  </a:cubicBezTo>
                  <a:lnTo>
                    <a:pt x="3146" y="25206"/>
                  </a:lnTo>
                  <a:cubicBezTo>
                    <a:pt x="3105" y="25045"/>
                    <a:pt x="2984" y="24762"/>
                    <a:pt x="2863" y="24399"/>
                  </a:cubicBezTo>
                  <a:cubicBezTo>
                    <a:pt x="2823" y="24198"/>
                    <a:pt x="2742" y="24036"/>
                    <a:pt x="2702" y="23794"/>
                  </a:cubicBezTo>
                  <a:lnTo>
                    <a:pt x="2541" y="23149"/>
                  </a:lnTo>
                  <a:cubicBezTo>
                    <a:pt x="2420" y="22625"/>
                    <a:pt x="2380" y="22101"/>
                    <a:pt x="2380" y="21576"/>
                  </a:cubicBezTo>
                  <a:cubicBezTo>
                    <a:pt x="2420" y="21012"/>
                    <a:pt x="2501" y="20407"/>
                    <a:pt x="2662" y="19882"/>
                  </a:cubicBezTo>
                  <a:cubicBezTo>
                    <a:pt x="2823" y="19237"/>
                    <a:pt x="3065" y="18632"/>
                    <a:pt x="3347" y="18027"/>
                  </a:cubicBezTo>
                  <a:cubicBezTo>
                    <a:pt x="3509" y="17705"/>
                    <a:pt x="3710" y="17382"/>
                    <a:pt x="3872" y="17059"/>
                  </a:cubicBezTo>
                  <a:cubicBezTo>
                    <a:pt x="4033" y="16777"/>
                    <a:pt x="4235" y="16374"/>
                    <a:pt x="4436" y="16011"/>
                  </a:cubicBezTo>
                  <a:lnTo>
                    <a:pt x="4759" y="15406"/>
                  </a:lnTo>
                  <a:cubicBezTo>
                    <a:pt x="4880" y="15204"/>
                    <a:pt x="5001" y="14962"/>
                    <a:pt x="5082" y="14720"/>
                  </a:cubicBezTo>
                  <a:lnTo>
                    <a:pt x="5364" y="13994"/>
                  </a:lnTo>
                  <a:cubicBezTo>
                    <a:pt x="5445" y="13712"/>
                    <a:pt x="5485" y="13430"/>
                    <a:pt x="5525" y="13148"/>
                  </a:cubicBezTo>
                  <a:lnTo>
                    <a:pt x="5606" y="12704"/>
                  </a:lnTo>
                  <a:lnTo>
                    <a:pt x="5606" y="12260"/>
                  </a:lnTo>
                  <a:cubicBezTo>
                    <a:pt x="5606" y="11978"/>
                    <a:pt x="5606" y="11696"/>
                    <a:pt x="5566" y="11373"/>
                  </a:cubicBezTo>
                  <a:cubicBezTo>
                    <a:pt x="5525" y="11131"/>
                    <a:pt x="5445" y="10849"/>
                    <a:pt x="5404" y="10607"/>
                  </a:cubicBezTo>
                  <a:cubicBezTo>
                    <a:pt x="5324" y="10324"/>
                    <a:pt x="5243" y="10123"/>
                    <a:pt x="5162" y="9881"/>
                  </a:cubicBezTo>
                  <a:cubicBezTo>
                    <a:pt x="5041" y="9478"/>
                    <a:pt x="4880" y="9034"/>
                    <a:pt x="4678" y="8631"/>
                  </a:cubicBezTo>
                  <a:cubicBezTo>
                    <a:pt x="4517" y="8227"/>
                    <a:pt x="4356" y="7864"/>
                    <a:pt x="4154" y="7501"/>
                  </a:cubicBezTo>
                  <a:cubicBezTo>
                    <a:pt x="3872" y="6897"/>
                    <a:pt x="3589" y="6292"/>
                    <a:pt x="3347" y="5646"/>
                  </a:cubicBezTo>
                  <a:cubicBezTo>
                    <a:pt x="3186" y="5122"/>
                    <a:pt x="3065" y="4517"/>
                    <a:pt x="3025" y="3952"/>
                  </a:cubicBezTo>
                  <a:cubicBezTo>
                    <a:pt x="2984" y="2985"/>
                    <a:pt x="3105" y="2017"/>
                    <a:pt x="3388" y="1129"/>
                  </a:cubicBezTo>
                  <a:cubicBezTo>
                    <a:pt x="3509" y="766"/>
                    <a:pt x="3589" y="484"/>
                    <a:pt x="3670" y="283"/>
                  </a:cubicBezTo>
                  <a:lnTo>
                    <a:pt x="37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9"/>
            <p:cNvSpPr/>
            <p:nvPr/>
          </p:nvSpPr>
          <p:spPr>
            <a:xfrm>
              <a:off x="3965250" y="3599550"/>
              <a:ext cx="140175" cy="735025"/>
            </a:xfrm>
            <a:custGeom>
              <a:avLst/>
              <a:gdLst/>
              <a:ahLst/>
              <a:cxnLst/>
              <a:rect l="l" t="t" r="r" b="b"/>
              <a:pathLst>
                <a:path w="5607" h="29401" extrusionOk="0">
                  <a:moveTo>
                    <a:pt x="1856" y="0"/>
                  </a:moveTo>
                  <a:lnTo>
                    <a:pt x="1977" y="323"/>
                  </a:lnTo>
                  <a:cubicBezTo>
                    <a:pt x="2017" y="565"/>
                    <a:pt x="2138" y="887"/>
                    <a:pt x="2219" y="1291"/>
                  </a:cubicBezTo>
                  <a:cubicBezTo>
                    <a:pt x="2501" y="2339"/>
                    <a:pt x="2622" y="3469"/>
                    <a:pt x="2582" y="4557"/>
                  </a:cubicBezTo>
                  <a:cubicBezTo>
                    <a:pt x="2541" y="5203"/>
                    <a:pt x="2461" y="5888"/>
                    <a:pt x="2259" y="6493"/>
                  </a:cubicBezTo>
                  <a:cubicBezTo>
                    <a:pt x="2057" y="7219"/>
                    <a:pt x="1775" y="7945"/>
                    <a:pt x="1453" y="8631"/>
                  </a:cubicBezTo>
                  <a:cubicBezTo>
                    <a:pt x="1291" y="9074"/>
                    <a:pt x="1130" y="9478"/>
                    <a:pt x="969" y="9962"/>
                  </a:cubicBezTo>
                  <a:cubicBezTo>
                    <a:pt x="767" y="10405"/>
                    <a:pt x="606" y="10889"/>
                    <a:pt x="444" y="11373"/>
                  </a:cubicBezTo>
                  <a:cubicBezTo>
                    <a:pt x="364" y="11655"/>
                    <a:pt x="283" y="11897"/>
                    <a:pt x="243" y="12180"/>
                  </a:cubicBezTo>
                  <a:cubicBezTo>
                    <a:pt x="162" y="12502"/>
                    <a:pt x="122" y="12825"/>
                    <a:pt x="81" y="13107"/>
                  </a:cubicBezTo>
                  <a:cubicBezTo>
                    <a:pt x="1" y="13470"/>
                    <a:pt x="1" y="13793"/>
                    <a:pt x="1" y="14115"/>
                  </a:cubicBezTo>
                  <a:lnTo>
                    <a:pt x="1" y="14640"/>
                  </a:lnTo>
                  <a:lnTo>
                    <a:pt x="81" y="15124"/>
                  </a:lnTo>
                  <a:cubicBezTo>
                    <a:pt x="122" y="15446"/>
                    <a:pt x="202" y="15769"/>
                    <a:pt x="283" y="16092"/>
                  </a:cubicBezTo>
                  <a:lnTo>
                    <a:pt x="565" y="16938"/>
                  </a:lnTo>
                  <a:cubicBezTo>
                    <a:pt x="646" y="17221"/>
                    <a:pt x="727" y="17463"/>
                    <a:pt x="848" y="17705"/>
                  </a:cubicBezTo>
                  <a:lnTo>
                    <a:pt x="1170" y="18431"/>
                  </a:lnTo>
                  <a:cubicBezTo>
                    <a:pt x="1372" y="18874"/>
                    <a:pt x="1573" y="19278"/>
                    <a:pt x="1735" y="19640"/>
                  </a:cubicBezTo>
                  <a:cubicBezTo>
                    <a:pt x="1896" y="20003"/>
                    <a:pt x="2098" y="20407"/>
                    <a:pt x="2259" y="20770"/>
                  </a:cubicBezTo>
                  <a:cubicBezTo>
                    <a:pt x="2541" y="21415"/>
                    <a:pt x="2783" y="22141"/>
                    <a:pt x="2945" y="22867"/>
                  </a:cubicBezTo>
                  <a:cubicBezTo>
                    <a:pt x="3106" y="23512"/>
                    <a:pt x="3227" y="24157"/>
                    <a:pt x="3227" y="24843"/>
                  </a:cubicBezTo>
                  <a:cubicBezTo>
                    <a:pt x="3227" y="25448"/>
                    <a:pt x="3187" y="26053"/>
                    <a:pt x="3066" y="26617"/>
                  </a:cubicBezTo>
                  <a:lnTo>
                    <a:pt x="2945" y="27424"/>
                  </a:lnTo>
                  <a:cubicBezTo>
                    <a:pt x="2864" y="27666"/>
                    <a:pt x="2783" y="27868"/>
                    <a:pt x="2743" y="28069"/>
                  </a:cubicBezTo>
                  <a:cubicBezTo>
                    <a:pt x="2662" y="28513"/>
                    <a:pt x="2541" y="28795"/>
                    <a:pt x="2461" y="29037"/>
                  </a:cubicBezTo>
                  <a:lnTo>
                    <a:pt x="2340" y="29400"/>
                  </a:lnTo>
                  <a:cubicBezTo>
                    <a:pt x="2340" y="29400"/>
                    <a:pt x="2461" y="29319"/>
                    <a:pt x="2622" y="29198"/>
                  </a:cubicBezTo>
                  <a:cubicBezTo>
                    <a:pt x="2864" y="28997"/>
                    <a:pt x="3106" y="28755"/>
                    <a:pt x="3348" y="28513"/>
                  </a:cubicBezTo>
                  <a:cubicBezTo>
                    <a:pt x="3509" y="28352"/>
                    <a:pt x="3671" y="28190"/>
                    <a:pt x="3832" y="27989"/>
                  </a:cubicBezTo>
                  <a:cubicBezTo>
                    <a:pt x="3993" y="27787"/>
                    <a:pt x="4155" y="27545"/>
                    <a:pt x="4316" y="27263"/>
                  </a:cubicBezTo>
                  <a:cubicBezTo>
                    <a:pt x="4719" y="26658"/>
                    <a:pt x="5001" y="25972"/>
                    <a:pt x="5243" y="25246"/>
                  </a:cubicBezTo>
                  <a:cubicBezTo>
                    <a:pt x="5485" y="24359"/>
                    <a:pt x="5606" y="23431"/>
                    <a:pt x="5606" y="22504"/>
                  </a:cubicBezTo>
                  <a:cubicBezTo>
                    <a:pt x="5566" y="21496"/>
                    <a:pt x="5445" y="20487"/>
                    <a:pt x="5163" y="19479"/>
                  </a:cubicBezTo>
                  <a:cubicBezTo>
                    <a:pt x="4921" y="18511"/>
                    <a:pt x="4598" y="17584"/>
                    <a:pt x="4235" y="16656"/>
                  </a:cubicBezTo>
                  <a:cubicBezTo>
                    <a:pt x="3913" y="15971"/>
                    <a:pt x="3711" y="15245"/>
                    <a:pt x="3550" y="14478"/>
                  </a:cubicBezTo>
                  <a:lnTo>
                    <a:pt x="3509" y="14277"/>
                  </a:lnTo>
                  <a:lnTo>
                    <a:pt x="3509" y="13833"/>
                  </a:lnTo>
                  <a:cubicBezTo>
                    <a:pt x="3509" y="13752"/>
                    <a:pt x="3509" y="13672"/>
                    <a:pt x="3509" y="13591"/>
                  </a:cubicBezTo>
                  <a:cubicBezTo>
                    <a:pt x="3550" y="13430"/>
                    <a:pt x="3590" y="13268"/>
                    <a:pt x="3590" y="13107"/>
                  </a:cubicBezTo>
                  <a:cubicBezTo>
                    <a:pt x="3590" y="12946"/>
                    <a:pt x="3671" y="12704"/>
                    <a:pt x="3711" y="12502"/>
                  </a:cubicBezTo>
                  <a:cubicBezTo>
                    <a:pt x="3792" y="12099"/>
                    <a:pt x="3913" y="11655"/>
                    <a:pt x="4034" y="11252"/>
                  </a:cubicBezTo>
                  <a:lnTo>
                    <a:pt x="4356" y="9921"/>
                  </a:lnTo>
                  <a:cubicBezTo>
                    <a:pt x="4598" y="8953"/>
                    <a:pt x="4800" y="7985"/>
                    <a:pt x="4840" y="6977"/>
                  </a:cubicBezTo>
                  <a:cubicBezTo>
                    <a:pt x="4880" y="6050"/>
                    <a:pt x="4800" y="5122"/>
                    <a:pt x="4558" y="4194"/>
                  </a:cubicBezTo>
                  <a:cubicBezTo>
                    <a:pt x="4397" y="3509"/>
                    <a:pt x="4114" y="2823"/>
                    <a:pt x="3751" y="2178"/>
                  </a:cubicBezTo>
                  <a:cubicBezTo>
                    <a:pt x="3469" y="1694"/>
                    <a:pt x="3146" y="1250"/>
                    <a:pt x="2824" y="847"/>
                  </a:cubicBezTo>
                  <a:cubicBezTo>
                    <a:pt x="2541" y="525"/>
                    <a:pt x="2219" y="242"/>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9"/>
            <p:cNvSpPr/>
            <p:nvPr/>
          </p:nvSpPr>
          <p:spPr>
            <a:xfrm>
              <a:off x="4080200" y="3599550"/>
              <a:ext cx="140150" cy="638225"/>
            </a:xfrm>
            <a:custGeom>
              <a:avLst/>
              <a:gdLst/>
              <a:ahLst/>
              <a:cxnLst/>
              <a:rect l="l" t="t" r="r" b="b"/>
              <a:pathLst>
                <a:path w="5606" h="25529" extrusionOk="0">
                  <a:moveTo>
                    <a:pt x="3791" y="0"/>
                  </a:moveTo>
                  <a:cubicBezTo>
                    <a:pt x="3428" y="202"/>
                    <a:pt x="3106" y="484"/>
                    <a:pt x="2823" y="766"/>
                  </a:cubicBezTo>
                  <a:cubicBezTo>
                    <a:pt x="2460" y="1129"/>
                    <a:pt x="2138" y="1492"/>
                    <a:pt x="1896" y="1896"/>
                  </a:cubicBezTo>
                  <a:cubicBezTo>
                    <a:pt x="1533" y="2460"/>
                    <a:pt x="1250" y="3065"/>
                    <a:pt x="1049" y="3670"/>
                  </a:cubicBezTo>
                  <a:cubicBezTo>
                    <a:pt x="807" y="4477"/>
                    <a:pt x="726" y="5283"/>
                    <a:pt x="766" y="6090"/>
                  </a:cubicBezTo>
                  <a:cubicBezTo>
                    <a:pt x="847" y="6937"/>
                    <a:pt x="1008" y="7784"/>
                    <a:pt x="1250" y="8631"/>
                  </a:cubicBezTo>
                  <a:lnTo>
                    <a:pt x="1613" y="9760"/>
                  </a:lnTo>
                  <a:cubicBezTo>
                    <a:pt x="1734" y="10123"/>
                    <a:pt x="1815" y="10526"/>
                    <a:pt x="1896" y="10849"/>
                  </a:cubicBezTo>
                  <a:cubicBezTo>
                    <a:pt x="1936" y="11010"/>
                    <a:pt x="2017" y="11212"/>
                    <a:pt x="2017" y="11373"/>
                  </a:cubicBezTo>
                  <a:cubicBezTo>
                    <a:pt x="2057" y="11534"/>
                    <a:pt x="2057" y="11655"/>
                    <a:pt x="2097" y="11817"/>
                  </a:cubicBezTo>
                  <a:cubicBezTo>
                    <a:pt x="2097" y="11897"/>
                    <a:pt x="2097" y="11978"/>
                    <a:pt x="2097" y="12018"/>
                  </a:cubicBezTo>
                  <a:lnTo>
                    <a:pt x="2097" y="12422"/>
                  </a:lnTo>
                  <a:lnTo>
                    <a:pt x="2057" y="12583"/>
                  </a:lnTo>
                  <a:cubicBezTo>
                    <a:pt x="1936" y="13268"/>
                    <a:pt x="1694" y="13873"/>
                    <a:pt x="1412" y="14478"/>
                  </a:cubicBezTo>
                  <a:cubicBezTo>
                    <a:pt x="1008" y="15285"/>
                    <a:pt x="686" y="16092"/>
                    <a:pt x="444" y="16938"/>
                  </a:cubicBezTo>
                  <a:cubicBezTo>
                    <a:pt x="202" y="17785"/>
                    <a:pt x="40" y="18673"/>
                    <a:pt x="40" y="19560"/>
                  </a:cubicBezTo>
                  <a:cubicBezTo>
                    <a:pt x="0" y="20366"/>
                    <a:pt x="121" y="21173"/>
                    <a:pt x="403" y="21939"/>
                  </a:cubicBezTo>
                  <a:cubicBezTo>
                    <a:pt x="605" y="22585"/>
                    <a:pt x="928" y="23149"/>
                    <a:pt x="1291" y="23714"/>
                  </a:cubicBezTo>
                  <a:cubicBezTo>
                    <a:pt x="1492" y="23915"/>
                    <a:pt x="1654" y="24157"/>
                    <a:pt x="1815" y="24319"/>
                  </a:cubicBezTo>
                  <a:cubicBezTo>
                    <a:pt x="1976" y="24480"/>
                    <a:pt x="2138" y="24641"/>
                    <a:pt x="2259" y="24762"/>
                  </a:cubicBezTo>
                  <a:cubicBezTo>
                    <a:pt x="2501" y="25004"/>
                    <a:pt x="2743" y="25166"/>
                    <a:pt x="2985" y="25367"/>
                  </a:cubicBezTo>
                  <a:cubicBezTo>
                    <a:pt x="3186" y="25488"/>
                    <a:pt x="3267" y="25529"/>
                    <a:pt x="3267" y="25529"/>
                  </a:cubicBezTo>
                  <a:lnTo>
                    <a:pt x="3146" y="25206"/>
                  </a:lnTo>
                  <a:cubicBezTo>
                    <a:pt x="3106" y="25045"/>
                    <a:pt x="2985" y="24762"/>
                    <a:pt x="2864" y="24399"/>
                  </a:cubicBezTo>
                  <a:cubicBezTo>
                    <a:pt x="2823" y="24198"/>
                    <a:pt x="2743" y="24036"/>
                    <a:pt x="2702" y="23794"/>
                  </a:cubicBezTo>
                  <a:lnTo>
                    <a:pt x="2541" y="23149"/>
                  </a:lnTo>
                  <a:cubicBezTo>
                    <a:pt x="2460" y="22625"/>
                    <a:pt x="2380" y="22101"/>
                    <a:pt x="2420" y="21576"/>
                  </a:cubicBezTo>
                  <a:cubicBezTo>
                    <a:pt x="2420" y="21012"/>
                    <a:pt x="2501" y="20407"/>
                    <a:pt x="2662" y="19882"/>
                  </a:cubicBezTo>
                  <a:cubicBezTo>
                    <a:pt x="2823" y="19237"/>
                    <a:pt x="3065" y="18632"/>
                    <a:pt x="3388" y="18027"/>
                  </a:cubicBezTo>
                  <a:cubicBezTo>
                    <a:pt x="3549" y="17705"/>
                    <a:pt x="3710" y="17382"/>
                    <a:pt x="3872" y="17059"/>
                  </a:cubicBezTo>
                  <a:cubicBezTo>
                    <a:pt x="4033" y="16777"/>
                    <a:pt x="4275" y="16374"/>
                    <a:pt x="4436" y="16011"/>
                  </a:cubicBezTo>
                  <a:lnTo>
                    <a:pt x="4759" y="15406"/>
                  </a:lnTo>
                  <a:cubicBezTo>
                    <a:pt x="4880" y="15204"/>
                    <a:pt x="5001" y="14962"/>
                    <a:pt x="5082" y="14720"/>
                  </a:cubicBezTo>
                  <a:lnTo>
                    <a:pt x="5364" y="13994"/>
                  </a:lnTo>
                  <a:cubicBezTo>
                    <a:pt x="5445" y="13712"/>
                    <a:pt x="5485" y="13430"/>
                    <a:pt x="5525" y="13148"/>
                  </a:cubicBezTo>
                  <a:lnTo>
                    <a:pt x="5606" y="12704"/>
                  </a:lnTo>
                  <a:lnTo>
                    <a:pt x="5606" y="12260"/>
                  </a:lnTo>
                  <a:cubicBezTo>
                    <a:pt x="5606" y="11978"/>
                    <a:pt x="5606" y="11696"/>
                    <a:pt x="5566" y="11373"/>
                  </a:cubicBezTo>
                  <a:cubicBezTo>
                    <a:pt x="5525" y="11131"/>
                    <a:pt x="5445" y="10849"/>
                    <a:pt x="5404" y="10607"/>
                  </a:cubicBezTo>
                  <a:cubicBezTo>
                    <a:pt x="5324" y="10324"/>
                    <a:pt x="5243" y="10123"/>
                    <a:pt x="5162" y="9881"/>
                  </a:cubicBezTo>
                  <a:cubicBezTo>
                    <a:pt x="5041" y="9478"/>
                    <a:pt x="4880" y="9034"/>
                    <a:pt x="4678" y="8631"/>
                  </a:cubicBezTo>
                  <a:cubicBezTo>
                    <a:pt x="4517" y="8227"/>
                    <a:pt x="4356" y="7864"/>
                    <a:pt x="4154" y="7501"/>
                  </a:cubicBezTo>
                  <a:cubicBezTo>
                    <a:pt x="3872" y="6897"/>
                    <a:pt x="3589" y="6292"/>
                    <a:pt x="3347" y="5646"/>
                  </a:cubicBezTo>
                  <a:cubicBezTo>
                    <a:pt x="3186" y="5122"/>
                    <a:pt x="3065" y="4517"/>
                    <a:pt x="3025" y="3952"/>
                  </a:cubicBezTo>
                  <a:cubicBezTo>
                    <a:pt x="2985" y="2985"/>
                    <a:pt x="3106" y="2017"/>
                    <a:pt x="3388" y="1129"/>
                  </a:cubicBezTo>
                  <a:cubicBezTo>
                    <a:pt x="3509" y="766"/>
                    <a:pt x="3589" y="484"/>
                    <a:pt x="3670" y="283"/>
                  </a:cubicBezTo>
                  <a:lnTo>
                    <a:pt x="37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9"/>
            <p:cNvSpPr/>
            <p:nvPr/>
          </p:nvSpPr>
          <p:spPr>
            <a:xfrm>
              <a:off x="4183025" y="3599550"/>
              <a:ext cx="140175" cy="735025"/>
            </a:xfrm>
            <a:custGeom>
              <a:avLst/>
              <a:gdLst/>
              <a:ahLst/>
              <a:cxnLst/>
              <a:rect l="l" t="t" r="r" b="b"/>
              <a:pathLst>
                <a:path w="5607" h="29401" extrusionOk="0">
                  <a:moveTo>
                    <a:pt x="1856" y="0"/>
                  </a:moveTo>
                  <a:lnTo>
                    <a:pt x="1977" y="323"/>
                  </a:lnTo>
                  <a:cubicBezTo>
                    <a:pt x="2017" y="565"/>
                    <a:pt x="2138" y="887"/>
                    <a:pt x="2219" y="1291"/>
                  </a:cubicBezTo>
                  <a:cubicBezTo>
                    <a:pt x="2501" y="2339"/>
                    <a:pt x="2622" y="3469"/>
                    <a:pt x="2582" y="4557"/>
                  </a:cubicBezTo>
                  <a:cubicBezTo>
                    <a:pt x="2541" y="5203"/>
                    <a:pt x="2461" y="5888"/>
                    <a:pt x="2259" y="6493"/>
                  </a:cubicBezTo>
                  <a:cubicBezTo>
                    <a:pt x="2058" y="7219"/>
                    <a:pt x="1775" y="7945"/>
                    <a:pt x="1453" y="8631"/>
                  </a:cubicBezTo>
                  <a:cubicBezTo>
                    <a:pt x="1291" y="9074"/>
                    <a:pt x="1130" y="9478"/>
                    <a:pt x="969" y="9962"/>
                  </a:cubicBezTo>
                  <a:cubicBezTo>
                    <a:pt x="767" y="10405"/>
                    <a:pt x="606" y="10889"/>
                    <a:pt x="444" y="11373"/>
                  </a:cubicBezTo>
                  <a:cubicBezTo>
                    <a:pt x="364" y="11655"/>
                    <a:pt x="283" y="11897"/>
                    <a:pt x="243" y="12180"/>
                  </a:cubicBezTo>
                  <a:cubicBezTo>
                    <a:pt x="162" y="12502"/>
                    <a:pt x="122" y="12825"/>
                    <a:pt x="81" y="13107"/>
                  </a:cubicBezTo>
                  <a:cubicBezTo>
                    <a:pt x="1" y="13470"/>
                    <a:pt x="1" y="13793"/>
                    <a:pt x="1" y="14115"/>
                  </a:cubicBezTo>
                  <a:lnTo>
                    <a:pt x="1" y="14640"/>
                  </a:lnTo>
                  <a:lnTo>
                    <a:pt x="81" y="15124"/>
                  </a:lnTo>
                  <a:cubicBezTo>
                    <a:pt x="122" y="15446"/>
                    <a:pt x="202" y="15769"/>
                    <a:pt x="283" y="16092"/>
                  </a:cubicBezTo>
                  <a:lnTo>
                    <a:pt x="565" y="16938"/>
                  </a:lnTo>
                  <a:cubicBezTo>
                    <a:pt x="646" y="17221"/>
                    <a:pt x="727" y="17463"/>
                    <a:pt x="848" y="17705"/>
                  </a:cubicBezTo>
                  <a:lnTo>
                    <a:pt x="1170" y="18431"/>
                  </a:lnTo>
                  <a:cubicBezTo>
                    <a:pt x="1372" y="18874"/>
                    <a:pt x="1574" y="19278"/>
                    <a:pt x="1735" y="19640"/>
                  </a:cubicBezTo>
                  <a:cubicBezTo>
                    <a:pt x="1896" y="20003"/>
                    <a:pt x="2098" y="20407"/>
                    <a:pt x="2259" y="20770"/>
                  </a:cubicBezTo>
                  <a:cubicBezTo>
                    <a:pt x="2541" y="21415"/>
                    <a:pt x="2783" y="22141"/>
                    <a:pt x="2985" y="22867"/>
                  </a:cubicBezTo>
                  <a:cubicBezTo>
                    <a:pt x="3106" y="23512"/>
                    <a:pt x="3227" y="24157"/>
                    <a:pt x="3227" y="24843"/>
                  </a:cubicBezTo>
                  <a:cubicBezTo>
                    <a:pt x="3227" y="25448"/>
                    <a:pt x="3187" y="26053"/>
                    <a:pt x="3066" y="26617"/>
                  </a:cubicBezTo>
                  <a:lnTo>
                    <a:pt x="2945" y="27424"/>
                  </a:lnTo>
                  <a:cubicBezTo>
                    <a:pt x="2864" y="27666"/>
                    <a:pt x="2783" y="27868"/>
                    <a:pt x="2743" y="28069"/>
                  </a:cubicBezTo>
                  <a:cubicBezTo>
                    <a:pt x="2662" y="28513"/>
                    <a:pt x="2541" y="28795"/>
                    <a:pt x="2461" y="29037"/>
                  </a:cubicBezTo>
                  <a:lnTo>
                    <a:pt x="2340" y="29400"/>
                  </a:lnTo>
                  <a:cubicBezTo>
                    <a:pt x="2340" y="29400"/>
                    <a:pt x="2461" y="29319"/>
                    <a:pt x="2622" y="29198"/>
                  </a:cubicBezTo>
                  <a:cubicBezTo>
                    <a:pt x="2864" y="28997"/>
                    <a:pt x="3106" y="28755"/>
                    <a:pt x="3348" y="28513"/>
                  </a:cubicBezTo>
                  <a:cubicBezTo>
                    <a:pt x="3509" y="28352"/>
                    <a:pt x="3671" y="28190"/>
                    <a:pt x="3832" y="27989"/>
                  </a:cubicBezTo>
                  <a:cubicBezTo>
                    <a:pt x="3993" y="27787"/>
                    <a:pt x="4155" y="27545"/>
                    <a:pt x="4316" y="27263"/>
                  </a:cubicBezTo>
                  <a:cubicBezTo>
                    <a:pt x="4719" y="26658"/>
                    <a:pt x="5002" y="25972"/>
                    <a:pt x="5243" y="25246"/>
                  </a:cubicBezTo>
                  <a:cubicBezTo>
                    <a:pt x="5485" y="24359"/>
                    <a:pt x="5606" y="23431"/>
                    <a:pt x="5606" y="22504"/>
                  </a:cubicBezTo>
                  <a:cubicBezTo>
                    <a:pt x="5566" y="21496"/>
                    <a:pt x="5445" y="20487"/>
                    <a:pt x="5163" y="19479"/>
                  </a:cubicBezTo>
                  <a:cubicBezTo>
                    <a:pt x="4921" y="18511"/>
                    <a:pt x="4598" y="17584"/>
                    <a:pt x="4235" y="16656"/>
                  </a:cubicBezTo>
                  <a:cubicBezTo>
                    <a:pt x="3913" y="15971"/>
                    <a:pt x="3711" y="15245"/>
                    <a:pt x="3550" y="14478"/>
                  </a:cubicBezTo>
                  <a:lnTo>
                    <a:pt x="3509" y="14277"/>
                  </a:lnTo>
                  <a:lnTo>
                    <a:pt x="3509" y="13833"/>
                  </a:lnTo>
                  <a:cubicBezTo>
                    <a:pt x="3509" y="13752"/>
                    <a:pt x="3509" y="13672"/>
                    <a:pt x="3509" y="13591"/>
                  </a:cubicBezTo>
                  <a:cubicBezTo>
                    <a:pt x="3550" y="13430"/>
                    <a:pt x="3590" y="13268"/>
                    <a:pt x="3590" y="13107"/>
                  </a:cubicBezTo>
                  <a:cubicBezTo>
                    <a:pt x="3590" y="12946"/>
                    <a:pt x="3671" y="12704"/>
                    <a:pt x="3711" y="12502"/>
                  </a:cubicBezTo>
                  <a:cubicBezTo>
                    <a:pt x="3792" y="12099"/>
                    <a:pt x="3913" y="11655"/>
                    <a:pt x="4034" y="11252"/>
                  </a:cubicBezTo>
                  <a:lnTo>
                    <a:pt x="4356" y="9921"/>
                  </a:lnTo>
                  <a:cubicBezTo>
                    <a:pt x="4598" y="8953"/>
                    <a:pt x="4800" y="7985"/>
                    <a:pt x="4840" y="6977"/>
                  </a:cubicBezTo>
                  <a:cubicBezTo>
                    <a:pt x="4881" y="6050"/>
                    <a:pt x="4800" y="5122"/>
                    <a:pt x="4558" y="4194"/>
                  </a:cubicBezTo>
                  <a:cubicBezTo>
                    <a:pt x="4397" y="3509"/>
                    <a:pt x="4114" y="2823"/>
                    <a:pt x="3751" y="2178"/>
                  </a:cubicBezTo>
                  <a:cubicBezTo>
                    <a:pt x="3469" y="1694"/>
                    <a:pt x="3187" y="1250"/>
                    <a:pt x="2824" y="847"/>
                  </a:cubicBezTo>
                  <a:cubicBezTo>
                    <a:pt x="2541" y="525"/>
                    <a:pt x="2219" y="242"/>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9"/>
            <p:cNvSpPr/>
            <p:nvPr/>
          </p:nvSpPr>
          <p:spPr>
            <a:xfrm>
              <a:off x="3592200" y="3647950"/>
              <a:ext cx="819225" cy="87100"/>
            </a:xfrm>
            <a:custGeom>
              <a:avLst/>
              <a:gdLst/>
              <a:ahLst/>
              <a:cxnLst/>
              <a:rect l="l" t="t" r="r" b="b"/>
              <a:pathLst>
                <a:path w="32769" h="3484" extrusionOk="0">
                  <a:moveTo>
                    <a:pt x="2259" y="0"/>
                  </a:moveTo>
                  <a:cubicBezTo>
                    <a:pt x="2259" y="0"/>
                    <a:pt x="1" y="1533"/>
                    <a:pt x="687" y="2621"/>
                  </a:cubicBezTo>
                  <a:cubicBezTo>
                    <a:pt x="844" y="2877"/>
                    <a:pt x="1105" y="2968"/>
                    <a:pt x="1420" y="2968"/>
                  </a:cubicBezTo>
                  <a:cubicBezTo>
                    <a:pt x="2170" y="2968"/>
                    <a:pt x="3227" y="2456"/>
                    <a:pt x="3925" y="2456"/>
                  </a:cubicBezTo>
                  <a:cubicBezTo>
                    <a:pt x="4134" y="2456"/>
                    <a:pt x="4311" y="2502"/>
                    <a:pt x="4437" y="2621"/>
                  </a:cubicBezTo>
                  <a:cubicBezTo>
                    <a:pt x="4929" y="3036"/>
                    <a:pt x="5355" y="3484"/>
                    <a:pt x="6302" y="3484"/>
                  </a:cubicBezTo>
                  <a:cubicBezTo>
                    <a:pt x="6829" y="3484"/>
                    <a:pt x="7518" y="3345"/>
                    <a:pt x="8470" y="2984"/>
                  </a:cubicBezTo>
                  <a:cubicBezTo>
                    <a:pt x="9599" y="2546"/>
                    <a:pt x="10348" y="2376"/>
                    <a:pt x="10996" y="2376"/>
                  </a:cubicBezTo>
                  <a:cubicBezTo>
                    <a:pt x="11899" y="2376"/>
                    <a:pt x="12607" y="2706"/>
                    <a:pt x="13874" y="3105"/>
                  </a:cubicBezTo>
                  <a:cubicBezTo>
                    <a:pt x="14391" y="3268"/>
                    <a:pt x="14890" y="3331"/>
                    <a:pt x="15371" y="3331"/>
                  </a:cubicBezTo>
                  <a:cubicBezTo>
                    <a:pt x="16917" y="3331"/>
                    <a:pt x="18280" y="2683"/>
                    <a:pt x="19480" y="2621"/>
                  </a:cubicBezTo>
                  <a:cubicBezTo>
                    <a:pt x="19571" y="2614"/>
                    <a:pt x="19666" y="2611"/>
                    <a:pt x="19763" y="2611"/>
                  </a:cubicBezTo>
                  <a:cubicBezTo>
                    <a:pt x="20863" y="2611"/>
                    <a:pt x="22365" y="3018"/>
                    <a:pt x="23790" y="3018"/>
                  </a:cubicBezTo>
                  <a:cubicBezTo>
                    <a:pt x="24426" y="3018"/>
                    <a:pt x="25047" y="2937"/>
                    <a:pt x="25610" y="2702"/>
                  </a:cubicBezTo>
                  <a:cubicBezTo>
                    <a:pt x="26306" y="2397"/>
                    <a:pt x="26914" y="2291"/>
                    <a:pt x="27450" y="2291"/>
                  </a:cubicBezTo>
                  <a:cubicBezTo>
                    <a:pt x="28403" y="2291"/>
                    <a:pt x="29130" y="2628"/>
                    <a:pt x="29723" y="2783"/>
                  </a:cubicBezTo>
                  <a:cubicBezTo>
                    <a:pt x="29809" y="2804"/>
                    <a:pt x="29905" y="2814"/>
                    <a:pt x="30007" y="2814"/>
                  </a:cubicBezTo>
                  <a:cubicBezTo>
                    <a:pt x="31066" y="2814"/>
                    <a:pt x="32769" y="1706"/>
                    <a:pt x="29643" y="161"/>
                  </a:cubicBezTo>
                  <a:lnTo>
                    <a:pt x="22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9"/>
            <p:cNvSpPr/>
            <p:nvPr/>
          </p:nvSpPr>
          <p:spPr>
            <a:xfrm>
              <a:off x="3530700" y="3207350"/>
              <a:ext cx="931625" cy="469525"/>
            </a:xfrm>
            <a:custGeom>
              <a:avLst/>
              <a:gdLst/>
              <a:ahLst/>
              <a:cxnLst/>
              <a:rect l="l" t="t" r="r" b="b"/>
              <a:pathLst>
                <a:path w="37265" h="18781" extrusionOk="0">
                  <a:moveTo>
                    <a:pt x="18633" y="0"/>
                  </a:moveTo>
                  <a:cubicBezTo>
                    <a:pt x="1" y="0"/>
                    <a:pt x="485" y="16535"/>
                    <a:pt x="5163" y="17785"/>
                  </a:cubicBezTo>
                  <a:cubicBezTo>
                    <a:pt x="8386" y="18647"/>
                    <a:pt x="13561" y="18781"/>
                    <a:pt x="16469" y="18781"/>
                  </a:cubicBezTo>
                  <a:cubicBezTo>
                    <a:pt x="17782" y="18781"/>
                    <a:pt x="18633" y="18753"/>
                    <a:pt x="18633" y="18753"/>
                  </a:cubicBezTo>
                  <a:cubicBezTo>
                    <a:pt x="18633" y="18753"/>
                    <a:pt x="19484" y="18781"/>
                    <a:pt x="20797" y="18781"/>
                  </a:cubicBezTo>
                  <a:cubicBezTo>
                    <a:pt x="23705" y="18781"/>
                    <a:pt x="28880" y="18647"/>
                    <a:pt x="32103" y="17785"/>
                  </a:cubicBezTo>
                  <a:cubicBezTo>
                    <a:pt x="36821" y="16535"/>
                    <a:pt x="37265" y="0"/>
                    <a:pt x="18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9"/>
            <p:cNvSpPr/>
            <p:nvPr/>
          </p:nvSpPr>
          <p:spPr>
            <a:xfrm>
              <a:off x="3796875" y="3424725"/>
              <a:ext cx="68600" cy="61875"/>
            </a:xfrm>
            <a:custGeom>
              <a:avLst/>
              <a:gdLst/>
              <a:ahLst/>
              <a:cxnLst/>
              <a:rect l="l" t="t" r="r" b="b"/>
              <a:pathLst>
                <a:path w="2744" h="2475" extrusionOk="0">
                  <a:moveTo>
                    <a:pt x="1353" y="1"/>
                  </a:moveTo>
                  <a:cubicBezTo>
                    <a:pt x="811" y="1"/>
                    <a:pt x="333" y="339"/>
                    <a:pt x="202" y="863"/>
                  </a:cubicBezTo>
                  <a:cubicBezTo>
                    <a:pt x="1" y="1549"/>
                    <a:pt x="364" y="2234"/>
                    <a:pt x="1009" y="2436"/>
                  </a:cubicBezTo>
                  <a:cubicBezTo>
                    <a:pt x="1118" y="2462"/>
                    <a:pt x="1228" y="2474"/>
                    <a:pt x="1336" y="2474"/>
                  </a:cubicBezTo>
                  <a:cubicBezTo>
                    <a:pt x="1901" y="2474"/>
                    <a:pt x="2412" y="2131"/>
                    <a:pt x="2582" y="1589"/>
                  </a:cubicBezTo>
                  <a:cubicBezTo>
                    <a:pt x="2743" y="944"/>
                    <a:pt x="2380" y="218"/>
                    <a:pt x="1735" y="57"/>
                  </a:cubicBezTo>
                  <a:cubicBezTo>
                    <a:pt x="1606" y="19"/>
                    <a:pt x="1478" y="1"/>
                    <a:pt x="1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9"/>
            <p:cNvSpPr/>
            <p:nvPr/>
          </p:nvSpPr>
          <p:spPr>
            <a:xfrm>
              <a:off x="4114475" y="3411625"/>
              <a:ext cx="69600" cy="61850"/>
            </a:xfrm>
            <a:custGeom>
              <a:avLst/>
              <a:gdLst/>
              <a:ahLst/>
              <a:cxnLst/>
              <a:rect l="l" t="t" r="r" b="b"/>
              <a:pathLst>
                <a:path w="2784" h="2474" extrusionOk="0">
                  <a:moveTo>
                    <a:pt x="1371" y="1"/>
                  </a:moveTo>
                  <a:cubicBezTo>
                    <a:pt x="849" y="1"/>
                    <a:pt x="366" y="339"/>
                    <a:pt x="202" y="863"/>
                  </a:cubicBezTo>
                  <a:cubicBezTo>
                    <a:pt x="0" y="1549"/>
                    <a:pt x="363" y="2234"/>
                    <a:pt x="1049" y="2436"/>
                  </a:cubicBezTo>
                  <a:cubicBezTo>
                    <a:pt x="1152" y="2462"/>
                    <a:pt x="1256" y="2474"/>
                    <a:pt x="1359" y="2474"/>
                  </a:cubicBezTo>
                  <a:cubicBezTo>
                    <a:pt x="1901" y="2474"/>
                    <a:pt x="2412" y="2131"/>
                    <a:pt x="2581" y="1589"/>
                  </a:cubicBezTo>
                  <a:cubicBezTo>
                    <a:pt x="2783" y="944"/>
                    <a:pt x="2380" y="218"/>
                    <a:pt x="1735" y="56"/>
                  </a:cubicBezTo>
                  <a:cubicBezTo>
                    <a:pt x="1614" y="19"/>
                    <a:pt x="1491" y="1"/>
                    <a:pt x="1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9"/>
            <p:cNvSpPr/>
            <p:nvPr/>
          </p:nvSpPr>
          <p:spPr>
            <a:xfrm>
              <a:off x="3952650" y="3493675"/>
              <a:ext cx="97325" cy="54475"/>
            </a:xfrm>
            <a:custGeom>
              <a:avLst/>
              <a:gdLst/>
              <a:ahLst/>
              <a:cxnLst/>
              <a:rect l="l" t="t" r="r" b="b"/>
              <a:pathLst>
                <a:path w="3893" h="2179" extrusionOk="0">
                  <a:moveTo>
                    <a:pt x="3630" y="1"/>
                  </a:moveTo>
                  <a:cubicBezTo>
                    <a:pt x="3499" y="1"/>
                    <a:pt x="3368" y="81"/>
                    <a:pt x="3368" y="243"/>
                  </a:cubicBezTo>
                  <a:lnTo>
                    <a:pt x="3328" y="283"/>
                  </a:lnTo>
                  <a:cubicBezTo>
                    <a:pt x="3287" y="1155"/>
                    <a:pt x="2614" y="1599"/>
                    <a:pt x="1940" y="1599"/>
                  </a:cubicBezTo>
                  <a:cubicBezTo>
                    <a:pt x="1273" y="1599"/>
                    <a:pt x="605" y="1165"/>
                    <a:pt x="545" y="283"/>
                  </a:cubicBezTo>
                  <a:cubicBezTo>
                    <a:pt x="545" y="122"/>
                    <a:pt x="404" y="41"/>
                    <a:pt x="268" y="41"/>
                  </a:cubicBezTo>
                  <a:cubicBezTo>
                    <a:pt x="132" y="41"/>
                    <a:pt x="1" y="122"/>
                    <a:pt x="21" y="283"/>
                  </a:cubicBezTo>
                  <a:cubicBezTo>
                    <a:pt x="61" y="1372"/>
                    <a:pt x="908" y="2178"/>
                    <a:pt x="1957" y="2178"/>
                  </a:cubicBezTo>
                  <a:cubicBezTo>
                    <a:pt x="3045" y="2178"/>
                    <a:pt x="3892" y="1291"/>
                    <a:pt x="3892" y="243"/>
                  </a:cubicBezTo>
                  <a:cubicBezTo>
                    <a:pt x="3892" y="81"/>
                    <a:pt x="3761" y="1"/>
                    <a:pt x="3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9"/>
            <p:cNvSpPr/>
            <p:nvPr/>
          </p:nvSpPr>
          <p:spPr>
            <a:xfrm>
              <a:off x="3688000" y="3468150"/>
              <a:ext cx="135125" cy="121650"/>
            </a:xfrm>
            <a:custGeom>
              <a:avLst/>
              <a:gdLst/>
              <a:ahLst/>
              <a:cxnLst/>
              <a:rect l="l" t="t" r="r" b="b"/>
              <a:pathLst>
                <a:path w="5405" h="4866" extrusionOk="0">
                  <a:moveTo>
                    <a:pt x="2716" y="1"/>
                  </a:moveTo>
                  <a:cubicBezTo>
                    <a:pt x="1662" y="1"/>
                    <a:pt x="696" y="682"/>
                    <a:pt x="363" y="1748"/>
                  </a:cubicBezTo>
                  <a:cubicBezTo>
                    <a:pt x="0" y="3038"/>
                    <a:pt x="726" y="4369"/>
                    <a:pt x="2017" y="4772"/>
                  </a:cubicBezTo>
                  <a:cubicBezTo>
                    <a:pt x="2241" y="4835"/>
                    <a:pt x="2468" y="4866"/>
                    <a:pt x="2692" y="4866"/>
                  </a:cubicBezTo>
                  <a:cubicBezTo>
                    <a:pt x="3754" y="4866"/>
                    <a:pt x="4742" y="4185"/>
                    <a:pt x="5041" y="3119"/>
                  </a:cubicBezTo>
                  <a:cubicBezTo>
                    <a:pt x="5404" y="1828"/>
                    <a:pt x="4678" y="497"/>
                    <a:pt x="3388" y="94"/>
                  </a:cubicBezTo>
                  <a:cubicBezTo>
                    <a:pt x="3163" y="31"/>
                    <a:pt x="2938" y="1"/>
                    <a:pt x="27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9"/>
            <p:cNvSpPr/>
            <p:nvPr/>
          </p:nvSpPr>
          <p:spPr>
            <a:xfrm>
              <a:off x="4156825" y="3460100"/>
              <a:ext cx="135125" cy="121625"/>
            </a:xfrm>
            <a:custGeom>
              <a:avLst/>
              <a:gdLst/>
              <a:ahLst/>
              <a:cxnLst/>
              <a:rect l="l" t="t" r="r" b="b"/>
              <a:pathLst>
                <a:path w="5405" h="4865" extrusionOk="0">
                  <a:moveTo>
                    <a:pt x="2716" y="0"/>
                  </a:moveTo>
                  <a:cubicBezTo>
                    <a:pt x="1662" y="0"/>
                    <a:pt x="696" y="681"/>
                    <a:pt x="363" y="1747"/>
                  </a:cubicBezTo>
                  <a:cubicBezTo>
                    <a:pt x="0" y="3037"/>
                    <a:pt x="726" y="4368"/>
                    <a:pt x="2017" y="4772"/>
                  </a:cubicBezTo>
                  <a:cubicBezTo>
                    <a:pt x="2241" y="4835"/>
                    <a:pt x="2467" y="4865"/>
                    <a:pt x="2689" y="4865"/>
                  </a:cubicBezTo>
                  <a:cubicBezTo>
                    <a:pt x="3742" y="4865"/>
                    <a:pt x="4708" y="4184"/>
                    <a:pt x="5041" y="3118"/>
                  </a:cubicBezTo>
                  <a:cubicBezTo>
                    <a:pt x="5404" y="1828"/>
                    <a:pt x="4678" y="456"/>
                    <a:pt x="3388" y="93"/>
                  </a:cubicBezTo>
                  <a:cubicBezTo>
                    <a:pt x="3163" y="30"/>
                    <a:pt x="2938"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9" name="Google Shape;2449;p59"/>
          <p:cNvGrpSpPr/>
          <p:nvPr/>
        </p:nvGrpSpPr>
        <p:grpSpPr>
          <a:xfrm>
            <a:off x="5885276" y="2832473"/>
            <a:ext cx="1531238" cy="2180911"/>
            <a:chOff x="-4044025" y="725425"/>
            <a:chExt cx="2722200" cy="3877175"/>
          </a:xfrm>
        </p:grpSpPr>
        <p:sp>
          <p:nvSpPr>
            <p:cNvPr id="2450" name="Google Shape;2450;p59"/>
            <p:cNvSpPr/>
            <p:nvPr/>
          </p:nvSpPr>
          <p:spPr>
            <a:xfrm>
              <a:off x="-3978550" y="758175"/>
              <a:ext cx="1496225" cy="1677875"/>
            </a:xfrm>
            <a:custGeom>
              <a:avLst/>
              <a:gdLst/>
              <a:ahLst/>
              <a:cxnLst/>
              <a:rect l="l" t="t" r="r" b="b"/>
              <a:pathLst>
                <a:path w="59849" h="67115" extrusionOk="0">
                  <a:moveTo>
                    <a:pt x="23269" y="1"/>
                  </a:moveTo>
                  <a:cubicBezTo>
                    <a:pt x="17443" y="1"/>
                    <a:pt x="10809" y="2425"/>
                    <a:pt x="10809" y="2425"/>
                  </a:cubicBezTo>
                  <a:cubicBezTo>
                    <a:pt x="10809" y="2425"/>
                    <a:pt x="1" y="12386"/>
                    <a:pt x="5445" y="27509"/>
                  </a:cubicBezTo>
                  <a:cubicBezTo>
                    <a:pt x="7986" y="34527"/>
                    <a:pt x="9397" y="36261"/>
                    <a:pt x="8591" y="43117"/>
                  </a:cubicBezTo>
                  <a:cubicBezTo>
                    <a:pt x="7821" y="49698"/>
                    <a:pt x="9475" y="67114"/>
                    <a:pt x="29187" y="67114"/>
                  </a:cubicBezTo>
                  <a:cubicBezTo>
                    <a:pt x="30130" y="67114"/>
                    <a:pt x="31115" y="67074"/>
                    <a:pt x="32143" y="66992"/>
                  </a:cubicBezTo>
                  <a:cubicBezTo>
                    <a:pt x="54646" y="65177"/>
                    <a:pt x="59849" y="59450"/>
                    <a:pt x="57429" y="50376"/>
                  </a:cubicBezTo>
                  <a:cubicBezTo>
                    <a:pt x="55050" y="41342"/>
                    <a:pt x="48153" y="38277"/>
                    <a:pt x="45008" y="29002"/>
                  </a:cubicBezTo>
                  <a:cubicBezTo>
                    <a:pt x="38757" y="10410"/>
                    <a:pt x="32586" y="3433"/>
                    <a:pt x="29118" y="1295"/>
                  </a:cubicBezTo>
                  <a:cubicBezTo>
                    <a:pt x="27550" y="346"/>
                    <a:pt x="25467" y="1"/>
                    <a:pt x="232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9"/>
            <p:cNvSpPr/>
            <p:nvPr/>
          </p:nvSpPr>
          <p:spPr>
            <a:xfrm>
              <a:off x="-3773875" y="827125"/>
              <a:ext cx="682600" cy="854725"/>
            </a:xfrm>
            <a:custGeom>
              <a:avLst/>
              <a:gdLst/>
              <a:ahLst/>
              <a:cxnLst/>
              <a:rect l="l" t="t" r="r" b="b"/>
              <a:pathLst>
                <a:path w="27304" h="34189" extrusionOk="0">
                  <a:moveTo>
                    <a:pt x="13462" y="1"/>
                  </a:moveTo>
                  <a:cubicBezTo>
                    <a:pt x="13038" y="1"/>
                    <a:pt x="12610" y="24"/>
                    <a:pt x="12180" y="70"/>
                  </a:cubicBezTo>
                  <a:cubicBezTo>
                    <a:pt x="5041" y="836"/>
                    <a:pt x="0" y="7813"/>
                    <a:pt x="847" y="15597"/>
                  </a:cubicBezTo>
                  <a:cubicBezTo>
                    <a:pt x="1614" y="22332"/>
                    <a:pt x="6534" y="27534"/>
                    <a:pt x="12462" y="28300"/>
                  </a:cubicBezTo>
                  <a:lnTo>
                    <a:pt x="13107" y="34188"/>
                  </a:lnTo>
                  <a:lnTo>
                    <a:pt x="18632" y="33543"/>
                  </a:lnTo>
                  <a:lnTo>
                    <a:pt x="17987" y="27655"/>
                  </a:lnTo>
                  <a:cubicBezTo>
                    <a:pt x="23593" y="25639"/>
                    <a:pt x="27303" y="19549"/>
                    <a:pt x="26577" y="12774"/>
                  </a:cubicBezTo>
                  <a:cubicBezTo>
                    <a:pt x="25744" y="5462"/>
                    <a:pt x="20035" y="1"/>
                    <a:pt x="13462" y="1"/>
                  </a:cubicBez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9"/>
            <p:cNvSpPr/>
            <p:nvPr/>
          </p:nvSpPr>
          <p:spPr>
            <a:xfrm>
              <a:off x="-3310100" y="1212675"/>
              <a:ext cx="64550" cy="56125"/>
            </a:xfrm>
            <a:custGeom>
              <a:avLst/>
              <a:gdLst/>
              <a:ahLst/>
              <a:cxnLst/>
              <a:rect l="l" t="t" r="r" b="b"/>
              <a:pathLst>
                <a:path w="2582" h="2245" extrusionOk="0">
                  <a:moveTo>
                    <a:pt x="1265" y="1"/>
                  </a:moveTo>
                  <a:cubicBezTo>
                    <a:pt x="1111" y="1"/>
                    <a:pt x="955" y="31"/>
                    <a:pt x="807" y="94"/>
                  </a:cubicBezTo>
                  <a:cubicBezTo>
                    <a:pt x="243" y="376"/>
                    <a:pt x="1" y="1022"/>
                    <a:pt x="243" y="1586"/>
                  </a:cubicBezTo>
                  <a:cubicBezTo>
                    <a:pt x="451" y="2003"/>
                    <a:pt x="858" y="2244"/>
                    <a:pt x="1283" y="2244"/>
                  </a:cubicBezTo>
                  <a:cubicBezTo>
                    <a:pt x="1434" y="2244"/>
                    <a:pt x="1587" y="2214"/>
                    <a:pt x="1735" y="2151"/>
                  </a:cubicBezTo>
                  <a:cubicBezTo>
                    <a:pt x="2299" y="1869"/>
                    <a:pt x="2582" y="1223"/>
                    <a:pt x="2299" y="659"/>
                  </a:cubicBezTo>
                  <a:cubicBezTo>
                    <a:pt x="2121" y="242"/>
                    <a:pt x="1700" y="1"/>
                    <a:pt x="1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9"/>
            <p:cNvSpPr/>
            <p:nvPr/>
          </p:nvSpPr>
          <p:spPr>
            <a:xfrm>
              <a:off x="-3606525" y="1234850"/>
              <a:ext cx="63550" cy="56125"/>
            </a:xfrm>
            <a:custGeom>
              <a:avLst/>
              <a:gdLst/>
              <a:ahLst/>
              <a:cxnLst/>
              <a:rect l="l" t="t" r="r" b="b"/>
              <a:pathLst>
                <a:path w="2542" h="2245" extrusionOk="0">
                  <a:moveTo>
                    <a:pt x="1259" y="1"/>
                  </a:moveTo>
                  <a:cubicBezTo>
                    <a:pt x="1108" y="1"/>
                    <a:pt x="955" y="31"/>
                    <a:pt x="808" y="94"/>
                  </a:cubicBezTo>
                  <a:cubicBezTo>
                    <a:pt x="243" y="377"/>
                    <a:pt x="1" y="1022"/>
                    <a:pt x="243" y="1586"/>
                  </a:cubicBezTo>
                  <a:cubicBezTo>
                    <a:pt x="422" y="2003"/>
                    <a:pt x="842" y="2244"/>
                    <a:pt x="1278" y="2244"/>
                  </a:cubicBezTo>
                  <a:cubicBezTo>
                    <a:pt x="1432" y="2244"/>
                    <a:pt x="1588" y="2214"/>
                    <a:pt x="1735" y="2151"/>
                  </a:cubicBezTo>
                  <a:cubicBezTo>
                    <a:pt x="2300" y="1869"/>
                    <a:pt x="2542" y="1223"/>
                    <a:pt x="2300" y="659"/>
                  </a:cubicBezTo>
                  <a:cubicBezTo>
                    <a:pt x="2091" y="242"/>
                    <a:pt x="1685" y="1"/>
                    <a:pt x="1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9"/>
            <p:cNvSpPr/>
            <p:nvPr/>
          </p:nvSpPr>
          <p:spPr>
            <a:xfrm>
              <a:off x="-3462425" y="1309600"/>
              <a:ext cx="90600" cy="52975"/>
            </a:xfrm>
            <a:custGeom>
              <a:avLst/>
              <a:gdLst/>
              <a:ahLst/>
              <a:cxnLst/>
              <a:rect l="l" t="t" r="r" b="b"/>
              <a:pathLst>
                <a:path w="3624" h="2119" extrusionOk="0">
                  <a:moveTo>
                    <a:pt x="3290" y="1"/>
                  </a:moveTo>
                  <a:cubicBezTo>
                    <a:pt x="3162" y="1"/>
                    <a:pt x="3029" y="95"/>
                    <a:pt x="3029" y="250"/>
                  </a:cubicBezTo>
                  <a:cubicBezTo>
                    <a:pt x="3073" y="1139"/>
                    <a:pt x="2408" y="1623"/>
                    <a:pt x="1740" y="1623"/>
                  </a:cubicBezTo>
                  <a:cubicBezTo>
                    <a:pt x="1196" y="1623"/>
                    <a:pt x="651" y="1301"/>
                    <a:pt x="488" y="613"/>
                  </a:cubicBezTo>
                  <a:cubicBezTo>
                    <a:pt x="470" y="486"/>
                    <a:pt x="362" y="424"/>
                    <a:pt x="256" y="424"/>
                  </a:cubicBezTo>
                  <a:cubicBezTo>
                    <a:pt x="126" y="424"/>
                    <a:pt x="0" y="516"/>
                    <a:pt x="44" y="694"/>
                  </a:cubicBezTo>
                  <a:cubicBezTo>
                    <a:pt x="225" y="1669"/>
                    <a:pt x="980" y="2118"/>
                    <a:pt x="1740" y="2118"/>
                  </a:cubicBezTo>
                  <a:cubicBezTo>
                    <a:pt x="2678" y="2118"/>
                    <a:pt x="3624" y="1434"/>
                    <a:pt x="3513" y="210"/>
                  </a:cubicBezTo>
                  <a:cubicBezTo>
                    <a:pt x="3494" y="64"/>
                    <a:pt x="3394" y="1"/>
                    <a:pt x="3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9"/>
            <p:cNvSpPr/>
            <p:nvPr/>
          </p:nvSpPr>
          <p:spPr>
            <a:xfrm>
              <a:off x="-3257675" y="1258125"/>
              <a:ext cx="126050" cy="110425"/>
            </a:xfrm>
            <a:custGeom>
              <a:avLst/>
              <a:gdLst/>
              <a:ahLst/>
              <a:cxnLst/>
              <a:rect l="l" t="t" r="r" b="b"/>
              <a:pathLst>
                <a:path w="5042" h="4417" extrusionOk="0">
                  <a:moveTo>
                    <a:pt x="2539" y="0"/>
                  </a:moveTo>
                  <a:cubicBezTo>
                    <a:pt x="2228" y="0"/>
                    <a:pt x="1912" y="68"/>
                    <a:pt x="1614" y="212"/>
                  </a:cubicBezTo>
                  <a:cubicBezTo>
                    <a:pt x="485" y="736"/>
                    <a:pt x="1" y="2027"/>
                    <a:pt x="525" y="3156"/>
                  </a:cubicBezTo>
                  <a:cubicBezTo>
                    <a:pt x="905" y="3945"/>
                    <a:pt x="1688" y="4417"/>
                    <a:pt x="2520" y="4417"/>
                  </a:cubicBezTo>
                  <a:cubicBezTo>
                    <a:pt x="2835" y="4417"/>
                    <a:pt x="3158" y="4349"/>
                    <a:pt x="3469" y="4204"/>
                  </a:cubicBezTo>
                  <a:cubicBezTo>
                    <a:pt x="4558" y="3680"/>
                    <a:pt x="5042" y="2390"/>
                    <a:pt x="4518" y="1301"/>
                  </a:cubicBezTo>
                  <a:cubicBezTo>
                    <a:pt x="4166" y="480"/>
                    <a:pt x="3367" y="0"/>
                    <a:pt x="2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9"/>
            <p:cNvSpPr/>
            <p:nvPr/>
          </p:nvSpPr>
          <p:spPr>
            <a:xfrm>
              <a:off x="-3677100" y="1308525"/>
              <a:ext cx="125050" cy="110425"/>
            </a:xfrm>
            <a:custGeom>
              <a:avLst/>
              <a:gdLst/>
              <a:ahLst/>
              <a:cxnLst/>
              <a:rect l="l" t="t" r="r" b="b"/>
              <a:pathLst>
                <a:path w="5002" h="4417" extrusionOk="0">
                  <a:moveTo>
                    <a:pt x="2523" y="0"/>
                  </a:moveTo>
                  <a:cubicBezTo>
                    <a:pt x="2207" y="0"/>
                    <a:pt x="1884" y="68"/>
                    <a:pt x="1574" y="212"/>
                  </a:cubicBezTo>
                  <a:cubicBezTo>
                    <a:pt x="485" y="696"/>
                    <a:pt x="1" y="2027"/>
                    <a:pt x="525" y="3116"/>
                  </a:cubicBezTo>
                  <a:cubicBezTo>
                    <a:pt x="877" y="3936"/>
                    <a:pt x="1675" y="4416"/>
                    <a:pt x="2504" y="4416"/>
                  </a:cubicBezTo>
                  <a:cubicBezTo>
                    <a:pt x="2815" y="4416"/>
                    <a:pt x="3131" y="4348"/>
                    <a:pt x="3429" y="4205"/>
                  </a:cubicBezTo>
                  <a:cubicBezTo>
                    <a:pt x="4558" y="3681"/>
                    <a:pt x="5002" y="2390"/>
                    <a:pt x="4518" y="1261"/>
                  </a:cubicBezTo>
                  <a:cubicBezTo>
                    <a:pt x="4138" y="472"/>
                    <a:pt x="3355" y="0"/>
                    <a:pt x="2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9"/>
            <p:cNvSpPr/>
            <p:nvPr/>
          </p:nvSpPr>
          <p:spPr>
            <a:xfrm>
              <a:off x="-3155825" y="1139075"/>
              <a:ext cx="98825" cy="93425"/>
            </a:xfrm>
            <a:custGeom>
              <a:avLst/>
              <a:gdLst/>
              <a:ahLst/>
              <a:cxnLst/>
              <a:rect l="l" t="t" r="r" b="b"/>
              <a:pathLst>
                <a:path w="3953" h="3737" extrusionOk="0">
                  <a:moveTo>
                    <a:pt x="1994" y="0"/>
                  </a:moveTo>
                  <a:cubicBezTo>
                    <a:pt x="1921" y="0"/>
                    <a:pt x="1848" y="4"/>
                    <a:pt x="1774" y="13"/>
                  </a:cubicBezTo>
                  <a:cubicBezTo>
                    <a:pt x="726" y="94"/>
                    <a:pt x="0" y="1022"/>
                    <a:pt x="121" y="2070"/>
                  </a:cubicBezTo>
                  <a:cubicBezTo>
                    <a:pt x="196" y="3008"/>
                    <a:pt x="1004" y="3736"/>
                    <a:pt x="1960" y="3736"/>
                  </a:cubicBezTo>
                  <a:cubicBezTo>
                    <a:pt x="2032" y="3736"/>
                    <a:pt x="2104" y="3732"/>
                    <a:pt x="2178" y="3724"/>
                  </a:cubicBezTo>
                  <a:cubicBezTo>
                    <a:pt x="3186" y="3603"/>
                    <a:pt x="3952" y="2675"/>
                    <a:pt x="3831" y="1667"/>
                  </a:cubicBezTo>
                  <a:cubicBezTo>
                    <a:pt x="3719" y="695"/>
                    <a:pt x="2914" y="0"/>
                    <a:pt x="1994" y="0"/>
                  </a:cubicBez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9"/>
            <p:cNvSpPr/>
            <p:nvPr/>
          </p:nvSpPr>
          <p:spPr>
            <a:xfrm>
              <a:off x="-3797075" y="1208650"/>
              <a:ext cx="98850" cy="94250"/>
            </a:xfrm>
            <a:custGeom>
              <a:avLst/>
              <a:gdLst/>
              <a:ahLst/>
              <a:cxnLst/>
              <a:rect l="l" t="t" r="r" b="b"/>
              <a:pathLst>
                <a:path w="3954" h="3770" extrusionOk="0">
                  <a:moveTo>
                    <a:pt x="1985" y="0"/>
                  </a:moveTo>
                  <a:cubicBezTo>
                    <a:pt x="1916" y="0"/>
                    <a:pt x="1846" y="5"/>
                    <a:pt x="1775" y="13"/>
                  </a:cubicBezTo>
                  <a:cubicBezTo>
                    <a:pt x="727" y="134"/>
                    <a:pt x="1" y="1062"/>
                    <a:pt x="81" y="2070"/>
                  </a:cubicBezTo>
                  <a:cubicBezTo>
                    <a:pt x="196" y="3065"/>
                    <a:pt x="1038" y="3770"/>
                    <a:pt x="2020" y="3770"/>
                  </a:cubicBezTo>
                  <a:cubicBezTo>
                    <a:pt x="2072" y="3770"/>
                    <a:pt x="2125" y="3768"/>
                    <a:pt x="2179" y="3764"/>
                  </a:cubicBezTo>
                  <a:cubicBezTo>
                    <a:pt x="3187" y="3643"/>
                    <a:pt x="3953" y="2715"/>
                    <a:pt x="3832" y="1667"/>
                  </a:cubicBezTo>
                  <a:cubicBezTo>
                    <a:pt x="3720" y="729"/>
                    <a:pt x="2909" y="0"/>
                    <a:pt x="1985" y="0"/>
                  </a:cubicBez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9"/>
            <p:cNvSpPr/>
            <p:nvPr/>
          </p:nvSpPr>
          <p:spPr>
            <a:xfrm>
              <a:off x="-3865625" y="725425"/>
              <a:ext cx="788450" cy="501700"/>
            </a:xfrm>
            <a:custGeom>
              <a:avLst/>
              <a:gdLst/>
              <a:ahLst/>
              <a:cxnLst/>
              <a:rect l="l" t="t" r="r" b="b"/>
              <a:pathLst>
                <a:path w="31538" h="20068" extrusionOk="0">
                  <a:moveTo>
                    <a:pt x="16949" y="1"/>
                  </a:moveTo>
                  <a:cubicBezTo>
                    <a:pt x="16351" y="1"/>
                    <a:pt x="15730" y="34"/>
                    <a:pt x="15083" y="105"/>
                  </a:cubicBezTo>
                  <a:cubicBezTo>
                    <a:pt x="0" y="1759"/>
                    <a:pt x="1533" y="17043"/>
                    <a:pt x="3227" y="20068"/>
                  </a:cubicBezTo>
                  <a:lnTo>
                    <a:pt x="4477" y="19342"/>
                  </a:lnTo>
                  <a:cubicBezTo>
                    <a:pt x="4477" y="19342"/>
                    <a:pt x="12301" y="16317"/>
                    <a:pt x="15325" y="9381"/>
                  </a:cubicBezTo>
                  <a:cubicBezTo>
                    <a:pt x="15325" y="9381"/>
                    <a:pt x="22265" y="17269"/>
                    <a:pt x="28312" y="17269"/>
                  </a:cubicBezTo>
                  <a:cubicBezTo>
                    <a:pt x="28501" y="17269"/>
                    <a:pt x="28689" y="17261"/>
                    <a:pt x="28876" y="17245"/>
                  </a:cubicBezTo>
                  <a:cubicBezTo>
                    <a:pt x="29295" y="16826"/>
                    <a:pt x="29836" y="16608"/>
                    <a:pt x="30381" y="16608"/>
                  </a:cubicBezTo>
                  <a:cubicBezTo>
                    <a:pt x="30779" y="16608"/>
                    <a:pt x="31180" y="16724"/>
                    <a:pt x="31538" y="16963"/>
                  </a:cubicBezTo>
                  <a:cubicBezTo>
                    <a:pt x="31538" y="16963"/>
                    <a:pt x="30318" y="1"/>
                    <a:pt x="169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9"/>
            <p:cNvSpPr/>
            <p:nvPr/>
          </p:nvSpPr>
          <p:spPr>
            <a:xfrm>
              <a:off x="-1969150" y="3487125"/>
              <a:ext cx="647325" cy="472300"/>
            </a:xfrm>
            <a:custGeom>
              <a:avLst/>
              <a:gdLst/>
              <a:ahLst/>
              <a:cxnLst/>
              <a:rect l="l" t="t" r="r" b="b"/>
              <a:pathLst>
                <a:path w="25893" h="18892" extrusionOk="0">
                  <a:moveTo>
                    <a:pt x="22494" y="0"/>
                  </a:moveTo>
                  <a:cubicBezTo>
                    <a:pt x="22483" y="0"/>
                    <a:pt x="22473" y="6"/>
                    <a:pt x="22463" y="18"/>
                  </a:cubicBezTo>
                  <a:cubicBezTo>
                    <a:pt x="21859" y="824"/>
                    <a:pt x="19963" y="7398"/>
                    <a:pt x="10365" y="9858"/>
                  </a:cubicBezTo>
                  <a:cubicBezTo>
                    <a:pt x="766" y="12318"/>
                    <a:pt x="0" y="18085"/>
                    <a:pt x="0" y="18085"/>
                  </a:cubicBezTo>
                  <a:cubicBezTo>
                    <a:pt x="2739" y="18642"/>
                    <a:pt x="5159" y="18892"/>
                    <a:pt x="7297" y="18892"/>
                  </a:cubicBezTo>
                  <a:cubicBezTo>
                    <a:pt x="25893" y="18892"/>
                    <a:pt x="23112" y="0"/>
                    <a:pt x="22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9"/>
            <p:cNvSpPr/>
            <p:nvPr/>
          </p:nvSpPr>
          <p:spPr>
            <a:xfrm>
              <a:off x="-2021575" y="3917075"/>
              <a:ext cx="686375" cy="685525"/>
            </a:xfrm>
            <a:custGeom>
              <a:avLst/>
              <a:gdLst/>
              <a:ahLst/>
              <a:cxnLst/>
              <a:rect l="l" t="t" r="r" b="b"/>
              <a:pathLst>
                <a:path w="27455" h="27421" extrusionOk="0">
                  <a:moveTo>
                    <a:pt x="2501" y="0"/>
                  </a:moveTo>
                  <a:cubicBezTo>
                    <a:pt x="2500" y="0"/>
                    <a:pt x="0" y="5243"/>
                    <a:pt x="6735" y="12542"/>
                  </a:cubicBezTo>
                  <a:cubicBezTo>
                    <a:pt x="13470" y="19842"/>
                    <a:pt x="11413" y="26375"/>
                    <a:pt x="11534" y="27383"/>
                  </a:cubicBezTo>
                  <a:cubicBezTo>
                    <a:pt x="11536" y="27408"/>
                    <a:pt x="11549" y="27420"/>
                    <a:pt x="11572" y="27420"/>
                  </a:cubicBezTo>
                  <a:cubicBezTo>
                    <a:pt x="12431" y="27420"/>
                    <a:pt x="27455" y="9785"/>
                    <a:pt x="2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9"/>
            <p:cNvSpPr/>
            <p:nvPr/>
          </p:nvSpPr>
          <p:spPr>
            <a:xfrm>
              <a:off x="-3578275" y="2140575"/>
              <a:ext cx="1686775" cy="1855325"/>
            </a:xfrm>
            <a:custGeom>
              <a:avLst/>
              <a:gdLst/>
              <a:ahLst/>
              <a:cxnLst/>
              <a:rect l="l" t="t" r="r" b="b"/>
              <a:pathLst>
                <a:path w="67471" h="74213" extrusionOk="0">
                  <a:moveTo>
                    <a:pt x="17261" y="0"/>
                  </a:moveTo>
                  <a:cubicBezTo>
                    <a:pt x="17261" y="0"/>
                    <a:pt x="12046" y="1867"/>
                    <a:pt x="7839" y="1867"/>
                  </a:cubicBezTo>
                  <a:cubicBezTo>
                    <a:pt x="7138" y="1867"/>
                    <a:pt x="6464" y="1815"/>
                    <a:pt x="5848" y="1694"/>
                  </a:cubicBezTo>
                  <a:lnTo>
                    <a:pt x="5848" y="1694"/>
                  </a:lnTo>
                  <a:cubicBezTo>
                    <a:pt x="5848" y="1694"/>
                    <a:pt x="0" y="17100"/>
                    <a:pt x="8066" y="35893"/>
                  </a:cubicBezTo>
                  <a:cubicBezTo>
                    <a:pt x="16083" y="54520"/>
                    <a:pt x="34397" y="74213"/>
                    <a:pt x="65232" y="74213"/>
                  </a:cubicBezTo>
                  <a:cubicBezTo>
                    <a:pt x="65573" y="74213"/>
                    <a:pt x="65916" y="74211"/>
                    <a:pt x="66261" y="74206"/>
                  </a:cubicBezTo>
                  <a:lnTo>
                    <a:pt x="67471" y="70657"/>
                  </a:lnTo>
                  <a:cubicBezTo>
                    <a:pt x="67471" y="70657"/>
                    <a:pt x="40773" y="61179"/>
                    <a:pt x="38071" y="46459"/>
                  </a:cubicBezTo>
                  <a:cubicBezTo>
                    <a:pt x="35369" y="31779"/>
                    <a:pt x="30610" y="7743"/>
                    <a:pt x="17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9"/>
            <p:cNvSpPr/>
            <p:nvPr/>
          </p:nvSpPr>
          <p:spPr>
            <a:xfrm>
              <a:off x="-3451843" y="2185785"/>
              <a:ext cx="366266" cy="110399"/>
            </a:xfrm>
            <a:custGeom>
              <a:avLst/>
              <a:gdLst/>
              <a:ahLst/>
              <a:cxnLst/>
              <a:rect l="l" t="t" r="r" b="b"/>
              <a:pathLst>
                <a:path w="22235" h="5941" extrusionOk="0">
                  <a:moveTo>
                    <a:pt x="21774" y="1"/>
                  </a:moveTo>
                  <a:cubicBezTo>
                    <a:pt x="21703" y="1"/>
                    <a:pt x="21629" y="24"/>
                    <a:pt x="21564" y="80"/>
                  </a:cubicBezTo>
                  <a:cubicBezTo>
                    <a:pt x="20074" y="1642"/>
                    <a:pt x="17927" y="2079"/>
                    <a:pt x="15867" y="2079"/>
                  </a:cubicBezTo>
                  <a:cubicBezTo>
                    <a:pt x="15586" y="2079"/>
                    <a:pt x="15307" y="2071"/>
                    <a:pt x="15031" y="2056"/>
                  </a:cubicBezTo>
                  <a:cubicBezTo>
                    <a:pt x="14939" y="2056"/>
                    <a:pt x="14794" y="2030"/>
                    <a:pt x="14664" y="2030"/>
                  </a:cubicBezTo>
                  <a:cubicBezTo>
                    <a:pt x="14567" y="2030"/>
                    <a:pt x="14478" y="2045"/>
                    <a:pt x="14426" y="2097"/>
                  </a:cubicBezTo>
                  <a:cubicBezTo>
                    <a:pt x="13297" y="2984"/>
                    <a:pt x="11926" y="3508"/>
                    <a:pt x="10474" y="3629"/>
                  </a:cubicBezTo>
                  <a:cubicBezTo>
                    <a:pt x="10259" y="3656"/>
                    <a:pt x="10045" y="3665"/>
                    <a:pt x="9833" y="3665"/>
                  </a:cubicBezTo>
                  <a:cubicBezTo>
                    <a:pt x="9408" y="3665"/>
                    <a:pt x="8992" y="3629"/>
                    <a:pt x="8588" y="3629"/>
                  </a:cubicBezTo>
                  <a:cubicBezTo>
                    <a:pt x="7984" y="3629"/>
                    <a:pt x="7409" y="3710"/>
                    <a:pt x="6885" y="4113"/>
                  </a:cubicBezTo>
                  <a:cubicBezTo>
                    <a:pt x="5642" y="5030"/>
                    <a:pt x="3857" y="5361"/>
                    <a:pt x="2199" y="5361"/>
                  </a:cubicBezTo>
                  <a:cubicBezTo>
                    <a:pt x="1596" y="5361"/>
                    <a:pt x="1010" y="5317"/>
                    <a:pt x="472" y="5242"/>
                  </a:cubicBezTo>
                  <a:cubicBezTo>
                    <a:pt x="458" y="5241"/>
                    <a:pt x="445" y="5240"/>
                    <a:pt x="432" y="5240"/>
                  </a:cubicBezTo>
                  <a:cubicBezTo>
                    <a:pt x="64" y="5240"/>
                    <a:pt x="1" y="5768"/>
                    <a:pt x="351" y="5807"/>
                  </a:cubicBezTo>
                  <a:lnTo>
                    <a:pt x="351" y="5847"/>
                  </a:lnTo>
                  <a:cubicBezTo>
                    <a:pt x="871" y="5909"/>
                    <a:pt x="1394" y="5940"/>
                    <a:pt x="1917" y="5940"/>
                  </a:cubicBezTo>
                  <a:cubicBezTo>
                    <a:pt x="3101" y="5940"/>
                    <a:pt x="4286" y="5779"/>
                    <a:pt x="5433" y="5444"/>
                  </a:cubicBezTo>
                  <a:cubicBezTo>
                    <a:pt x="6184" y="5246"/>
                    <a:pt x="7168" y="4273"/>
                    <a:pt x="7852" y="4273"/>
                  </a:cubicBezTo>
                  <a:cubicBezTo>
                    <a:pt x="7866" y="4273"/>
                    <a:pt x="7879" y="4274"/>
                    <a:pt x="7893" y="4274"/>
                  </a:cubicBezTo>
                  <a:cubicBezTo>
                    <a:pt x="8242" y="4301"/>
                    <a:pt x="8596" y="4315"/>
                    <a:pt x="8950" y="4315"/>
                  </a:cubicBezTo>
                  <a:cubicBezTo>
                    <a:pt x="9658" y="4315"/>
                    <a:pt x="10366" y="4261"/>
                    <a:pt x="11038" y="4153"/>
                  </a:cubicBezTo>
                  <a:cubicBezTo>
                    <a:pt x="12047" y="4032"/>
                    <a:pt x="13015" y="3710"/>
                    <a:pt x="13861" y="3226"/>
                  </a:cubicBezTo>
                  <a:cubicBezTo>
                    <a:pt x="14749" y="2661"/>
                    <a:pt x="14910" y="2661"/>
                    <a:pt x="15999" y="2661"/>
                  </a:cubicBezTo>
                  <a:cubicBezTo>
                    <a:pt x="18217" y="2661"/>
                    <a:pt x="20435" y="2097"/>
                    <a:pt x="22048" y="483"/>
                  </a:cubicBezTo>
                  <a:cubicBezTo>
                    <a:pt x="22235" y="266"/>
                    <a:pt x="22014" y="1"/>
                    <a:pt x="21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9"/>
            <p:cNvSpPr/>
            <p:nvPr/>
          </p:nvSpPr>
          <p:spPr>
            <a:xfrm>
              <a:off x="-3469404" y="2263983"/>
              <a:ext cx="475602" cy="135626"/>
            </a:xfrm>
            <a:custGeom>
              <a:avLst/>
              <a:gdLst/>
              <a:ahLst/>
              <a:cxnLst/>
              <a:rect l="l" t="t" r="r" b="b"/>
              <a:pathLst>
                <a:path w="25862" h="7376" extrusionOk="0">
                  <a:moveTo>
                    <a:pt x="25439" y="0"/>
                  </a:moveTo>
                  <a:cubicBezTo>
                    <a:pt x="25365" y="0"/>
                    <a:pt x="25293" y="35"/>
                    <a:pt x="25240" y="119"/>
                  </a:cubicBezTo>
                  <a:cubicBezTo>
                    <a:pt x="24361" y="1310"/>
                    <a:pt x="22983" y="1983"/>
                    <a:pt x="21570" y="1983"/>
                  </a:cubicBezTo>
                  <a:cubicBezTo>
                    <a:pt x="20973" y="1983"/>
                    <a:pt x="20370" y="1863"/>
                    <a:pt x="19795" y="1612"/>
                  </a:cubicBezTo>
                  <a:cubicBezTo>
                    <a:pt x="19763" y="1601"/>
                    <a:pt x="19728" y="1596"/>
                    <a:pt x="19692" y="1596"/>
                  </a:cubicBezTo>
                  <a:cubicBezTo>
                    <a:pt x="19594" y="1596"/>
                    <a:pt x="19491" y="1633"/>
                    <a:pt x="19432" y="1692"/>
                  </a:cubicBezTo>
                  <a:cubicBezTo>
                    <a:pt x="18303" y="3063"/>
                    <a:pt x="16650" y="3830"/>
                    <a:pt x="14916" y="3870"/>
                  </a:cubicBezTo>
                  <a:cubicBezTo>
                    <a:pt x="14636" y="3870"/>
                    <a:pt x="14119" y="3751"/>
                    <a:pt x="13729" y="3751"/>
                  </a:cubicBezTo>
                  <a:cubicBezTo>
                    <a:pt x="13612" y="3751"/>
                    <a:pt x="13507" y="3762"/>
                    <a:pt x="13423" y="3789"/>
                  </a:cubicBezTo>
                  <a:cubicBezTo>
                    <a:pt x="13239" y="3882"/>
                    <a:pt x="12300" y="4751"/>
                    <a:pt x="12210" y="4869"/>
                  </a:cubicBezTo>
                  <a:lnTo>
                    <a:pt x="12210" y="4869"/>
                  </a:lnTo>
                  <a:cubicBezTo>
                    <a:pt x="11622" y="5254"/>
                    <a:pt x="10873" y="5377"/>
                    <a:pt x="10136" y="5377"/>
                  </a:cubicBezTo>
                  <a:cubicBezTo>
                    <a:pt x="9711" y="5377"/>
                    <a:pt x="9290" y="5336"/>
                    <a:pt x="8907" y="5282"/>
                  </a:cubicBezTo>
                  <a:cubicBezTo>
                    <a:pt x="8100" y="5161"/>
                    <a:pt x="7334" y="4919"/>
                    <a:pt x="6608" y="4556"/>
                  </a:cubicBezTo>
                  <a:cubicBezTo>
                    <a:pt x="6558" y="4539"/>
                    <a:pt x="6514" y="4529"/>
                    <a:pt x="6475" y="4529"/>
                  </a:cubicBezTo>
                  <a:cubicBezTo>
                    <a:pt x="6420" y="4529"/>
                    <a:pt x="6373" y="4549"/>
                    <a:pt x="6325" y="4596"/>
                  </a:cubicBezTo>
                  <a:cubicBezTo>
                    <a:pt x="5151" y="5542"/>
                    <a:pt x="3396" y="6805"/>
                    <a:pt x="1701" y="6805"/>
                  </a:cubicBezTo>
                  <a:cubicBezTo>
                    <a:pt x="1301" y="6805"/>
                    <a:pt x="904" y="6734"/>
                    <a:pt x="518" y="6572"/>
                  </a:cubicBezTo>
                  <a:cubicBezTo>
                    <a:pt x="476" y="6551"/>
                    <a:pt x="435" y="6542"/>
                    <a:pt x="397" y="6542"/>
                  </a:cubicBezTo>
                  <a:cubicBezTo>
                    <a:pt x="143" y="6542"/>
                    <a:pt x="1" y="6956"/>
                    <a:pt x="316" y="7096"/>
                  </a:cubicBezTo>
                  <a:lnTo>
                    <a:pt x="276" y="7096"/>
                  </a:lnTo>
                  <a:cubicBezTo>
                    <a:pt x="722" y="7292"/>
                    <a:pt x="1186" y="7375"/>
                    <a:pt x="1654" y="7375"/>
                  </a:cubicBezTo>
                  <a:cubicBezTo>
                    <a:pt x="3215" y="7375"/>
                    <a:pt x="4824" y="6442"/>
                    <a:pt x="6003" y="5604"/>
                  </a:cubicBezTo>
                  <a:cubicBezTo>
                    <a:pt x="6375" y="5336"/>
                    <a:pt x="6492" y="5226"/>
                    <a:pt x="6644" y="5226"/>
                  </a:cubicBezTo>
                  <a:cubicBezTo>
                    <a:pt x="6788" y="5226"/>
                    <a:pt x="6962" y="5326"/>
                    <a:pt x="7414" y="5483"/>
                  </a:cubicBezTo>
                  <a:cubicBezTo>
                    <a:pt x="8019" y="5685"/>
                    <a:pt x="8665" y="5846"/>
                    <a:pt x="9310" y="5927"/>
                  </a:cubicBezTo>
                  <a:cubicBezTo>
                    <a:pt x="9518" y="5950"/>
                    <a:pt x="9726" y="5962"/>
                    <a:pt x="9932" y="5962"/>
                  </a:cubicBezTo>
                  <a:cubicBezTo>
                    <a:pt x="11160" y="5962"/>
                    <a:pt x="12330" y="5552"/>
                    <a:pt x="13262" y="4757"/>
                  </a:cubicBezTo>
                  <a:cubicBezTo>
                    <a:pt x="13660" y="4451"/>
                    <a:pt x="13570" y="4377"/>
                    <a:pt x="13804" y="4377"/>
                  </a:cubicBezTo>
                  <a:cubicBezTo>
                    <a:pt x="13878" y="4377"/>
                    <a:pt x="13985" y="4385"/>
                    <a:pt x="14149" y="4394"/>
                  </a:cubicBezTo>
                  <a:cubicBezTo>
                    <a:pt x="14315" y="4406"/>
                    <a:pt x="14480" y="4411"/>
                    <a:pt x="14645" y="4411"/>
                  </a:cubicBezTo>
                  <a:cubicBezTo>
                    <a:pt x="15045" y="4411"/>
                    <a:pt x="15444" y="4383"/>
                    <a:pt x="15843" y="4354"/>
                  </a:cubicBezTo>
                  <a:cubicBezTo>
                    <a:pt x="17214" y="4193"/>
                    <a:pt x="18545" y="3588"/>
                    <a:pt x="19473" y="2580"/>
                  </a:cubicBezTo>
                  <a:cubicBezTo>
                    <a:pt x="19666" y="2322"/>
                    <a:pt x="19711" y="2236"/>
                    <a:pt x="19807" y="2236"/>
                  </a:cubicBezTo>
                  <a:cubicBezTo>
                    <a:pt x="19892" y="2236"/>
                    <a:pt x="20018" y="2302"/>
                    <a:pt x="20320" y="2378"/>
                  </a:cubicBezTo>
                  <a:cubicBezTo>
                    <a:pt x="20784" y="2477"/>
                    <a:pt x="21249" y="2550"/>
                    <a:pt x="21736" y="2550"/>
                  </a:cubicBezTo>
                  <a:cubicBezTo>
                    <a:pt x="21841" y="2550"/>
                    <a:pt x="21947" y="2546"/>
                    <a:pt x="22054" y="2539"/>
                  </a:cubicBezTo>
                  <a:cubicBezTo>
                    <a:pt x="23546" y="2539"/>
                    <a:pt x="24796" y="1652"/>
                    <a:pt x="25683" y="482"/>
                  </a:cubicBezTo>
                  <a:cubicBezTo>
                    <a:pt x="25862" y="274"/>
                    <a:pt x="25645" y="0"/>
                    <a:pt x="254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9"/>
            <p:cNvSpPr/>
            <p:nvPr/>
          </p:nvSpPr>
          <p:spPr>
            <a:xfrm>
              <a:off x="-3484514" y="2333956"/>
              <a:ext cx="528461" cy="150029"/>
            </a:xfrm>
            <a:custGeom>
              <a:avLst/>
              <a:gdLst/>
              <a:ahLst/>
              <a:cxnLst/>
              <a:rect l="l" t="t" r="r" b="b"/>
              <a:pathLst>
                <a:path w="22251" h="6315" extrusionOk="0">
                  <a:moveTo>
                    <a:pt x="21864" y="0"/>
                  </a:moveTo>
                  <a:cubicBezTo>
                    <a:pt x="21790" y="0"/>
                    <a:pt x="21717" y="37"/>
                    <a:pt x="21661" y="126"/>
                  </a:cubicBezTo>
                  <a:cubicBezTo>
                    <a:pt x="20611" y="1645"/>
                    <a:pt x="19013" y="2275"/>
                    <a:pt x="17346" y="2275"/>
                  </a:cubicBezTo>
                  <a:cubicBezTo>
                    <a:pt x="16578" y="2275"/>
                    <a:pt x="15797" y="2142"/>
                    <a:pt x="15047" y="1900"/>
                  </a:cubicBezTo>
                  <a:cubicBezTo>
                    <a:pt x="14988" y="1885"/>
                    <a:pt x="14934" y="1876"/>
                    <a:pt x="14886" y="1876"/>
                  </a:cubicBezTo>
                  <a:cubicBezTo>
                    <a:pt x="14803" y="1876"/>
                    <a:pt x="14735" y="1904"/>
                    <a:pt x="14684" y="1981"/>
                  </a:cubicBezTo>
                  <a:cubicBezTo>
                    <a:pt x="13434" y="3566"/>
                    <a:pt x="11563" y="4437"/>
                    <a:pt x="9609" y="4437"/>
                  </a:cubicBezTo>
                  <a:cubicBezTo>
                    <a:pt x="8977" y="4437"/>
                    <a:pt x="8337" y="4346"/>
                    <a:pt x="7707" y="4159"/>
                  </a:cubicBezTo>
                  <a:cubicBezTo>
                    <a:pt x="7626" y="4159"/>
                    <a:pt x="7505" y="4199"/>
                    <a:pt x="7425" y="4280"/>
                  </a:cubicBezTo>
                  <a:cubicBezTo>
                    <a:pt x="6502" y="5310"/>
                    <a:pt x="5247" y="5701"/>
                    <a:pt x="3941" y="5701"/>
                  </a:cubicBezTo>
                  <a:cubicBezTo>
                    <a:pt x="2794" y="5701"/>
                    <a:pt x="1606" y="5399"/>
                    <a:pt x="569" y="4965"/>
                  </a:cubicBezTo>
                  <a:cubicBezTo>
                    <a:pt x="532" y="4953"/>
                    <a:pt x="496" y="4947"/>
                    <a:pt x="462" y="4947"/>
                  </a:cubicBezTo>
                  <a:cubicBezTo>
                    <a:pt x="163" y="4947"/>
                    <a:pt x="1" y="5385"/>
                    <a:pt x="327" y="5530"/>
                  </a:cubicBezTo>
                  <a:cubicBezTo>
                    <a:pt x="1397" y="5964"/>
                    <a:pt x="2717" y="6315"/>
                    <a:pt x="3987" y="6315"/>
                  </a:cubicBezTo>
                  <a:cubicBezTo>
                    <a:pt x="4488" y="6315"/>
                    <a:pt x="4981" y="6260"/>
                    <a:pt x="5449" y="6135"/>
                  </a:cubicBezTo>
                  <a:cubicBezTo>
                    <a:pt x="6255" y="5731"/>
                    <a:pt x="7022" y="5288"/>
                    <a:pt x="7788" y="4804"/>
                  </a:cubicBezTo>
                  <a:cubicBezTo>
                    <a:pt x="8418" y="4930"/>
                    <a:pt x="9064" y="4993"/>
                    <a:pt x="9716" y="4993"/>
                  </a:cubicBezTo>
                  <a:cubicBezTo>
                    <a:pt x="10107" y="4993"/>
                    <a:pt x="10500" y="4970"/>
                    <a:pt x="10893" y="4925"/>
                  </a:cubicBezTo>
                  <a:cubicBezTo>
                    <a:pt x="12103" y="4764"/>
                    <a:pt x="13232" y="4239"/>
                    <a:pt x="14160" y="3433"/>
                  </a:cubicBezTo>
                  <a:cubicBezTo>
                    <a:pt x="14321" y="3312"/>
                    <a:pt x="14926" y="2465"/>
                    <a:pt x="14926" y="2465"/>
                  </a:cubicBezTo>
                  <a:cubicBezTo>
                    <a:pt x="15329" y="2586"/>
                    <a:pt x="15692" y="2666"/>
                    <a:pt x="16096" y="2747"/>
                  </a:cubicBezTo>
                  <a:cubicBezTo>
                    <a:pt x="16533" y="2823"/>
                    <a:pt x="16969" y="2861"/>
                    <a:pt x="17397" y="2861"/>
                  </a:cubicBezTo>
                  <a:cubicBezTo>
                    <a:pt x="19262" y="2861"/>
                    <a:pt x="20990" y="2128"/>
                    <a:pt x="22105" y="489"/>
                  </a:cubicBezTo>
                  <a:cubicBezTo>
                    <a:pt x="22251" y="255"/>
                    <a:pt x="22058" y="0"/>
                    <a:pt x="21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9"/>
            <p:cNvSpPr/>
            <p:nvPr/>
          </p:nvSpPr>
          <p:spPr>
            <a:xfrm>
              <a:off x="-3484517" y="2382753"/>
              <a:ext cx="564967" cy="204999"/>
            </a:xfrm>
            <a:custGeom>
              <a:avLst/>
              <a:gdLst/>
              <a:ahLst/>
              <a:cxnLst/>
              <a:rect l="l" t="t" r="r" b="b"/>
              <a:pathLst>
                <a:path w="27986" h="10156" extrusionOk="0">
                  <a:moveTo>
                    <a:pt x="27597" y="1"/>
                  </a:moveTo>
                  <a:cubicBezTo>
                    <a:pt x="27492" y="1"/>
                    <a:pt x="27386" y="50"/>
                    <a:pt x="27330" y="163"/>
                  </a:cubicBezTo>
                  <a:cubicBezTo>
                    <a:pt x="26345" y="2027"/>
                    <a:pt x="24654" y="3616"/>
                    <a:pt x="22551" y="3616"/>
                  </a:cubicBezTo>
                  <a:cubicBezTo>
                    <a:pt x="22243" y="3616"/>
                    <a:pt x="21927" y="3582"/>
                    <a:pt x="21603" y="3510"/>
                  </a:cubicBezTo>
                  <a:cubicBezTo>
                    <a:pt x="21575" y="3503"/>
                    <a:pt x="21547" y="3499"/>
                    <a:pt x="21521" y="3499"/>
                  </a:cubicBezTo>
                  <a:cubicBezTo>
                    <a:pt x="21401" y="3499"/>
                    <a:pt x="21314" y="3572"/>
                    <a:pt x="21281" y="3671"/>
                  </a:cubicBezTo>
                  <a:cubicBezTo>
                    <a:pt x="20328" y="5375"/>
                    <a:pt x="18714" y="6189"/>
                    <a:pt x="16971" y="6189"/>
                  </a:cubicBezTo>
                  <a:cubicBezTo>
                    <a:pt x="16279" y="6189"/>
                    <a:pt x="15567" y="6061"/>
                    <a:pt x="14868" y="5809"/>
                  </a:cubicBezTo>
                  <a:cubicBezTo>
                    <a:pt x="14825" y="5780"/>
                    <a:pt x="14782" y="5767"/>
                    <a:pt x="14741" y="5767"/>
                  </a:cubicBezTo>
                  <a:cubicBezTo>
                    <a:pt x="14667" y="5767"/>
                    <a:pt x="14598" y="5811"/>
                    <a:pt x="14546" y="5889"/>
                  </a:cubicBezTo>
                  <a:cubicBezTo>
                    <a:pt x="13234" y="7201"/>
                    <a:pt x="11547" y="8018"/>
                    <a:pt x="9817" y="8018"/>
                  </a:cubicBezTo>
                  <a:cubicBezTo>
                    <a:pt x="8888" y="8018"/>
                    <a:pt x="7946" y="7782"/>
                    <a:pt x="7044" y="7261"/>
                  </a:cubicBezTo>
                  <a:cubicBezTo>
                    <a:pt x="7002" y="7232"/>
                    <a:pt x="6954" y="7219"/>
                    <a:pt x="6906" y="7219"/>
                  </a:cubicBezTo>
                  <a:cubicBezTo>
                    <a:pt x="6819" y="7219"/>
                    <a:pt x="6734" y="7263"/>
                    <a:pt x="6681" y="7341"/>
                  </a:cubicBezTo>
                  <a:cubicBezTo>
                    <a:pt x="5357" y="8767"/>
                    <a:pt x="3490" y="9564"/>
                    <a:pt x="1562" y="9564"/>
                  </a:cubicBezTo>
                  <a:cubicBezTo>
                    <a:pt x="1199" y="9564"/>
                    <a:pt x="834" y="9536"/>
                    <a:pt x="471" y="9479"/>
                  </a:cubicBezTo>
                  <a:cubicBezTo>
                    <a:pt x="458" y="9477"/>
                    <a:pt x="446" y="9477"/>
                    <a:pt x="434" y="9477"/>
                  </a:cubicBezTo>
                  <a:cubicBezTo>
                    <a:pt x="100" y="9477"/>
                    <a:pt x="1" y="10004"/>
                    <a:pt x="390" y="10043"/>
                  </a:cubicBezTo>
                  <a:cubicBezTo>
                    <a:pt x="801" y="10119"/>
                    <a:pt x="1212" y="10155"/>
                    <a:pt x="1621" y="10155"/>
                  </a:cubicBezTo>
                  <a:cubicBezTo>
                    <a:pt x="2295" y="10155"/>
                    <a:pt x="2964" y="10058"/>
                    <a:pt x="3616" y="9882"/>
                  </a:cubicBezTo>
                  <a:cubicBezTo>
                    <a:pt x="4463" y="9640"/>
                    <a:pt x="5270" y="9237"/>
                    <a:pt x="5996" y="8753"/>
                  </a:cubicBezTo>
                  <a:cubicBezTo>
                    <a:pt x="6592" y="8377"/>
                    <a:pt x="6602" y="7952"/>
                    <a:pt x="6956" y="7952"/>
                  </a:cubicBezTo>
                  <a:cubicBezTo>
                    <a:pt x="7058" y="7952"/>
                    <a:pt x="7187" y="7986"/>
                    <a:pt x="7367" y="8067"/>
                  </a:cubicBezTo>
                  <a:cubicBezTo>
                    <a:pt x="8216" y="8417"/>
                    <a:pt x="9126" y="8596"/>
                    <a:pt x="10041" y="8596"/>
                  </a:cubicBezTo>
                  <a:cubicBezTo>
                    <a:pt x="10604" y="8596"/>
                    <a:pt x="11169" y="8528"/>
                    <a:pt x="11723" y="8390"/>
                  </a:cubicBezTo>
                  <a:cubicBezTo>
                    <a:pt x="12612" y="8158"/>
                    <a:pt x="14353" y="6444"/>
                    <a:pt x="14957" y="6444"/>
                  </a:cubicBezTo>
                  <a:cubicBezTo>
                    <a:pt x="14984" y="6444"/>
                    <a:pt x="15008" y="6447"/>
                    <a:pt x="15030" y="6454"/>
                  </a:cubicBezTo>
                  <a:cubicBezTo>
                    <a:pt x="15688" y="6651"/>
                    <a:pt x="16370" y="6753"/>
                    <a:pt x="17056" y="6753"/>
                  </a:cubicBezTo>
                  <a:cubicBezTo>
                    <a:pt x="17632" y="6753"/>
                    <a:pt x="18210" y="6682"/>
                    <a:pt x="18780" y="6535"/>
                  </a:cubicBezTo>
                  <a:cubicBezTo>
                    <a:pt x="19223" y="6454"/>
                    <a:pt x="22072" y="4208"/>
                    <a:pt x="21527" y="4076"/>
                  </a:cubicBezTo>
                  <a:lnTo>
                    <a:pt x="21527" y="4076"/>
                  </a:lnTo>
                  <a:cubicBezTo>
                    <a:pt x="21888" y="4158"/>
                    <a:pt x="22241" y="4197"/>
                    <a:pt x="22584" y="4197"/>
                  </a:cubicBezTo>
                  <a:cubicBezTo>
                    <a:pt x="24919" y="4197"/>
                    <a:pt x="26800" y="2408"/>
                    <a:pt x="27854" y="405"/>
                  </a:cubicBezTo>
                  <a:cubicBezTo>
                    <a:pt x="27985" y="169"/>
                    <a:pt x="27793" y="1"/>
                    <a:pt x="27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9"/>
            <p:cNvSpPr/>
            <p:nvPr/>
          </p:nvSpPr>
          <p:spPr>
            <a:xfrm>
              <a:off x="-3471805" y="2479270"/>
              <a:ext cx="612100" cy="226257"/>
            </a:xfrm>
            <a:custGeom>
              <a:avLst/>
              <a:gdLst/>
              <a:ahLst/>
              <a:cxnLst/>
              <a:rect l="l" t="t" r="r" b="b"/>
              <a:pathLst>
                <a:path w="32127" h="11877" extrusionOk="0">
                  <a:moveTo>
                    <a:pt x="31688" y="0"/>
                  </a:moveTo>
                  <a:cubicBezTo>
                    <a:pt x="31612" y="0"/>
                    <a:pt x="31534" y="30"/>
                    <a:pt x="31472" y="103"/>
                  </a:cubicBezTo>
                  <a:cubicBezTo>
                    <a:pt x="30343" y="1312"/>
                    <a:pt x="28891" y="1837"/>
                    <a:pt x="27319" y="2159"/>
                  </a:cubicBezTo>
                  <a:cubicBezTo>
                    <a:pt x="26956" y="2240"/>
                    <a:pt x="26270" y="2159"/>
                    <a:pt x="25947" y="2361"/>
                  </a:cubicBezTo>
                  <a:cubicBezTo>
                    <a:pt x="25786" y="2482"/>
                    <a:pt x="24778" y="3813"/>
                    <a:pt x="24778" y="3813"/>
                  </a:cubicBezTo>
                  <a:cubicBezTo>
                    <a:pt x="24012" y="4458"/>
                    <a:pt x="23084" y="4821"/>
                    <a:pt x="22076" y="4942"/>
                  </a:cubicBezTo>
                  <a:cubicBezTo>
                    <a:pt x="21768" y="4978"/>
                    <a:pt x="21459" y="4998"/>
                    <a:pt x="21151" y="4998"/>
                  </a:cubicBezTo>
                  <a:cubicBezTo>
                    <a:pt x="20774" y="4998"/>
                    <a:pt x="20396" y="4968"/>
                    <a:pt x="20019" y="4902"/>
                  </a:cubicBezTo>
                  <a:cubicBezTo>
                    <a:pt x="19997" y="4891"/>
                    <a:pt x="19973" y="4886"/>
                    <a:pt x="19947" y="4886"/>
                  </a:cubicBezTo>
                  <a:cubicBezTo>
                    <a:pt x="19876" y="4886"/>
                    <a:pt x="19796" y="4923"/>
                    <a:pt x="19737" y="4982"/>
                  </a:cubicBezTo>
                  <a:cubicBezTo>
                    <a:pt x="18464" y="6973"/>
                    <a:pt x="16267" y="7723"/>
                    <a:pt x="14022" y="7723"/>
                  </a:cubicBezTo>
                  <a:cubicBezTo>
                    <a:pt x="13493" y="7723"/>
                    <a:pt x="12961" y="7681"/>
                    <a:pt x="12437" y="7604"/>
                  </a:cubicBezTo>
                  <a:cubicBezTo>
                    <a:pt x="12404" y="7587"/>
                    <a:pt x="12363" y="7577"/>
                    <a:pt x="12325" y="7577"/>
                  </a:cubicBezTo>
                  <a:cubicBezTo>
                    <a:pt x="12270" y="7577"/>
                    <a:pt x="12219" y="7597"/>
                    <a:pt x="12195" y="7644"/>
                  </a:cubicBezTo>
                  <a:cubicBezTo>
                    <a:pt x="10985" y="8531"/>
                    <a:pt x="10582" y="9257"/>
                    <a:pt x="9050" y="9499"/>
                  </a:cubicBezTo>
                  <a:cubicBezTo>
                    <a:pt x="8850" y="9517"/>
                    <a:pt x="8651" y="9527"/>
                    <a:pt x="8454" y="9527"/>
                  </a:cubicBezTo>
                  <a:cubicBezTo>
                    <a:pt x="7335" y="9527"/>
                    <a:pt x="6259" y="9235"/>
                    <a:pt x="5299" y="8652"/>
                  </a:cubicBezTo>
                  <a:cubicBezTo>
                    <a:pt x="5256" y="8631"/>
                    <a:pt x="5213" y="8621"/>
                    <a:pt x="5171" y="8621"/>
                  </a:cubicBezTo>
                  <a:cubicBezTo>
                    <a:pt x="5057" y="8621"/>
                    <a:pt x="4955" y="8696"/>
                    <a:pt x="4896" y="8814"/>
                  </a:cubicBezTo>
                  <a:cubicBezTo>
                    <a:pt x="4251" y="10353"/>
                    <a:pt x="2716" y="11321"/>
                    <a:pt x="1082" y="11321"/>
                  </a:cubicBezTo>
                  <a:cubicBezTo>
                    <a:pt x="876" y="11321"/>
                    <a:pt x="667" y="11305"/>
                    <a:pt x="459" y="11274"/>
                  </a:cubicBezTo>
                  <a:cubicBezTo>
                    <a:pt x="437" y="11269"/>
                    <a:pt x="415" y="11266"/>
                    <a:pt x="394" y="11266"/>
                  </a:cubicBezTo>
                  <a:cubicBezTo>
                    <a:pt x="83" y="11266"/>
                    <a:pt x="1" y="11801"/>
                    <a:pt x="379" y="11838"/>
                  </a:cubicBezTo>
                  <a:cubicBezTo>
                    <a:pt x="600" y="11864"/>
                    <a:pt x="823" y="11877"/>
                    <a:pt x="1046" y="11877"/>
                  </a:cubicBezTo>
                  <a:cubicBezTo>
                    <a:pt x="1880" y="11877"/>
                    <a:pt x="2712" y="11696"/>
                    <a:pt x="3444" y="11314"/>
                  </a:cubicBezTo>
                  <a:cubicBezTo>
                    <a:pt x="4129" y="10911"/>
                    <a:pt x="4734" y="10387"/>
                    <a:pt x="5097" y="9701"/>
                  </a:cubicBezTo>
                  <a:cubicBezTo>
                    <a:pt x="5226" y="9508"/>
                    <a:pt x="5022" y="9239"/>
                    <a:pt x="5096" y="9239"/>
                  </a:cubicBezTo>
                  <a:cubicBezTo>
                    <a:pt x="5115" y="9239"/>
                    <a:pt x="5153" y="9257"/>
                    <a:pt x="5218" y="9298"/>
                  </a:cubicBezTo>
                  <a:cubicBezTo>
                    <a:pt x="5622" y="9459"/>
                    <a:pt x="6025" y="9661"/>
                    <a:pt x="6428" y="9782"/>
                  </a:cubicBezTo>
                  <a:cubicBezTo>
                    <a:pt x="7080" y="10005"/>
                    <a:pt x="7817" y="10142"/>
                    <a:pt x="8549" y="10142"/>
                  </a:cubicBezTo>
                  <a:cubicBezTo>
                    <a:pt x="9403" y="10142"/>
                    <a:pt x="10250" y="9955"/>
                    <a:pt x="10945" y="9499"/>
                  </a:cubicBezTo>
                  <a:cubicBezTo>
                    <a:pt x="11341" y="9262"/>
                    <a:pt x="12242" y="8208"/>
                    <a:pt x="12619" y="8208"/>
                  </a:cubicBezTo>
                  <a:cubicBezTo>
                    <a:pt x="12625" y="8208"/>
                    <a:pt x="12632" y="8208"/>
                    <a:pt x="12639" y="8209"/>
                  </a:cubicBezTo>
                  <a:cubicBezTo>
                    <a:pt x="13141" y="8268"/>
                    <a:pt x="13664" y="8305"/>
                    <a:pt x="14178" y="8305"/>
                  </a:cubicBezTo>
                  <a:cubicBezTo>
                    <a:pt x="14366" y="8305"/>
                    <a:pt x="14552" y="8300"/>
                    <a:pt x="14736" y="8289"/>
                  </a:cubicBezTo>
                  <a:cubicBezTo>
                    <a:pt x="16510" y="8249"/>
                    <a:pt x="18204" y="7563"/>
                    <a:pt x="19495" y="6354"/>
                  </a:cubicBezTo>
                  <a:cubicBezTo>
                    <a:pt x="20032" y="5816"/>
                    <a:pt x="19806" y="5534"/>
                    <a:pt x="20342" y="5534"/>
                  </a:cubicBezTo>
                  <a:cubicBezTo>
                    <a:pt x="20409" y="5534"/>
                    <a:pt x="20489" y="5538"/>
                    <a:pt x="20584" y="5547"/>
                  </a:cubicBezTo>
                  <a:cubicBezTo>
                    <a:pt x="20802" y="5568"/>
                    <a:pt x="21021" y="5578"/>
                    <a:pt x="21239" y="5578"/>
                  </a:cubicBezTo>
                  <a:cubicBezTo>
                    <a:pt x="21865" y="5578"/>
                    <a:pt x="22486" y="5495"/>
                    <a:pt x="23084" y="5345"/>
                  </a:cubicBezTo>
                  <a:cubicBezTo>
                    <a:pt x="24778" y="4942"/>
                    <a:pt x="25584" y="3006"/>
                    <a:pt x="26956" y="2805"/>
                  </a:cubicBezTo>
                  <a:cubicBezTo>
                    <a:pt x="28851" y="2643"/>
                    <a:pt x="30585" y="1796"/>
                    <a:pt x="31916" y="466"/>
                  </a:cubicBezTo>
                  <a:cubicBezTo>
                    <a:pt x="32126" y="255"/>
                    <a:pt x="31912" y="0"/>
                    <a:pt x="316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9"/>
            <p:cNvSpPr/>
            <p:nvPr/>
          </p:nvSpPr>
          <p:spPr>
            <a:xfrm>
              <a:off x="-3455270" y="2581650"/>
              <a:ext cx="634474" cy="234660"/>
            </a:xfrm>
            <a:custGeom>
              <a:avLst/>
              <a:gdLst/>
              <a:ahLst/>
              <a:cxnLst/>
              <a:rect l="l" t="t" r="r" b="b"/>
              <a:pathLst>
                <a:path w="32109" h="11874" extrusionOk="0">
                  <a:moveTo>
                    <a:pt x="31679" y="1"/>
                  </a:moveTo>
                  <a:cubicBezTo>
                    <a:pt x="31599" y="1"/>
                    <a:pt x="31517" y="31"/>
                    <a:pt x="31445" y="103"/>
                  </a:cubicBezTo>
                  <a:cubicBezTo>
                    <a:pt x="30316" y="1313"/>
                    <a:pt x="28864" y="1837"/>
                    <a:pt x="27291" y="2160"/>
                  </a:cubicBezTo>
                  <a:cubicBezTo>
                    <a:pt x="26928" y="2200"/>
                    <a:pt x="26242" y="2160"/>
                    <a:pt x="25960" y="2361"/>
                  </a:cubicBezTo>
                  <a:cubicBezTo>
                    <a:pt x="25799" y="2482"/>
                    <a:pt x="24750" y="3813"/>
                    <a:pt x="24750" y="3813"/>
                  </a:cubicBezTo>
                  <a:cubicBezTo>
                    <a:pt x="23984" y="4418"/>
                    <a:pt x="23056" y="4821"/>
                    <a:pt x="22088" y="4902"/>
                  </a:cubicBezTo>
                  <a:cubicBezTo>
                    <a:pt x="21770" y="4958"/>
                    <a:pt x="21452" y="4988"/>
                    <a:pt x="21134" y="4988"/>
                  </a:cubicBezTo>
                  <a:cubicBezTo>
                    <a:pt x="20766" y="4988"/>
                    <a:pt x="20399" y="4948"/>
                    <a:pt x="20032" y="4862"/>
                  </a:cubicBezTo>
                  <a:cubicBezTo>
                    <a:pt x="19911" y="4862"/>
                    <a:pt x="19830" y="4902"/>
                    <a:pt x="19749" y="4983"/>
                  </a:cubicBezTo>
                  <a:cubicBezTo>
                    <a:pt x="18494" y="6946"/>
                    <a:pt x="16315" y="7702"/>
                    <a:pt x="14112" y="7702"/>
                  </a:cubicBezTo>
                  <a:cubicBezTo>
                    <a:pt x="13555" y="7702"/>
                    <a:pt x="12996" y="7653"/>
                    <a:pt x="12450" y="7564"/>
                  </a:cubicBezTo>
                  <a:cubicBezTo>
                    <a:pt x="12329" y="7564"/>
                    <a:pt x="12248" y="7564"/>
                    <a:pt x="12167" y="7604"/>
                  </a:cubicBezTo>
                  <a:cubicBezTo>
                    <a:pt x="10998" y="8491"/>
                    <a:pt x="10595" y="9217"/>
                    <a:pt x="9022" y="9500"/>
                  </a:cubicBezTo>
                  <a:cubicBezTo>
                    <a:pt x="8842" y="9516"/>
                    <a:pt x="8662" y="9525"/>
                    <a:pt x="8482" y="9525"/>
                  </a:cubicBezTo>
                  <a:cubicBezTo>
                    <a:pt x="7365" y="9525"/>
                    <a:pt x="6243" y="9208"/>
                    <a:pt x="5271" y="8653"/>
                  </a:cubicBezTo>
                  <a:cubicBezTo>
                    <a:pt x="5231" y="8626"/>
                    <a:pt x="5182" y="8612"/>
                    <a:pt x="5132" y="8612"/>
                  </a:cubicBezTo>
                  <a:cubicBezTo>
                    <a:pt x="5034" y="8612"/>
                    <a:pt x="4935" y="8666"/>
                    <a:pt x="4908" y="8774"/>
                  </a:cubicBezTo>
                  <a:cubicBezTo>
                    <a:pt x="4228" y="10313"/>
                    <a:pt x="2721" y="11281"/>
                    <a:pt x="1093" y="11281"/>
                  </a:cubicBezTo>
                  <a:cubicBezTo>
                    <a:pt x="888" y="11281"/>
                    <a:pt x="680" y="11265"/>
                    <a:pt x="472" y="11234"/>
                  </a:cubicBezTo>
                  <a:cubicBezTo>
                    <a:pt x="458" y="11232"/>
                    <a:pt x="445" y="11232"/>
                    <a:pt x="432" y="11232"/>
                  </a:cubicBezTo>
                  <a:cubicBezTo>
                    <a:pt x="64" y="11232"/>
                    <a:pt x="1" y="11761"/>
                    <a:pt x="351" y="11839"/>
                  </a:cubicBezTo>
                  <a:cubicBezTo>
                    <a:pt x="560" y="11862"/>
                    <a:pt x="768" y="11873"/>
                    <a:pt x="974" y="11873"/>
                  </a:cubicBezTo>
                  <a:cubicBezTo>
                    <a:pt x="1840" y="11873"/>
                    <a:pt x="2674" y="11673"/>
                    <a:pt x="3456" y="11314"/>
                  </a:cubicBezTo>
                  <a:cubicBezTo>
                    <a:pt x="4142" y="10911"/>
                    <a:pt x="4707" y="10346"/>
                    <a:pt x="5110" y="9701"/>
                  </a:cubicBezTo>
                  <a:cubicBezTo>
                    <a:pt x="5210" y="9501"/>
                    <a:pt x="4979" y="9218"/>
                    <a:pt x="5102" y="9218"/>
                  </a:cubicBezTo>
                  <a:cubicBezTo>
                    <a:pt x="5127" y="9218"/>
                    <a:pt x="5168" y="9230"/>
                    <a:pt x="5231" y="9258"/>
                  </a:cubicBezTo>
                  <a:cubicBezTo>
                    <a:pt x="5594" y="9459"/>
                    <a:pt x="5997" y="9621"/>
                    <a:pt x="6441" y="9782"/>
                  </a:cubicBezTo>
                  <a:cubicBezTo>
                    <a:pt x="7070" y="9985"/>
                    <a:pt x="7801" y="10113"/>
                    <a:pt x="8533" y="10113"/>
                  </a:cubicBezTo>
                  <a:cubicBezTo>
                    <a:pt x="9396" y="10113"/>
                    <a:pt x="10259" y="9936"/>
                    <a:pt x="10958" y="9500"/>
                  </a:cubicBezTo>
                  <a:cubicBezTo>
                    <a:pt x="11314" y="9262"/>
                    <a:pt x="12254" y="8208"/>
                    <a:pt x="12593" y="8208"/>
                  </a:cubicBezTo>
                  <a:cubicBezTo>
                    <a:pt x="12599" y="8208"/>
                    <a:pt x="12605" y="8208"/>
                    <a:pt x="12611" y="8209"/>
                  </a:cubicBezTo>
                  <a:cubicBezTo>
                    <a:pt x="13143" y="8268"/>
                    <a:pt x="13652" y="8306"/>
                    <a:pt x="14156" y="8306"/>
                  </a:cubicBezTo>
                  <a:cubicBezTo>
                    <a:pt x="14341" y="8306"/>
                    <a:pt x="14525" y="8301"/>
                    <a:pt x="14708" y="8290"/>
                  </a:cubicBezTo>
                  <a:cubicBezTo>
                    <a:pt x="16483" y="8249"/>
                    <a:pt x="18177" y="7564"/>
                    <a:pt x="19467" y="6354"/>
                  </a:cubicBezTo>
                  <a:cubicBezTo>
                    <a:pt x="20040" y="5817"/>
                    <a:pt x="19786" y="5534"/>
                    <a:pt x="20316" y="5534"/>
                  </a:cubicBezTo>
                  <a:cubicBezTo>
                    <a:pt x="20382" y="5534"/>
                    <a:pt x="20461" y="5538"/>
                    <a:pt x="20556" y="5547"/>
                  </a:cubicBezTo>
                  <a:cubicBezTo>
                    <a:pt x="20738" y="5556"/>
                    <a:pt x="20921" y="5561"/>
                    <a:pt x="21103" y="5561"/>
                  </a:cubicBezTo>
                  <a:cubicBezTo>
                    <a:pt x="21767" y="5561"/>
                    <a:pt x="22432" y="5495"/>
                    <a:pt x="23097" y="5305"/>
                  </a:cubicBezTo>
                  <a:cubicBezTo>
                    <a:pt x="24750" y="4902"/>
                    <a:pt x="25557" y="2966"/>
                    <a:pt x="26968" y="2805"/>
                  </a:cubicBezTo>
                  <a:cubicBezTo>
                    <a:pt x="28823" y="2644"/>
                    <a:pt x="30598" y="1797"/>
                    <a:pt x="31929" y="466"/>
                  </a:cubicBezTo>
                  <a:cubicBezTo>
                    <a:pt x="32109" y="256"/>
                    <a:pt x="31909" y="1"/>
                    <a:pt x="31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9"/>
            <p:cNvSpPr/>
            <p:nvPr/>
          </p:nvSpPr>
          <p:spPr>
            <a:xfrm>
              <a:off x="-3423802" y="2670626"/>
              <a:ext cx="647339" cy="239322"/>
            </a:xfrm>
            <a:custGeom>
              <a:avLst/>
              <a:gdLst/>
              <a:ahLst/>
              <a:cxnLst/>
              <a:rect l="l" t="t" r="r" b="b"/>
              <a:pathLst>
                <a:path w="32126" h="11877" extrusionOk="0">
                  <a:moveTo>
                    <a:pt x="31688" y="0"/>
                  </a:moveTo>
                  <a:cubicBezTo>
                    <a:pt x="31612" y="0"/>
                    <a:pt x="31534" y="30"/>
                    <a:pt x="31472" y="102"/>
                  </a:cubicBezTo>
                  <a:cubicBezTo>
                    <a:pt x="30343" y="1312"/>
                    <a:pt x="28891" y="1836"/>
                    <a:pt x="27318" y="2159"/>
                  </a:cubicBezTo>
                  <a:cubicBezTo>
                    <a:pt x="26955" y="2240"/>
                    <a:pt x="26270" y="2159"/>
                    <a:pt x="25947" y="2361"/>
                  </a:cubicBezTo>
                  <a:cubicBezTo>
                    <a:pt x="25786" y="2482"/>
                    <a:pt x="24778" y="3813"/>
                    <a:pt x="24778" y="3813"/>
                  </a:cubicBezTo>
                  <a:cubicBezTo>
                    <a:pt x="24011" y="4458"/>
                    <a:pt x="23084" y="4821"/>
                    <a:pt x="22076" y="4942"/>
                  </a:cubicBezTo>
                  <a:cubicBezTo>
                    <a:pt x="21785" y="4978"/>
                    <a:pt x="21479" y="4998"/>
                    <a:pt x="21168" y="4998"/>
                  </a:cubicBezTo>
                  <a:cubicBezTo>
                    <a:pt x="20786" y="4998"/>
                    <a:pt x="20396" y="4968"/>
                    <a:pt x="20019" y="4901"/>
                  </a:cubicBezTo>
                  <a:cubicBezTo>
                    <a:pt x="19997" y="4891"/>
                    <a:pt x="19973" y="4886"/>
                    <a:pt x="19947" y="4886"/>
                  </a:cubicBezTo>
                  <a:cubicBezTo>
                    <a:pt x="19876" y="4886"/>
                    <a:pt x="19795" y="4923"/>
                    <a:pt x="19736" y="4982"/>
                  </a:cubicBezTo>
                  <a:cubicBezTo>
                    <a:pt x="18464" y="6973"/>
                    <a:pt x="16267" y="7722"/>
                    <a:pt x="14022" y="7722"/>
                  </a:cubicBezTo>
                  <a:cubicBezTo>
                    <a:pt x="13493" y="7722"/>
                    <a:pt x="12960" y="7681"/>
                    <a:pt x="12437" y="7604"/>
                  </a:cubicBezTo>
                  <a:cubicBezTo>
                    <a:pt x="12413" y="7592"/>
                    <a:pt x="12390" y="7587"/>
                    <a:pt x="12366" y="7587"/>
                  </a:cubicBezTo>
                  <a:cubicBezTo>
                    <a:pt x="12309" y="7587"/>
                    <a:pt x="12252" y="7615"/>
                    <a:pt x="12195" y="7644"/>
                  </a:cubicBezTo>
                  <a:cubicBezTo>
                    <a:pt x="10985" y="8531"/>
                    <a:pt x="10582" y="9257"/>
                    <a:pt x="9049" y="9499"/>
                  </a:cubicBezTo>
                  <a:cubicBezTo>
                    <a:pt x="8850" y="9517"/>
                    <a:pt x="8651" y="9526"/>
                    <a:pt x="8454" y="9526"/>
                  </a:cubicBezTo>
                  <a:cubicBezTo>
                    <a:pt x="7335" y="9526"/>
                    <a:pt x="6259" y="9235"/>
                    <a:pt x="5299" y="8652"/>
                  </a:cubicBezTo>
                  <a:cubicBezTo>
                    <a:pt x="5255" y="8630"/>
                    <a:pt x="5212" y="8620"/>
                    <a:pt x="5171" y="8620"/>
                  </a:cubicBezTo>
                  <a:cubicBezTo>
                    <a:pt x="5057" y="8620"/>
                    <a:pt x="4954" y="8695"/>
                    <a:pt x="4895" y="8813"/>
                  </a:cubicBezTo>
                  <a:cubicBezTo>
                    <a:pt x="4251" y="10353"/>
                    <a:pt x="2716" y="11321"/>
                    <a:pt x="1082" y="11321"/>
                  </a:cubicBezTo>
                  <a:cubicBezTo>
                    <a:pt x="875" y="11321"/>
                    <a:pt x="667" y="11305"/>
                    <a:pt x="459" y="11273"/>
                  </a:cubicBezTo>
                  <a:cubicBezTo>
                    <a:pt x="437" y="11268"/>
                    <a:pt x="415" y="11266"/>
                    <a:pt x="394" y="11266"/>
                  </a:cubicBezTo>
                  <a:cubicBezTo>
                    <a:pt x="83" y="11266"/>
                    <a:pt x="0" y="11800"/>
                    <a:pt x="379" y="11838"/>
                  </a:cubicBezTo>
                  <a:cubicBezTo>
                    <a:pt x="600" y="11864"/>
                    <a:pt x="823" y="11877"/>
                    <a:pt x="1046" y="11877"/>
                  </a:cubicBezTo>
                  <a:cubicBezTo>
                    <a:pt x="1880" y="11877"/>
                    <a:pt x="2712" y="11696"/>
                    <a:pt x="3444" y="11314"/>
                  </a:cubicBezTo>
                  <a:cubicBezTo>
                    <a:pt x="4129" y="10911"/>
                    <a:pt x="4734" y="10386"/>
                    <a:pt x="5097" y="9701"/>
                  </a:cubicBezTo>
                  <a:cubicBezTo>
                    <a:pt x="5228" y="9538"/>
                    <a:pt x="5015" y="9242"/>
                    <a:pt x="5100" y="9242"/>
                  </a:cubicBezTo>
                  <a:cubicBezTo>
                    <a:pt x="5120" y="9242"/>
                    <a:pt x="5156" y="9259"/>
                    <a:pt x="5218" y="9297"/>
                  </a:cubicBezTo>
                  <a:cubicBezTo>
                    <a:pt x="5621" y="9459"/>
                    <a:pt x="6025" y="9660"/>
                    <a:pt x="6428" y="9781"/>
                  </a:cubicBezTo>
                  <a:cubicBezTo>
                    <a:pt x="7079" y="10005"/>
                    <a:pt x="7817" y="10142"/>
                    <a:pt x="8549" y="10142"/>
                  </a:cubicBezTo>
                  <a:cubicBezTo>
                    <a:pt x="9403" y="10142"/>
                    <a:pt x="10250" y="9955"/>
                    <a:pt x="10945" y="9499"/>
                  </a:cubicBezTo>
                  <a:cubicBezTo>
                    <a:pt x="11341" y="9261"/>
                    <a:pt x="12242" y="8207"/>
                    <a:pt x="12618" y="8207"/>
                  </a:cubicBezTo>
                  <a:cubicBezTo>
                    <a:pt x="12625" y="8207"/>
                    <a:pt x="12632" y="8208"/>
                    <a:pt x="12639" y="8208"/>
                  </a:cubicBezTo>
                  <a:cubicBezTo>
                    <a:pt x="13140" y="8268"/>
                    <a:pt x="13664" y="8305"/>
                    <a:pt x="14177" y="8305"/>
                  </a:cubicBezTo>
                  <a:cubicBezTo>
                    <a:pt x="14365" y="8305"/>
                    <a:pt x="14552" y="8300"/>
                    <a:pt x="14736" y="8289"/>
                  </a:cubicBezTo>
                  <a:cubicBezTo>
                    <a:pt x="16510" y="8249"/>
                    <a:pt x="18204" y="7563"/>
                    <a:pt x="19494" y="6353"/>
                  </a:cubicBezTo>
                  <a:cubicBezTo>
                    <a:pt x="20032" y="5816"/>
                    <a:pt x="19806" y="5533"/>
                    <a:pt x="20342" y="5533"/>
                  </a:cubicBezTo>
                  <a:cubicBezTo>
                    <a:pt x="20409" y="5533"/>
                    <a:pt x="20489" y="5538"/>
                    <a:pt x="20583" y="5547"/>
                  </a:cubicBezTo>
                  <a:cubicBezTo>
                    <a:pt x="20802" y="5568"/>
                    <a:pt x="21021" y="5578"/>
                    <a:pt x="21239" y="5578"/>
                  </a:cubicBezTo>
                  <a:cubicBezTo>
                    <a:pt x="21865" y="5578"/>
                    <a:pt x="22486" y="5495"/>
                    <a:pt x="23084" y="5345"/>
                  </a:cubicBezTo>
                  <a:cubicBezTo>
                    <a:pt x="24778" y="4942"/>
                    <a:pt x="25584" y="3006"/>
                    <a:pt x="26955" y="2804"/>
                  </a:cubicBezTo>
                  <a:cubicBezTo>
                    <a:pt x="28851" y="2643"/>
                    <a:pt x="30585" y="1796"/>
                    <a:pt x="31916" y="465"/>
                  </a:cubicBezTo>
                  <a:cubicBezTo>
                    <a:pt x="32126" y="255"/>
                    <a:pt x="31911" y="0"/>
                    <a:pt x="316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9"/>
            <p:cNvSpPr/>
            <p:nvPr/>
          </p:nvSpPr>
          <p:spPr>
            <a:xfrm>
              <a:off x="-3380115" y="2803341"/>
              <a:ext cx="634517" cy="234798"/>
            </a:xfrm>
            <a:custGeom>
              <a:avLst/>
              <a:gdLst/>
              <a:ahLst/>
              <a:cxnLst/>
              <a:rect l="l" t="t" r="r" b="b"/>
              <a:pathLst>
                <a:path w="32099" h="11878" extrusionOk="0">
                  <a:moveTo>
                    <a:pt x="31669" y="1"/>
                  </a:moveTo>
                  <a:cubicBezTo>
                    <a:pt x="31590" y="1"/>
                    <a:pt x="31507" y="31"/>
                    <a:pt x="31435" y="103"/>
                  </a:cubicBezTo>
                  <a:cubicBezTo>
                    <a:pt x="30306" y="1313"/>
                    <a:pt x="28854" y="1837"/>
                    <a:pt x="27281" y="2160"/>
                  </a:cubicBezTo>
                  <a:cubicBezTo>
                    <a:pt x="26918" y="2240"/>
                    <a:pt x="26232" y="2160"/>
                    <a:pt x="25950" y="2361"/>
                  </a:cubicBezTo>
                  <a:cubicBezTo>
                    <a:pt x="25789" y="2482"/>
                    <a:pt x="24740" y="3813"/>
                    <a:pt x="24740" y="3813"/>
                  </a:cubicBezTo>
                  <a:cubicBezTo>
                    <a:pt x="23974" y="4458"/>
                    <a:pt x="23046" y="4821"/>
                    <a:pt x="22079" y="4942"/>
                  </a:cubicBezTo>
                  <a:cubicBezTo>
                    <a:pt x="21770" y="4979"/>
                    <a:pt x="21462" y="4999"/>
                    <a:pt x="21154" y="4999"/>
                  </a:cubicBezTo>
                  <a:cubicBezTo>
                    <a:pt x="20777" y="4999"/>
                    <a:pt x="20399" y="4969"/>
                    <a:pt x="20022" y="4902"/>
                  </a:cubicBezTo>
                  <a:cubicBezTo>
                    <a:pt x="19989" y="4891"/>
                    <a:pt x="19960" y="4886"/>
                    <a:pt x="19932" y="4886"/>
                  </a:cubicBezTo>
                  <a:cubicBezTo>
                    <a:pt x="19858" y="4886"/>
                    <a:pt x="19798" y="4924"/>
                    <a:pt x="19739" y="4983"/>
                  </a:cubicBezTo>
                  <a:cubicBezTo>
                    <a:pt x="18434" y="6973"/>
                    <a:pt x="16231" y="7723"/>
                    <a:pt x="13985" y="7723"/>
                  </a:cubicBezTo>
                  <a:cubicBezTo>
                    <a:pt x="13455" y="7723"/>
                    <a:pt x="12923" y="7681"/>
                    <a:pt x="12400" y="7604"/>
                  </a:cubicBezTo>
                  <a:cubicBezTo>
                    <a:pt x="12366" y="7587"/>
                    <a:pt x="12333" y="7578"/>
                    <a:pt x="12299" y="7578"/>
                  </a:cubicBezTo>
                  <a:cubicBezTo>
                    <a:pt x="12252" y="7578"/>
                    <a:pt x="12205" y="7597"/>
                    <a:pt x="12158" y="7644"/>
                  </a:cubicBezTo>
                  <a:cubicBezTo>
                    <a:pt x="10948" y="8532"/>
                    <a:pt x="10585" y="9217"/>
                    <a:pt x="9012" y="9500"/>
                  </a:cubicBezTo>
                  <a:cubicBezTo>
                    <a:pt x="8818" y="9518"/>
                    <a:pt x="8624" y="9527"/>
                    <a:pt x="8429" y="9527"/>
                  </a:cubicBezTo>
                  <a:cubicBezTo>
                    <a:pt x="7327" y="9527"/>
                    <a:pt x="6221" y="9235"/>
                    <a:pt x="5261" y="8653"/>
                  </a:cubicBezTo>
                  <a:cubicBezTo>
                    <a:pt x="5228" y="8630"/>
                    <a:pt x="5187" y="8620"/>
                    <a:pt x="5146" y="8620"/>
                  </a:cubicBezTo>
                  <a:cubicBezTo>
                    <a:pt x="5040" y="8620"/>
                    <a:pt x="4927" y="8686"/>
                    <a:pt x="4898" y="8774"/>
                  </a:cubicBezTo>
                  <a:cubicBezTo>
                    <a:pt x="4216" y="10319"/>
                    <a:pt x="2700" y="11320"/>
                    <a:pt x="1066" y="11320"/>
                  </a:cubicBezTo>
                  <a:cubicBezTo>
                    <a:pt x="866" y="11320"/>
                    <a:pt x="664" y="11305"/>
                    <a:pt x="462" y="11274"/>
                  </a:cubicBezTo>
                  <a:cubicBezTo>
                    <a:pt x="437" y="11269"/>
                    <a:pt x="413" y="11267"/>
                    <a:pt x="391" y="11267"/>
                  </a:cubicBezTo>
                  <a:cubicBezTo>
                    <a:pt x="51" y="11267"/>
                    <a:pt x="1" y="11801"/>
                    <a:pt x="341" y="11839"/>
                  </a:cubicBezTo>
                  <a:cubicBezTo>
                    <a:pt x="571" y="11864"/>
                    <a:pt x="799" y="11877"/>
                    <a:pt x="1025" y="11877"/>
                  </a:cubicBezTo>
                  <a:cubicBezTo>
                    <a:pt x="1869" y="11877"/>
                    <a:pt x="2683" y="11696"/>
                    <a:pt x="3447" y="11314"/>
                  </a:cubicBezTo>
                  <a:cubicBezTo>
                    <a:pt x="4132" y="10911"/>
                    <a:pt x="4697" y="10387"/>
                    <a:pt x="5100" y="9701"/>
                  </a:cubicBezTo>
                  <a:cubicBezTo>
                    <a:pt x="5198" y="9538"/>
                    <a:pt x="4979" y="9243"/>
                    <a:pt x="5084" y="9243"/>
                  </a:cubicBezTo>
                  <a:cubicBezTo>
                    <a:pt x="5109" y="9243"/>
                    <a:pt x="5152" y="9259"/>
                    <a:pt x="5221" y="9298"/>
                  </a:cubicBezTo>
                  <a:cubicBezTo>
                    <a:pt x="5584" y="9459"/>
                    <a:pt x="5987" y="9661"/>
                    <a:pt x="6431" y="9782"/>
                  </a:cubicBezTo>
                  <a:cubicBezTo>
                    <a:pt x="7064" y="10005"/>
                    <a:pt x="7800" y="10143"/>
                    <a:pt x="8536" y="10143"/>
                  </a:cubicBezTo>
                  <a:cubicBezTo>
                    <a:pt x="9394" y="10143"/>
                    <a:pt x="10253" y="9956"/>
                    <a:pt x="10948" y="9500"/>
                  </a:cubicBezTo>
                  <a:cubicBezTo>
                    <a:pt x="11304" y="9262"/>
                    <a:pt x="12244" y="8208"/>
                    <a:pt x="12583" y="8208"/>
                  </a:cubicBezTo>
                  <a:cubicBezTo>
                    <a:pt x="12589" y="8208"/>
                    <a:pt x="12595" y="8208"/>
                    <a:pt x="12601" y="8209"/>
                  </a:cubicBezTo>
                  <a:cubicBezTo>
                    <a:pt x="13133" y="8268"/>
                    <a:pt x="13642" y="8305"/>
                    <a:pt x="14146" y="8305"/>
                  </a:cubicBezTo>
                  <a:cubicBezTo>
                    <a:pt x="14331" y="8305"/>
                    <a:pt x="14515" y="8300"/>
                    <a:pt x="14698" y="8290"/>
                  </a:cubicBezTo>
                  <a:cubicBezTo>
                    <a:pt x="16473" y="8249"/>
                    <a:pt x="18167" y="7564"/>
                    <a:pt x="19457" y="6354"/>
                  </a:cubicBezTo>
                  <a:cubicBezTo>
                    <a:pt x="20030" y="5817"/>
                    <a:pt x="19776" y="5534"/>
                    <a:pt x="20306" y="5534"/>
                  </a:cubicBezTo>
                  <a:cubicBezTo>
                    <a:pt x="20372" y="5534"/>
                    <a:pt x="20451" y="5538"/>
                    <a:pt x="20546" y="5547"/>
                  </a:cubicBezTo>
                  <a:cubicBezTo>
                    <a:pt x="20765" y="5568"/>
                    <a:pt x="20984" y="5578"/>
                    <a:pt x="21202" y="5578"/>
                  </a:cubicBezTo>
                  <a:cubicBezTo>
                    <a:pt x="21831" y="5578"/>
                    <a:pt x="22459" y="5495"/>
                    <a:pt x="23087" y="5346"/>
                  </a:cubicBezTo>
                  <a:cubicBezTo>
                    <a:pt x="24740" y="4942"/>
                    <a:pt x="25547" y="3007"/>
                    <a:pt x="26958" y="2805"/>
                  </a:cubicBezTo>
                  <a:cubicBezTo>
                    <a:pt x="28813" y="2644"/>
                    <a:pt x="30588" y="1797"/>
                    <a:pt x="31919" y="466"/>
                  </a:cubicBezTo>
                  <a:cubicBezTo>
                    <a:pt x="32099" y="256"/>
                    <a:pt x="31899" y="1"/>
                    <a:pt x="31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9"/>
            <p:cNvSpPr/>
            <p:nvPr/>
          </p:nvSpPr>
          <p:spPr>
            <a:xfrm>
              <a:off x="-3330830" y="2909961"/>
              <a:ext cx="612131" cy="226232"/>
            </a:xfrm>
            <a:custGeom>
              <a:avLst/>
              <a:gdLst/>
              <a:ahLst/>
              <a:cxnLst/>
              <a:rect l="l" t="t" r="r" b="b"/>
              <a:pathLst>
                <a:path w="32116" h="11871" extrusionOk="0">
                  <a:moveTo>
                    <a:pt x="31655" y="0"/>
                  </a:moveTo>
                  <a:cubicBezTo>
                    <a:pt x="31583" y="0"/>
                    <a:pt x="31510" y="24"/>
                    <a:pt x="31445" y="80"/>
                  </a:cubicBezTo>
                  <a:cubicBezTo>
                    <a:pt x="30316" y="1330"/>
                    <a:pt x="28864" y="1854"/>
                    <a:pt x="27291" y="2137"/>
                  </a:cubicBezTo>
                  <a:cubicBezTo>
                    <a:pt x="26928" y="2217"/>
                    <a:pt x="26242" y="2137"/>
                    <a:pt x="25960" y="2338"/>
                  </a:cubicBezTo>
                  <a:cubicBezTo>
                    <a:pt x="25799" y="2459"/>
                    <a:pt x="24750" y="3790"/>
                    <a:pt x="24750" y="3790"/>
                  </a:cubicBezTo>
                  <a:cubicBezTo>
                    <a:pt x="23984" y="4435"/>
                    <a:pt x="23056" y="4798"/>
                    <a:pt x="22088" y="4919"/>
                  </a:cubicBezTo>
                  <a:cubicBezTo>
                    <a:pt x="21780" y="4955"/>
                    <a:pt x="21464" y="4975"/>
                    <a:pt x="21151" y="4975"/>
                  </a:cubicBezTo>
                  <a:cubicBezTo>
                    <a:pt x="20767" y="4975"/>
                    <a:pt x="20387" y="4945"/>
                    <a:pt x="20032" y="4879"/>
                  </a:cubicBezTo>
                  <a:cubicBezTo>
                    <a:pt x="19911" y="4879"/>
                    <a:pt x="19790" y="4919"/>
                    <a:pt x="19749" y="5000"/>
                  </a:cubicBezTo>
                  <a:cubicBezTo>
                    <a:pt x="18462" y="6963"/>
                    <a:pt x="16302" y="7719"/>
                    <a:pt x="14088" y="7719"/>
                  </a:cubicBezTo>
                  <a:cubicBezTo>
                    <a:pt x="13528" y="7719"/>
                    <a:pt x="12964" y="7671"/>
                    <a:pt x="12410" y="7581"/>
                  </a:cubicBezTo>
                  <a:cubicBezTo>
                    <a:pt x="12386" y="7569"/>
                    <a:pt x="12362" y="7564"/>
                    <a:pt x="12339" y="7564"/>
                  </a:cubicBezTo>
                  <a:cubicBezTo>
                    <a:pt x="12282" y="7564"/>
                    <a:pt x="12225" y="7593"/>
                    <a:pt x="12168" y="7621"/>
                  </a:cubicBezTo>
                  <a:cubicBezTo>
                    <a:pt x="10958" y="8509"/>
                    <a:pt x="10554" y="9234"/>
                    <a:pt x="9022" y="9476"/>
                  </a:cubicBezTo>
                  <a:cubicBezTo>
                    <a:pt x="8828" y="9495"/>
                    <a:pt x="8634" y="9504"/>
                    <a:pt x="8439" y="9504"/>
                  </a:cubicBezTo>
                  <a:cubicBezTo>
                    <a:pt x="7337" y="9504"/>
                    <a:pt x="6231" y="9212"/>
                    <a:pt x="5271" y="8629"/>
                  </a:cubicBezTo>
                  <a:cubicBezTo>
                    <a:pt x="5228" y="8608"/>
                    <a:pt x="5185" y="8598"/>
                    <a:pt x="5143" y="8598"/>
                  </a:cubicBezTo>
                  <a:cubicBezTo>
                    <a:pt x="5029" y="8598"/>
                    <a:pt x="4927" y="8673"/>
                    <a:pt x="4868" y="8791"/>
                  </a:cubicBezTo>
                  <a:cubicBezTo>
                    <a:pt x="4223" y="10331"/>
                    <a:pt x="2721" y="11298"/>
                    <a:pt x="1065" y="11298"/>
                  </a:cubicBezTo>
                  <a:cubicBezTo>
                    <a:pt x="856" y="11298"/>
                    <a:pt x="644" y="11283"/>
                    <a:pt x="432" y="11251"/>
                  </a:cubicBezTo>
                  <a:cubicBezTo>
                    <a:pt x="419" y="11249"/>
                    <a:pt x="407" y="11249"/>
                    <a:pt x="395" y="11249"/>
                  </a:cubicBezTo>
                  <a:cubicBezTo>
                    <a:pt x="64" y="11249"/>
                    <a:pt x="1" y="11777"/>
                    <a:pt x="351" y="11815"/>
                  </a:cubicBezTo>
                  <a:cubicBezTo>
                    <a:pt x="599" y="11852"/>
                    <a:pt x="846" y="11870"/>
                    <a:pt x="1089" y="11870"/>
                  </a:cubicBezTo>
                  <a:cubicBezTo>
                    <a:pt x="1914" y="11870"/>
                    <a:pt x="2709" y="11665"/>
                    <a:pt x="3456" y="11291"/>
                  </a:cubicBezTo>
                  <a:cubicBezTo>
                    <a:pt x="4142" y="10928"/>
                    <a:pt x="4707" y="10364"/>
                    <a:pt x="5110" y="9678"/>
                  </a:cubicBezTo>
                  <a:cubicBezTo>
                    <a:pt x="5208" y="9515"/>
                    <a:pt x="4989" y="9220"/>
                    <a:pt x="5094" y="9220"/>
                  </a:cubicBezTo>
                  <a:cubicBezTo>
                    <a:pt x="5119" y="9220"/>
                    <a:pt x="5162" y="9236"/>
                    <a:pt x="5231" y="9275"/>
                  </a:cubicBezTo>
                  <a:cubicBezTo>
                    <a:pt x="5594" y="9476"/>
                    <a:pt x="5997" y="9638"/>
                    <a:pt x="6441" y="9759"/>
                  </a:cubicBezTo>
                  <a:cubicBezTo>
                    <a:pt x="7083" y="9985"/>
                    <a:pt x="7831" y="10124"/>
                    <a:pt x="8574" y="10124"/>
                  </a:cubicBezTo>
                  <a:cubicBezTo>
                    <a:pt x="9417" y="10124"/>
                    <a:pt x="10253" y="9946"/>
                    <a:pt x="10917" y="9517"/>
                  </a:cubicBezTo>
                  <a:cubicBezTo>
                    <a:pt x="11307" y="9283"/>
                    <a:pt x="12185" y="8222"/>
                    <a:pt x="12572" y="8222"/>
                  </a:cubicBezTo>
                  <a:cubicBezTo>
                    <a:pt x="12586" y="8222"/>
                    <a:pt x="12599" y="8223"/>
                    <a:pt x="12611" y="8226"/>
                  </a:cubicBezTo>
                  <a:cubicBezTo>
                    <a:pt x="13036" y="8273"/>
                    <a:pt x="13448" y="8293"/>
                    <a:pt x="13853" y="8293"/>
                  </a:cubicBezTo>
                  <a:cubicBezTo>
                    <a:pt x="14140" y="8293"/>
                    <a:pt x="14424" y="8283"/>
                    <a:pt x="14708" y="8267"/>
                  </a:cubicBezTo>
                  <a:cubicBezTo>
                    <a:pt x="16483" y="8267"/>
                    <a:pt x="18177" y="7581"/>
                    <a:pt x="19467" y="6371"/>
                  </a:cubicBezTo>
                  <a:cubicBezTo>
                    <a:pt x="20040" y="5834"/>
                    <a:pt x="19786" y="5551"/>
                    <a:pt x="20316" y="5551"/>
                  </a:cubicBezTo>
                  <a:cubicBezTo>
                    <a:pt x="20382" y="5551"/>
                    <a:pt x="20461" y="5555"/>
                    <a:pt x="20556" y="5564"/>
                  </a:cubicBezTo>
                  <a:cubicBezTo>
                    <a:pt x="20697" y="5571"/>
                    <a:pt x="20838" y="5575"/>
                    <a:pt x="20979" y="5575"/>
                  </a:cubicBezTo>
                  <a:cubicBezTo>
                    <a:pt x="21685" y="5575"/>
                    <a:pt x="22391" y="5491"/>
                    <a:pt x="23097" y="5323"/>
                  </a:cubicBezTo>
                  <a:cubicBezTo>
                    <a:pt x="24750" y="4919"/>
                    <a:pt x="25557" y="2983"/>
                    <a:pt x="26968" y="2782"/>
                  </a:cubicBezTo>
                  <a:cubicBezTo>
                    <a:pt x="28823" y="2620"/>
                    <a:pt x="30598" y="1814"/>
                    <a:pt x="31929" y="483"/>
                  </a:cubicBezTo>
                  <a:cubicBezTo>
                    <a:pt x="32115" y="266"/>
                    <a:pt x="31895" y="0"/>
                    <a:pt x="3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9"/>
            <p:cNvSpPr/>
            <p:nvPr/>
          </p:nvSpPr>
          <p:spPr>
            <a:xfrm>
              <a:off x="-3278292" y="3027250"/>
              <a:ext cx="596881" cy="220871"/>
            </a:xfrm>
            <a:custGeom>
              <a:avLst/>
              <a:gdLst/>
              <a:ahLst/>
              <a:cxnLst/>
              <a:rect l="l" t="t" r="r" b="b"/>
              <a:pathLst>
                <a:path w="32099" h="11878" extrusionOk="0">
                  <a:moveTo>
                    <a:pt x="31668" y="1"/>
                  </a:moveTo>
                  <a:cubicBezTo>
                    <a:pt x="31589" y="1"/>
                    <a:pt x="31507" y="31"/>
                    <a:pt x="31435" y="103"/>
                  </a:cubicBezTo>
                  <a:cubicBezTo>
                    <a:pt x="30305" y="1313"/>
                    <a:pt x="28894" y="1837"/>
                    <a:pt x="27281" y="2160"/>
                  </a:cubicBezTo>
                  <a:cubicBezTo>
                    <a:pt x="26958" y="2240"/>
                    <a:pt x="26232" y="2160"/>
                    <a:pt x="25950" y="2361"/>
                  </a:cubicBezTo>
                  <a:cubicBezTo>
                    <a:pt x="25788" y="2482"/>
                    <a:pt x="24780" y="3813"/>
                    <a:pt x="24780" y="3813"/>
                  </a:cubicBezTo>
                  <a:cubicBezTo>
                    <a:pt x="24014" y="4418"/>
                    <a:pt x="23086" y="4821"/>
                    <a:pt x="22078" y="4902"/>
                  </a:cubicBezTo>
                  <a:cubicBezTo>
                    <a:pt x="21735" y="4963"/>
                    <a:pt x="21393" y="4993"/>
                    <a:pt x="21050" y="4993"/>
                  </a:cubicBezTo>
                  <a:cubicBezTo>
                    <a:pt x="20707" y="4993"/>
                    <a:pt x="20364" y="4963"/>
                    <a:pt x="20021" y="4902"/>
                  </a:cubicBezTo>
                  <a:cubicBezTo>
                    <a:pt x="19989" y="4891"/>
                    <a:pt x="19959" y="4886"/>
                    <a:pt x="19932" y="4886"/>
                  </a:cubicBezTo>
                  <a:cubicBezTo>
                    <a:pt x="19857" y="4886"/>
                    <a:pt x="19798" y="4924"/>
                    <a:pt x="19739" y="4983"/>
                  </a:cubicBezTo>
                  <a:cubicBezTo>
                    <a:pt x="18484" y="6946"/>
                    <a:pt x="16330" y="7702"/>
                    <a:pt x="14118" y="7702"/>
                  </a:cubicBezTo>
                  <a:cubicBezTo>
                    <a:pt x="13558" y="7702"/>
                    <a:pt x="12994" y="7653"/>
                    <a:pt x="12440" y="7564"/>
                  </a:cubicBezTo>
                  <a:cubicBezTo>
                    <a:pt x="12359" y="7564"/>
                    <a:pt x="12238" y="7564"/>
                    <a:pt x="12157" y="7644"/>
                  </a:cubicBezTo>
                  <a:cubicBezTo>
                    <a:pt x="10988" y="8532"/>
                    <a:pt x="10584" y="9258"/>
                    <a:pt x="9012" y="9500"/>
                  </a:cubicBezTo>
                  <a:cubicBezTo>
                    <a:pt x="8818" y="9518"/>
                    <a:pt x="8624" y="9527"/>
                    <a:pt x="8429" y="9527"/>
                  </a:cubicBezTo>
                  <a:cubicBezTo>
                    <a:pt x="7326" y="9527"/>
                    <a:pt x="6221" y="9235"/>
                    <a:pt x="5261" y="8653"/>
                  </a:cubicBezTo>
                  <a:cubicBezTo>
                    <a:pt x="5229" y="8631"/>
                    <a:pt x="5190" y="8621"/>
                    <a:pt x="5151" y="8621"/>
                  </a:cubicBezTo>
                  <a:cubicBezTo>
                    <a:pt x="5044" y="8621"/>
                    <a:pt x="4928" y="8696"/>
                    <a:pt x="4898" y="8814"/>
                  </a:cubicBezTo>
                  <a:cubicBezTo>
                    <a:pt x="4218" y="10354"/>
                    <a:pt x="2711" y="11321"/>
                    <a:pt x="1083" y="11321"/>
                  </a:cubicBezTo>
                  <a:cubicBezTo>
                    <a:pt x="877" y="11321"/>
                    <a:pt x="670" y="11306"/>
                    <a:pt x="462" y="11274"/>
                  </a:cubicBezTo>
                  <a:cubicBezTo>
                    <a:pt x="437" y="11269"/>
                    <a:pt x="413" y="11267"/>
                    <a:pt x="390" y="11267"/>
                  </a:cubicBezTo>
                  <a:cubicBezTo>
                    <a:pt x="50" y="11267"/>
                    <a:pt x="1" y="11801"/>
                    <a:pt x="341" y="11839"/>
                  </a:cubicBezTo>
                  <a:lnTo>
                    <a:pt x="381" y="11839"/>
                  </a:lnTo>
                  <a:cubicBezTo>
                    <a:pt x="603" y="11864"/>
                    <a:pt x="824" y="11877"/>
                    <a:pt x="1045" y="11877"/>
                  </a:cubicBezTo>
                  <a:cubicBezTo>
                    <a:pt x="1869" y="11877"/>
                    <a:pt x="2683" y="11696"/>
                    <a:pt x="3446" y="11314"/>
                  </a:cubicBezTo>
                  <a:cubicBezTo>
                    <a:pt x="4132" y="10911"/>
                    <a:pt x="4696" y="10387"/>
                    <a:pt x="5100" y="9701"/>
                  </a:cubicBezTo>
                  <a:cubicBezTo>
                    <a:pt x="5233" y="9501"/>
                    <a:pt x="4980" y="9218"/>
                    <a:pt x="5095" y="9218"/>
                  </a:cubicBezTo>
                  <a:cubicBezTo>
                    <a:pt x="5118" y="9218"/>
                    <a:pt x="5158" y="9230"/>
                    <a:pt x="5221" y="9258"/>
                  </a:cubicBezTo>
                  <a:cubicBezTo>
                    <a:pt x="5624" y="9459"/>
                    <a:pt x="6027" y="9661"/>
                    <a:pt x="6431" y="9782"/>
                  </a:cubicBezTo>
                  <a:cubicBezTo>
                    <a:pt x="7063" y="10005"/>
                    <a:pt x="7799" y="10143"/>
                    <a:pt x="8535" y="10143"/>
                  </a:cubicBezTo>
                  <a:cubicBezTo>
                    <a:pt x="9394" y="10143"/>
                    <a:pt x="10253" y="9956"/>
                    <a:pt x="10947" y="9500"/>
                  </a:cubicBezTo>
                  <a:cubicBezTo>
                    <a:pt x="11304" y="9262"/>
                    <a:pt x="12243" y="8208"/>
                    <a:pt x="12583" y="8208"/>
                  </a:cubicBezTo>
                  <a:cubicBezTo>
                    <a:pt x="12589" y="8208"/>
                    <a:pt x="12595" y="8208"/>
                    <a:pt x="12601" y="8209"/>
                  </a:cubicBezTo>
                  <a:cubicBezTo>
                    <a:pt x="13132" y="8268"/>
                    <a:pt x="13642" y="8306"/>
                    <a:pt x="14162" y="8306"/>
                  </a:cubicBezTo>
                  <a:cubicBezTo>
                    <a:pt x="14352" y="8306"/>
                    <a:pt x="14544" y="8301"/>
                    <a:pt x="14738" y="8290"/>
                  </a:cubicBezTo>
                  <a:cubicBezTo>
                    <a:pt x="16513" y="8249"/>
                    <a:pt x="18166" y="7564"/>
                    <a:pt x="19457" y="6354"/>
                  </a:cubicBezTo>
                  <a:cubicBezTo>
                    <a:pt x="20030" y="5817"/>
                    <a:pt x="19808" y="5534"/>
                    <a:pt x="20316" y="5534"/>
                  </a:cubicBezTo>
                  <a:cubicBezTo>
                    <a:pt x="20380" y="5534"/>
                    <a:pt x="20456" y="5538"/>
                    <a:pt x="20546" y="5547"/>
                  </a:cubicBezTo>
                  <a:cubicBezTo>
                    <a:pt x="20764" y="5568"/>
                    <a:pt x="20983" y="5578"/>
                    <a:pt x="21202" y="5578"/>
                  </a:cubicBezTo>
                  <a:cubicBezTo>
                    <a:pt x="21830" y="5578"/>
                    <a:pt x="22458" y="5495"/>
                    <a:pt x="23086" y="5346"/>
                  </a:cubicBezTo>
                  <a:cubicBezTo>
                    <a:pt x="24740" y="4942"/>
                    <a:pt x="25587" y="3007"/>
                    <a:pt x="26958" y="2805"/>
                  </a:cubicBezTo>
                  <a:cubicBezTo>
                    <a:pt x="28853" y="2644"/>
                    <a:pt x="30588" y="1797"/>
                    <a:pt x="31918" y="466"/>
                  </a:cubicBezTo>
                  <a:cubicBezTo>
                    <a:pt x="32099" y="256"/>
                    <a:pt x="31899" y="1"/>
                    <a:pt x="31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9"/>
            <p:cNvSpPr/>
            <p:nvPr/>
          </p:nvSpPr>
          <p:spPr>
            <a:xfrm>
              <a:off x="-3156404" y="3130156"/>
              <a:ext cx="493710" cy="285536"/>
            </a:xfrm>
            <a:custGeom>
              <a:avLst/>
              <a:gdLst/>
              <a:ahLst/>
              <a:cxnLst/>
              <a:rect l="l" t="t" r="r" b="b"/>
              <a:pathLst>
                <a:path w="29630" h="17139" extrusionOk="0">
                  <a:moveTo>
                    <a:pt x="29196" y="0"/>
                  </a:moveTo>
                  <a:cubicBezTo>
                    <a:pt x="29122" y="0"/>
                    <a:pt x="29050" y="35"/>
                    <a:pt x="28997" y="119"/>
                  </a:cubicBezTo>
                  <a:cubicBezTo>
                    <a:pt x="28150" y="1370"/>
                    <a:pt x="26900" y="2337"/>
                    <a:pt x="25488" y="2821"/>
                  </a:cubicBezTo>
                  <a:cubicBezTo>
                    <a:pt x="25125" y="2983"/>
                    <a:pt x="24197" y="3063"/>
                    <a:pt x="23956" y="3386"/>
                  </a:cubicBezTo>
                  <a:cubicBezTo>
                    <a:pt x="23714" y="3709"/>
                    <a:pt x="23310" y="4636"/>
                    <a:pt x="23109" y="4919"/>
                  </a:cubicBezTo>
                  <a:cubicBezTo>
                    <a:pt x="22504" y="5644"/>
                    <a:pt x="21697" y="6209"/>
                    <a:pt x="20810" y="6491"/>
                  </a:cubicBezTo>
                  <a:cubicBezTo>
                    <a:pt x="20159" y="6708"/>
                    <a:pt x="19475" y="6860"/>
                    <a:pt x="18789" y="6860"/>
                  </a:cubicBezTo>
                  <a:cubicBezTo>
                    <a:pt x="18710" y="6860"/>
                    <a:pt x="18630" y="6858"/>
                    <a:pt x="18551" y="6854"/>
                  </a:cubicBezTo>
                  <a:cubicBezTo>
                    <a:pt x="18471" y="6895"/>
                    <a:pt x="18350" y="6935"/>
                    <a:pt x="18309" y="7056"/>
                  </a:cubicBezTo>
                  <a:cubicBezTo>
                    <a:pt x="17180" y="9718"/>
                    <a:pt x="14277" y="10847"/>
                    <a:pt x="11494" y="10847"/>
                  </a:cubicBezTo>
                  <a:cubicBezTo>
                    <a:pt x="11413" y="10847"/>
                    <a:pt x="11333" y="10928"/>
                    <a:pt x="11292" y="11008"/>
                  </a:cubicBezTo>
                  <a:cubicBezTo>
                    <a:pt x="10566" y="12379"/>
                    <a:pt x="9235" y="13307"/>
                    <a:pt x="7703" y="13509"/>
                  </a:cubicBezTo>
                  <a:cubicBezTo>
                    <a:pt x="7461" y="13539"/>
                    <a:pt x="7216" y="13554"/>
                    <a:pt x="6971" y="13554"/>
                  </a:cubicBezTo>
                  <a:cubicBezTo>
                    <a:pt x="6233" y="13554"/>
                    <a:pt x="5485" y="13418"/>
                    <a:pt x="4759" y="13146"/>
                  </a:cubicBezTo>
                  <a:cubicBezTo>
                    <a:pt x="4732" y="13139"/>
                    <a:pt x="4704" y="13136"/>
                    <a:pt x="4676" y="13136"/>
                  </a:cubicBezTo>
                  <a:cubicBezTo>
                    <a:pt x="4535" y="13136"/>
                    <a:pt x="4389" y="13220"/>
                    <a:pt x="4356" y="13388"/>
                  </a:cubicBezTo>
                  <a:cubicBezTo>
                    <a:pt x="3912" y="15202"/>
                    <a:pt x="2299" y="16533"/>
                    <a:pt x="403" y="16533"/>
                  </a:cubicBezTo>
                  <a:cubicBezTo>
                    <a:pt x="0" y="16533"/>
                    <a:pt x="81" y="17138"/>
                    <a:pt x="444" y="17138"/>
                  </a:cubicBezTo>
                  <a:cubicBezTo>
                    <a:pt x="1573" y="17098"/>
                    <a:pt x="2621" y="16695"/>
                    <a:pt x="3468" y="15969"/>
                  </a:cubicBezTo>
                  <a:cubicBezTo>
                    <a:pt x="4073" y="15485"/>
                    <a:pt x="4517" y="14799"/>
                    <a:pt x="4719" y="14073"/>
                  </a:cubicBezTo>
                  <a:cubicBezTo>
                    <a:pt x="4803" y="13847"/>
                    <a:pt x="4551" y="13720"/>
                    <a:pt x="4574" y="13720"/>
                  </a:cubicBezTo>
                  <a:cubicBezTo>
                    <a:pt x="4583" y="13720"/>
                    <a:pt x="4643" y="13743"/>
                    <a:pt x="4799" y="13791"/>
                  </a:cubicBezTo>
                  <a:cubicBezTo>
                    <a:pt x="5082" y="13872"/>
                    <a:pt x="5364" y="13952"/>
                    <a:pt x="5646" y="13993"/>
                  </a:cubicBezTo>
                  <a:cubicBezTo>
                    <a:pt x="6069" y="14079"/>
                    <a:pt x="6496" y="14122"/>
                    <a:pt x="6918" y="14122"/>
                  </a:cubicBezTo>
                  <a:cubicBezTo>
                    <a:pt x="8067" y="14122"/>
                    <a:pt x="9190" y="13805"/>
                    <a:pt x="10163" y="13186"/>
                  </a:cubicBezTo>
                  <a:cubicBezTo>
                    <a:pt x="10566" y="12944"/>
                    <a:pt x="11534" y="11452"/>
                    <a:pt x="11696" y="11452"/>
                  </a:cubicBezTo>
                  <a:cubicBezTo>
                    <a:pt x="12341" y="11412"/>
                    <a:pt x="13026" y="11331"/>
                    <a:pt x="13712" y="11210"/>
                  </a:cubicBezTo>
                  <a:cubicBezTo>
                    <a:pt x="15365" y="10887"/>
                    <a:pt x="16858" y="10040"/>
                    <a:pt x="17987" y="8790"/>
                  </a:cubicBezTo>
                  <a:cubicBezTo>
                    <a:pt x="18511" y="8185"/>
                    <a:pt x="18350" y="7500"/>
                    <a:pt x="19156" y="7419"/>
                  </a:cubicBezTo>
                  <a:cubicBezTo>
                    <a:pt x="19923" y="7338"/>
                    <a:pt x="20689" y="7177"/>
                    <a:pt x="21415" y="6854"/>
                  </a:cubicBezTo>
                  <a:cubicBezTo>
                    <a:pt x="22221" y="6532"/>
                    <a:pt x="22947" y="5967"/>
                    <a:pt x="23552" y="5281"/>
                  </a:cubicBezTo>
                  <a:cubicBezTo>
                    <a:pt x="24036" y="4717"/>
                    <a:pt x="23956" y="3910"/>
                    <a:pt x="24681" y="3709"/>
                  </a:cubicBezTo>
                  <a:cubicBezTo>
                    <a:pt x="26577" y="3225"/>
                    <a:pt x="28392" y="2176"/>
                    <a:pt x="29481" y="482"/>
                  </a:cubicBezTo>
                  <a:cubicBezTo>
                    <a:pt x="29629" y="274"/>
                    <a:pt x="29405" y="0"/>
                    <a:pt x="29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9"/>
            <p:cNvSpPr/>
            <p:nvPr/>
          </p:nvSpPr>
          <p:spPr>
            <a:xfrm>
              <a:off x="-3062365" y="3276328"/>
              <a:ext cx="436867" cy="253204"/>
            </a:xfrm>
            <a:custGeom>
              <a:avLst/>
              <a:gdLst/>
              <a:ahLst/>
              <a:cxnLst/>
              <a:rect l="l" t="t" r="r" b="b"/>
              <a:pathLst>
                <a:path w="29588" h="17146" extrusionOk="0">
                  <a:moveTo>
                    <a:pt x="29201" y="1"/>
                  </a:moveTo>
                  <a:cubicBezTo>
                    <a:pt x="29127" y="1"/>
                    <a:pt x="29053" y="38"/>
                    <a:pt x="28997" y="126"/>
                  </a:cubicBezTo>
                  <a:cubicBezTo>
                    <a:pt x="28151" y="1377"/>
                    <a:pt x="26900" y="2304"/>
                    <a:pt x="25448" y="2829"/>
                  </a:cubicBezTo>
                  <a:cubicBezTo>
                    <a:pt x="25126" y="2990"/>
                    <a:pt x="24198" y="3030"/>
                    <a:pt x="23956" y="3353"/>
                  </a:cubicBezTo>
                  <a:cubicBezTo>
                    <a:pt x="23714" y="3675"/>
                    <a:pt x="23311" y="4643"/>
                    <a:pt x="23109" y="4926"/>
                  </a:cubicBezTo>
                  <a:cubicBezTo>
                    <a:pt x="22504" y="5652"/>
                    <a:pt x="21698" y="6176"/>
                    <a:pt x="20811" y="6458"/>
                  </a:cubicBezTo>
                  <a:cubicBezTo>
                    <a:pt x="20085" y="6740"/>
                    <a:pt x="19318" y="6861"/>
                    <a:pt x="18552" y="6861"/>
                  </a:cubicBezTo>
                  <a:cubicBezTo>
                    <a:pt x="18431" y="6861"/>
                    <a:pt x="18351" y="6942"/>
                    <a:pt x="18310" y="7023"/>
                  </a:cubicBezTo>
                  <a:cubicBezTo>
                    <a:pt x="17181" y="9725"/>
                    <a:pt x="14277" y="10854"/>
                    <a:pt x="11495" y="10854"/>
                  </a:cubicBezTo>
                  <a:cubicBezTo>
                    <a:pt x="11414" y="10854"/>
                    <a:pt x="11293" y="10935"/>
                    <a:pt x="11253" y="11015"/>
                  </a:cubicBezTo>
                  <a:cubicBezTo>
                    <a:pt x="10567" y="12387"/>
                    <a:pt x="9236" y="13314"/>
                    <a:pt x="7704" y="13516"/>
                  </a:cubicBezTo>
                  <a:cubicBezTo>
                    <a:pt x="7446" y="13547"/>
                    <a:pt x="7189" y="13562"/>
                    <a:pt x="6932" y="13562"/>
                  </a:cubicBezTo>
                  <a:cubicBezTo>
                    <a:pt x="6186" y="13562"/>
                    <a:pt x="5450" y="13433"/>
                    <a:pt x="4760" y="13193"/>
                  </a:cubicBezTo>
                  <a:cubicBezTo>
                    <a:pt x="4716" y="13175"/>
                    <a:pt x="4673" y="13167"/>
                    <a:pt x="4634" y="13167"/>
                  </a:cubicBezTo>
                  <a:cubicBezTo>
                    <a:pt x="4493" y="13167"/>
                    <a:pt x="4388" y="13269"/>
                    <a:pt x="4356" y="13395"/>
                  </a:cubicBezTo>
                  <a:cubicBezTo>
                    <a:pt x="3913" y="15250"/>
                    <a:pt x="2259" y="16540"/>
                    <a:pt x="364" y="16581"/>
                  </a:cubicBezTo>
                  <a:cubicBezTo>
                    <a:pt x="1" y="16581"/>
                    <a:pt x="82" y="17145"/>
                    <a:pt x="445" y="17145"/>
                  </a:cubicBezTo>
                  <a:cubicBezTo>
                    <a:pt x="1533" y="17105"/>
                    <a:pt x="2622" y="16661"/>
                    <a:pt x="3469" y="15976"/>
                  </a:cubicBezTo>
                  <a:cubicBezTo>
                    <a:pt x="4074" y="15492"/>
                    <a:pt x="4518" y="14806"/>
                    <a:pt x="4719" y="14080"/>
                  </a:cubicBezTo>
                  <a:cubicBezTo>
                    <a:pt x="4801" y="13835"/>
                    <a:pt x="4570" y="13719"/>
                    <a:pt x="4573" y="13719"/>
                  </a:cubicBezTo>
                  <a:lnTo>
                    <a:pt x="4573" y="13719"/>
                  </a:lnTo>
                  <a:cubicBezTo>
                    <a:pt x="4574" y="13719"/>
                    <a:pt x="4630" y="13746"/>
                    <a:pt x="4800" y="13798"/>
                  </a:cubicBezTo>
                  <a:cubicBezTo>
                    <a:pt x="5082" y="13879"/>
                    <a:pt x="5365" y="13959"/>
                    <a:pt x="5647" y="14000"/>
                  </a:cubicBezTo>
                  <a:cubicBezTo>
                    <a:pt x="6070" y="14086"/>
                    <a:pt x="6496" y="14130"/>
                    <a:pt x="6919" y="14130"/>
                  </a:cubicBezTo>
                  <a:cubicBezTo>
                    <a:pt x="8067" y="14130"/>
                    <a:pt x="9191" y="13812"/>
                    <a:pt x="10164" y="13193"/>
                  </a:cubicBezTo>
                  <a:cubicBezTo>
                    <a:pt x="10567" y="12951"/>
                    <a:pt x="11495" y="11419"/>
                    <a:pt x="11656" y="11419"/>
                  </a:cubicBezTo>
                  <a:cubicBezTo>
                    <a:pt x="12342" y="11419"/>
                    <a:pt x="13027" y="11338"/>
                    <a:pt x="13672" y="11177"/>
                  </a:cubicBezTo>
                  <a:cubicBezTo>
                    <a:pt x="15366" y="10894"/>
                    <a:pt x="16858" y="10047"/>
                    <a:pt x="17988" y="8797"/>
                  </a:cubicBezTo>
                  <a:cubicBezTo>
                    <a:pt x="18512" y="8152"/>
                    <a:pt x="18351" y="7466"/>
                    <a:pt x="19157" y="7426"/>
                  </a:cubicBezTo>
                  <a:cubicBezTo>
                    <a:pt x="19923" y="7345"/>
                    <a:pt x="20690" y="7144"/>
                    <a:pt x="21416" y="6861"/>
                  </a:cubicBezTo>
                  <a:cubicBezTo>
                    <a:pt x="22222" y="6498"/>
                    <a:pt x="22948" y="5974"/>
                    <a:pt x="23553" y="5289"/>
                  </a:cubicBezTo>
                  <a:cubicBezTo>
                    <a:pt x="24037" y="4724"/>
                    <a:pt x="23956" y="3917"/>
                    <a:pt x="24682" y="3716"/>
                  </a:cubicBezTo>
                  <a:cubicBezTo>
                    <a:pt x="26578" y="3191"/>
                    <a:pt x="28392" y="2183"/>
                    <a:pt x="29441" y="489"/>
                  </a:cubicBezTo>
                  <a:cubicBezTo>
                    <a:pt x="29587" y="256"/>
                    <a:pt x="29395" y="1"/>
                    <a:pt x="29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9"/>
            <p:cNvSpPr/>
            <p:nvPr/>
          </p:nvSpPr>
          <p:spPr>
            <a:xfrm>
              <a:off x="-2950734" y="3420674"/>
              <a:ext cx="373821" cy="216799"/>
            </a:xfrm>
            <a:custGeom>
              <a:avLst/>
              <a:gdLst/>
              <a:ahLst/>
              <a:cxnLst/>
              <a:rect l="l" t="t" r="r" b="b"/>
              <a:pathLst>
                <a:path w="29592" h="17162" extrusionOk="0">
                  <a:moveTo>
                    <a:pt x="29182" y="1"/>
                  </a:moveTo>
                  <a:cubicBezTo>
                    <a:pt x="29115" y="1"/>
                    <a:pt x="29048" y="31"/>
                    <a:pt x="28997" y="102"/>
                  </a:cubicBezTo>
                  <a:cubicBezTo>
                    <a:pt x="28110" y="1352"/>
                    <a:pt x="26900" y="2320"/>
                    <a:pt x="25448" y="2845"/>
                  </a:cubicBezTo>
                  <a:cubicBezTo>
                    <a:pt x="25085" y="2965"/>
                    <a:pt x="24198" y="3046"/>
                    <a:pt x="23956" y="3369"/>
                  </a:cubicBezTo>
                  <a:cubicBezTo>
                    <a:pt x="23714" y="3691"/>
                    <a:pt x="23311" y="4619"/>
                    <a:pt x="23109" y="4942"/>
                  </a:cubicBezTo>
                  <a:cubicBezTo>
                    <a:pt x="22504" y="5627"/>
                    <a:pt x="21698" y="6192"/>
                    <a:pt x="20811" y="6474"/>
                  </a:cubicBezTo>
                  <a:cubicBezTo>
                    <a:pt x="20085" y="6756"/>
                    <a:pt x="19318" y="6877"/>
                    <a:pt x="18552" y="6877"/>
                  </a:cubicBezTo>
                  <a:cubicBezTo>
                    <a:pt x="18431" y="6877"/>
                    <a:pt x="18350" y="6918"/>
                    <a:pt x="18310" y="7039"/>
                  </a:cubicBezTo>
                  <a:cubicBezTo>
                    <a:pt x="17181" y="9700"/>
                    <a:pt x="14277" y="10830"/>
                    <a:pt x="11495" y="10830"/>
                  </a:cubicBezTo>
                  <a:cubicBezTo>
                    <a:pt x="11374" y="10870"/>
                    <a:pt x="11293" y="10910"/>
                    <a:pt x="11253" y="11031"/>
                  </a:cubicBezTo>
                  <a:cubicBezTo>
                    <a:pt x="10527" y="12362"/>
                    <a:pt x="9196" y="13290"/>
                    <a:pt x="7704" y="13491"/>
                  </a:cubicBezTo>
                  <a:cubicBezTo>
                    <a:pt x="7446" y="13522"/>
                    <a:pt x="7189" y="13537"/>
                    <a:pt x="6932" y="13537"/>
                  </a:cubicBezTo>
                  <a:cubicBezTo>
                    <a:pt x="6186" y="13537"/>
                    <a:pt x="5450" y="13409"/>
                    <a:pt x="4760" y="13169"/>
                  </a:cubicBezTo>
                  <a:cubicBezTo>
                    <a:pt x="4708" y="13148"/>
                    <a:pt x="4655" y="13138"/>
                    <a:pt x="4607" y="13138"/>
                  </a:cubicBezTo>
                  <a:cubicBezTo>
                    <a:pt x="4467" y="13138"/>
                    <a:pt x="4356" y="13221"/>
                    <a:pt x="4356" y="13370"/>
                  </a:cubicBezTo>
                  <a:cubicBezTo>
                    <a:pt x="3913" y="15226"/>
                    <a:pt x="2259" y="16516"/>
                    <a:pt x="364" y="16556"/>
                  </a:cubicBezTo>
                  <a:cubicBezTo>
                    <a:pt x="1" y="16556"/>
                    <a:pt x="81" y="17161"/>
                    <a:pt x="444" y="17161"/>
                  </a:cubicBezTo>
                  <a:lnTo>
                    <a:pt x="444" y="17121"/>
                  </a:lnTo>
                  <a:cubicBezTo>
                    <a:pt x="1533" y="17081"/>
                    <a:pt x="2582" y="16677"/>
                    <a:pt x="3469" y="15951"/>
                  </a:cubicBezTo>
                  <a:cubicBezTo>
                    <a:pt x="4034" y="15468"/>
                    <a:pt x="4477" y="14822"/>
                    <a:pt x="4719" y="14056"/>
                  </a:cubicBezTo>
                  <a:cubicBezTo>
                    <a:pt x="4776" y="13830"/>
                    <a:pt x="4535" y="13703"/>
                    <a:pt x="4553" y="13703"/>
                  </a:cubicBezTo>
                  <a:cubicBezTo>
                    <a:pt x="4561" y="13703"/>
                    <a:pt x="4615" y="13726"/>
                    <a:pt x="4760" y="13774"/>
                  </a:cubicBezTo>
                  <a:cubicBezTo>
                    <a:pt x="5082" y="13854"/>
                    <a:pt x="5365" y="13935"/>
                    <a:pt x="5647" y="13975"/>
                  </a:cubicBezTo>
                  <a:cubicBezTo>
                    <a:pt x="6059" y="14062"/>
                    <a:pt x="6477" y="14105"/>
                    <a:pt x="6895" y="14105"/>
                  </a:cubicBezTo>
                  <a:cubicBezTo>
                    <a:pt x="8030" y="14105"/>
                    <a:pt x="9161" y="13788"/>
                    <a:pt x="10164" y="13169"/>
                  </a:cubicBezTo>
                  <a:cubicBezTo>
                    <a:pt x="10567" y="12927"/>
                    <a:pt x="11495" y="11435"/>
                    <a:pt x="11656" y="11435"/>
                  </a:cubicBezTo>
                  <a:cubicBezTo>
                    <a:pt x="12341" y="11394"/>
                    <a:pt x="13027" y="11314"/>
                    <a:pt x="13672" y="11193"/>
                  </a:cubicBezTo>
                  <a:cubicBezTo>
                    <a:pt x="15326" y="10870"/>
                    <a:pt x="16858" y="10023"/>
                    <a:pt x="17988" y="8773"/>
                  </a:cubicBezTo>
                  <a:cubicBezTo>
                    <a:pt x="18512" y="8168"/>
                    <a:pt x="18350" y="7482"/>
                    <a:pt x="19117" y="7442"/>
                  </a:cubicBezTo>
                  <a:cubicBezTo>
                    <a:pt x="19923" y="7361"/>
                    <a:pt x="20690" y="7160"/>
                    <a:pt x="21415" y="6877"/>
                  </a:cubicBezTo>
                  <a:cubicBezTo>
                    <a:pt x="22222" y="6514"/>
                    <a:pt x="22948" y="5950"/>
                    <a:pt x="23513" y="5305"/>
                  </a:cubicBezTo>
                  <a:cubicBezTo>
                    <a:pt x="24037" y="4740"/>
                    <a:pt x="23956" y="3893"/>
                    <a:pt x="24642" y="3732"/>
                  </a:cubicBezTo>
                  <a:cubicBezTo>
                    <a:pt x="26537" y="3207"/>
                    <a:pt x="28352" y="2159"/>
                    <a:pt x="29441" y="505"/>
                  </a:cubicBezTo>
                  <a:cubicBezTo>
                    <a:pt x="29592" y="264"/>
                    <a:pt x="29382" y="1"/>
                    <a:pt x="29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9"/>
            <p:cNvSpPr/>
            <p:nvPr/>
          </p:nvSpPr>
          <p:spPr>
            <a:xfrm>
              <a:off x="-2814061" y="3517242"/>
              <a:ext cx="302418" cy="220885"/>
            </a:xfrm>
            <a:custGeom>
              <a:avLst/>
              <a:gdLst/>
              <a:ahLst/>
              <a:cxnLst/>
              <a:rect l="l" t="t" r="r" b="b"/>
              <a:pathLst>
                <a:path w="27637" h="20186" extrusionOk="0">
                  <a:moveTo>
                    <a:pt x="27235" y="0"/>
                  </a:moveTo>
                  <a:cubicBezTo>
                    <a:pt x="27129" y="0"/>
                    <a:pt x="27023" y="53"/>
                    <a:pt x="26967" y="180"/>
                  </a:cubicBezTo>
                  <a:cubicBezTo>
                    <a:pt x="26241" y="1672"/>
                    <a:pt x="24910" y="2640"/>
                    <a:pt x="23458" y="3366"/>
                  </a:cubicBezTo>
                  <a:cubicBezTo>
                    <a:pt x="23176" y="3487"/>
                    <a:pt x="22450" y="3648"/>
                    <a:pt x="22289" y="3931"/>
                  </a:cubicBezTo>
                  <a:cubicBezTo>
                    <a:pt x="21281" y="6189"/>
                    <a:pt x="19950" y="7721"/>
                    <a:pt x="17369" y="7963"/>
                  </a:cubicBezTo>
                  <a:cubicBezTo>
                    <a:pt x="17248" y="8004"/>
                    <a:pt x="17127" y="8084"/>
                    <a:pt x="17127" y="8205"/>
                  </a:cubicBezTo>
                  <a:cubicBezTo>
                    <a:pt x="16119" y="11593"/>
                    <a:pt x="13417" y="11674"/>
                    <a:pt x="10755" y="12722"/>
                  </a:cubicBezTo>
                  <a:cubicBezTo>
                    <a:pt x="10513" y="12803"/>
                    <a:pt x="10352" y="13368"/>
                    <a:pt x="10311" y="13448"/>
                  </a:cubicBezTo>
                  <a:cubicBezTo>
                    <a:pt x="9666" y="14698"/>
                    <a:pt x="8496" y="15586"/>
                    <a:pt x="7085" y="15787"/>
                  </a:cubicBezTo>
                  <a:cubicBezTo>
                    <a:pt x="6642" y="15884"/>
                    <a:pt x="6190" y="15934"/>
                    <a:pt x="5743" y="15934"/>
                  </a:cubicBezTo>
                  <a:cubicBezTo>
                    <a:pt x="5252" y="15934"/>
                    <a:pt x="4766" y="15873"/>
                    <a:pt x="4302" y="15747"/>
                  </a:cubicBezTo>
                  <a:cubicBezTo>
                    <a:pt x="4281" y="15742"/>
                    <a:pt x="4260" y="15739"/>
                    <a:pt x="4239" y="15739"/>
                  </a:cubicBezTo>
                  <a:cubicBezTo>
                    <a:pt x="4101" y="15739"/>
                    <a:pt x="3974" y="15849"/>
                    <a:pt x="3939" y="15989"/>
                  </a:cubicBezTo>
                  <a:cubicBezTo>
                    <a:pt x="3738" y="17844"/>
                    <a:pt x="2245" y="19336"/>
                    <a:pt x="390" y="19619"/>
                  </a:cubicBezTo>
                  <a:cubicBezTo>
                    <a:pt x="1" y="19658"/>
                    <a:pt x="63" y="20185"/>
                    <a:pt x="430" y="20185"/>
                  </a:cubicBezTo>
                  <a:cubicBezTo>
                    <a:pt x="444" y="20185"/>
                    <a:pt x="457" y="20185"/>
                    <a:pt x="471" y="20183"/>
                  </a:cubicBezTo>
                  <a:cubicBezTo>
                    <a:pt x="1600" y="20022"/>
                    <a:pt x="2649" y="19498"/>
                    <a:pt x="3455" y="18691"/>
                  </a:cubicBezTo>
                  <a:cubicBezTo>
                    <a:pt x="3657" y="18449"/>
                    <a:pt x="4988" y="16513"/>
                    <a:pt x="4262" y="16352"/>
                  </a:cubicBezTo>
                  <a:lnTo>
                    <a:pt x="4262" y="16352"/>
                  </a:lnTo>
                  <a:cubicBezTo>
                    <a:pt x="4706" y="16433"/>
                    <a:pt x="5189" y="16513"/>
                    <a:pt x="5673" y="16513"/>
                  </a:cubicBezTo>
                  <a:cubicBezTo>
                    <a:pt x="5763" y="16518"/>
                    <a:pt x="5853" y="16520"/>
                    <a:pt x="5943" y="16520"/>
                  </a:cubicBezTo>
                  <a:cubicBezTo>
                    <a:pt x="7541" y="16520"/>
                    <a:pt x="9083" y="15844"/>
                    <a:pt x="10190" y="14698"/>
                  </a:cubicBezTo>
                  <a:cubicBezTo>
                    <a:pt x="10715" y="14174"/>
                    <a:pt x="10634" y="13327"/>
                    <a:pt x="11319" y="13206"/>
                  </a:cubicBezTo>
                  <a:cubicBezTo>
                    <a:pt x="12005" y="13085"/>
                    <a:pt x="12650" y="12924"/>
                    <a:pt x="13296" y="12722"/>
                  </a:cubicBezTo>
                  <a:cubicBezTo>
                    <a:pt x="14989" y="12158"/>
                    <a:pt x="16441" y="10988"/>
                    <a:pt x="17328" y="9415"/>
                  </a:cubicBezTo>
                  <a:cubicBezTo>
                    <a:pt x="17732" y="8609"/>
                    <a:pt x="17248" y="8649"/>
                    <a:pt x="18175" y="8447"/>
                  </a:cubicBezTo>
                  <a:cubicBezTo>
                    <a:pt x="18821" y="8286"/>
                    <a:pt x="19466" y="8084"/>
                    <a:pt x="20031" y="7762"/>
                  </a:cubicBezTo>
                  <a:cubicBezTo>
                    <a:pt x="20877" y="7278"/>
                    <a:pt x="21603" y="6633"/>
                    <a:pt x="22168" y="5826"/>
                  </a:cubicBezTo>
                  <a:cubicBezTo>
                    <a:pt x="22531" y="5302"/>
                    <a:pt x="22531" y="4414"/>
                    <a:pt x="23055" y="4173"/>
                  </a:cubicBezTo>
                  <a:cubicBezTo>
                    <a:pt x="24910" y="3447"/>
                    <a:pt x="26604" y="2237"/>
                    <a:pt x="27532" y="422"/>
                  </a:cubicBezTo>
                  <a:cubicBezTo>
                    <a:pt x="27637" y="185"/>
                    <a:pt x="27434" y="0"/>
                    <a:pt x="27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9"/>
            <p:cNvSpPr/>
            <p:nvPr/>
          </p:nvSpPr>
          <p:spPr>
            <a:xfrm>
              <a:off x="-2642503" y="3613564"/>
              <a:ext cx="226425" cy="220867"/>
            </a:xfrm>
            <a:custGeom>
              <a:avLst/>
              <a:gdLst/>
              <a:ahLst/>
              <a:cxnLst/>
              <a:rect l="l" t="t" r="r" b="b"/>
              <a:pathLst>
                <a:path w="24485" h="23884" extrusionOk="0">
                  <a:moveTo>
                    <a:pt x="24091" y="1"/>
                  </a:moveTo>
                  <a:cubicBezTo>
                    <a:pt x="24001" y="1"/>
                    <a:pt x="23918" y="46"/>
                    <a:pt x="23878" y="152"/>
                  </a:cubicBezTo>
                  <a:cubicBezTo>
                    <a:pt x="23354" y="1604"/>
                    <a:pt x="22386" y="2854"/>
                    <a:pt x="21136" y="3701"/>
                  </a:cubicBezTo>
                  <a:cubicBezTo>
                    <a:pt x="20813" y="3943"/>
                    <a:pt x="19967" y="4185"/>
                    <a:pt x="19765" y="4588"/>
                  </a:cubicBezTo>
                  <a:cubicBezTo>
                    <a:pt x="19402" y="5435"/>
                    <a:pt x="19442" y="6241"/>
                    <a:pt x="18918" y="7048"/>
                  </a:cubicBezTo>
                  <a:cubicBezTo>
                    <a:pt x="18515" y="7653"/>
                    <a:pt x="17950" y="8137"/>
                    <a:pt x="17345" y="8540"/>
                  </a:cubicBezTo>
                  <a:cubicBezTo>
                    <a:pt x="16740" y="8903"/>
                    <a:pt x="16095" y="9185"/>
                    <a:pt x="15409" y="9387"/>
                  </a:cubicBezTo>
                  <a:cubicBezTo>
                    <a:pt x="15329" y="9387"/>
                    <a:pt x="15248" y="9508"/>
                    <a:pt x="15248" y="9589"/>
                  </a:cubicBezTo>
                  <a:cubicBezTo>
                    <a:pt x="14845" y="12492"/>
                    <a:pt x="12304" y="14307"/>
                    <a:pt x="9602" y="14993"/>
                  </a:cubicBezTo>
                  <a:cubicBezTo>
                    <a:pt x="9352" y="15064"/>
                    <a:pt x="9006" y="16309"/>
                    <a:pt x="9072" y="16309"/>
                  </a:cubicBezTo>
                  <a:cubicBezTo>
                    <a:pt x="9080" y="16309"/>
                    <a:pt x="9095" y="16289"/>
                    <a:pt x="9118" y="16243"/>
                  </a:cubicBezTo>
                  <a:lnTo>
                    <a:pt x="9118" y="16243"/>
                  </a:lnTo>
                  <a:cubicBezTo>
                    <a:pt x="8634" y="17332"/>
                    <a:pt x="7707" y="18138"/>
                    <a:pt x="6577" y="18542"/>
                  </a:cubicBezTo>
                  <a:cubicBezTo>
                    <a:pt x="5864" y="18834"/>
                    <a:pt x="5073" y="18969"/>
                    <a:pt x="4287" y="18969"/>
                  </a:cubicBezTo>
                  <a:cubicBezTo>
                    <a:pt x="4095" y="18969"/>
                    <a:pt x="3904" y="18961"/>
                    <a:pt x="3714" y="18945"/>
                  </a:cubicBezTo>
                  <a:cubicBezTo>
                    <a:pt x="3693" y="18941"/>
                    <a:pt x="3672" y="18939"/>
                    <a:pt x="3652" y="18939"/>
                  </a:cubicBezTo>
                  <a:cubicBezTo>
                    <a:pt x="3480" y="18939"/>
                    <a:pt x="3351" y="19087"/>
                    <a:pt x="3351" y="19268"/>
                  </a:cubicBezTo>
                  <a:cubicBezTo>
                    <a:pt x="3391" y="21163"/>
                    <a:pt x="2141" y="22817"/>
                    <a:pt x="326" y="23341"/>
                  </a:cubicBezTo>
                  <a:cubicBezTo>
                    <a:pt x="1" y="23450"/>
                    <a:pt x="162" y="23883"/>
                    <a:pt x="461" y="23883"/>
                  </a:cubicBezTo>
                  <a:cubicBezTo>
                    <a:pt x="495" y="23883"/>
                    <a:pt x="531" y="23878"/>
                    <a:pt x="568" y="23865"/>
                  </a:cubicBezTo>
                  <a:lnTo>
                    <a:pt x="528" y="23825"/>
                  </a:lnTo>
                  <a:cubicBezTo>
                    <a:pt x="1617" y="23502"/>
                    <a:pt x="2585" y="22817"/>
                    <a:pt x="3190" y="21849"/>
                  </a:cubicBezTo>
                  <a:cubicBezTo>
                    <a:pt x="3391" y="21566"/>
                    <a:pt x="4440" y="19550"/>
                    <a:pt x="3593" y="19469"/>
                  </a:cubicBezTo>
                  <a:lnTo>
                    <a:pt x="3593" y="19469"/>
                  </a:lnTo>
                  <a:cubicBezTo>
                    <a:pt x="3815" y="19489"/>
                    <a:pt x="4037" y="19500"/>
                    <a:pt x="4253" y="19500"/>
                  </a:cubicBezTo>
                  <a:cubicBezTo>
                    <a:pt x="4470" y="19500"/>
                    <a:pt x="4682" y="19489"/>
                    <a:pt x="4884" y="19469"/>
                  </a:cubicBezTo>
                  <a:cubicBezTo>
                    <a:pt x="6497" y="19348"/>
                    <a:pt x="7989" y="18622"/>
                    <a:pt x="9037" y="17413"/>
                  </a:cubicBezTo>
                  <a:cubicBezTo>
                    <a:pt x="9320" y="17090"/>
                    <a:pt x="9804" y="15517"/>
                    <a:pt x="9925" y="15477"/>
                  </a:cubicBezTo>
                  <a:cubicBezTo>
                    <a:pt x="10530" y="15315"/>
                    <a:pt x="11135" y="15073"/>
                    <a:pt x="11699" y="14791"/>
                  </a:cubicBezTo>
                  <a:cubicBezTo>
                    <a:pt x="13312" y="14106"/>
                    <a:pt x="14603" y="12855"/>
                    <a:pt x="15409" y="11283"/>
                  </a:cubicBezTo>
                  <a:cubicBezTo>
                    <a:pt x="15732" y="10597"/>
                    <a:pt x="15409" y="9992"/>
                    <a:pt x="16135" y="9750"/>
                  </a:cubicBezTo>
                  <a:cubicBezTo>
                    <a:pt x="16781" y="9508"/>
                    <a:pt x="17426" y="9185"/>
                    <a:pt x="18031" y="8742"/>
                  </a:cubicBezTo>
                  <a:cubicBezTo>
                    <a:pt x="18716" y="8298"/>
                    <a:pt x="19281" y="7653"/>
                    <a:pt x="19684" y="6927"/>
                  </a:cubicBezTo>
                  <a:cubicBezTo>
                    <a:pt x="19886" y="6524"/>
                    <a:pt x="20168" y="4991"/>
                    <a:pt x="20370" y="4870"/>
                  </a:cubicBezTo>
                  <a:cubicBezTo>
                    <a:pt x="22144" y="3862"/>
                    <a:pt x="23758" y="2410"/>
                    <a:pt x="24403" y="434"/>
                  </a:cubicBezTo>
                  <a:cubicBezTo>
                    <a:pt x="24484" y="190"/>
                    <a:pt x="24274" y="1"/>
                    <a:pt x="24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9"/>
            <p:cNvSpPr/>
            <p:nvPr/>
          </p:nvSpPr>
          <p:spPr>
            <a:xfrm>
              <a:off x="-2469074" y="3681206"/>
              <a:ext cx="154703" cy="234656"/>
            </a:xfrm>
            <a:custGeom>
              <a:avLst/>
              <a:gdLst/>
              <a:ahLst/>
              <a:cxnLst/>
              <a:rect l="l" t="t" r="r" b="b"/>
              <a:pathLst>
                <a:path w="18769" h="28469" extrusionOk="0">
                  <a:moveTo>
                    <a:pt x="18447" y="0"/>
                  </a:moveTo>
                  <a:cubicBezTo>
                    <a:pt x="18321" y="0"/>
                    <a:pt x="18199" y="74"/>
                    <a:pt x="18181" y="236"/>
                  </a:cubicBezTo>
                  <a:cubicBezTo>
                    <a:pt x="18020" y="1929"/>
                    <a:pt x="17173" y="3220"/>
                    <a:pt x="16084" y="4470"/>
                  </a:cubicBezTo>
                  <a:cubicBezTo>
                    <a:pt x="15842" y="4712"/>
                    <a:pt x="15197" y="5075"/>
                    <a:pt x="15157" y="5438"/>
                  </a:cubicBezTo>
                  <a:cubicBezTo>
                    <a:pt x="14874" y="7092"/>
                    <a:pt x="15036" y="8100"/>
                    <a:pt x="13906" y="9471"/>
                  </a:cubicBezTo>
                  <a:cubicBezTo>
                    <a:pt x="13342" y="10116"/>
                    <a:pt x="12696" y="10600"/>
                    <a:pt x="11971" y="10963"/>
                  </a:cubicBezTo>
                  <a:cubicBezTo>
                    <a:pt x="11850" y="11044"/>
                    <a:pt x="11769" y="11165"/>
                    <a:pt x="11809" y="11286"/>
                  </a:cubicBezTo>
                  <a:cubicBezTo>
                    <a:pt x="11971" y="13504"/>
                    <a:pt x="10882" y="15198"/>
                    <a:pt x="9269" y="16569"/>
                  </a:cubicBezTo>
                  <a:cubicBezTo>
                    <a:pt x="8785" y="17013"/>
                    <a:pt x="7857" y="17335"/>
                    <a:pt x="7413" y="17819"/>
                  </a:cubicBezTo>
                  <a:cubicBezTo>
                    <a:pt x="7212" y="18101"/>
                    <a:pt x="7292" y="18827"/>
                    <a:pt x="7252" y="19110"/>
                  </a:cubicBezTo>
                  <a:cubicBezTo>
                    <a:pt x="6970" y="20279"/>
                    <a:pt x="6284" y="21287"/>
                    <a:pt x="5276" y="21892"/>
                  </a:cubicBezTo>
                  <a:cubicBezTo>
                    <a:pt x="4469" y="22417"/>
                    <a:pt x="3501" y="22780"/>
                    <a:pt x="2534" y="22901"/>
                  </a:cubicBezTo>
                  <a:cubicBezTo>
                    <a:pt x="2372" y="22901"/>
                    <a:pt x="2251" y="23062"/>
                    <a:pt x="2292" y="23223"/>
                  </a:cubicBezTo>
                  <a:cubicBezTo>
                    <a:pt x="2655" y="25119"/>
                    <a:pt x="2009" y="26933"/>
                    <a:pt x="275" y="27901"/>
                  </a:cubicBezTo>
                  <a:cubicBezTo>
                    <a:pt x="0" y="28039"/>
                    <a:pt x="106" y="28469"/>
                    <a:pt x="342" y="28469"/>
                  </a:cubicBezTo>
                  <a:cubicBezTo>
                    <a:pt x="384" y="28469"/>
                    <a:pt x="429" y="28456"/>
                    <a:pt x="477" y="28426"/>
                  </a:cubicBezTo>
                  <a:lnTo>
                    <a:pt x="477" y="28466"/>
                  </a:lnTo>
                  <a:cubicBezTo>
                    <a:pt x="1485" y="27901"/>
                    <a:pt x="2251" y="27014"/>
                    <a:pt x="2735" y="25966"/>
                  </a:cubicBezTo>
                  <a:cubicBezTo>
                    <a:pt x="2853" y="25651"/>
                    <a:pt x="3353" y="23501"/>
                    <a:pt x="2671" y="23501"/>
                  </a:cubicBezTo>
                  <a:cubicBezTo>
                    <a:pt x="2653" y="23501"/>
                    <a:pt x="2634" y="23502"/>
                    <a:pt x="2614" y="23506"/>
                  </a:cubicBezTo>
                  <a:cubicBezTo>
                    <a:pt x="3058" y="23425"/>
                    <a:pt x="3461" y="23344"/>
                    <a:pt x="3905" y="23183"/>
                  </a:cubicBezTo>
                  <a:cubicBezTo>
                    <a:pt x="5437" y="22739"/>
                    <a:pt x="6728" y="21691"/>
                    <a:pt x="7494" y="20279"/>
                  </a:cubicBezTo>
                  <a:cubicBezTo>
                    <a:pt x="7736" y="19795"/>
                    <a:pt x="7736" y="18303"/>
                    <a:pt x="7938" y="18182"/>
                  </a:cubicBezTo>
                  <a:cubicBezTo>
                    <a:pt x="8543" y="17859"/>
                    <a:pt x="9107" y="17456"/>
                    <a:pt x="9631" y="17053"/>
                  </a:cubicBezTo>
                  <a:cubicBezTo>
                    <a:pt x="11124" y="15924"/>
                    <a:pt x="12132" y="14270"/>
                    <a:pt x="12414" y="12415"/>
                  </a:cubicBezTo>
                  <a:cubicBezTo>
                    <a:pt x="12535" y="11608"/>
                    <a:pt x="12051" y="11649"/>
                    <a:pt x="12737" y="11245"/>
                  </a:cubicBezTo>
                  <a:cubicBezTo>
                    <a:pt x="13342" y="10883"/>
                    <a:pt x="13866" y="10399"/>
                    <a:pt x="14350" y="9874"/>
                  </a:cubicBezTo>
                  <a:cubicBezTo>
                    <a:pt x="14915" y="9269"/>
                    <a:pt x="15358" y="8543"/>
                    <a:pt x="15560" y="7737"/>
                  </a:cubicBezTo>
                  <a:cubicBezTo>
                    <a:pt x="15761" y="7011"/>
                    <a:pt x="15520" y="5801"/>
                    <a:pt x="15963" y="5398"/>
                  </a:cubicBezTo>
                  <a:cubicBezTo>
                    <a:pt x="17415" y="4067"/>
                    <a:pt x="18544" y="2333"/>
                    <a:pt x="18746" y="316"/>
                  </a:cubicBezTo>
                  <a:cubicBezTo>
                    <a:pt x="18768" y="115"/>
                    <a:pt x="18604" y="0"/>
                    <a:pt x="184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9"/>
            <p:cNvSpPr/>
            <p:nvPr/>
          </p:nvSpPr>
          <p:spPr>
            <a:xfrm>
              <a:off x="-2314424" y="3750185"/>
              <a:ext cx="98877" cy="202611"/>
            </a:xfrm>
            <a:custGeom>
              <a:avLst/>
              <a:gdLst/>
              <a:ahLst/>
              <a:cxnLst/>
              <a:rect l="l" t="t" r="r" b="b"/>
              <a:pathLst>
                <a:path w="14953" h="30629" extrusionOk="0">
                  <a:moveTo>
                    <a:pt x="14686" y="1"/>
                  </a:moveTo>
                  <a:cubicBezTo>
                    <a:pt x="14524" y="1"/>
                    <a:pt x="14348" y="113"/>
                    <a:pt x="14348" y="330"/>
                  </a:cubicBezTo>
                  <a:cubicBezTo>
                    <a:pt x="14428" y="2064"/>
                    <a:pt x="13702" y="3556"/>
                    <a:pt x="12694" y="4928"/>
                  </a:cubicBezTo>
                  <a:cubicBezTo>
                    <a:pt x="12573" y="5089"/>
                    <a:pt x="11968" y="5573"/>
                    <a:pt x="12049" y="5855"/>
                  </a:cubicBezTo>
                  <a:cubicBezTo>
                    <a:pt x="12573" y="8154"/>
                    <a:pt x="11605" y="10493"/>
                    <a:pt x="9629" y="11784"/>
                  </a:cubicBezTo>
                  <a:cubicBezTo>
                    <a:pt x="9548" y="11824"/>
                    <a:pt x="9508" y="11945"/>
                    <a:pt x="9508" y="12026"/>
                  </a:cubicBezTo>
                  <a:cubicBezTo>
                    <a:pt x="9952" y="14163"/>
                    <a:pt x="9186" y="15937"/>
                    <a:pt x="7814" y="17551"/>
                  </a:cubicBezTo>
                  <a:cubicBezTo>
                    <a:pt x="7371" y="18035"/>
                    <a:pt x="6282" y="18599"/>
                    <a:pt x="6040" y="19164"/>
                  </a:cubicBezTo>
                  <a:cubicBezTo>
                    <a:pt x="5798" y="19648"/>
                    <a:pt x="6040" y="20374"/>
                    <a:pt x="5959" y="20938"/>
                  </a:cubicBezTo>
                  <a:cubicBezTo>
                    <a:pt x="5717" y="22027"/>
                    <a:pt x="5072" y="22995"/>
                    <a:pt x="4144" y="23681"/>
                  </a:cubicBezTo>
                  <a:cubicBezTo>
                    <a:pt x="3459" y="24205"/>
                    <a:pt x="2652" y="24608"/>
                    <a:pt x="1805" y="24850"/>
                  </a:cubicBezTo>
                  <a:cubicBezTo>
                    <a:pt x="1684" y="24891"/>
                    <a:pt x="1604" y="25052"/>
                    <a:pt x="1644" y="25213"/>
                  </a:cubicBezTo>
                  <a:cubicBezTo>
                    <a:pt x="2330" y="26988"/>
                    <a:pt x="1765" y="28964"/>
                    <a:pt x="232" y="30093"/>
                  </a:cubicBezTo>
                  <a:cubicBezTo>
                    <a:pt x="0" y="30292"/>
                    <a:pt x="178" y="30628"/>
                    <a:pt x="428" y="30628"/>
                  </a:cubicBezTo>
                  <a:cubicBezTo>
                    <a:pt x="481" y="30628"/>
                    <a:pt x="538" y="30613"/>
                    <a:pt x="595" y="30577"/>
                  </a:cubicBezTo>
                  <a:lnTo>
                    <a:pt x="595" y="30537"/>
                  </a:lnTo>
                  <a:cubicBezTo>
                    <a:pt x="1483" y="29932"/>
                    <a:pt x="2088" y="29004"/>
                    <a:pt x="2410" y="27956"/>
                  </a:cubicBezTo>
                  <a:cubicBezTo>
                    <a:pt x="2612" y="27189"/>
                    <a:pt x="2612" y="26383"/>
                    <a:pt x="2410" y="25616"/>
                  </a:cubicBezTo>
                  <a:cubicBezTo>
                    <a:pt x="2289" y="25213"/>
                    <a:pt x="1846" y="25415"/>
                    <a:pt x="2289" y="25294"/>
                  </a:cubicBezTo>
                  <a:cubicBezTo>
                    <a:pt x="2572" y="25173"/>
                    <a:pt x="2894" y="25052"/>
                    <a:pt x="3177" y="24931"/>
                  </a:cubicBezTo>
                  <a:cubicBezTo>
                    <a:pt x="4507" y="24326"/>
                    <a:pt x="5556" y="23318"/>
                    <a:pt x="6201" y="22027"/>
                  </a:cubicBezTo>
                  <a:cubicBezTo>
                    <a:pt x="6403" y="21180"/>
                    <a:pt x="6483" y="20333"/>
                    <a:pt x="6483" y="19486"/>
                  </a:cubicBezTo>
                  <a:cubicBezTo>
                    <a:pt x="6887" y="19204"/>
                    <a:pt x="7290" y="18841"/>
                    <a:pt x="7653" y="18478"/>
                  </a:cubicBezTo>
                  <a:cubicBezTo>
                    <a:pt x="9024" y="17228"/>
                    <a:pt x="9952" y="15574"/>
                    <a:pt x="10234" y="13719"/>
                  </a:cubicBezTo>
                  <a:cubicBezTo>
                    <a:pt x="10315" y="13155"/>
                    <a:pt x="9871" y="12308"/>
                    <a:pt x="10234" y="12026"/>
                  </a:cubicBezTo>
                  <a:cubicBezTo>
                    <a:pt x="10799" y="11582"/>
                    <a:pt x="11283" y="11098"/>
                    <a:pt x="11726" y="10533"/>
                  </a:cubicBezTo>
                  <a:cubicBezTo>
                    <a:pt x="12130" y="9969"/>
                    <a:pt x="12452" y="9364"/>
                    <a:pt x="12613" y="8678"/>
                  </a:cubicBezTo>
                  <a:cubicBezTo>
                    <a:pt x="12775" y="8114"/>
                    <a:pt x="12533" y="6057"/>
                    <a:pt x="12734" y="5855"/>
                  </a:cubicBezTo>
                  <a:cubicBezTo>
                    <a:pt x="14146" y="4323"/>
                    <a:pt x="14953" y="2306"/>
                    <a:pt x="14953" y="249"/>
                  </a:cubicBezTo>
                  <a:cubicBezTo>
                    <a:pt x="14953" y="82"/>
                    <a:pt x="14824" y="1"/>
                    <a:pt x="146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9"/>
            <p:cNvSpPr/>
            <p:nvPr/>
          </p:nvSpPr>
          <p:spPr>
            <a:xfrm>
              <a:off x="-2130736" y="3833919"/>
              <a:ext cx="73174" cy="150053"/>
            </a:xfrm>
            <a:custGeom>
              <a:avLst/>
              <a:gdLst/>
              <a:ahLst/>
              <a:cxnLst/>
              <a:rect l="l" t="t" r="r" b="b"/>
              <a:pathLst>
                <a:path w="14941" h="30623" extrusionOk="0">
                  <a:moveTo>
                    <a:pt x="14673" y="0"/>
                  </a:moveTo>
                  <a:cubicBezTo>
                    <a:pt x="14511" y="0"/>
                    <a:pt x="14336" y="114"/>
                    <a:pt x="14336" y="309"/>
                  </a:cubicBezTo>
                  <a:cubicBezTo>
                    <a:pt x="14416" y="2084"/>
                    <a:pt x="13690" y="3536"/>
                    <a:pt x="12682" y="4947"/>
                  </a:cubicBezTo>
                  <a:cubicBezTo>
                    <a:pt x="12561" y="5109"/>
                    <a:pt x="11996" y="5593"/>
                    <a:pt x="12037" y="5875"/>
                  </a:cubicBezTo>
                  <a:cubicBezTo>
                    <a:pt x="12561" y="8174"/>
                    <a:pt x="11593" y="10513"/>
                    <a:pt x="9617" y="11763"/>
                  </a:cubicBezTo>
                  <a:cubicBezTo>
                    <a:pt x="9536" y="11844"/>
                    <a:pt x="9496" y="11924"/>
                    <a:pt x="9496" y="12045"/>
                  </a:cubicBezTo>
                  <a:cubicBezTo>
                    <a:pt x="9980" y="14183"/>
                    <a:pt x="9173" y="15957"/>
                    <a:pt x="7802" y="17530"/>
                  </a:cubicBezTo>
                  <a:cubicBezTo>
                    <a:pt x="7399" y="18054"/>
                    <a:pt x="6270" y="18579"/>
                    <a:pt x="6028" y="19184"/>
                  </a:cubicBezTo>
                  <a:cubicBezTo>
                    <a:pt x="5826" y="19627"/>
                    <a:pt x="6028" y="20393"/>
                    <a:pt x="5947" y="20918"/>
                  </a:cubicBezTo>
                  <a:cubicBezTo>
                    <a:pt x="5705" y="22047"/>
                    <a:pt x="5100" y="23015"/>
                    <a:pt x="4173" y="23660"/>
                  </a:cubicBezTo>
                  <a:cubicBezTo>
                    <a:pt x="3447" y="24225"/>
                    <a:pt x="2680" y="24628"/>
                    <a:pt x="1834" y="24830"/>
                  </a:cubicBezTo>
                  <a:cubicBezTo>
                    <a:pt x="1672" y="24910"/>
                    <a:pt x="1592" y="25072"/>
                    <a:pt x="1672" y="25233"/>
                  </a:cubicBezTo>
                  <a:cubicBezTo>
                    <a:pt x="2358" y="26967"/>
                    <a:pt x="1753" y="28983"/>
                    <a:pt x="261" y="30113"/>
                  </a:cubicBezTo>
                  <a:cubicBezTo>
                    <a:pt x="0" y="30276"/>
                    <a:pt x="160" y="30623"/>
                    <a:pt x="402" y="30623"/>
                  </a:cubicBezTo>
                  <a:cubicBezTo>
                    <a:pt x="459" y="30623"/>
                    <a:pt x="521" y="30603"/>
                    <a:pt x="583" y="30556"/>
                  </a:cubicBezTo>
                  <a:cubicBezTo>
                    <a:pt x="1471" y="29911"/>
                    <a:pt x="2116" y="28983"/>
                    <a:pt x="2398" y="27935"/>
                  </a:cubicBezTo>
                  <a:cubicBezTo>
                    <a:pt x="2600" y="27169"/>
                    <a:pt x="2600" y="26362"/>
                    <a:pt x="2398" y="25636"/>
                  </a:cubicBezTo>
                  <a:cubicBezTo>
                    <a:pt x="2277" y="25233"/>
                    <a:pt x="1834" y="25435"/>
                    <a:pt x="2277" y="25314"/>
                  </a:cubicBezTo>
                  <a:cubicBezTo>
                    <a:pt x="2600" y="25193"/>
                    <a:pt x="2882" y="25072"/>
                    <a:pt x="3205" y="24910"/>
                  </a:cubicBezTo>
                  <a:cubicBezTo>
                    <a:pt x="4495" y="24346"/>
                    <a:pt x="5584" y="23297"/>
                    <a:pt x="6229" y="22007"/>
                  </a:cubicBezTo>
                  <a:cubicBezTo>
                    <a:pt x="6391" y="21200"/>
                    <a:pt x="6471" y="20353"/>
                    <a:pt x="6471" y="19506"/>
                  </a:cubicBezTo>
                  <a:cubicBezTo>
                    <a:pt x="6915" y="19184"/>
                    <a:pt x="7278" y="18861"/>
                    <a:pt x="7681" y="18498"/>
                  </a:cubicBezTo>
                  <a:cubicBezTo>
                    <a:pt x="9012" y="17248"/>
                    <a:pt x="9940" y="15554"/>
                    <a:pt x="10222" y="13739"/>
                  </a:cubicBezTo>
                  <a:cubicBezTo>
                    <a:pt x="10303" y="13174"/>
                    <a:pt x="9859" y="12287"/>
                    <a:pt x="10222" y="12045"/>
                  </a:cubicBezTo>
                  <a:cubicBezTo>
                    <a:pt x="10787" y="11602"/>
                    <a:pt x="11271" y="11077"/>
                    <a:pt x="11714" y="10513"/>
                  </a:cubicBezTo>
                  <a:cubicBezTo>
                    <a:pt x="12117" y="9988"/>
                    <a:pt x="12440" y="9343"/>
                    <a:pt x="12642" y="8698"/>
                  </a:cubicBezTo>
                  <a:cubicBezTo>
                    <a:pt x="12763" y="8133"/>
                    <a:pt x="12521" y="6077"/>
                    <a:pt x="12722" y="5835"/>
                  </a:cubicBezTo>
                  <a:cubicBezTo>
                    <a:pt x="14134" y="4302"/>
                    <a:pt x="14940" y="2326"/>
                    <a:pt x="14940" y="269"/>
                  </a:cubicBezTo>
                  <a:cubicBezTo>
                    <a:pt x="14940" y="83"/>
                    <a:pt x="14812" y="0"/>
                    <a:pt x="14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9"/>
            <p:cNvSpPr/>
            <p:nvPr/>
          </p:nvSpPr>
          <p:spPr>
            <a:xfrm>
              <a:off x="-3648850" y="1599150"/>
              <a:ext cx="555550" cy="608075"/>
            </a:xfrm>
            <a:custGeom>
              <a:avLst/>
              <a:gdLst/>
              <a:ahLst/>
              <a:cxnLst/>
              <a:rect l="l" t="t" r="r" b="b"/>
              <a:pathLst>
                <a:path w="22222" h="24323" extrusionOk="0">
                  <a:moveTo>
                    <a:pt x="13349" y="0"/>
                  </a:moveTo>
                  <a:lnTo>
                    <a:pt x="7784" y="605"/>
                  </a:lnTo>
                  <a:lnTo>
                    <a:pt x="0" y="5405"/>
                  </a:lnTo>
                  <a:lnTo>
                    <a:pt x="8671" y="23351"/>
                  </a:lnTo>
                  <a:cubicBezTo>
                    <a:pt x="8671" y="23351"/>
                    <a:pt x="9885" y="24322"/>
                    <a:pt x="12299" y="24322"/>
                  </a:cubicBezTo>
                  <a:cubicBezTo>
                    <a:pt x="14173" y="24322"/>
                    <a:pt x="16770" y="23737"/>
                    <a:pt x="20084" y="21657"/>
                  </a:cubicBezTo>
                  <a:lnTo>
                    <a:pt x="22221" y="1412"/>
                  </a:lnTo>
                  <a:lnTo>
                    <a:pt x="13349" y="0"/>
                  </a:ln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9"/>
            <p:cNvSpPr/>
            <p:nvPr/>
          </p:nvSpPr>
          <p:spPr>
            <a:xfrm>
              <a:off x="-3116525" y="1634425"/>
              <a:ext cx="596900" cy="806925"/>
            </a:xfrm>
            <a:custGeom>
              <a:avLst/>
              <a:gdLst/>
              <a:ahLst/>
              <a:cxnLst/>
              <a:rect l="l" t="t" r="r" b="b"/>
              <a:pathLst>
                <a:path w="23876" h="32277" extrusionOk="0">
                  <a:moveTo>
                    <a:pt x="969" y="1"/>
                  </a:moveTo>
                  <a:lnTo>
                    <a:pt x="1" y="5849"/>
                  </a:lnTo>
                  <a:cubicBezTo>
                    <a:pt x="1" y="5849"/>
                    <a:pt x="4800" y="14277"/>
                    <a:pt x="5284" y="15245"/>
                  </a:cubicBezTo>
                  <a:cubicBezTo>
                    <a:pt x="5728" y="16133"/>
                    <a:pt x="12624" y="23674"/>
                    <a:pt x="13914" y="25086"/>
                  </a:cubicBezTo>
                  <a:lnTo>
                    <a:pt x="15447" y="26699"/>
                  </a:lnTo>
                  <a:cubicBezTo>
                    <a:pt x="15608" y="26981"/>
                    <a:pt x="15769" y="27223"/>
                    <a:pt x="15971" y="27505"/>
                  </a:cubicBezTo>
                  <a:cubicBezTo>
                    <a:pt x="16294" y="27989"/>
                    <a:pt x="16657" y="28433"/>
                    <a:pt x="17020" y="28877"/>
                  </a:cubicBezTo>
                  <a:lnTo>
                    <a:pt x="17181" y="28957"/>
                  </a:lnTo>
                  <a:lnTo>
                    <a:pt x="17181" y="28998"/>
                  </a:lnTo>
                  <a:cubicBezTo>
                    <a:pt x="17376" y="29192"/>
                    <a:pt x="18734" y="32277"/>
                    <a:pt x="20241" y="32277"/>
                  </a:cubicBezTo>
                  <a:cubicBezTo>
                    <a:pt x="20297" y="32277"/>
                    <a:pt x="20352" y="32273"/>
                    <a:pt x="20407" y="32264"/>
                  </a:cubicBezTo>
                  <a:cubicBezTo>
                    <a:pt x="21980" y="31982"/>
                    <a:pt x="23876" y="29562"/>
                    <a:pt x="23593" y="28877"/>
                  </a:cubicBezTo>
                  <a:cubicBezTo>
                    <a:pt x="23271" y="28191"/>
                    <a:pt x="20488" y="26860"/>
                    <a:pt x="20488" y="26860"/>
                  </a:cubicBezTo>
                  <a:lnTo>
                    <a:pt x="20488" y="26860"/>
                  </a:lnTo>
                  <a:cubicBezTo>
                    <a:pt x="20626" y="26869"/>
                    <a:pt x="20754" y="26874"/>
                    <a:pt x="20872" y="26874"/>
                  </a:cubicBezTo>
                  <a:cubicBezTo>
                    <a:pt x="22314" y="26874"/>
                    <a:pt x="22380" y="26237"/>
                    <a:pt x="22343" y="26013"/>
                  </a:cubicBezTo>
                  <a:lnTo>
                    <a:pt x="22343" y="25933"/>
                  </a:lnTo>
                  <a:cubicBezTo>
                    <a:pt x="22343" y="25812"/>
                    <a:pt x="19278" y="25449"/>
                    <a:pt x="19278" y="25449"/>
                  </a:cubicBezTo>
                  <a:lnTo>
                    <a:pt x="19117" y="25449"/>
                  </a:lnTo>
                  <a:cubicBezTo>
                    <a:pt x="18593" y="25207"/>
                    <a:pt x="17746" y="25126"/>
                    <a:pt x="17342" y="24924"/>
                  </a:cubicBezTo>
                  <a:cubicBezTo>
                    <a:pt x="16818" y="24521"/>
                    <a:pt x="16374" y="23997"/>
                    <a:pt x="15971" y="23472"/>
                  </a:cubicBezTo>
                  <a:lnTo>
                    <a:pt x="15769" y="23190"/>
                  </a:lnTo>
                  <a:lnTo>
                    <a:pt x="15568" y="22908"/>
                  </a:lnTo>
                  <a:cubicBezTo>
                    <a:pt x="13955" y="20730"/>
                    <a:pt x="8793" y="13834"/>
                    <a:pt x="8349" y="13310"/>
                  </a:cubicBezTo>
                  <a:cubicBezTo>
                    <a:pt x="7865" y="12705"/>
                    <a:pt x="3026" y="2219"/>
                    <a:pt x="3026" y="2219"/>
                  </a:cubicBezTo>
                  <a:cubicBezTo>
                    <a:pt x="2622" y="1291"/>
                    <a:pt x="1856" y="485"/>
                    <a:pt x="969" y="1"/>
                  </a:cubicBez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9"/>
            <p:cNvSpPr/>
            <p:nvPr/>
          </p:nvSpPr>
          <p:spPr>
            <a:xfrm>
              <a:off x="-4044025" y="1734250"/>
              <a:ext cx="461725" cy="891350"/>
            </a:xfrm>
            <a:custGeom>
              <a:avLst/>
              <a:gdLst/>
              <a:ahLst/>
              <a:cxnLst/>
              <a:rect l="l" t="t" r="r" b="b"/>
              <a:pathLst>
                <a:path w="18469" h="35654" extrusionOk="0">
                  <a:moveTo>
                    <a:pt x="15847" y="1"/>
                  </a:moveTo>
                  <a:cubicBezTo>
                    <a:pt x="15081" y="646"/>
                    <a:pt x="14597" y="1533"/>
                    <a:pt x="14436" y="2541"/>
                  </a:cubicBezTo>
                  <a:cubicBezTo>
                    <a:pt x="14436" y="2541"/>
                    <a:pt x="12016" y="13753"/>
                    <a:pt x="11653" y="14479"/>
                  </a:cubicBezTo>
                  <a:cubicBezTo>
                    <a:pt x="11331" y="15084"/>
                    <a:pt x="7782" y="22988"/>
                    <a:pt x="6693" y="25448"/>
                  </a:cubicBezTo>
                  <a:lnTo>
                    <a:pt x="6531" y="25730"/>
                  </a:lnTo>
                  <a:lnTo>
                    <a:pt x="6411" y="26053"/>
                  </a:lnTo>
                  <a:cubicBezTo>
                    <a:pt x="6169" y="26698"/>
                    <a:pt x="5806" y="27263"/>
                    <a:pt x="5402" y="27787"/>
                  </a:cubicBezTo>
                  <a:cubicBezTo>
                    <a:pt x="5039" y="28070"/>
                    <a:pt x="4273" y="28312"/>
                    <a:pt x="3749" y="28674"/>
                  </a:cubicBezTo>
                  <a:lnTo>
                    <a:pt x="3628" y="28715"/>
                  </a:lnTo>
                  <a:cubicBezTo>
                    <a:pt x="3628" y="28715"/>
                    <a:pt x="724" y="29763"/>
                    <a:pt x="724" y="29884"/>
                  </a:cubicBezTo>
                  <a:lnTo>
                    <a:pt x="724" y="29925"/>
                  </a:lnTo>
                  <a:cubicBezTo>
                    <a:pt x="754" y="30106"/>
                    <a:pt x="875" y="30537"/>
                    <a:pt x="1683" y="30537"/>
                  </a:cubicBezTo>
                  <a:cubicBezTo>
                    <a:pt x="1952" y="30537"/>
                    <a:pt x="2297" y="30489"/>
                    <a:pt x="2741" y="30368"/>
                  </a:cubicBezTo>
                  <a:lnTo>
                    <a:pt x="2741" y="30368"/>
                  </a:lnTo>
                  <a:cubicBezTo>
                    <a:pt x="2740" y="30368"/>
                    <a:pt x="281" y="32264"/>
                    <a:pt x="119" y="32990"/>
                  </a:cubicBezTo>
                  <a:cubicBezTo>
                    <a:pt x="1" y="33701"/>
                    <a:pt x="2324" y="35654"/>
                    <a:pt x="3898" y="35654"/>
                  </a:cubicBezTo>
                  <a:cubicBezTo>
                    <a:pt x="3929" y="35654"/>
                    <a:pt x="3960" y="35653"/>
                    <a:pt x="3991" y="35651"/>
                  </a:cubicBezTo>
                  <a:cubicBezTo>
                    <a:pt x="5604" y="35571"/>
                    <a:pt x="6290" y="32022"/>
                    <a:pt x="6411" y="31780"/>
                  </a:cubicBezTo>
                  <a:lnTo>
                    <a:pt x="6451" y="31699"/>
                  </a:lnTo>
                  <a:cubicBezTo>
                    <a:pt x="6491" y="31659"/>
                    <a:pt x="6491" y="31619"/>
                    <a:pt x="6531" y="31578"/>
                  </a:cubicBezTo>
                  <a:cubicBezTo>
                    <a:pt x="6854" y="31094"/>
                    <a:pt x="7096" y="30570"/>
                    <a:pt x="7298" y="30005"/>
                  </a:cubicBezTo>
                  <a:cubicBezTo>
                    <a:pt x="7419" y="29723"/>
                    <a:pt x="7499" y="29441"/>
                    <a:pt x="7580" y="29118"/>
                  </a:cubicBezTo>
                  <a:lnTo>
                    <a:pt x="8750" y="27182"/>
                  </a:lnTo>
                  <a:cubicBezTo>
                    <a:pt x="9677" y="25529"/>
                    <a:pt x="14799" y="16697"/>
                    <a:pt x="15041" y="15729"/>
                  </a:cubicBezTo>
                  <a:cubicBezTo>
                    <a:pt x="15283" y="14680"/>
                    <a:pt x="18469" y="5203"/>
                    <a:pt x="18469" y="5203"/>
                  </a:cubicBezTo>
                  <a:lnTo>
                    <a:pt x="15847" y="1"/>
                  </a:ln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9"/>
            <p:cNvSpPr/>
            <p:nvPr/>
          </p:nvSpPr>
          <p:spPr>
            <a:xfrm>
              <a:off x="-3620625" y="1757250"/>
              <a:ext cx="268200" cy="285550"/>
            </a:xfrm>
            <a:custGeom>
              <a:avLst/>
              <a:gdLst/>
              <a:ahLst/>
              <a:cxnLst/>
              <a:rect l="l" t="t" r="r" b="b"/>
              <a:pathLst>
                <a:path w="10728" h="11422" extrusionOk="0">
                  <a:moveTo>
                    <a:pt x="4634" y="0"/>
                  </a:moveTo>
                  <a:cubicBezTo>
                    <a:pt x="4622" y="0"/>
                    <a:pt x="4609" y="3"/>
                    <a:pt x="4598" y="8"/>
                  </a:cubicBezTo>
                  <a:cubicBezTo>
                    <a:pt x="4114" y="210"/>
                    <a:pt x="3993" y="4162"/>
                    <a:pt x="3993" y="4162"/>
                  </a:cubicBezTo>
                  <a:cubicBezTo>
                    <a:pt x="3993" y="4162"/>
                    <a:pt x="0" y="5251"/>
                    <a:pt x="0" y="5533"/>
                  </a:cubicBezTo>
                  <a:cubicBezTo>
                    <a:pt x="0" y="5815"/>
                    <a:pt x="3993" y="6501"/>
                    <a:pt x="3993" y="6501"/>
                  </a:cubicBezTo>
                  <a:cubicBezTo>
                    <a:pt x="3993" y="6501"/>
                    <a:pt x="2944" y="11381"/>
                    <a:pt x="3711" y="11421"/>
                  </a:cubicBezTo>
                  <a:cubicBezTo>
                    <a:pt x="4437" y="11421"/>
                    <a:pt x="6292" y="7308"/>
                    <a:pt x="6292" y="7308"/>
                  </a:cubicBezTo>
                  <a:cubicBezTo>
                    <a:pt x="6292" y="7308"/>
                    <a:pt x="9176" y="8288"/>
                    <a:pt x="10185" y="8288"/>
                  </a:cubicBezTo>
                  <a:cubicBezTo>
                    <a:pt x="10386" y="8288"/>
                    <a:pt x="10513" y="8249"/>
                    <a:pt x="10526" y="8155"/>
                  </a:cubicBezTo>
                  <a:cubicBezTo>
                    <a:pt x="10647" y="7550"/>
                    <a:pt x="7461" y="5170"/>
                    <a:pt x="7461" y="5170"/>
                  </a:cubicBezTo>
                  <a:cubicBezTo>
                    <a:pt x="7461" y="5170"/>
                    <a:pt x="10728" y="2791"/>
                    <a:pt x="10486" y="2428"/>
                  </a:cubicBezTo>
                  <a:cubicBezTo>
                    <a:pt x="10460" y="2388"/>
                    <a:pt x="10388" y="2371"/>
                    <a:pt x="10282" y="2371"/>
                  </a:cubicBezTo>
                  <a:cubicBezTo>
                    <a:pt x="9408" y="2371"/>
                    <a:pt x="6171" y="3557"/>
                    <a:pt x="6171" y="3557"/>
                  </a:cubicBezTo>
                  <a:cubicBezTo>
                    <a:pt x="6171" y="3557"/>
                    <a:pt x="5100" y="0"/>
                    <a:pt x="46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9"/>
            <p:cNvSpPr/>
            <p:nvPr/>
          </p:nvSpPr>
          <p:spPr>
            <a:xfrm>
              <a:off x="-3498625" y="1845150"/>
              <a:ext cx="9100" cy="9100"/>
            </a:xfrm>
            <a:custGeom>
              <a:avLst/>
              <a:gdLst/>
              <a:ahLst/>
              <a:cxnLst/>
              <a:rect l="l" t="t" r="r" b="b"/>
              <a:pathLst>
                <a:path w="364" h="364" extrusionOk="0">
                  <a:moveTo>
                    <a:pt x="161" y="1"/>
                  </a:moveTo>
                  <a:cubicBezTo>
                    <a:pt x="81" y="41"/>
                    <a:pt x="0" y="122"/>
                    <a:pt x="0" y="202"/>
                  </a:cubicBezTo>
                  <a:cubicBezTo>
                    <a:pt x="0" y="323"/>
                    <a:pt x="121" y="364"/>
                    <a:pt x="202" y="364"/>
                  </a:cubicBezTo>
                  <a:cubicBezTo>
                    <a:pt x="282" y="364"/>
                    <a:pt x="363" y="283"/>
                    <a:pt x="363" y="162"/>
                  </a:cubicBezTo>
                  <a:cubicBezTo>
                    <a:pt x="363" y="81"/>
                    <a:pt x="242" y="1"/>
                    <a:pt x="161"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9"/>
            <p:cNvSpPr/>
            <p:nvPr/>
          </p:nvSpPr>
          <p:spPr>
            <a:xfrm>
              <a:off x="-3500650" y="1825725"/>
              <a:ext cx="8100" cy="7350"/>
            </a:xfrm>
            <a:custGeom>
              <a:avLst/>
              <a:gdLst/>
              <a:ahLst/>
              <a:cxnLst/>
              <a:rect l="l" t="t" r="r" b="b"/>
              <a:pathLst>
                <a:path w="324" h="294" extrusionOk="0">
                  <a:moveTo>
                    <a:pt x="165" y="1"/>
                  </a:moveTo>
                  <a:cubicBezTo>
                    <a:pt x="151" y="1"/>
                    <a:pt x="136" y="4"/>
                    <a:pt x="122" y="11"/>
                  </a:cubicBezTo>
                  <a:cubicBezTo>
                    <a:pt x="41" y="11"/>
                    <a:pt x="1" y="92"/>
                    <a:pt x="1" y="173"/>
                  </a:cubicBezTo>
                  <a:cubicBezTo>
                    <a:pt x="1" y="253"/>
                    <a:pt x="81" y="294"/>
                    <a:pt x="162" y="294"/>
                  </a:cubicBezTo>
                  <a:cubicBezTo>
                    <a:pt x="242" y="294"/>
                    <a:pt x="323" y="213"/>
                    <a:pt x="283" y="132"/>
                  </a:cubicBezTo>
                  <a:cubicBezTo>
                    <a:pt x="283" y="67"/>
                    <a:pt x="229" y="1"/>
                    <a:pt x="165"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9"/>
            <p:cNvSpPr/>
            <p:nvPr/>
          </p:nvSpPr>
          <p:spPr>
            <a:xfrm>
              <a:off x="-3502675" y="1800800"/>
              <a:ext cx="7100" cy="6350"/>
            </a:xfrm>
            <a:custGeom>
              <a:avLst/>
              <a:gdLst/>
              <a:ahLst/>
              <a:cxnLst/>
              <a:rect l="l" t="t" r="r" b="b"/>
              <a:pathLst>
                <a:path w="284" h="254" extrusionOk="0">
                  <a:moveTo>
                    <a:pt x="122" y="0"/>
                  </a:moveTo>
                  <a:cubicBezTo>
                    <a:pt x="41" y="41"/>
                    <a:pt x="1" y="81"/>
                    <a:pt x="1" y="162"/>
                  </a:cubicBezTo>
                  <a:cubicBezTo>
                    <a:pt x="33" y="194"/>
                    <a:pt x="66" y="253"/>
                    <a:pt x="120" y="253"/>
                  </a:cubicBezTo>
                  <a:cubicBezTo>
                    <a:pt x="133" y="253"/>
                    <a:pt x="147" y="250"/>
                    <a:pt x="162" y="242"/>
                  </a:cubicBezTo>
                  <a:cubicBezTo>
                    <a:pt x="203" y="242"/>
                    <a:pt x="283" y="202"/>
                    <a:pt x="243" y="121"/>
                  </a:cubicBezTo>
                  <a:cubicBezTo>
                    <a:pt x="243" y="41"/>
                    <a:pt x="203" y="0"/>
                    <a:pt x="122"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9"/>
            <p:cNvSpPr/>
            <p:nvPr/>
          </p:nvSpPr>
          <p:spPr>
            <a:xfrm>
              <a:off x="-3441175" y="1854850"/>
              <a:ext cx="10125" cy="9075"/>
            </a:xfrm>
            <a:custGeom>
              <a:avLst/>
              <a:gdLst/>
              <a:ahLst/>
              <a:cxnLst/>
              <a:rect l="l" t="t" r="r" b="b"/>
              <a:pathLst>
                <a:path w="405" h="363" extrusionOk="0">
                  <a:moveTo>
                    <a:pt x="193" y="0"/>
                  </a:moveTo>
                  <a:cubicBezTo>
                    <a:pt x="168" y="0"/>
                    <a:pt x="144" y="5"/>
                    <a:pt x="122" y="16"/>
                  </a:cubicBezTo>
                  <a:cubicBezTo>
                    <a:pt x="41" y="97"/>
                    <a:pt x="1" y="177"/>
                    <a:pt x="41" y="258"/>
                  </a:cubicBezTo>
                  <a:cubicBezTo>
                    <a:pt x="92" y="335"/>
                    <a:pt x="144" y="363"/>
                    <a:pt x="205" y="363"/>
                  </a:cubicBezTo>
                  <a:cubicBezTo>
                    <a:pt x="240" y="363"/>
                    <a:pt x="279" y="353"/>
                    <a:pt x="324" y="339"/>
                  </a:cubicBezTo>
                  <a:cubicBezTo>
                    <a:pt x="404" y="298"/>
                    <a:pt x="404" y="177"/>
                    <a:pt x="364" y="97"/>
                  </a:cubicBezTo>
                  <a:cubicBezTo>
                    <a:pt x="334" y="38"/>
                    <a:pt x="262" y="0"/>
                    <a:pt x="193"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9"/>
            <p:cNvSpPr/>
            <p:nvPr/>
          </p:nvSpPr>
          <p:spPr>
            <a:xfrm>
              <a:off x="-3422000" y="1844750"/>
              <a:ext cx="9100" cy="7575"/>
            </a:xfrm>
            <a:custGeom>
              <a:avLst/>
              <a:gdLst/>
              <a:ahLst/>
              <a:cxnLst/>
              <a:rect l="l" t="t" r="r" b="b"/>
              <a:pathLst>
                <a:path w="364" h="303" extrusionOk="0">
                  <a:moveTo>
                    <a:pt x="168" y="1"/>
                  </a:moveTo>
                  <a:cubicBezTo>
                    <a:pt x="149" y="1"/>
                    <a:pt x="132" y="6"/>
                    <a:pt x="121" y="17"/>
                  </a:cubicBezTo>
                  <a:cubicBezTo>
                    <a:pt x="41" y="57"/>
                    <a:pt x="0" y="178"/>
                    <a:pt x="41" y="218"/>
                  </a:cubicBezTo>
                  <a:cubicBezTo>
                    <a:pt x="65" y="268"/>
                    <a:pt x="121" y="303"/>
                    <a:pt x="170" y="303"/>
                  </a:cubicBezTo>
                  <a:cubicBezTo>
                    <a:pt x="200" y="303"/>
                    <a:pt x="227" y="289"/>
                    <a:pt x="242" y="259"/>
                  </a:cubicBezTo>
                  <a:cubicBezTo>
                    <a:pt x="323" y="218"/>
                    <a:pt x="363" y="138"/>
                    <a:pt x="323" y="97"/>
                  </a:cubicBezTo>
                  <a:cubicBezTo>
                    <a:pt x="293" y="38"/>
                    <a:pt x="221" y="1"/>
                    <a:pt x="168"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9"/>
            <p:cNvSpPr/>
            <p:nvPr/>
          </p:nvSpPr>
          <p:spPr>
            <a:xfrm>
              <a:off x="-3399825" y="1833400"/>
              <a:ext cx="7075" cy="6150"/>
            </a:xfrm>
            <a:custGeom>
              <a:avLst/>
              <a:gdLst/>
              <a:ahLst/>
              <a:cxnLst/>
              <a:rect l="l" t="t" r="r" b="b"/>
              <a:pathLst>
                <a:path w="283" h="246" extrusionOk="0">
                  <a:moveTo>
                    <a:pt x="146" y="1"/>
                  </a:moveTo>
                  <a:cubicBezTo>
                    <a:pt x="121" y="1"/>
                    <a:pt x="98" y="10"/>
                    <a:pt x="81" y="27"/>
                  </a:cubicBezTo>
                  <a:cubicBezTo>
                    <a:pt x="0" y="67"/>
                    <a:pt x="0" y="108"/>
                    <a:pt x="41" y="188"/>
                  </a:cubicBezTo>
                  <a:cubicBezTo>
                    <a:pt x="69" y="217"/>
                    <a:pt x="118" y="245"/>
                    <a:pt x="158" y="245"/>
                  </a:cubicBezTo>
                  <a:cubicBezTo>
                    <a:pt x="175" y="245"/>
                    <a:pt x="190" y="241"/>
                    <a:pt x="202" y="229"/>
                  </a:cubicBezTo>
                  <a:cubicBezTo>
                    <a:pt x="242" y="188"/>
                    <a:pt x="283" y="108"/>
                    <a:pt x="242" y="67"/>
                  </a:cubicBezTo>
                  <a:cubicBezTo>
                    <a:pt x="219" y="20"/>
                    <a:pt x="181" y="1"/>
                    <a:pt x="146"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9"/>
            <p:cNvSpPr/>
            <p:nvPr/>
          </p:nvSpPr>
          <p:spPr>
            <a:xfrm>
              <a:off x="-3448225" y="1910300"/>
              <a:ext cx="10100" cy="8875"/>
            </a:xfrm>
            <a:custGeom>
              <a:avLst/>
              <a:gdLst/>
              <a:ahLst/>
              <a:cxnLst/>
              <a:rect l="l" t="t" r="r" b="b"/>
              <a:pathLst>
                <a:path w="404" h="355" extrusionOk="0">
                  <a:moveTo>
                    <a:pt x="212" y="0"/>
                  </a:moveTo>
                  <a:cubicBezTo>
                    <a:pt x="143" y="0"/>
                    <a:pt x="70" y="38"/>
                    <a:pt x="41" y="97"/>
                  </a:cubicBezTo>
                  <a:cubicBezTo>
                    <a:pt x="1" y="177"/>
                    <a:pt x="1" y="298"/>
                    <a:pt x="122" y="339"/>
                  </a:cubicBezTo>
                  <a:cubicBezTo>
                    <a:pt x="143" y="350"/>
                    <a:pt x="168" y="355"/>
                    <a:pt x="193" y="355"/>
                  </a:cubicBezTo>
                  <a:cubicBezTo>
                    <a:pt x="261" y="355"/>
                    <a:pt x="334" y="317"/>
                    <a:pt x="364" y="258"/>
                  </a:cubicBezTo>
                  <a:cubicBezTo>
                    <a:pt x="404" y="177"/>
                    <a:pt x="364" y="56"/>
                    <a:pt x="283" y="16"/>
                  </a:cubicBezTo>
                  <a:cubicBezTo>
                    <a:pt x="261" y="5"/>
                    <a:pt x="237" y="0"/>
                    <a:pt x="212"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9"/>
            <p:cNvSpPr/>
            <p:nvPr/>
          </p:nvSpPr>
          <p:spPr>
            <a:xfrm>
              <a:off x="-3429075" y="1920375"/>
              <a:ext cx="9100" cy="7875"/>
            </a:xfrm>
            <a:custGeom>
              <a:avLst/>
              <a:gdLst/>
              <a:ahLst/>
              <a:cxnLst/>
              <a:rect l="l" t="t" r="r" b="b"/>
              <a:pathLst>
                <a:path w="364" h="315" extrusionOk="0">
                  <a:moveTo>
                    <a:pt x="179" y="1"/>
                  </a:moveTo>
                  <a:cubicBezTo>
                    <a:pt x="122" y="1"/>
                    <a:pt x="71" y="38"/>
                    <a:pt x="41" y="97"/>
                  </a:cubicBezTo>
                  <a:cubicBezTo>
                    <a:pt x="1" y="178"/>
                    <a:pt x="41" y="258"/>
                    <a:pt x="122" y="299"/>
                  </a:cubicBezTo>
                  <a:cubicBezTo>
                    <a:pt x="143" y="310"/>
                    <a:pt x="165" y="315"/>
                    <a:pt x="186" y="315"/>
                  </a:cubicBezTo>
                  <a:cubicBezTo>
                    <a:pt x="243" y="315"/>
                    <a:pt x="294" y="277"/>
                    <a:pt x="324" y="218"/>
                  </a:cubicBezTo>
                  <a:cubicBezTo>
                    <a:pt x="364" y="137"/>
                    <a:pt x="324" y="57"/>
                    <a:pt x="243" y="16"/>
                  </a:cubicBezTo>
                  <a:cubicBezTo>
                    <a:pt x="221" y="6"/>
                    <a:pt x="200" y="1"/>
                    <a:pt x="179"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9"/>
            <p:cNvSpPr/>
            <p:nvPr/>
          </p:nvSpPr>
          <p:spPr>
            <a:xfrm>
              <a:off x="-3406875" y="1931475"/>
              <a:ext cx="7075" cy="6450"/>
            </a:xfrm>
            <a:custGeom>
              <a:avLst/>
              <a:gdLst/>
              <a:ahLst/>
              <a:cxnLst/>
              <a:rect l="l" t="t" r="r" b="b"/>
              <a:pathLst>
                <a:path w="283" h="258" extrusionOk="0">
                  <a:moveTo>
                    <a:pt x="162" y="0"/>
                  </a:moveTo>
                  <a:cubicBezTo>
                    <a:pt x="121" y="0"/>
                    <a:pt x="70" y="38"/>
                    <a:pt x="40" y="97"/>
                  </a:cubicBezTo>
                  <a:cubicBezTo>
                    <a:pt x="0" y="137"/>
                    <a:pt x="40" y="218"/>
                    <a:pt x="81" y="258"/>
                  </a:cubicBezTo>
                  <a:cubicBezTo>
                    <a:pt x="161" y="258"/>
                    <a:pt x="242" y="258"/>
                    <a:pt x="242" y="177"/>
                  </a:cubicBezTo>
                  <a:cubicBezTo>
                    <a:pt x="282" y="137"/>
                    <a:pt x="282" y="56"/>
                    <a:pt x="202" y="16"/>
                  </a:cubicBezTo>
                  <a:cubicBezTo>
                    <a:pt x="191" y="5"/>
                    <a:pt x="177" y="0"/>
                    <a:pt x="162"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9"/>
            <p:cNvSpPr/>
            <p:nvPr/>
          </p:nvSpPr>
          <p:spPr>
            <a:xfrm>
              <a:off x="-3500650" y="1930575"/>
              <a:ext cx="10100" cy="9375"/>
            </a:xfrm>
            <a:custGeom>
              <a:avLst/>
              <a:gdLst/>
              <a:ahLst/>
              <a:cxnLst/>
              <a:rect l="l" t="t" r="r" b="b"/>
              <a:pathLst>
                <a:path w="404" h="375" extrusionOk="0">
                  <a:moveTo>
                    <a:pt x="195" y="1"/>
                  </a:moveTo>
                  <a:cubicBezTo>
                    <a:pt x="122" y="1"/>
                    <a:pt x="41" y="67"/>
                    <a:pt x="41" y="133"/>
                  </a:cubicBezTo>
                  <a:cubicBezTo>
                    <a:pt x="1" y="213"/>
                    <a:pt x="41" y="334"/>
                    <a:pt x="122" y="375"/>
                  </a:cubicBezTo>
                  <a:cubicBezTo>
                    <a:pt x="242" y="375"/>
                    <a:pt x="323" y="334"/>
                    <a:pt x="363" y="254"/>
                  </a:cubicBezTo>
                  <a:cubicBezTo>
                    <a:pt x="404" y="133"/>
                    <a:pt x="363" y="52"/>
                    <a:pt x="242" y="12"/>
                  </a:cubicBezTo>
                  <a:cubicBezTo>
                    <a:pt x="228" y="4"/>
                    <a:pt x="212" y="1"/>
                    <a:pt x="195"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9"/>
            <p:cNvSpPr/>
            <p:nvPr/>
          </p:nvSpPr>
          <p:spPr>
            <a:xfrm>
              <a:off x="-3506700" y="1951625"/>
              <a:ext cx="8100" cy="7475"/>
            </a:xfrm>
            <a:custGeom>
              <a:avLst/>
              <a:gdLst/>
              <a:ahLst/>
              <a:cxnLst/>
              <a:rect l="l" t="t" r="r" b="b"/>
              <a:pathLst>
                <a:path w="324" h="299" extrusionOk="0">
                  <a:moveTo>
                    <a:pt x="138" y="1"/>
                  </a:moveTo>
                  <a:cubicBezTo>
                    <a:pt x="81" y="1"/>
                    <a:pt x="30" y="38"/>
                    <a:pt x="1" y="97"/>
                  </a:cubicBezTo>
                  <a:cubicBezTo>
                    <a:pt x="1" y="178"/>
                    <a:pt x="41" y="259"/>
                    <a:pt x="122" y="299"/>
                  </a:cubicBezTo>
                  <a:cubicBezTo>
                    <a:pt x="202" y="299"/>
                    <a:pt x="283" y="259"/>
                    <a:pt x="283" y="178"/>
                  </a:cubicBezTo>
                  <a:cubicBezTo>
                    <a:pt x="323" y="97"/>
                    <a:pt x="283" y="17"/>
                    <a:pt x="202" y="17"/>
                  </a:cubicBezTo>
                  <a:cubicBezTo>
                    <a:pt x="181" y="6"/>
                    <a:pt x="159" y="1"/>
                    <a:pt x="138"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9"/>
            <p:cNvSpPr/>
            <p:nvPr/>
          </p:nvSpPr>
          <p:spPr>
            <a:xfrm>
              <a:off x="-3513750" y="1975225"/>
              <a:ext cx="7075" cy="6450"/>
            </a:xfrm>
            <a:custGeom>
              <a:avLst/>
              <a:gdLst/>
              <a:ahLst/>
              <a:cxnLst/>
              <a:rect l="l" t="t" r="r" b="b"/>
              <a:pathLst>
                <a:path w="283" h="258" extrusionOk="0">
                  <a:moveTo>
                    <a:pt x="162" y="0"/>
                  </a:moveTo>
                  <a:cubicBezTo>
                    <a:pt x="121" y="0"/>
                    <a:pt x="41" y="40"/>
                    <a:pt x="0" y="81"/>
                  </a:cubicBezTo>
                  <a:cubicBezTo>
                    <a:pt x="0" y="161"/>
                    <a:pt x="41" y="242"/>
                    <a:pt x="81" y="242"/>
                  </a:cubicBezTo>
                  <a:cubicBezTo>
                    <a:pt x="103" y="253"/>
                    <a:pt x="121" y="258"/>
                    <a:pt x="138" y="258"/>
                  </a:cubicBezTo>
                  <a:cubicBezTo>
                    <a:pt x="183" y="258"/>
                    <a:pt x="213" y="221"/>
                    <a:pt x="242" y="161"/>
                  </a:cubicBezTo>
                  <a:cubicBezTo>
                    <a:pt x="283" y="121"/>
                    <a:pt x="242" y="40"/>
                    <a:pt x="162"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9"/>
            <p:cNvSpPr/>
            <p:nvPr/>
          </p:nvSpPr>
          <p:spPr>
            <a:xfrm>
              <a:off x="-3546025" y="1887500"/>
              <a:ext cx="9100" cy="9100"/>
            </a:xfrm>
            <a:custGeom>
              <a:avLst/>
              <a:gdLst/>
              <a:ahLst/>
              <a:cxnLst/>
              <a:rect l="l" t="t" r="r" b="b"/>
              <a:pathLst>
                <a:path w="364" h="364" extrusionOk="0">
                  <a:moveTo>
                    <a:pt x="162" y="1"/>
                  </a:moveTo>
                  <a:cubicBezTo>
                    <a:pt x="81" y="1"/>
                    <a:pt x="1" y="81"/>
                    <a:pt x="1" y="202"/>
                  </a:cubicBezTo>
                  <a:cubicBezTo>
                    <a:pt x="1" y="283"/>
                    <a:pt x="81" y="363"/>
                    <a:pt x="162" y="363"/>
                  </a:cubicBezTo>
                  <a:cubicBezTo>
                    <a:pt x="283" y="363"/>
                    <a:pt x="364" y="283"/>
                    <a:pt x="364" y="162"/>
                  </a:cubicBezTo>
                  <a:cubicBezTo>
                    <a:pt x="364" y="81"/>
                    <a:pt x="283" y="1"/>
                    <a:pt x="162"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9"/>
            <p:cNvSpPr/>
            <p:nvPr/>
          </p:nvSpPr>
          <p:spPr>
            <a:xfrm>
              <a:off x="-3567200" y="1888500"/>
              <a:ext cx="8100" cy="8100"/>
            </a:xfrm>
            <a:custGeom>
              <a:avLst/>
              <a:gdLst/>
              <a:ahLst/>
              <a:cxnLst/>
              <a:rect l="l" t="t" r="r" b="b"/>
              <a:pathLst>
                <a:path w="324" h="324" extrusionOk="0">
                  <a:moveTo>
                    <a:pt x="162" y="1"/>
                  </a:moveTo>
                  <a:cubicBezTo>
                    <a:pt x="81" y="1"/>
                    <a:pt x="1" y="82"/>
                    <a:pt x="41" y="162"/>
                  </a:cubicBezTo>
                  <a:cubicBezTo>
                    <a:pt x="41" y="243"/>
                    <a:pt x="81" y="323"/>
                    <a:pt x="162" y="323"/>
                  </a:cubicBezTo>
                  <a:cubicBezTo>
                    <a:pt x="243" y="323"/>
                    <a:pt x="323" y="243"/>
                    <a:pt x="323" y="162"/>
                  </a:cubicBezTo>
                  <a:cubicBezTo>
                    <a:pt x="323" y="82"/>
                    <a:pt x="243" y="1"/>
                    <a:pt x="162"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9"/>
            <p:cNvSpPr/>
            <p:nvPr/>
          </p:nvSpPr>
          <p:spPr>
            <a:xfrm>
              <a:off x="-3590375" y="1889525"/>
              <a:ext cx="6075" cy="6075"/>
            </a:xfrm>
            <a:custGeom>
              <a:avLst/>
              <a:gdLst/>
              <a:ahLst/>
              <a:cxnLst/>
              <a:rect l="l" t="t" r="r" b="b"/>
              <a:pathLst>
                <a:path w="243" h="243" extrusionOk="0">
                  <a:moveTo>
                    <a:pt x="121" y="0"/>
                  </a:moveTo>
                  <a:cubicBezTo>
                    <a:pt x="41" y="0"/>
                    <a:pt x="0" y="81"/>
                    <a:pt x="0" y="121"/>
                  </a:cubicBezTo>
                  <a:cubicBezTo>
                    <a:pt x="0" y="202"/>
                    <a:pt x="41" y="242"/>
                    <a:pt x="121" y="242"/>
                  </a:cubicBezTo>
                  <a:cubicBezTo>
                    <a:pt x="202" y="242"/>
                    <a:pt x="242" y="202"/>
                    <a:pt x="242" y="121"/>
                  </a:cubicBezTo>
                  <a:cubicBezTo>
                    <a:pt x="242" y="81"/>
                    <a:pt x="202" y="0"/>
                    <a:pt x="121"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9"/>
            <p:cNvSpPr/>
            <p:nvPr/>
          </p:nvSpPr>
          <p:spPr>
            <a:xfrm>
              <a:off x="-3496625" y="1876725"/>
              <a:ext cx="22225" cy="19325"/>
            </a:xfrm>
            <a:custGeom>
              <a:avLst/>
              <a:gdLst/>
              <a:ahLst/>
              <a:cxnLst/>
              <a:rect l="l" t="t" r="r" b="b"/>
              <a:pathLst>
                <a:path w="889" h="773" extrusionOk="0">
                  <a:moveTo>
                    <a:pt x="465" y="1"/>
                  </a:moveTo>
                  <a:cubicBezTo>
                    <a:pt x="394" y="1"/>
                    <a:pt x="318" y="23"/>
                    <a:pt x="243" y="69"/>
                  </a:cubicBezTo>
                  <a:cubicBezTo>
                    <a:pt x="81" y="149"/>
                    <a:pt x="1" y="391"/>
                    <a:pt x="122" y="593"/>
                  </a:cubicBezTo>
                  <a:cubicBezTo>
                    <a:pt x="176" y="700"/>
                    <a:pt x="301" y="772"/>
                    <a:pt x="438" y="772"/>
                  </a:cubicBezTo>
                  <a:cubicBezTo>
                    <a:pt x="507" y="772"/>
                    <a:pt x="579" y="754"/>
                    <a:pt x="646" y="714"/>
                  </a:cubicBezTo>
                  <a:cubicBezTo>
                    <a:pt x="807" y="593"/>
                    <a:pt x="888" y="351"/>
                    <a:pt x="767" y="190"/>
                  </a:cubicBezTo>
                  <a:cubicBezTo>
                    <a:pt x="691" y="64"/>
                    <a:pt x="584" y="1"/>
                    <a:pt x="465"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9"/>
            <p:cNvSpPr/>
            <p:nvPr/>
          </p:nvSpPr>
          <p:spPr>
            <a:xfrm>
              <a:off x="-3465350" y="1867300"/>
              <a:ext cx="13125" cy="12200"/>
            </a:xfrm>
            <a:custGeom>
              <a:avLst/>
              <a:gdLst/>
              <a:ahLst/>
              <a:cxnLst/>
              <a:rect l="l" t="t" r="r" b="b"/>
              <a:pathLst>
                <a:path w="525" h="488" extrusionOk="0">
                  <a:moveTo>
                    <a:pt x="259" y="0"/>
                  </a:moveTo>
                  <a:cubicBezTo>
                    <a:pt x="212" y="0"/>
                    <a:pt x="164" y="14"/>
                    <a:pt x="121" y="42"/>
                  </a:cubicBezTo>
                  <a:cubicBezTo>
                    <a:pt x="40" y="83"/>
                    <a:pt x="0" y="244"/>
                    <a:pt x="40" y="365"/>
                  </a:cubicBezTo>
                  <a:cubicBezTo>
                    <a:pt x="92" y="443"/>
                    <a:pt x="178" y="488"/>
                    <a:pt x="265" y="488"/>
                  </a:cubicBezTo>
                  <a:cubicBezTo>
                    <a:pt x="313" y="488"/>
                    <a:pt x="360" y="474"/>
                    <a:pt x="403" y="446"/>
                  </a:cubicBezTo>
                  <a:cubicBezTo>
                    <a:pt x="484" y="365"/>
                    <a:pt x="524" y="244"/>
                    <a:pt x="484" y="123"/>
                  </a:cubicBezTo>
                  <a:cubicBezTo>
                    <a:pt x="432" y="45"/>
                    <a:pt x="346" y="0"/>
                    <a:pt x="259"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9"/>
            <p:cNvSpPr/>
            <p:nvPr/>
          </p:nvSpPr>
          <p:spPr>
            <a:xfrm>
              <a:off x="-3469400" y="1902575"/>
              <a:ext cx="14150" cy="12225"/>
            </a:xfrm>
            <a:custGeom>
              <a:avLst/>
              <a:gdLst/>
              <a:ahLst/>
              <a:cxnLst/>
              <a:rect l="l" t="t" r="r" b="b"/>
              <a:pathLst>
                <a:path w="566" h="489" extrusionOk="0">
                  <a:moveTo>
                    <a:pt x="299" y="1"/>
                  </a:moveTo>
                  <a:cubicBezTo>
                    <a:pt x="253" y="1"/>
                    <a:pt x="205" y="14"/>
                    <a:pt x="162" y="43"/>
                  </a:cubicBezTo>
                  <a:cubicBezTo>
                    <a:pt x="41" y="123"/>
                    <a:pt x="1" y="244"/>
                    <a:pt x="81" y="365"/>
                  </a:cubicBezTo>
                  <a:cubicBezTo>
                    <a:pt x="133" y="444"/>
                    <a:pt x="202" y="488"/>
                    <a:pt x="277" y="488"/>
                  </a:cubicBezTo>
                  <a:cubicBezTo>
                    <a:pt x="318" y="488"/>
                    <a:pt x="361" y="475"/>
                    <a:pt x="404" y="446"/>
                  </a:cubicBezTo>
                  <a:cubicBezTo>
                    <a:pt x="525" y="365"/>
                    <a:pt x="565" y="244"/>
                    <a:pt x="485" y="123"/>
                  </a:cubicBezTo>
                  <a:cubicBezTo>
                    <a:pt x="459" y="45"/>
                    <a:pt x="382" y="1"/>
                    <a:pt x="299"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9"/>
            <p:cNvSpPr/>
            <p:nvPr/>
          </p:nvSpPr>
          <p:spPr>
            <a:xfrm>
              <a:off x="-3495600" y="1901575"/>
              <a:ext cx="14125" cy="12200"/>
            </a:xfrm>
            <a:custGeom>
              <a:avLst/>
              <a:gdLst/>
              <a:ahLst/>
              <a:cxnLst/>
              <a:rect l="l" t="t" r="r" b="b"/>
              <a:pathLst>
                <a:path w="565" h="488" extrusionOk="0">
                  <a:moveTo>
                    <a:pt x="298" y="1"/>
                  </a:moveTo>
                  <a:cubicBezTo>
                    <a:pt x="252" y="1"/>
                    <a:pt x="204" y="14"/>
                    <a:pt x="161" y="42"/>
                  </a:cubicBezTo>
                  <a:cubicBezTo>
                    <a:pt x="40" y="123"/>
                    <a:pt x="0" y="244"/>
                    <a:pt x="81" y="365"/>
                  </a:cubicBezTo>
                  <a:cubicBezTo>
                    <a:pt x="133" y="443"/>
                    <a:pt x="202" y="488"/>
                    <a:pt x="277" y="488"/>
                  </a:cubicBezTo>
                  <a:cubicBezTo>
                    <a:pt x="318" y="488"/>
                    <a:pt x="361" y="474"/>
                    <a:pt x="403" y="446"/>
                  </a:cubicBezTo>
                  <a:cubicBezTo>
                    <a:pt x="524" y="405"/>
                    <a:pt x="565" y="244"/>
                    <a:pt x="484" y="123"/>
                  </a:cubicBezTo>
                  <a:cubicBezTo>
                    <a:pt x="458" y="45"/>
                    <a:pt x="382" y="1"/>
                    <a:pt x="298"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9"/>
            <p:cNvSpPr/>
            <p:nvPr/>
          </p:nvSpPr>
          <p:spPr>
            <a:xfrm>
              <a:off x="-3520825" y="1883425"/>
              <a:ext cx="14150" cy="12200"/>
            </a:xfrm>
            <a:custGeom>
              <a:avLst/>
              <a:gdLst/>
              <a:ahLst/>
              <a:cxnLst/>
              <a:rect l="l" t="t" r="r" b="b"/>
              <a:pathLst>
                <a:path w="566" h="488" extrusionOk="0">
                  <a:moveTo>
                    <a:pt x="289" y="1"/>
                  </a:moveTo>
                  <a:cubicBezTo>
                    <a:pt x="248" y="1"/>
                    <a:pt x="205" y="14"/>
                    <a:pt x="162" y="43"/>
                  </a:cubicBezTo>
                  <a:cubicBezTo>
                    <a:pt x="41" y="83"/>
                    <a:pt x="1" y="244"/>
                    <a:pt x="82" y="365"/>
                  </a:cubicBezTo>
                  <a:cubicBezTo>
                    <a:pt x="108" y="443"/>
                    <a:pt x="184" y="488"/>
                    <a:pt x="268" y="488"/>
                  </a:cubicBezTo>
                  <a:cubicBezTo>
                    <a:pt x="313" y="488"/>
                    <a:pt x="361" y="474"/>
                    <a:pt x="404" y="446"/>
                  </a:cubicBezTo>
                  <a:cubicBezTo>
                    <a:pt x="525" y="365"/>
                    <a:pt x="566" y="244"/>
                    <a:pt x="485" y="123"/>
                  </a:cubicBezTo>
                  <a:cubicBezTo>
                    <a:pt x="433" y="45"/>
                    <a:pt x="364" y="1"/>
                    <a:pt x="289"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9"/>
            <p:cNvSpPr/>
            <p:nvPr/>
          </p:nvSpPr>
          <p:spPr>
            <a:xfrm>
              <a:off x="-3497625" y="1860250"/>
              <a:ext cx="13125" cy="12200"/>
            </a:xfrm>
            <a:custGeom>
              <a:avLst/>
              <a:gdLst/>
              <a:ahLst/>
              <a:cxnLst/>
              <a:rect l="l" t="t" r="r" b="b"/>
              <a:pathLst>
                <a:path w="525" h="488" extrusionOk="0">
                  <a:moveTo>
                    <a:pt x="260" y="0"/>
                  </a:moveTo>
                  <a:cubicBezTo>
                    <a:pt x="212" y="0"/>
                    <a:pt x="164" y="13"/>
                    <a:pt x="121" y="42"/>
                  </a:cubicBezTo>
                  <a:cubicBezTo>
                    <a:pt x="1" y="82"/>
                    <a:pt x="1" y="244"/>
                    <a:pt x="41" y="365"/>
                  </a:cubicBezTo>
                  <a:cubicBezTo>
                    <a:pt x="93" y="443"/>
                    <a:pt x="179" y="487"/>
                    <a:pt x="255" y="487"/>
                  </a:cubicBezTo>
                  <a:cubicBezTo>
                    <a:pt x="296" y="487"/>
                    <a:pt x="335" y="474"/>
                    <a:pt x="363" y="445"/>
                  </a:cubicBezTo>
                  <a:cubicBezTo>
                    <a:pt x="484" y="365"/>
                    <a:pt x="525" y="244"/>
                    <a:pt x="484" y="123"/>
                  </a:cubicBezTo>
                  <a:cubicBezTo>
                    <a:pt x="432" y="45"/>
                    <a:pt x="347" y="0"/>
                    <a:pt x="260"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9"/>
            <p:cNvSpPr/>
            <p:nvPr/>
          </p:nvSpPr>
          <p:spPr>
            <a:xfrm>
              <a:off x="-3333275" y="1723125"/>
              <a:ext cx="277275" cy="273425"/>
            </a:xfrm>
            <a:custGeom>
              <a:avLst/>
              <a:gdLst/>
              <a:ahLst/>
              <a:cxnLst/>
              <a:rect l="l" t="t" r="r" b="b"/>
              <a:pathLst>
                <a:path w="11091" h="10937" extrusionOk="0">
                  <a:moveTo>
                    <a:pt x="5389" y="1"/>
                  </a:moveTo>
                  <a:cubicBezTo>
                    <a:pt x="4914" y="1"/>
                    <a:pt x="4598" y="3833"/>
                    <a:pt x="4598" y="3833"/>
                  </a:cubicBezTo>
                  <a:cubicBezTo>
                    <a:pt x="4598" y="3833"/>
                    <a:pt x="2277" y="3527"/>
                    <a:pt x="991" y="3527"/>
                  </a:cubicBezTo>
                  <a:cubicBezTo>
                    <a:pt x="531" y="3527"/>
                    <a:pt x="204" y="3566"/>
                    <a:pt x="161" y="3672"/>
                  </a:cubicBezTo>
                  <a:cubicBezTo>
                    <a:pt x="0" y="4035"/>
                    <a:pt x="3710" y="5688"/>
                    <a:pt x="3710" y="5688"/>
                  </a:cubicBezTo>
                  <a:cubicBezTo>
                    <a:pt x="3710" y="5688"/>
                    <a:pt x="1129" y="8713"/>
                    <a:pt x="1371" y="9197"/>
                  </a:cubicBezTo>
                  <a:cubicBezTo>
                    <a:pt x="1393" y="9252"/>
                    <a:pt x="1454" y="9277"/>
                    <a:pt x="1547" y="9277"/>
                  </a:cubicBezTo>
                  <a:cubicBezTo>
                    <a:pt x="2332" y="9277"/>
                    <a:pt x="5364" y="7503"/>
                    <a:pt x="5364" y="7503"/>
                  </a:cubicBezTo>
                  <a:cubicBezTo>
                    <a:pt x="5364" y="7503"/>
                    <a:pt x="7910" y="10936"/>
                    <a:pt x="8701" y="10936"/>
                  </a:cubicBezTo>
                  <a:cubicBezTo>
                    <a:pt x="8719" y="10936"/>
                    <a:pt x="8736" y="10935"/>
                    <a:pt x="8752" y="10931"/>
                  </a:cubicBezTo>
                  <a:cubicBezTo>
                    <a:pt x="9477" y="10729"/>
                    <a:pt x="7380" y="6172"/>
                    <a:pt x="7380" y="6172"/>
                  </a:cubicBezTo>
                  <a:cubicBezTo>
                    <a:pt x="7380" y="6172"/>
                    <a:pt x="11091" y="4680"/>
                    <a:pt x="11010" y="4357"/>
                  </a:cubicBezTo>
                  <a:cubicBezTo>
                    <a:pt x="10970" y="4075"/>
                    <a:pt x="6856" y="3914"/>
                    <a:pt x="6856" y="3914"/>
                  </a:cubicBezTo>
                  <a:cubicBezTo>
                    <a:pt x="6856" y="3914"/>
                    <a:pt x="5848" y="83"/>
                    <a:pt x="5404" y="2"/>
                  </a:cubicBezTo>
                  <a:cubicBezTo>
                    <a:pt x="5399" y="1"/>
                    <a:pt x="5394" y="1"/>
                    <a:pt x="5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9"/>
            <p:cNvSpPr/>
            <p:nvPr/>
          </p:nvSpPr>
          <p:spPr>
            <a:xfrm>
              <a:off x="-3195150" y="1811875"/>
              <a:ext cx="10100" cy="9100"/>
            </a:xfrm>
            <a:custGeom>
              <a:avLst/>
              <a:gdLst/>
              <a:ahLst/>
              <a:cxnLst/>
              <a:rect l="l" t="t" r="r" b="b"/>
              <a:pathLst>
                <a:path w="404" h="364" extrusionOk="0">
                  <a:moveTo>
                    <a:pt x="202" y="1"/>
                  </a:moveTo>
                  <a:cubicBezTo>
                    <a:pt x="81" y="41"/>
                    <a:pt x="0" y="122"/>
                    <a:pt x="41" y="202"/>
                  </a:cubicBezTo>
                  <a:cubicBezTo>
                    <a:pt x="41" y="323"/>
                    <a:pt x="121" y="364"/>
                    <a:pt x="242" y="364"/>
                  </a:cubicBezTo>
                  <a:cubicBezTo>
                    <a:pt x="323" y="364"/>
                    <a:pt x="403" y="283"/>
                    <a:pt x="403" y="162"/>
                  </a:cubicBezTo>
                  <a:cubicBezTo>
                    <a:pt x="363" y="82"/>
                    <a:pt x="282" y="1"/>
                    <a:pt x="202"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9"/>
            <p:cNvSpPr/>
            <p:nvPr/>
          </p:nvSpPr>
          <p:spPr>
            <a:xfrm>
              <a:off x="-3196175" y="1791725"/>
              <a:ext cx="7100" cy="8075"/>
            </a:xfrm>
            <a:custGeom>
              <a:avLst/>
              <a:gdLst/>
              <a:ahLst/>
              <a:cxnLst/>
              <a:rect l="l" t="t" r="r" b="b"/>
              <a:pathLst>
                <a:path w="284" h="323" extrusionOk="0">
                  <a:moveTo>
                    <a:pt x="122" y="0"/>
                  </a:moveTo>
                  <a:cubicBezTo>
                    <a:pt x="41" y="41"/>
                    <a:pt x="1" y="81"/>
                    <a:pt x="1" y="162"/>
                  </a:cubicBezTo>
                  <a:cubicBezTo>
                    <a:pt x="1" y="242"/>
                    <a:pt x="82" y="323"/>
                    <a:pt x="162" y="323"/>
                  </a:cubicBezTo>
                  <a:cubicBezTo>
                    <a:pt x="243" y="283"/>
                    <a:pt x="283" y="242"/>
                    <a:pt x="283" y="162"/>
                  </a:cubicBezTo>
                  <a:cubicBezTo>
                    <a:pt x="283" y="81"/>
                    <a:pt x="203" y="0"/>
                    <a:pt x="122"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9"/>
            <p:cNvSpPr/>
            <p:nvPr/>
          </p:nvSpPr>
          <p:spPr>
            <a:xfrm>
              <a:off x="-3198175" y="1768525"/>
              <a:ext cx="6075" cy="6075"/>
            </a:xfrm>
            <a:custGeom>
              <a:avLst/>
              <a:gdLst/>
              <a:ahLst/>
              <a:cxnLst/>
              <a:rect l="l" t="t" r="r" b="b"/>
              <a:pathLst>
                <a:path w="243" h="243" extrusionOk="0">
                  <a:moveTo>
                    <a:pt x="121" y="1"/>
                  </a:moveTo>
                  <a:cubicBezTo>
                    <a:pt x="41" y="1"/>
                    <a:pt x="0" y="41"/>
                    <a:pt x="0" y="122"/>
                  </a:cubicBezTo>
                  <a:cubicBezTo>
                    <a:pt x="0" y="202"/>
                    <a:pt x="81" y="243"/>
                    <a:pt x="121" y="243"/>
                  </a:cubicBezTo>
                  <a:cubicBezTo>
                    <a:pt x="202" y="243"/>
                    <a:pt x="242" y="162"/>
                    <a:pt x="242" y="81"/>
                  </a:cubicBezTo>
                  <a:cubicBezTo>
                    <a:pt x="242" y="41"/>
                    <a:pt x="162" y="1"/>
                    <a:pt x="121"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9"/>
            <p:cNvSpPr/>
            <p:nvPr/>
          </p:nvSpPr>
          <p:spPr>
            <a:xfrm>
              <a:off x="-3250600" y="1833800"/>
              <a:ext cx="10100" cy="9625"/>
            </a:xfrm>
            <a:custGeom>
              <a:avLst/>
              <a:gdLst/>
              <a:ahLst/>
              <a:cxnLst/>
              <a:rect l="l" t="t" r="r" b="b"/>
              <a:pathLst>
                <a:path w="404" h="385" extrusionOk="0">
                  <a:moveTo>
                    <a:pt x="220" y="0"/>
                  </a:moveTo>
                  <a:cubicBezTo>
                    <a:pt x="133" y="0"/>
                    <a:pt x="73" y="66"/>
                    <a:pt x="40" y="132"/>
                  </a:cubicBezTo>
                  <a:cubicBezTo>
                    <a:pt x="0" y="213"/>
                    <a:pt x="81" y="334"/>
                    <a:pt x="161" y="374"/>
                  </a:cubicBezTo>
                  <a:cubicBezTo>
                    <a:pt x="176" y="381"/>
                    <a:pt x="192" y="385"/>
                    <a:pt x="209" y="385"/>
                  </a:cubicBezTo>
                  <a:cubicBezTo>
                    <a:pt x="284" y="385"/>
                    <a:pt x="370" y="319"/>
                    <a:pt x="403" y="253"/>
                  </a:cubicBezTo>
                  <a:cubicBezTo>
                    <a:pt x="403" y="172"/>
                    <a:pt x="363" y="51"/>
                    <a:pt x="282" y="11"/>
                  </a:cubicBezTo>
                  <a:cubicBezTo>
                    <a:pt x="260" y="4"/>
                    <a:pt x="239" y="0"/>
                    <a:pt x="220"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9"/>
            <p:cNvSpPr/>
            <p:nvPr/>
          </p:nvSpPr>
          <p:spPr>
            <a:xfrm>
              <a:off x="-3269775" y="1828625"/>
              <a:ext cx="9100" cy="7475"/>
            </a:xfrm>
            <a:custGeom>
              <a:avLst/>
              <a:gdLst/>
              <a:ahLst/>
              <a:cxnLst/>
              <a:rect l="l" t="t" r="r" b="b"/>
              <a:pathLst>
                <a:path w="364" h="299" extrusionOk="0">
                  <a:moveTo>
                    <a:pt x="179" y="1"/>
                  </a:moveTo>
                  <a:cubicBezTo>
                    <a:pt x="122" y="1"/>
                    <a:pt x="71" y="38"/>
                    <a:pt x="41" y="97"/>
                  </a:cubicBezTo>
                  <a:cubicBezTo>
                    <a:pt x="1" y="178"/>
                    <a:pt x="82" y="258"/>
                    <a:pt x="122" y="299"/>
                  </a:cubicBezTo>
                  <a:cubicBezTo>
                    <a:pt x="202" y="299"/>
                    <a:pt x="283" y="258"/>
                    <a:pt x="323" y="178"/>
                  </a:cubicBezTo>
                  <a:cubicBezTo>
                    <a:pt x="364" y="97"/>
                    <a:pt x="323" y="16"/>
                    <a:pt x="243" y="16"/>
                  </a:cubicBezTo>
                  <a:cubicBezTo>
                    <a:pt x="221" y="6"/>
                    <a:pt x="200" y="1"/>
                    <a:pt x="179"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9"/>
            <p:cNvSpPr/>
            <p:nvPr/>
          </p:nvSpPr>
          <p:spPr>
            <a:xfrm>
              <a:off x="-3291950" y="1820950"/>
              <a:ext cx="7075" cy="6475"/>
            </a:xfrm>
            <a:custGeom>
              <a:avLst/>
              <a:gdLst/>
              <a:ahLst/>
              <a:cxnLst/>
              <a:rect l="l" t="t" r="r" b="b"/>
              <a:pathLst>
                <a:path w="283" h="259" extrusionOk="0">
                  <a:moveTo>
                    <a:pt x="162" y="1"/>
                  </a:moveTo>
                  <a:cubicBezTo>
                    <a:pt x="122" y="1"/>
                    <a:pt x="41" y="41"/>
                    <a:pt x="41" y="81"/>
                  </a:cubicBezTo>
                  <a:cubicBezTo>
                    <a:pt x="1" y="162"/>
                    <a:pt x="41" y="243"/>
                    <a:pt x="81" y="243"/>
                  </a:cubicBezTo>
                  <a:cubicBezTo>
                    <a:pt x="103" y="254"/>
                    <a:pt x="124" y="259"/>
                    <a:pt x="145" y="259"/>
                  </a:cubicBezTo>
                  <a:cubicBezTo>
                    <a:pt x="199" y="259"/>
                    <a:pt x="243" y="221"/>
                    <a:pt x="243" y="162"/>
                  </a:cubicBezTo>
                  <a:cubicBezTo>
                    <a:pt x="283" y="122"/>
                    <a:pt x="243" y="41"/>
                    <a:pt x="162"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9"/>
            <p:cNvSpPr/>
            <p:nvPr/>
          </p:nvSpPr>
          <p:spPr>
            <a:xfrm>
              <a:off x="-3230450" y="1885825"/>
              <a:ext cx="10100" cy="8925"/>
            </a:xfrm>
            <a:custGeom>
              <a:avLst/>
              <a:gdLst/>
              <a:ahLst/>
              <a:cxnLst/>
              <a:rect l="l" t="t" r="r" b="b"/>
              <a:pathLst>
                <a:path w="404" h="357" extrusionOk="0">
                  <a:moveTo>
                    <a:pt x="194" y="1"/>
                  </a:moveTo>
                  <a:cubicBezTo>
                    <a:pt x="155" y="1"/>
                    <a:pt x="115" y="10"/>
                    <a:pt x="81" y="27"/>
                  </a:cubicBezTo>
                  <a:cubicBezTo>
                    <a:pt x="1" y="108"/>
                    <a:pt x="1" y="229"/>
                    <a:pt x="41" y="310"/>
                  </a:cubicBezTo>
                  <a:cubicBezTo>
                    <a:pt x="88" y="333"/>
                    <a:pt x="148" y="356"/>
                    <a:pt x="206" y="356"/>
                  </a:cubicBezTo>
                  <a:cubicBezTo>
                    <a:pt x="248" y="356"/>
                    <a:pt x="289" y="344"/>
                    <a:pt x="323" y="310"/>
                  </a:cubicBezTo>
                  <a:cubicBezTo>
                    <a:pt x="404" y="269"/>
                    <a:pt x="404" y="148"/>
                    <a:pt x="323" y="68"/>
                  </a:cubicBezTo>
                  <a:cubicBezTo>
                    <a:pt x="300" y="20"/>
                    <a:pt x="248" y="1"/>
                    <a:pt x="194"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9"/>
            <p:cNvSpPr/>
            <p:nvPr/>
          </p:nvSpPr>
          <p:spPr>
            <a:xfrm>
              <a:off x="-3245575" y="1900850"/>
              <a:ext cx="8100" cy="7000"/>
            </a:xfrm>
            <a:custGeom>
              <a:avLst/>
              <a:gdLst/>
              <a:ahLst/>
              <a:cxnLst/>
              <a:rect l="l" t="t" r="r" b="b"/>
              <a:pathLst>
                <a:path w="324" h="280" extrusionOk="0">
                  <a:moveTo>
                    <a:pt x="157" y="1"/>
                  </a:moveTo>
                  <a:cubicBezTo>
                    <a:pt x="122" y="1"/>
                    <a:pt x="81" y="11"/>
                    <a:pt x="41" y="31"/>
                  </a:cubicBezTo>
                  <a:cubicBezTo>
                    <a:pt x="1" y="71"/>
                    <a:pt x="1" y="152"/>
                    <a:pt x="41" y="233"/>
                  </a:cubicBezTo>
                  <a:cubicBezTo>
                    <a:pt x="64" y="256"/>
                    <a:pt x="101" y="279"/>
                    <a:pt x="143" y="279"/>
                  </a:cubicBezTo>
                  <a:cubicBezTo>
                    <a:pt x="175" y="279"/>
                    <a:pt x="209" y="267"/>
                    <a:pt x="243" y="233"/>
                  </a:cubicBezTo>
                  <a:cubicBezTo>
                    <a:pt x="283" y="192"/>
                    <a:pt x="323" y="112"/>
                    <a:pt x="243" y="31"/>
                  </a:cubicBezTo>
                  <a:cubicBezTo>
                    <a:pt x="223" y="11"/>
                    <a:pt x="192" y="1"/>
                    <a:pt x="157"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9"/>
            <p:cNvSpPr/>
            <p:nvPr/>
          </p:nvSpPr>
          <p:spPr>
            <a:xfrm>
              <a:off x="-3263725" y="1916075"/>
              <a:ext cx="6075" cy="6400"/>
            </a:xfrm>
            <a:custGeom>
              <a:avLst/>
              <a:gdLst/>
              <a:ahLst/>
              <a:cxnLst/>
              <a:rect l="l" t="t" r="r" b="b"/>
              <a:pathLst>
                <a:path w="243" h="256" extrusionOk="0">
                  <a:moveTo>
                    <a:pt x="106" y="1"/>
                  </a:moveTo>
                  <a:cubicBezTo>
                    <a:pt x="81" y="1"/>
                    <a:pt x="58" y="10"/>
                    <a:pt x="41" y="27"/>
                  </a:cubicBezTo>
                  <a:cubicBezTo>
                    <a:pt x="1" y="67"/>
                    <a:pt x="1" y="148"/>
                    <a:pt x="41" y="188"/>
                  </a:cubicBezTo>
                  <a:cubicBezTo>
                    <a:pt x="65" y="236"/>
                    <a:pt x="102" y="255"/>
                    <a:pt x="137" y="255"/>
                  </a:cubicBezTo>
                  <a:cubicBezTo>
                    <a:pt x="162" y="255"/>
                    <a:pt x="186" y="245"/>
                    <a:pt x="202" y="229"/>
                  </a:cubicBezTo>
                  <a:cubicBezTo>
                    <a:pt x="243" y="188"/>
                    <a:pt x="243" y="108"/>
                    <a:pt x="202" y="67"/>
                  </a:cubicBezTo>
                  <a:cubicBezTo>
                    <a:pt x="179" y="20"/>
                    <a:pt x="141" y="1"/>
                    <a:pt x="106"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9"/>
            <p:cNvSpPr/>
            <p:nvPr/>
          </p:nvSpPr>
          <p:spPr>
            <a:xfrm>
              <a:off x="-3175000" y="1894175"/>
              <a:ext cx="10125" cy="9125"/>
            </a:xfrm>
            <a:custGeom>
              <a:avLst/>
              <a:gdLst/>
              <a:ahLst/>
              <a:cxnLst/>
              <a:rect l="l" t="t" r="r" b="b"/>
              <a:pathLst>
                <a:path w="405" h="365" extrusionOk="0">
                  <a:moveTo>
                    <a:pt x="193" y="0"/>
                  </a:moveTo>
                  <a:cubicBezTo>
                    <a:pt x="168" y="0"/>
                    <a:pt x="143" y="5"/>
                    <a:pt x="122" y="16"/>
                  </a:cubicBezTo>
                  <a:cubicBezTo>
                    <a:pt x="41" y="96"/>
                    <a:pt x="1" y="217"/>
                    <a:pt x="41" y="298"/>
                  </a:cubicBezTo>
                  <a:cubicBezTo>
                    <a:pt x="88" y="345"/>
                    <a:pt x="136" y="365"/>
                    <a:pt x="191" y="365"/>
                  </a:cubicBezTo>
                  <a:cubicBezTo>
                    <a:pt x="230" y="365"/>
                    <a:pt x="273" y="355"/>
                    <a:pt x="323" y="338"/>
                  </a:cubicBezTo>
                  <a:cubicBezTo>
                    <a:pt x="404" y="298"/>
                    <a:pt x="404" y="177"/>
                    <a:pt x="364" y="96"/>
                  </a:cubicBezTo>
                  <a:cubicBezTo>
                    <a:pt x="334" y="37"/>
                    <a:pt x="261" y="0"/>
                    <a:pt x="193"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9"/>
            <p:cNvSpPr/>
            <p:nvPr/>
          </p:nvSpPr>
          <p:spPr>
            <a:xfrm>
              <a:off x="-3162900" y="1913325"/>
              <a:ext cx="8100" cy="7875"/>
            </a:xfrm>
            <a:custGeom>
              <a:avLst/>
              <a:gdLst/>
              <a:ahLst/>
              <a:cxnLst/>
              <a:rect l="l" t="t" r="r" b="b"/>
              <a:pathLst>
                <a:path w="324" h="315" extrusionOk="0">
                  <a:moveTo>
                    <a:pt x="145" y="0"/>
                  </a:moveTo>
                  <a:cubicBezTo>
                    <a:pt x="125" y="0"/>
                    <a:pt x="103" y="5"/>
                    <a:pt x="81" y="16"/>
                  </a:cubicBezTo>
                  <a:cubicBezTo>
                    <a:pt x="41" y="56"/>
                    <a:pt x="1" y="177"/>
                    <a:pt x="41" y="218"/>
                  </a:cubicBezTo>
                  <a:cubicBezTo>
                    <a:pt x="71" y="277"/>
                    <a:pt x="122" y="314"/>
                    <a:pt x="179" y="314"/>
                  </a:cubicBezTo>
                  <a:cubicBezTo>
                    <a:pt x="199" y="314"/>
                    <a:pt x="221" y="309"/>
                    <a:pt x="243" y="298"/>
                  </a:cubicBezTo>
                  <a:cubicBezTo>
                    <a:pt x="323" y="258"/>
                    <a:pt x="323" y="137"/>
                    <a:pt x="283" y="97"/>
                  </a:cubicBezTo>
                  <a:cubicBezTo>
                    <a:pt x="254" y="38"/>
                    <a:pt x="202" y="0"/>
                    <a:pt x="145"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9"/>
            <p:cNvSpPr/>
            <p:nvPr/>
          </p:nvSpPr>
          <p:spPr>
            <a:xfrm>
              <a:off x="-3149800" y="1934475"/>
              <a:ext cx="7100" cy="6150"/>
            </a:xfrm>
            <a:custGeom>
              <a:avLst/>
              <a:gdLst/>
              <a:ahLst/>
              <a:cxnLst/>
              <a:rect l="l" t="t" r="r" b="b"/>
              <a:pathLst>
                <a:path w="284" h="246" extrusionOk="0">
                  <a:moveTo>
                    <a:pt x="143" y="0"/>
                  </a:moveTo>
                  <a:cubicBezTo>
                    <a:pt x="125" y="0"/>
                    <a:pt x="105" y="5"/>
                    <a:pt x="82" y="17"/>
                  </a:cubicBezTo>
                  <a:cubicBezTo>
                    <a:pt x="41" y="57"/>
                    <a:pt x="1" y="138"/>
                    <a:pt x="41" y="178"/>
                  </a:cubicBezTo>
                  <a:cubicBezTo>
                    <a:pt x="65" y="226"/>
                    <a:pt x="102" y="245"/>
                    <a:pt x="138" y="245"/>
                  </a:cubicBezTo>
                  <a:cubicBezTo>
                    <a:pt x="162" y="245"/>
                    <a:pt x="186" y="235"/>
                    <a:pt x="203" y="219"/>
                  </a:cubicBezTo>
                  <a:cubicBezTo>
                    <a:pt x="283" y="219"/>
                    <a:pt x="283" y="138"/>
                    <a:pt x="243" y="57"/>
                  </a:cubicBezTo>
                  <a:cubicBezTo>
                    <a:pt x="214" y="29"/>
                    <a:pt x="186" y="0"/>
                    <a:pt x="143"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9"/>
            <p:cNvSpPr/>
            <p:nvPr/>
          </p:nvSpPr>
          <p:spPr>
            <a:xfrm>
              <a:off x="-3139700" y="1843150"/>
              <a:ext cx="10100" cy="9100"/>
            </a:xfrm>
            <a:custGeom>
              <a:avLst/>
              <a:gdLst/>
              <a:ahLst/>
              <a:cxnLst/>
              <a:rect l="l" t="t" r="r" b="b"/>
              <a:pathLst>
                <a:path w="404" h="364" extrusionOk="0">
                  <a:moveTo>
                    <a:pt x="162" y="0"/>
                  </a:moveTo>
                  <a:cubicBezTo>
                    <a:pt x="81" y="40"/>
                    <a:pt x="0" y="121"/>
                    <a:pt x="41" y="202"/>
                  </a:cubicBezTo>
                  <a:cubicBezTo>
                    <a:pt x="41" y="323"/>
                    <a:pt x="162" y="363"/>
                    <a:pt x="242" y="363"/>
                  </a:cubicBezTo>
                  <a:cubicBezTo>
                    <a:pt x="323" y="323"/>
                    <a:pt x="404" y="242"/>
                    <a:pt x="363" y="161"/>
                  </a:cubicBezTo>
                  <a:cubicBezTo>
                    <a:pt x="363" y="40"/>
                    <a:pt x="283" y="0"/>
                    <a:pt x="162"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9"/>
            <p:cNvSpPr/>
            <p:nvPr/>
          </p:nvSpPr>
          <p:spPr>
            <a:xfrm>
              <a:off x="-3117525" y="1839100"/>
              <a:ext cx="8100" cy="7475"/>
            </a:xfrm>
            <a:custGeom>
              <a:avLst/>
              <a:gdLst/>
              <a:ahLst/>
              <a:cxnLst/>
              <a:rect l="l" t="t" r="r" b="b"/>
              <a:pathLst>
                <a:path w="324" h="299" extrusionOk="0">
                  <a:moveTo>
                    <a:pt x="122" y="1"/>
                  </a:moveTo>
                  <a:cubicBezTo>
                    <a:pt x="41" y="41"/>
                    <a:pt x="1" y="122"/>
                    <a:pt x="1" y="202"/>
                  </a:cubicBezTo>
                  <a:cubicBezTo>
                    <a:pt x="30" y="261"/>
                    <a:pt x="81" y="299"/>
                    <a:pt x="138" y="299"/>
                  </a:cubicBezTo>
                  <a:cubicBezTo>
                    <a:pt x="159" y="299"/>
                    <a:pt x="181" y="294"/>
                    <a:pt x="202" y="283"/>
                  </a:cubicBezTo>
                  <a:cubicBezTo>
                    <a:pt x="283" y="283"/>
                    <a:pt x="323" y="202"/>
                    <a:pt x="283" y="122"/>
                  </a:cubicBezTo>
                  <a:cubicBezTo>
                    <a:pt x="283" y="41"/>
                    <a:pt x="202" y="1"/>
                    <a:pt x="122"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9"/>
            <p:cNvSpPr/>
            <p:nvPr/>
          </p:nvSpPr>
          <p:spPr>
            <a:xfrm>
              <a:off x="-3096350" y="1849200"/>
              <a:ext cx="6075" cy="6450"/>
            </a:xfrm>
            <a:custGeom>
              <a:avLst/>
              <a:gdLst/>
              <a:ahLst/>
              <a:cxnLst/>
              <a:rect l="l" t="t" r="r" b="b"/>
              <a:pathLst>
                <a:path w="243" h="258" extrusionOk="0">
                  <a:moveTo>
                    <a:pt x="81" y="0"/>
                  </a:moveTo>
                  <a:cubicBezTo>
                    <a:pt x="41" y="40"/>
                    <a:pt x="0" y="81"/>
                    <a:pt x="0" y="161"/>
                  </a:cubicBezTo>
                  <a:cubicBezTo>
                    <a:pt x="0" y="220"/>
                    <a:pt x="44" y="258"/>
                    <a:pt x="98" y="258"/>
                  </a:cubicBezTo>
                  <a:cubicBezTo>
                    <a:pt x="119" y="258"/>
                    <a:pt x="140" y="253"/>
                    <a:pt x="162" y="242"/>
                  </a:cubicBezTo>
                  <a:cubicBezTo>
                    <a:pt x="202" y="242"/>
                    <a:pt x="242" y="161"/>
                    <a:pt x="242" y="121"/>
                  </a:cubicBezTo>
                  <a:cubicBezTo>
                    <a:pt x="242" y="40"/>
                    <a:pt x="162" y="0"/>
                    <a:pt x="81"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9"/>
            <p:cNvSpPr/>
            <p:nvPr/>
          </p:nvSpPr>
          <p:spPr>
            <a:xfrm>
              <a:off x="-3201200" y="1843950"/>
              <a:ext cx="21200" cy="19575"/>
            </a:xfrm>
            <a:custGeom>
              <a:avLst/>
              <a:gdLst/>
              <a:ahLst/>
              <a:cxnLst/>
              <a:rect l="l" t="t" r="r" b="b"/>
              <a:pathLst>
                <a:path w="848" h="783" extrusionOk="0">
                  <a:moveTo>
                    <a:pt x="485" y="1"/>
                  </a:moveTo>
                  <a:cubicBezTo>
                    <a:pt x="304" y="1"/>
                    <a:pt x="116" y="115"/>
                    <a:pt x="81" y="291"/>
                  </a:cubicBezTo>
                  <a:cubicBezTo>
                    <a:pt x="0" y="492"/>
                    <a:pt x="121" y="694"/>
                    <a:pt x="323" y="775"/>
                  </a:cubicBezTo>
                  <a:cubicBezTo>
                    <a:pt x="349" y="780"/>
                    <a:pt x="375" y="782"/>
                    <a:pt x="401" y="782"/>
                  </a:cubicBezTo>
                  <a:cubicBezTo>
                    <a:pt x="575" y="782"/>
                    <a:pt x="737" y="668"/>
                    <a:pt x="807" y="492"/>
                  </a:cubicBezTo>
                  <a:cubicBezTo>
                    <a:pt x="847" y="291"/>
                    <a:pt x="766" y="89"/>
                    <a:pt x="565" y="8"/>
                  </a:cubicBezTo>
                  <a:cubicBezTo>
                    <a:pt x="539" y="3"/>
                    <a:pt x="512" y="1"/>
                    <a:pt x="485"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9"/>
            <p:cNvSpPr/>
            <p:nvPr/>
          </p:nvSpPr>
          <p:spPr>
            <a:xfrm>
              <a:off x="-3226425" y="1840850"/>
              <a:ext cx="13150" cy="12650"/>
            </a:xfrm>
            <a:custGeom>
              <a:avLst/>
              <a:gdLst/>
              <a:ahLst/>
              <a:cxnLst/>
              <a:rect l="l" t="t" r="r" b="b"/>
              <a:pathLst>
                <a:path w="526" h="506" extrusionOk="0">
                  <a:moveTo>
                    <a:pt x="260" y="1"/>
                  </a:moveTo>
                  <a:cubicBezTo>
                    <a:pt x="162" y="1"/>
                    <a:pt x="75" y="73"/>
                    <a:pt x="41" y="173"/>
                  </a:cubicBezTo>
                  <a:cubicBezTo>
                    <a:pt x="1" y="294"/>
                    <a:pt x="82" y="415"/>
                    <a:pt x="203" y="495"/>
                  </a:cubicBezTo>
                  <a:cubicBezTo>
                    <a:pt x="224" y="502"/>
                    <a:pt x="246" y="506"/>
                    <a:pt x="266" y="506"/>
                  </a:cubicBezTo>
                  <a:cubicBezTo>
                    <a:pt x="364" y="506"/>
                    <a:pt x="452" y="434"/>
                    <a:pt x="485" y="334"/>
                  </a:cubicBezTo>
                  <a:cubicBezTo>
                    <a:pt x="525" y="213"/>
                    <a:pt x="485" y="52"/>
                    <a:pt x="324" y="11"/>
                  </a:cubicBezTo>
                  <a:cubicBezTo>
                    <a:pt x="302" y="4"/>
                    <a:pt x="281" y="1"/>
                    <a:pt x="260"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9"/>
            <p:cNvSpPr/>
            <p:nvPr/>
          </p:nvSpPr>
          <p:spPr>
            <a:xfrm>
              <a:off x="-3217350" y="1871100"/>
              <a:ext cx="14150" cy="12650"/>
            </a:xfrm>
            <a:custGeom>
              <a:avLst/>
              <a:gdLst/>
              <a:ahLst/>
              <a:cxnLst/>
              <a:rect l="l" t="t" r="r" b="b"/>
              <a:pathLst>
                <a:path w="566" h="506" extrusionOk="0">
                  <a:moveTo>
                    <a:pt x="297" y="1"/>
                  </a:moveTo>
                  <a:cubicBezTo>
                    <a:pt x="190" y="1"/>
                    <a:pt x="74" y="73"/>
                    <a:pt x="41" y="173"/>
                  </a:cubicBezTo>
                  <a:cubicBezTo>
                    <a:pt x="1" y="294"/>
                    <a:pt x="82" y="455"/>
                    <a:pt x="203" y="495"/>
                  </a:cubicBezTo>
                  <a:cubicBezTo>
                    <a:pt x="224" y="502"/>
                    <a:pt x="247" y="506"/>
                    <a:pt x="270" y="506"/>
                  </a:cubicBezTo>
                  <a:cubicBezTo>
                    <a:pt x="377" y="506"/>
                    <a:pt x="492" y="433"/>
                    <a:pt x="525" y="334"/>
                  </a:cubicBezTo>
                  <a:cubicBezTo>
                    <a:pt x="566" y="213"/>
                    <a:pt x="485" y="52"/>
                    <a:pt x="364" y="11"/>
                  </a:cubicBezTo>
                  <a:cubicBezTo>
                    <a:pt x="342" y="4"/>
                    <a:pt x="320" y="1"/>
                    <a:pt x="297"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9"/>
            <p:cNvSpPr/>
            <p:nvPr/>
          </p:nvSpPr>
          <p:spPr>
            <a:xfrm>
              <a:off x="-3190125" y="1868075"/>
              <a:ext cx="14150" cy="12650"/>
            </a:xfrm>
            <a:custGeom>
              <a:avLst/>
              <a:gdLst/>
              <a:ahLst/>
              <a:cxnLst/>
              <a:rect l="l" t="t" r="r" b="b"/>
              <a:pathLst>
                <a:path w="566" h="506" extrusionOk="0">
                  <a:moveTo>
                    <a:pt x="297" y="1"/>
                  </a:moveTo>
                  <a:cubicBezTo>
                    <a:pt x="189" y="1"/>
                    <a:pt x="74" y="73"/>
                    <a:pt x="41" y="173"/>
                  </a:cubicBezTo>
                  <a:cubicBezTo>
                    <a:pt x="1" y="294"/>
                    <a:pt x="81" y="455"/>
                    <a:pt x="202" y="495"/>
                  </a:cubicBezTo>
                  <a:cubicBezTo>
                    <a:pt x="224" y="502"/>
                    <a:pt x="247" y="506"/>
                    <a:pt x="270" y="506"/>
                  </a:cubicBezTo>
                  <a:cubicBezTo>
                    <a:pt x="377" y="506"/>
                    <a:pt x="492" y="433"/>
                    <a:pt x="525" y="334"/>
                  </a:cubicBezTo>
                  <a:cubicBezTo>
                    <a:pt x="565" y="213"/>
                    <a:pt x="485" y="52"/>
                    <a:pt x="364" y="11"/>
                  </a:cubicBezTo>
                  <a:cubicBezTo>
                    <a:pt x="342" y="4"/>
                    <a:pt x="320" y="1"/>
                    <a:pt x="297"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9"/>
            <p:cNvSpPr/>
            <p:nvPr/>
          </p:nvSpPr>
          <p:spPr>
            <a:xfrm>
              <a:off x="-3168950" y="1844775"/>
              <a:ext cx="13150" cy="11750"/>
            </a:xfrm>
            <a:custGeom>
              <a:avLst/>
              <a:gdLst/>
              <a:ahLst/>
              <a:cxnLst/>
              <a:rect l="l" t="t" r="r" b="b"/>
              <a:pathLst>
                <a:path w="526" h="470" extrusionOk="0">
                  <a:moveTo>
                    <a:pt x="234" y="1"/>
                  </a:moveTo>
                  <a:cubicBezTo>
                    <a:pt x="147" y="1"/>
                    <a:pt x="71" y="46"/>
                    <a:pt x="41" y="137"/>
                  </a:cubicBezTo>
                  <a:cubicBezTo>
                    <a:pt x="1" y="298"/>
                    <a:pt x="81" y="419"/>
                    <a:pt x="202" y="459"/>
                  </a:cubicBezTo>
                  <a:cubicBezTo>
                    <a:pt x="224" y="466"/>
                    <a:pt x="245" y="470"/>
                    <a:pt x="266" y="470"/>
                  </a:cubicBezTo>
                  <a:cubicBezTo>
                    <a:pt x="364" y="470"/>
                    <a:pt x="452" y="398"/>
                    <a:pt x="485" y="298"/>
                  </a:cubicBezTo>
                  <a:cubicBezTo>
                    <a:pt x="525" y="177"/>
                    <a:pt x="485" y="56"/>
                    <a:pt x="323" y="16"/>
                  </a:cubicBezTo>
                  <a:cubicBezTo>
                    <a:pt x="293" y="6"/>
                    <a:pt x="263" y="1"/>
                    <a:pt x="234"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9"/>
            <p:cNvSpPr/>
            <p:nvPr/>
          </p:nvSpPr>
          <p:spPr>
            <a:xfrm>
              <a:off x="-3196175" y="1826750"/>
              <a:ext cx="13150" cy="11725"/>
            </a:xfrm>
            <a:custGeom>
              <a:avLst/>
              <a:gdLst/>
              <a:ahLst/>
              <a:cxnLst/>
              <a:rect l="l" t="t" r="r" b="b"/>
              <a:pathLst>
                <a:path w="526" h="469" extrusionOk="0">
                  <a:moveTo>
                    <a:pt x="260" y="0"/>
                  </a:moveTo>
                  <a:cubicBezTo>
                    <a:pt x="162" y="0"/>
                    <a:pt x="74" y="73"/>
                    <a:pt x="41" y="172"/>
                  </a:cubicBezTo>
                  <a:cubicBezTo>
                    <a:pt x="1" y="293"/>
                    <a:pt x="41" y="414"/>
                    <a:pt x="203" y="454"/>
                  </a:cubicBezTo>
                  <a:cubicBezTo>
                    <a:pt x="231" y="464"/>
                    <a:pt x="260" y="469"/>
                    <a:pt x="287" y="469"/>
                  </a:cubicBezTo>
                  <a:cubicBezTo>
                    <a:pt x="376" y="469"/>
                    <a:pt x="454" y="416"/>
                    <a:pt x="485" y="293"/>
                  </a:cubicBezTo>
                  <a:cubicBezTo>
                    <a:pt x="525" y="172"/>
                    <a:pt x="485" y="51"/>
                    <a:pt x="323" y="11"/>
                  </a:cubicBezTo>
                  <a:cubicBezTo>
                    <a:pt x="302" y="4"/>
                    <a:pt x="281" y="0"/>
                    <a:pt x="260"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9"/>
            <p:cNvSpPr/>
            <p:nvPr/>
          </p:nvSpPr>
          <p:spPr>
            <a:xfrm>
              <a:off x="-3359500" y="748175"/>
              <a:ext cx="278300" cy="272400"/>
            </a:xfrm>
            <a:custGeom>
              <a:avLst/>
              <a:gdLst/>
              <a:ahLst/>
              <a:cxnLst/>
              <a:rect l="l" t="t" r="r" b="b"/>
              <a:pathLst>
                <a:path w="11132" h="10896" extrusionOk="0">
                  <a:moveTo>
                    <a:pt x="5391" y="0"/>
                  </a:moveTo>
                  <a:cubicBezTo>
                    <a:pt x="4954" y="0"/>
                    <a:pt x="4638" y="3793"/>
                    <a:pt x="4638" y="3793"/>
                  </a:cubicBezTo>
                  <a:cubicBezTo>
                    <a:pt x="4638" y="3793"/>
                    <a:pt x="2296" y="3486"/>
                    <a:pt x="998" y="3486"/>
                  </a:cubicBezTo>
                  <a:cubicBezTo>
                    <a:pt x="534" y="3486"/>
                    <a:pt x="204" y="3525"/>
                    <a:pt x="162" y="3631"/>
                  </a:cubicBezTo>
                  <a:cubicBezTo>
                    <a:pt x="1" y="4035"/>
                    <a:pt x="3751" y="5648"/>
                    <a:pt x="3751" y="5648"/>
                  </a:cubicBezTo>
                  <a:cubicBezTo>
                    <a:pt x="3751" y="5648"/>
                    <a:pt x="1170" y="8672"/>
                    <a:pt x="1372" y="9156"/>
                  </a:cubicBezTo>
                  <a:cubicBezTo>
                    <a:pt x="1397" y="9212"/>
                    <a:pt x="1462" y="9237"/>
                    <a:pt x="1557" y="9237"/>
                  </a:cubicBezTo>
                  <a:cubicBezTo>
                    <a:pt x="2365" y="9237"/>
                    <a:pt x="5364" y="7463"/>
                    <a:pt x="5364" y="7463"/>
                  </a:cubicBezTo>
                  <a:cubicBezTo>
                    <a:pt x="5364" y="7463"/>
                    <a:pt x="7949" y="10896"/>
                    <a:pt x="8742" y="10896"/>
                  </a:cubicBezTo>
                  <a:cubicBezTo>
                    <a:pt x="8759" y="10896"/>
                    <a:pt x="8776" y="10894"/>
                    <a:pt x="8792" y="10891"/>
                  </a:cubicBezTo>
                  <a:cubicBezTo>
                    <a:pt x="9478" y="10689"/>
                    <a:pt x="7421" y="6132"/>
                    <a:pt x="7421" y="6132"/>
                  </a:cubicBezTo>
                  <a:cubicBezTo>
                    <a:pt x="7421" y="6132"/>
                    <a:pt x="11131" y="4639"/>
                    <a:pt x="11051" y="4357"/>
                  </a:cubicBezTo>
                  <a:cubicBezTo>
                    <a:pt x="10970" y="4035"/>
                    <a:pt x="6897" y="3914"/>
                    <a:pt x="6897" y="3914"/>
                  </a:cubicBezTo>
                  <a:cubicBezTo>
                    <a:pt x="6897" y="3914"/>
                    <a:pt x="5889" y="82"/>
                    <a:pt x="5405" y="2"/>
                  </a:cubicBezTo>
                  <a:cubicBezTo>
                    <a:pt x="5400" y="1"/>
                    <a:pt x="5396" y="0"/>
                    <a:pt x="53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9" name="Google Shape;2529;p59"/>
          <p:cNvGrpSpPr/>
          <p:nvPr/>
        </p:nvGrpSpPr>
        <p:grpSpPr>
          <a:xfrm>
            <a:off x="4624800" y="3577614"/>
            <a:ext cx="577741" cy="650493"/>
            <a:chOff x="8792225" y="4182238"/>
            <a:chExt cx="936675" cy="1054625"/>
          </a:xfrm>
        </p:grpSpPr>
        <p:sp>
          <p:nvSpPr>
            <p:cNvPr id="2530" name="Google Shape;2530;p59"/>
            <p:cNvSpPr/>
            <p:nvPr/>
          </p:nvSpPr>
          <p:spPr>
            <a:xfrm>
              <a:off x="8793225" y="4182238"/>
              <a:ext cx="935675" cy="1054625"/>
            </a:xfrm>
            <a:custGeom>
              <a:avLst/>
              <a:gdLst/>
              <a:ahLst/>
              <a:cxnLst/>
              <a:rect l="l" t="t" r="r" b="b"/>
              <a:pathLst>
                <a:path w="37427" h="42185" extrusionOk="0">
                  <a:moveTo>
                    <a:pt x="30234" y="3434"/>
                  </a:moveTo>
                  <a:cubicBezTo>
                    <a:pt x="31357" y="3434"/>
                    <a:pt x="32468" y="4141"/>
                    <a:pt x="32788" y="5445"/>
                  </a:cubicBezTo>
                  <a:cubicBezTo>
                    <a:pt x="33228" y="7205"/>
                    <a:pt x="31832" y="8695"/>
                    <a:pt x="30240" y="8695"/>
                  </a:cubicBezTo>
                  <a:cubicBezTo>
                    <a:pt x="29788" y="8695"/>
                    <a:pt x="29322" y="8575"/>
                    <a:pt x="28876" y="8308"/>
                  </a:cubicBezTo>
                  <a:cubicBezTo>
                    <a:pt x="27626" y="7582"/>
                    <a:pt x="27223" y="5969"/>
                    <a:pt x="27989" y="4719"/>
                  </a:cubicBezTo>
                  <a:cubicBezTo>
                    <a:pt x="28513" y="3846"/>
                    <a:pt x="29377" y="3434"/>
                    <a:pt x="30234" y="3434"/>
                  </a:cubicBezTo>
                  <a:close/>
                  <a:moveTo>
                    <a:pt x="30209" y="1"/>
                  </a:moveTo>
                  <a:cubicBezTo>
                    <a:pt x="28455" y="1"/>
                    <a:pt x="26729" y="769"/>
                    <a:pt x="25529" y="2219"/>
                  </a:cubicBezTo>
                  <a:cubicBezTo>
                    <a:pt x="23634" y="4558"/>
                    <a:pt x="23714" y="7945"/>
                    <a:pt x="25731" y="10163"/>
                  </a:cubicBezTo>
                  <a:cubicBezTo>
                    <a:pt x="25206" y="11051"/>
                    <a:pt x="24521" y="12059"/>
                    <a:pt x="23755" y="13148"/>
                  </a:cubicBezTo>
                  <a:lnTo>
                    <a:pt x="19762" y="10728"/>
                  </a:lnTo>
                  <a:cubicBezTo>
                    <a:pt x="19493" y="10564"/>
                    <a:pt x="19228" y="10493"/>
                    <a:pt x="18979" y="10493"/>
                  </a:cubicBezTo>
                  <a:cubicBezTo>
                    <a:pt x="17696" y="10493"/>
                    <a:pt x="16851" y="12384"/>
                    <a:pt x="18270" y="13228"/>
                  </a:cubicBezTo>
                  <a:lnTo>
                    <a:pt x="22020" y="15487"/>
                  </a:lnTo>
                  <a:cubicBezTo>
                    <a:pt x="17978" y="20635"/>
                    <a:pt x="12565" y="26108"/>
                    <a:pt x="9226" y="26108"/>
                  </a:cubicBezTo>
                  <a:cubicBezTo>
                    <a:pt x="9034" y="26108"/>
                    <a:pt x="8849" y="26090"/>
                    <a:pt x="8672" y="26053"/>
                  </a:cubicBezTo>
                  <a:cubicBezTo>
                    <a:pt x="5082" y="25287"/>
                    <a:pt x="4679" y="19762"/>
                    <a:pt x="4719" y="17302"/>
                  </a:cubicBezTo>
                  <a:lnTo>
                    <a:pt x="4719" y="17302"/>
                  </a:lnTo>
                  <a:lnTo>
                    <a:pt x="7583" y="17342"/>
                  </a:lnTo>
                  <a:lnTo>
                    <a:pt x="4034" y="11817"/>
                  </a:lnTo>
                  <a:lnTo>
                    <a:pt x="767" y="17221"/>
                  </a:lnTo>
                  <a:lnTo>
                    <a:pt x="2703" y="17221"/>
                  </a:lnTo>
                  <a:cubicBezTo>
                    <a:pt x="1" y="23149"/>
                    <a:pt x="1574" y="26295"/>
                    <a:pt x="4719" y="30731"/>
                  </a:cubicBezTo>
                  <a:cubicBezTo>
                    <a:pt x="8147" y="35490"/>
                    <a:pt x="8510" y="42185"/>
                    <a:pt x="8510" y="42185"/>
                  </a:cubicBezTo>
                  <a:cubicBezTo>
                    <a:pt x="8510" y="42185"/>
                    <a:pt x="13173" y="40023"/>
                    <a:pt x="18202" y="40023"/>
                  </a:cubicBezTo>
                  <a:cubicBezTo>
                    <a:pt x="18920" y="40023"/>
                    <a:pt x="19646" y="40067"/>
                    <a:pt x="20367" y="40168"/>
                  </a:cubicBezTo>
                  <a:cubicBezTo>
                    <a:pt x="21797" y="40360"/>
                    <a:pt x="23093" y="40496"/>
                    <a:pt x="24301" y="40496"/>
                  </a:cubicBezTo>
                  <a:cubicBezTo>
                    <a:pt x="27658" y="40496"/>
                    <a:pt x="30325" y="39448"/>
                    <a:pt x="33232" y="35651"/>
                  </a:cubicBezTo>
                  <a:lnTo>
                    <a:pt x="34200" y="37305"/>
                  </a:lnTo>
                  <a:lnTo>
                    <a:pt x="37426" y="31901"/>
                  </a:lnTo>
                  <a:lnTo>
                    <a:pt x="30893" y="31376"/>
                  </a:lnTo>
                  <a:lnTo>
                    <a:pt x="32264" y="33877"/>
                  </a:lnTo>
                  <a:cubicBezTo>
                    <a:pt x="30857" y="34633"/>
                    <a:pt x="28253" y="35843"/>
                    <a:pt x="25956" y="35843"/>
                  </a:cubicBezTo>
                  <a:cubicBezTo>
                    <a:pt x="24699" y="35843"/>
                    <a:pt x="23533" y="35480"/>
                    <a:pt x="22706" y="34482"/>
                  </a:cubicBezTo>
                  <a:cubicBezTo>
                    <a:pt x="20569" y="31901"/>
                    <a:pt x="22948" y="24077"/>
                    <a:pt x="25771" y="17745"/>
                  </a:cubicBezTo>
                  <a:lnTo>
                    <a:pt x="29522" y="20004"/>
                  </a:lnTo>
                  <a:cubicBezTo>
                    <a:pt x="29790" y="20168"/>
                    <a:pt x="30056" y="20239"/>
                    <a:pt x="30305" y="20239"/>
                  </a:cubicBezTo>
                  <a:cubicBezTo>
                    <a:pt x="31588" y="20239"/>
                    <a:pt x="32432" y="18348"/>
                    <a:pt x="31014" y="17503"/>
                  </a:cubicBezTo>
                  <a:lnTo>
                    <a:pt x="27062" y="15124"/>
                  </a:lnTo>
                  <a:cubicBezTo>
                    <a:pt x="27626" y="13954"/>
                    <a:pt x="28231" y="12865"/>
                    <a:pt x="28755" y="11978"/>
                  </a:cubicBezTo>
                  <a:cubicBezTo>
                    <a:pt x="29248" y="12101"/>
                    <a:pt x="29744" y="12161"/>
                    <a:pt x="30234" y="12161"/>
                  </a:cubicBezTo>
                  <a:cubicBezTo>
                    <a:pt x="32632" y="12161"/>
                    <a:pt x="34882" y="10740"/>
                    <a:pt x="35853" y="8429"/>
                  </a:cubicBezTo>
                  <a:cubicBezTo>
                    <a:pt x="37023" y="5647"/>
                    <a:pt x="35934" y="2420"/>
                    <a:pt x="33353" y="888"/>
                  </a:cubicBezTo>
                  <a:cubicBezTo>
                    <a:pt x="32372" y="290"/>
                    <a:pt x="31285" y="1"/>
                    <a:pt x="302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9"/>
            <p:cNvSpPr/>
            <p:nvPr/>
          </p:nvSpPr>
          <p:spPr>
            <a:xfrm>
              <a:off x="8948500" y="4278013"/>
              <a:ext cx="702750" cy="555575"/>
            </a:xfrm>
            <a:custGeom>
              <a:avLst/>
              <a:gdLst/>
              <a:ahLst/>
              <a:cxnLst/>
              <a:rect l="l" t="t" r="r" b="b"/>
              <a:pathLst>
                <a:path w="28110" h="22223" extrusionOk="0">
                  <a:moveTo>
                    <a:pt x="22665" y="1"/>
                  </a:moveTo>
                  <a:cubicBezTo>
                    <a:pt x="21778" y="323"/>
                    <a:pt x="21254" y="1251"/>
                    <a:pt x="21415" y="2178"/>
                  </a:cubicBezTo>
                  <a:cubicBezTo>
                    <a:pt x="23311" y="3792"/>
                    <a:pt x="25569" y="6332"/>
                    <a:pt x="24843" y="8833"/>
                  </a:cubicBezTo>
                  <a:cubicBezTo>
                    <a:pt x="23835" y="12301"/>
                    <a:pt x="15729" y="11736"/>
                    <a:pt x="13107" y="11857"/>
                  </a:cubicBezTo>
                  <a:cubicBezTo>
                    <a:pt x="9962" y="12019"/>
                    <a:pt x="5646" y="11736"/>
                    <a:pt x="3025" y="13874"/>
                  </a:cubicBezTo>
                  <a:cubicBezTo>
                    <a:pt x="0" y="16374"/>
                    <a:pt x="1735" y="19883"/>
                    <a:pt x="3791" y="22222"/>
                  </a:cubicBezTo>
                  <a:cubicBezTo>
                    <a:pt x="4638" y="21940"/>
                    <a:pt x="5445" y="21617"/>
                    <a:pt x="6211" y="21173"/>
                  </a:cubicBezTo>
                  <a:cubicBezTo>
                    <a:pt x="6171" y="21093"/>
                    <a:pt x="6130" y="21012"/>
                    <a:pt x="6050" y="20972"/>
                  </a:cubicBezTo>
                  <a:cubicBezTo>
                    <a:pt x="4598" y="19480"/>
                    <a:pt x="2904" y="17665"/>
                    <a:pt x="4800" y="15689"/>
                  </a:cubicBezTo>
                  <a:cubicBezTo>
                    <a:pt x="5808" y="14640"/>
                    <a:pt x="8429" y="14680"/>
                    <a:pt x="9720" y="14600"/>
                  </a:cubicBezTo>
                  <a:cubicBezTo>
                    <a:pt x="14035" y="14237"/>
                    <a:pt x="18471" y="14479"/>
                    <a:pt x="22665" y="13350"/>
                  </a:cubicBezTo>
                  <a:cubicBezTo>
                    <a:pt x="25892" y="12422"/>
                    <a:pt x="28110" y="9841"/>
                    <a:pt x="27303" y="6373"/>
                  </a:cubicBezTo>
                  <a:cubicBezTo>
                    <a:pt x="26739" y="3872"/>
                    <a:pt x="24641" y="1574"/>
                    <a:pt x="22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9"/>
            <p:cNvSpPr/>
            <p:nvPr/>
          </p:nvSpPr>
          <p:spPr>
            <a:xfrm>
              <a:off x="9337675" y="4842688"/>
              <a:ext cx="266550" cy="148225"/>
            </a:xfrm>
            <a:custGeom>
              <a:avLst/>
              <a:gdLst/>
              <a:ahLst/>
              <a:cxnLst/>
              <a:rect l="l" t="t" r="r" b="b"/>
              <a:pathLst>
                <a:path w="10662" h="5929" extrusionOk="0">
                  <a:moveTo>
                    <a:pt x="8765" y="1"/>
                  </a:moveTo>
                  <a:cubicBezTo>
                    <a:pt x="8490" y="1"/>
                    <a:pt x="8204" y="96"/>
                    <a:pt x="7945" y="321"/>
                  </a:cubicBezTo>
                  <a:cubicBezTo>
                    <a:pt x="6322" y="1805"/>
                    <a:pt x="3783" y="3408"/>
                    <a:pt x="1365" y="3408"/>
                  </a:cubicBezTo>
                  <a:cubicBezTo>
                    <a:pt x="959" y="3408"/>
                    <a:pt x="556" y="3363"/>
                    <a:pt x="162" y="3265"/>
                  </a:cubicBezTo>
                  <a:lnTo>
                    <a:pt x="162" y="3345"/>
                  </a:lnTo>
                  <a:cubicBezTo>
                    <a:pt x="41" y="4152"/>
                    <a:pt x="0" y="4999"/>
                    <a:pt x="121" y="5846"/>
                  </a:cubicBezTo>
                  <a:cubicBezTo>
                    <a:pt x="488" y="5902"/>
                    <a:pt x="858" y="5928"/>
                    <a:pt x="1230" y="5928"/>
                  </a:cubicBezTo>
                  <a:cubicBezTo>
                    <a:pt x="4329" y="5928"/>
                    <a:pt x="7519" y="4080"/>
                    <a:pt x="9679" y="2135"/>
                  </a:cubicBezTo>
                  <a:cubicBezTo>
                    <a:pt x="10662" y="1280"/>
                    <a:pt x="9777" y="1"/>
                    <a:pt x="8765" y="1"/>
                  </a:cubicBezTo>
                  <a:close/>
                </a:path>
              </a:pathLst>
            </a:custGeom>
            <a:solidFill>
              <a:srgbClr val="FFC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9"/>
            <p:cNvSpPr/>
            <p:nvPr/>
          </p:nvSpPr>
          <p:spPr>
            <a:xfrm>
              <a:off x="8792225" y="4612738"/>
              <a:ext cx="274250" cy="624125"/>
            </a:xfrm>
            <a:custGeom>
              <a:avLst/>
              <a:gdLst/>
              <a:ahLst/>
              <a:cxnLst/>
              <a:rect l="l" t="t" r="r" b="b"/>
              <a:pathLst>
                <a:path w="10970" h="24965" extrusionOk="0">
                  <a:moveTo>
                    <a:pt x="2743" y="1"/>
                  </a:moveTo>
                  <a:lnTo>
                    <a:pt x="2743" y="1"/>
                  </a:lnTo>
                  <a:cubicBezTo>
                    <a:pt x="0" y="5929"/>
                    <a:pt x="1614" y="9075"/>
                    <a:pt x="4759" y="13511"/>
                  </a:cubicBezTo>
                  <a:cubicBezTo>
                    <a:pt x="8147" y="18270"/>
                    <a:pt x="8510" y="24965"/>
                    <a:pt x="8510" y="24965"/>
                  </a:cubicBezTo>
                  <a:cubicBezTo>
                    <a:pt x="8510" y="24965"/>
                    <a:pt x="9195" y="24642"/>
                    <a:pt x="10284" y="24279"/>
                  </a:cubicBezTo>
                  <a:cubicBezTo>
                    <a:pt x="10970" y="19561"/>
                    <a:pt x="8389" y="14197"/>
                    <a:pt x="4679" y="10648"/>
                  </a:cubicBezTo>
                  <a:cubicBezTo>
                    <a:pt x="928" y="7018"/>
                    <a:pt x="2743" y="2"/>
                    <a:pt x="2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4" name="Google Shape;2534;p59"/>
          <p:cNvSpPr/>
          <p:nvPr/>
        </p:nvSpPr>
        <p:spPr>
          <a:xfrm>
            <a:off x="256328" y="186230"/>
            <a:ext cx="1095442" cy="296526"/>
          </a:xfrm>
          <a:custGeom>
            <a:avLst/>
            <a:gdLst/>
            <a:ahLst/>
            <a:cxnLst/>
            <a:rect l="l" t="t" r="r" b="b"/>
            <a:pathLst>
              <a:path w="51387" h="13910" extrusionOk="0">
                <a:moveTo>
                  <a:pt x="30016" y="1"/>
                </a:moveTo>
                <a:cubicBezTo>
                  <a:pt x="27586" y="1"/>
                  <a:pt x="25226" y="1016"/>
                  <a:pt x="23561" y="2797"/>
                </a:cubicBezTo>
                <a:cubicBezTo>
                  <a:pt x="22491" y="1791"/>
                  <a:pt x="21567" y="737"/>
                  <a:pt x="20239" y="737"/>
                </a:cubicBezTo>
                <a:cubicBezTo>
                  <a:pt x="19803" y="737"/>
                  <a:pt x="19323" y="851"/>
                  <a:pt x="18780" y="1117"/>
                </a:cubicBezTo>
                <a:cubicBezTo>
                  <a:pt x="17703" y="1634"/>
                  <a:pt x="16799" y="2538"/>
                  <a:pt x="16325" y="3658"/>
                </a:cubicBezTo>
                <a:cubicBezTo>
                  <a:pt x="16067" y="4304"/>
                  <a:pt x="15679" y="4907"/>
                  <a:pt x="15205" y="5467"/>
                </a:cubicBezTo>
                <a:cubicBezTo>
                  <a:pt x="14889" y="5804"/>
                  <a:pt x="14426" y="5895"/>
                  <a:pt x="13936" y="5895"/>
                </a:cubicBezTo>
                <a:cubicBezTo>
                  <a:pt x="13359" y="5895"/>
                  <a:pt x="12742" y="5769"/>
                  <a:pt x="12276" y="5769"/>
                </a:cubicBezTo>
                <a:cubicBezTo>
                  <a:pt x="11156" y="5769"/>
                  <a:pt x="10424" y="6630"/>
                  <a:pt x="9778" y="7449"/>
                </a:cubicBezTo>
                <a:cubicBezTo>
                  <a:pt x="9268" y="8072"/>
                  <a:pt x="8794" y="8323"/>
                  <a:pt x="8199" y="8323"/>
                </a:cubicBezTo>
                <a:cubicBezTo>
                  <a:pt x="7890" y="8323"/>
                  <a:pt x="7548" y="8256"/>
                  <a:pt x="7151" y="8138"/>
                </a:cubicBezTo>
                <a:cubicBezTo>
                  <a:pt x="6951" y="8078"/>
                  <a:pt x="6751" y="8046"/>
                  <a:pt x="6551" y="8046"/>
                </a:cubicBezTo>
                <a:cubicBezTo>
                  <a:pt x="6320" y="8046"/>
                  <a:pt x="6089" y="8089"/>
                  <a:pt x="5858" y="8181"/>
                </a:cubicBezTo>
                <a:cubicBezTo>
                  <a:pt x="3791" y="9301"/>
                  <a:pt x="3317" y="12790"/>
                  <a:pt x="603" y="13005"/>
                </a:cubicBezTo>
                <a:cubicBezTo>
                  <a:pt x="0" y="13005"/>
                  <a:pt x="0" y="13910"/>
                  <a:pt x="603" y="13910"/>
                </a:cubicBezTo>
                <a:lnTo>
                  <a:pt x="50913" y="13910"/>
                </a:lnTo>
                <a:cubicBezTo>
                  <a:pt x="51128" y="13910"/>
                  <a:pt x="51300" y="13737"/>
                  <a:pt x="51300" y="13522"/>
                </a:cubicBezTo>
                <a:cubicBezTo>
                  <a:pt x="51386" y="13350"/>
                  <a:pt x="51257" y="13134"/>
                  <a:pt x="51085" y="13048"/>
                </a:cubicBezTo>
                <a:lnTo>
                  <a:pt x="50999" y="13048"/>
                </a:lnTo>
                <a:cubicBezTo>
                  <a:pt x="49577" y="12704"/>
                  <a:pt x="48501" y="10981"/>
                  <a:pt x="47036" y="10981"/>
                </a:cubicBezTo>
                <a:cubicBezTo>
                  <a:pt x="45787" y="10981"/>
                  <a:pt x="44882" y="10765"/>
                  <a:pt x="44236" y="9559"/>
                </a:cubicBezTo>
                <a:cubicBezTo>
                  <a:pt x="44021" y="9042"/>
                  <a:pt x="43676" y="8525"/>
                  <a:pt x="43289" y="8138"/>
                </a:cubicBezTo>
                <a:cubicBezTo>
                  <a:pt x="42732" y="7614"/>
                  <a:pt x="42026" y="7314"/>
                  <a:pt x="41284" y="7314"/>
                </a:cubicBezTo>
                <a:cubicBezTo>
                  <a:pt x="41050" y="7314"/>
                  <a:pt x="40813" y="7344"/>
                  <a:pt x="40575" y="7406"/>
                </a:cubicBezTo>
                <a:cubicBezTo>
                  <a:pt x="39843" y="7492"/>
                  <a:pt x="39197" y="7492"/>
                  <a:pt x="38465" y="7535"/>
                </a:cubicBezTo>
                <a:cubicBezTo>
                  <a:pt x="38077" y="7535"/>
                  <a:pt x="37259" y="5812"/>
                  <a:pt x="37043" y="5510"/>
                </a:cubicBezTo>
                <a:cubicBezTo>
                  <a:pt x="35536" y="3055"/>
                  <a:pt x="34028" y="385"/>
                  <a:pt x="30841" y="40"/>
                </a:cubicBezTo>
                <a:cubicBezTo>
                  <a:pt x="30566" y="14"/>
                  <a:pt x="30291" y="1"/>
                  <a:pt x="30016" y="1"/>
                </a:cubicBezTo>
                <a:close/>
              </a:path>
            </a:pathLst>
          </a:custGeom>
          <a:solidFill>
            <a:srgbClr val="E6F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9"/>
          <p:cNvSpPr/>
          <p:nvPr/>
        </p:nvSpPr>
        <p:spPr>
          <a:xfrm>
            <a:off x="8249698" y="186226"/>
            <a:ext cx="702049" cy="182606"/>
          </a:xfrm>
          <a:custGeom>
            <a:avLst/>
            <a:gdLst/>
            <a:ahLst/>
            <a:cxnLst/>
            <a:rect l="l" t="t" r="r" b="b"/>
            <a:pathLst>
              <a:path w="32933" h="8566" extrusionOk="0">
                <a:moveTo>
                  <a:pt x="13760" y="1"/>
                </a:moveTo>
                <a:cubicBezTo>
                  <a:pt x="13567" y="1"/>
                  <a:pt x="13374" y="10"/>
                  <a:pt x="13181" y="30"/>
                </a:cubicBezTo>
                <a:cubicBezTo>
                  <a:pt x="11113" y="245"/>
                  <a:pt x="10166" y="1882"/>
                  <a:pt x="9175" y="3433"/>
                </a:cubicBezTo>
                <a:cubicBezTo>
                  <a:pt x="9046" y="3605"/>
                  <a:pt x="8529" y="4639"/>
                  <a:pt x="8271" y="4639"/>
                </a:cubicBezTo>
                <a:cubicBezTo>
                  <a:pt x="7797" y="4639"/>
                  <a:pt x="7366" y="4639"/>
                  <a:pt x="6935" y="4552"/>
                </a:cubicBezTo>
                <a:cubicBezTo>
                  <a:pt x="6792" y="4524"/>
                  <a:pt x="6649" y="4510"/>
                  <a:pt x="6508" y="4510"/>
                </a:cubicBezTo>
                <a:cubicBezTo>
                  <a:pt x="6012" y="4510"/>
                  <a:pt x="5538" y="4681"/>
                  <a:pt x="5169" y="4983"/>
                </a:cubicBezTo>
                <a:cubicBezTo>
                  <a:pt x="4911" y="5285"/>
                  <a:pt x="4695" y="5543"/>
                  <a:pt x="4566" y="5888"/>
                </a:cubicBezTo>
                <a:cubicBezTo>
                  <a:pt x="4179" y="6620"/>
                  <a:pt x="3576" y="6749"/>
                  <a:pt x="2757" y="6749"/>
                </a:cubicBezTo>
                <a:cubicBezTo>
                  <a:pt x="1853" y="6749"/>
                  <a:pt x="1120" y="7826"/>
                  <a:pt x="216" y="8041"/>
                </a:cubicBezTo>
                <a:lnTo>
                  <a:pt x="173" y="8041"/>
                </a:lnTo>
                <a:cubicBezTo>
                  <a:pt x="44" y="8084"/>
                  <a:pt x="1" y="8214"/>
                  <a:pt x="1" y="8300"/>
                </a:cubicBezTo>
                <a:cubicBezTo>
                  <a:pt x="44" y="8472"/>
                  <a:pt x="173" y="8558"/>
                  <a:pt x="302" y="8558"/>
                </a:cubicBezTo>
                <a:lnTo>
                  <a:pt x="32607" y="8558"/>
                </a:lnTo>
                <a:cubicBezTo>
                  <a:pt x="32627" y="8563"/>
                  <a:pt x="32646" y="8566"/>
                  <a:pt x="32664" y="8566"/>
                </a:cubicBezTo>
                <a:cubicBezTo>
                  <a:pt x="32932" y="8566"/>
                  <a:pt x="32932" y="8034"/>
                  <a:pt x="32664" y="8034"/>
                </a:cubicBezTo>
                <a:cubicBezTo>
                  <a:pt x="32646" y="8034"/>
                  <a:pt x="32627" y="8036"/>
                  <a:pt x="32607" y="8041"/>
                </a:cubicBezTo>
                <a:cubicBezTo>
                  <a:pt x="30884" y="7869"/>
                  <a:pt x="30582" y="5715"/>
                  <a:pt x="29247" y="5026"/>
                </a:cubicBezTo>
                <a:cubicBezTo>
                  <a:pt x="29118" y="4983"/>
                  <a:pt x="28978" y="4962"/>
                  <a:pt x="28838" y="4962"/>
                </a:cubicBezTo>
                <a:cubicBezTo>
                  <a:pt x="28698" y="4962"/>
                  <a:pt x="28558" y="4983"/>
                  <a:pt x="28429" y="5026"/>
                </a:cubicBezTo>
                <a:cubicBezTo>
                  <a:pt x="28175" y="5101"/>
                  <a:pt x="27952" y="5144"/>
                  <a:pt x="27750" y="5144"/>
                </a:cubicBezTo>
                <a:cubicBezTo>
                  <a:pt x="27368" y="5144"/>
                  <a:pt x="27058" y="4990"/>
                  <a:pt x="26749" y="4595"/>
                </a:cubicBezTo>
                <a:cubicBezTo>
                  <a:pt x="26318" y="4122"/>
                  <a:pt x="25844" y="3562"/>
                  <a:pt x="25112" y="3562"/>
                </a:cubicBezTo>
                <a:cubicBezTo>
                  <a:pt x="24842" y="3562"/>
                  <a:pt x="24467" y="3632"/>
                  <a:pt x="24109" y="3632"/>
                </a:cubicBezTo>
                <a:cubicBezTo>
                  <a:pt x="23780" y="3632"/>
                  <a:pt x="23466" y="3573"/>
                  <a:pt x="23260" y="3346"/>
                </a:cubicBezTo>
                <a:cubicBezTo>
                  <a:pt x="22958" y="3045"/>
                  <a:pt x="22700" y="2657"/>
                  <a:pt x="22528" y="2226"/>
                </a:cubicBezTo>
                <a:cubicBezTo>
                  <a:pt x="22183" y="1537"/>
                  <a:pt x="21623" y="977"/>
                  <a:pt x="20891" y="676"/>
                </a:cubicBezTo>
                <a:cubicBezTo>
                  <a:pt x="20553" y="517"/>
                  <a:pt x="20251" y="450"/>
                  <a:pt x="19975" y="450"/>
                </a:cubicBezTo>
                <a:cubicBezTo>
                  <a:pt x="19125" y="450"/>
                  <a:pt x="18515" y="1092"/>
                  <a:pt x="17833" y="1710"/>
                </a:cubicBezTo>
                <a:cubicBezTo>
                  <a:pt x="16762" y="601"/>
                  <a:pt x="15284" y="1"/>
                  <a:pt x="13760" y="1"/>
                </a:cubicBezTo>
                <a:close/>
              </a:path>
            </a:pathLst>
          </a:custGeom>
          <a:solidFill>
            <a:srgbClr val="E6F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6" name="Google Shape;2536;p59"/>
          <p:cNvGrpSpPr/>
          <p:nvPr/>
        </p:nvGrpSpPr>
        <p:grpSpPr>
          <a:xfrm>
            <a:off x="507093" y="2445974"/>
            <a:ext cx="593901" cy="1233785"/>
            <a:chOff x="1056525" y="2424950"/>
            <a:chExt cx="962875" cy="2000300"/>
          </a:xfrm>
        </p:grpSpPr>
        <p:sp>
          <p:nvSpPr>
            <p:cNvPr id="2537" name="Google Shape;2537;p59"/>
            <p:cNvSpPr/>
            <p:nvPr/>
          </p:nvSpPr>
          <p:spPr>
            <a:xfrm>
              <a:off x="1188600" y="2868575"/>
              <a:ext cx="229900" cy="197650"/>
            </a:xfrm>
            <a:custGeom>
              <a:avLst/>
              <a:gdLst/>
              <a:ahLst/>
              <a:cxnLst/>
              <a:rect l="l" t="t" r="r" b="b"/>
              <a:pathLst>
                <a:path w="9196" h="7906" extrusionOk="0">
                  <a:moveTo>
                    <a:pt x="6574" y="1"/>
                  </a:moveTo>
                  <a:cubicBezTo>
                    <a:pt x="6574" y="1"/>
                    <a:pt x="2017" y="4800"/>
                    <a:pt x="1" y="5485"/>
                  </a:cubicBezTo>
                  <a:cubicBezTo>
                    <a:pt x="1" y="5485"/>
                    <a:pt x="525" y="7220"/>
                    <a:pt x="1695" y="7905"/>
                  </a:cubicBezTo>
                  <a:cubicBezTo>
                    <a:pt x="1695" y="7905"/>
                    <a:pt x="6857" y="6292"/>
                    <a:pt x="9196" y="3711"/>
                  </a:cubicBezTo>
                  <a:lnTo>
                    <a:pt x="65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9"/>
            <p:cNvSpPr/>
            <p:nvPr/>
          </p:nvSpPr>
          <p:spPr>
            <a:xfrm>
              <a:off x="1270275" y="2424950"/>
              <a:ext cx="725950" cy="952800"/>
            </a:xfrm>
            <a:custGeom>
              <a:avLst/>
              <a:gdLst/>
              <a:ahLst/>
              <a:cxnLst/>
              <a:rect l="l" t="t" r="r" b="b"/>
              <a:pathLst>
                <a:path w="29038" h="38112" extrusionOk="0">
                  <a:moveTo>
                    <a:pt x="13551" y="1"/>
                  </a:moveTo>
                  <a:cubicBezTo>
                    <a:pt x="12288" y="1238"/>
                    <a:pt x="10613" y="1899"/>
                    <a:pt x="8917" y="1899"/>
                  </a:cubicBezTo>
                  <a:cubicBezTo>
                    <a:pt x="7958" y="1899"/>
                    <a:pt x="6993" y="1688"/>
                    <a:pt x="6090" y="1251"/>
                  </a:cubicBezTo>
                  <a:cubicBezTo>
                    <a:pt x="3978" y="4630"/>
                    <a:pt x="914" y="4845"/>
                    <a:pt x="169" y="4845"/>
                  </a:cubicBezTo>
                  <a:cubicBezTo>
                    <a:pt x="60" y="4845"/>
                    <a:pt x="0" y="4840"/>
                    <a:pt x="0" y="4840"/>
                  </a:cubicBezTo>
                  <a:lnTo>
                    <a:pt x="0" y="4840"/>
                  </a:lnTo>
                  <a:lnTo>
                    <a:pt x="5404" y="9922"/>
                  </a:lnTo>
                  <a:lnTo>
                    <a:pt x="10042" y="5566"/>
                  </a:lnTo>
                  <a:lnTo>
                    <a:pt x="19560" y="11495"/>
                  </a:lnTo>
                  <a:lnTo>
                    <a:pt x="21738" y="22948"/>
                  </a:lnTo>
                  <a:lnTo>
                    <a:pt x="14624" y="37890"/>
                  </a:lnTo>
                  <a:lnTo>
                    <a:pt x="14624" y="37890"/>
                  </a:lnTo>
                  <a:cubicBezTo>
                    <a:pt x="16512" y="34189"/>
                    <a:pt x="23996" y="31901"/>
                    <a:pt x="23996" y="31901"/>
                  </a:cubicBezTo>
                  <a:cubicBezTo>
                    <a:pt x="23069" y="26820"/>
                    <a:pt x="28271" y="24965"/>
                    <a:pt x="28271" y="24965"/>
                  </a:cubicBezTo>
                  <a:cubicBezTo>
                    <a:pt x="24762" y="20367"/>
                    <a:pt x="29037" y="15528"/>
                    <a:pt x="29037" y="15528"/>
                  </a:cubicBezTo>
                  <a:cubicBezTo>
                    <a:pt x="24440" y="12946"/>
                    <a:pt x="27343" y="6978"/>
                    <a:pt x="27343" y="6978"/>
                  </a:cubicBezTo>
                  <a:cubicBezTo>
                    <a:pt x="21738" y="6897"/>
                    <a:pt x="21213" y="1735"/>
                    <a:pt x="21213" y="1735"/>
                  </a:cubicBezTo>
                  <a:cubicBezTo>
                    <a:pt x="20368" y="2048"/>
                    <a:pt x="19561" y="2174"/>
                    <a:pt x="18811" y="2174"/>
                  </a:cubicBezTo>
                  <a:cubicBezTo>
                    <a:pt x="15698" y="2174"/>
                    <a:pt x="13551" y="1"/>
                    <a:pt x="13551" y="1"/>
                  </a:cubicBezTo>
                  <a:close/>
                  <a:moveTo>
                    <a:pt x="14624" y="37890"/>
                  </a:moveTo>
                  <a:cubicBezTo>
                    <a:pt x="14587" y="37963"/>
                    <a:pt x="14552" y="38037"/>
                    <a:pt x="14519" y="38112"/>
                  </a:cubicBezTo>
                  <a:lnTo>
                    <a:pt x="14624" y="3789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9"/>
            <p:cNvSpPr/>
            <p:nvPr/>
          </p:nvSpPr>
          <p:spPr>
            <a:xfrm>
              <a:off x="1057525" y="2512325"/>
              <a:ext cx="961875" cy="1912925"/>
            </a:xfrm>
            <a:custGeom>
              <a:avLst/>
              <a:gdLst/>
              <a:ahLst/>
              <a:cxnLst/>
              <a:rect l="l" t="t" r="r" b="b"/>
              <a:pathLst>
                <a:path w="38475" h="76517" extrusionOk="0">
                  <a:moveTo>
                    <a:pt x="21721" y="1"/>
                  </a:moveTo>
                  <a:cubicBezTo>
                    <a:pt x="15955" y="1"/>
                    <a:pt x="10970" y="4037"/>
                    <a:pt x="9761" y="9734"/>
                  </a:cubicBezTo>
                  <a:cubicBezTo>
                    <a:pt x="9761" y="9734"/>
                    <a:pt x="8954" y="13323"/>
                    <a:pt x="10043" y="15864"/>
                  </a:cubicBezTo>
                  <a:cubicBezTo>
                    <a:pt x="10431" y="16749"/>
                    <a:pt x="10550" y="17036"/>
                    <a:pt x="10543" y="17036"/>
                  </a:cubicBezTo>
                  <a:cubicBezTo>
                    <a:pt x="10532" y="17036"/>
                    <a:pt x="10198" y="16304"/>
                    <a:pt x="10123" y="16106"/>
                  </a:cubicBezTo>
                  <a:lnTo>
                    <a:pt x="10123" y="16106"/>
                  </a:lnTo>
                  <a:cubicBezTo>
                    <a:pt x="11656" y="20784"/>
                    <a:pt x="15810" y="24051"/>
                    <a:pt x="20690" y="24494"/>
                  </a:cubicBezTo>
                  <a:cubicBezTo>
                    <a:pt x="18109" y="28648"/>
                    <a:pt x="11495" y="33004"/>
                    <a:pt x="6938" y="37480"/>
                  </a:cubicBezTo>
                  <a:cubicBezTo>
                    <a:pt x="1" y="44296"/>
                    <a:pt x="1977" y="54660"/>
                    <a:pt x="6938" y="58774"/>
                  </a:cubicBezTo>
                  <a:cubicBezTo>
                    <a:pt x="11938" y="62888"/>
                    <a:pt x="24158" y="61637"/>
                    <a:pt x="26416" y="66880"/>
                  </a:cubicBezTo>
                  <a:cubicBezTo>
                    <a:pt x="27062" y="68332"/>
                    <a:pt x="27021" y="70026"/>
                    <a:pt x="26336" y="71437"/>
                  </a:cubicBezTo>
                  <a:cubicBezTo>
                    <a:pt x="25690" y="72405"/>
                    <a:pt x="24723" y="73091"/>
                    <a:pt x="23593" y="73333"/>
                  </a:cubicBezTo>
                  <a:cubicBezTo>
                    <a:pt x="23389" y="73371"/>
                    <a:pt x="23183" y="73389"/>
                    <a:pt x="22978" y="73389"/>
                  </a:cubicBezTo>
                  <a:cubicBezTo>
                    <a:pt x="20360" y="73389"/>
                    <a:pt x="17995" y="70394"/>
                    <a:pt x="22222" y="67364"/>
                  </a:cubicBezTo>
                  <a:cubicBezTo>
                    <a:pt x="22222" y="67364"/>
                    <a:pt x="22187" y="67362"/>
                    <a:pt x="22123" y="67362"/>
                  </a:cubicBezTo>
                  <a:cubicBezTo>
                    <a:pt x="21492" y="67362"/>
                    <a:pt x="18031" y="67529"/>
                    <a:pt x="17665" y="71155"/>
                  </a:cubicBezTo>
                  <a:cubicBezTo>
                    <a:pt x="17342" y="73938"/>
                    <a:pt x="19238" y="75632"/>
                    <a:pt x="21819" y="76236"/>
                  </a:cubicBezTo>
                  <a:cubicBezTo>
                    <a:pt x="21819" y="76236"/>
                    <a:pt x="21980" y="76277"/>
                    <a:pt x="22101" y="76277"/>
                  </a:cubicBezTo>
                  <a:cubicBezTo>
                    <a:pt x="22889" y="76445"/>
                    <a:pt x="23676" y="76516"/>
                    <a:pt x="24463" y="76516"/>
                  </a:cubicBezTo>
                  <a:cubicBezTo>
                    <a:pt x="24805" y="76516"/>
                    <a:pt x="25147" y="76503"/>
                    <a:pt x="25489" y="76478"/>
                  </a:cubicBezTo>
                  <a:cubicBezTo>
                    <a:pt x="36418" y="76075"/>
                    <a:pt x="38475" y="68090"/>
                    <a:pt x="35208" y="61799"/>
                  </a:cubicBezTo>
                  <a:cubicBezTo>
                    <a:pt x="32788" y="57120"/>
                    <a:pt x="26537" y="54983"/>
                    <a:pt x="21779" y="49579"/>
                  </a:cubicBezTo>
                  <a:cubicBezTo>
                    <a:pt x="17020" y="44175"/>
                    <a:pt x="21698" y="36069"/>
                    <a:pt x="28070" y="28245"/>
                  </a:cubicBezTo>
                  <a:cubicBezTo>
                    <a:pt x="31780" y="23768"/>
                    <a:pt x="33192" y="18606"/>
                    <a:pt x="33716" y="15057"/>
                  </a:cubicBezTo>
                  <a:cubicBezTo>
                    <a:pt x="33918" y="14130"/>
                    <a:pt x="34039" y="13202"/>
                    <a:pt x="34039" y="12274"/>
                  </a:cubicBezTo>
                  <a:lnTo>
                    <a:pt x="34039" y="11952"/>
                  </a:lnTo>
                  <a:cubicBezTo>
                    <a:pt x="34079" y="11549"/>
                    <a:pt x="34039" y="11145"/>
                    <a:pt x="33958" y="10742"/>
                  </a:cubicBezTo>
                  <a:cubicBezTo>
                    <a:pt x="33192" y="4773"/>
                    <a:pt x="28272" y="256"/>
                    <a:pt x="22303" y="14"/>
                  </a:cubicBezTo>
                  <a:cubicBezTo>
                    <a:pt x="22108" y="5"/>
                    <a:pt x="21914" y="1"/>
                    <a:pt x="21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9"/>
            <p:cNvSpPr/>
            <p:nvPr/>
          </p:nvSpPr>
          <p:spPr>
            <a:xfrm>
              <a:off x="1405375" y="3454975"/>
              <a:ext cx="425500" cy="318525"/>
            </a:xfrm>
            <a:custGeom>
              <a:avLst/>
              <a:gdLst/>
              <a:ahLst/>
              <a:cxnLst/>
              <a:rect l="l" t="t" r="r" b="b"/>
              <a:pathLst>
                <a:path w="17020" h="12741" extrusionOk="0">
                  <a:moveTo>
                    <a:pt x="12539" y="1"/>
                  </a:moveTo>
                  <a:cubicBezTo>
                    <a:pt x="9438" y="1"/>
                    <a:pt x="1251" y="6267"/>
                    <a:pt x="1251" y="6267"/>
                  </a:cubicBezTo>
                  <a:cubicBezTo>
                    <a:pt x="0" y="8445"/>
                    <a:pt x="646" y="9776"/>
                    <a:pt x="1251" y="10986"/>
                  </a:cubicBezTo>
                  <a:cubicBezTo>
                    <a:pt x="1646" y="11803"/>
                    <a:pt x="7002" y="12740"/>
                    <a:pt x="10880" y="12740"/>
                  </a:cubicBezTo>
                  <a:cubicBezTo>
                    <a:pt x="12936" y="12740"/>
                    <a:pt x="14576" y="12477"/>
                    <a:pt x="14841" y="11792"/>
                  </a:cubicBezTo>
                  <a:cubicBezTo>
                    <a:pt x="15648" y="9816"/>
                    <a:pt x="10526" y="8324"/>
                    <a:pt x="10526" y="8324"/>
                  </a:cubicBezTo>
                  <a:cubicBezTo>
                    <a:pt x="10526" y="8324"/>
                    <a:pt x="17019" y="8042"/>
                    <a:pt x="16656" y="5541"/>
                  </a:cubicBezTo>
                  <a:cubicBezTo>
                    <a:pt x="16496" y="4535"/>
                    <a:pt x="15400" y="4231"/>
                    <a:pt x="14133" y="4231"/>
                  </a:cubicBezTo>
                  <a:cubicBezTo>
                    <a:pt x="12204" y="4231"/>
                    <a:pt x="9881" y="4936"/>
                    <a:pt x="9881" y="4936"/>
                  </a:cubicBezTo>
                  <a:cubicBezTo>
                    <a:pt x="9881" y="4936"/>
                    <a:pt x="15487" y="1549"/>
                    <a:pt x="13269" y="177"/>
                  </a:cubicBezTo>
                  <a:cubicBezTo>
                    <a:pt x="13078" y="56"/>
                    <a:pt x="12831" y="1"/>
                    <a:pt x="12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9"/>
            <p:cNvSpPr/>
            <p:nvPr/>
          </p:nvSpPr>
          <p:spPr>
            <a:xfrm>
              <a:off x="1056525" y="3222475"/>
              <a:ext cx="506150" cy="865075"/>
            </a:xfrm>
            <a:custGeom>
              <a:avLst/>
              <a:gdLst/>
              <a:ahLst/>
              <a:cxnLst/>
              <a:rect l="l" t="t" r="r" b="b"/>
              <a:pathLst>
                <a:path w="20246" h="34603" extrusionOk="0">
                  <a:moveTo>
                    <a:pt x="17342" y="0"/>
                  </a:moveTo>
                  <a:cubicBezTo>
                    <a:pt x="14237" y="2944"/>
                    <a:pt x="10123" y="6009"/>
                    <a:pt x="6978" y="9074"/>
                  </a:cubicBezTo>
                  <a:cubicBezTo>
                    <a:pt x="1" y="15890"/>
                    <a:pt x="1977" y="26254"/>
                    <a:pt x="6978" y="30368"/>
                  </a:cubicBezTo>
                  <a:cubicBezTo>
                    <a:pt x="10002" y="32909"/>
                    <a:pt x="15729" y="33393"/>
                    <a:pt x="20246" y="34603"/>
                  </a:cubicBezTo>
                  <a:cubicBezTo>
                    <a:pt x="1009" y="21697"/>
                    <a:pt x="17544" y="0"/>
                    <a:pt x="175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9"/>
            <p:cNvSpPr/>
            <p:nvPr/>
          </p:nvSpPr>
          <p:spPr>
            <a:xfrm>
              <a:off x="1526350" y="2804325"/>
              <a:ext cx="182525" cy="160800"/>
            </a:xfrm>
            <a:custGeom>
              <a:avLst/>
              <a:gdLst/>
              <a:ahLst/>
              <a:cxnLst/>
              <a:rect l="l" t="t" r="r" b="b"/>
              <a:pathLst>
                <a:path w="7301" h="6432" extrusionOk="0">
                  <a:moveTo>
                    <a:pt x="3667" y="0"/>
                  </a:moveTo>
                  <a:cubicBezTo>
                    <a:pt x="2604" y="0"/>
                    <a:pt x="1563" y="526"/>
                    <a:pt x="969" y="1482"/>
                  </a:cubicBezTo>
                  <a:cubicBezTo>
                    <a:pt x="1" y="2974"/>
                    <a:pt x="445" y="4950"/>
                    <a:pt x="1937" y="5918"/>
                  </a:cubicBezTo>
                  <a:cubicBezTo>
                    <a:pt x="2473" y="6266"/>
                    <a:pt x="3072" y="6431"/>
                    <a:pt x="3664" y="6431"/>
                  </a:cubicBezTo>
                  <a:cubicBezTo>
                    <a:pt x="4719" y="6431"/>
                    <a:pt x="5753" y="5906"/>
                    <a:pt x="6373" y="4950"/>
                  </a:cubicBezTo>
                  <a:cubicBezTo>
                    <a:pt x="7300" y="3458"/>
                    <a:pt x="6897" y="1482"/>
                    <a:pt x="5405" y="514"/>
                  </a:cubicBezTo>
                  <a:cubicBezTo>
                    <a:pt x="4869" y="166"/>
                    <a:pt x="4264" y="0"/>
                    <a:pt x="3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9"/>
            <p:cNvSpPr/>
            <p:nvPr/>
          </p:nvSpPr>
          <p:spPr>
            <a:xfrm>
              <a:off x="1417400" y="2749150"/>
              <a:ext cx="124100" cy="76825"/>
            </a:xfrm>
            <a:custGeom>
              <a:avLst/>
              <a:gdLst/>
              <a:ahLst/>
              <a:cxnLst/>
              <a:rect l="l" t="t" r="r" b="b"/>
              <a:pathLst>
                <a:path w="4964" h="3073" extrusionOk="0">
                  <a:moveTo>
                    <a:pt x="2486" y="1"/>
                  </a:moveTo>
                  <a:cubicBezTo>
                    <a:pt x="1277" y="1"/>
                    <a:pt x="230" y="886"/>
                    <a:pt x="44" y="2116"/>
                  </a:cubicBezTo>
                  <a:cubicBezTo>
                    <a:pt x="0" y="2398"/>
                    <a:pt x="214" y="2552"/>
                    <a:pt x="439" y="2552"/>
                  </a:cubicBezTo>
                  <a:cubicBezTo>
                    <a:pt x="633" y="2552"/>
                    <a:pt x="835" y="2439"/>
                    <a:pt x="891" y="2197"/>
                  </a:cubicBezTo>
                  <a:cubicBezTo>
                    <a:pt x="1019" y="1262"/>
                    <a:pt x="1730" y="827"/>
                    <a:pt x="2448" y="827"/>
                  </a:cubicBezTo>
                  <a:cubicBezTo>
                    <a:pt x="3312" y="827"/>
                    <a:pt x="4187" y="1455"/>
                    <a:pt x="4077" y="2600"/>
                  </a:cubicBezTo>
                  <a:cubicBezTo>
                    <a:pt x="4055" y="2908"/>
                    <a:pt x="4285" y="3072"/>
                    <a:pt x="4505" y="3072"/>
                  </a:cubicBezTo>
                  <a:cubicBezTo>
                    <a:pt x="4689" y="3072"/>
                    <a:pt x="4865" y="2959"/>
                    <a:pt x="4883" y="2721"/>
                  </a:cubicBezTo>
                  <a:cubicBezTo>
                    <a:pt x="4964" y="1471"/>
                    <a:pt x="4157" y="99"/>
                    <a:pt x="2786" y="19"/>
                  </a:cubicBezTo>
                  <a:cubicBezTo>
                    <a:pt x="2685" y="7"/>
                    <a:pt x="2585" y="1"/>
                    <a:pt x="2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9"/>
            <p:cNvSpPr/>
            <p:nvPr/>
          </p:nvSpPr>
          <p:spPr>
            <a:xfrm>
              <a:off x="1349055" y="3342308"/>
              <a:ext cx="51121" cy="51594"/>
            </a:xfrm>
            <a:custGeom>
              <a:avLst/>
              <a:gdLst/>
              <a:ahLst/>
              <a:cxnLst/>
              <a:rect l="l" t="t" r="r" b="b"/>
              <a:pathLst>
                <a:path w="31901" h="9922" extrusionOk="0">
                  <a:moveTo>
                    <a:pt x="1049" y="0"/>
                  </a:moveTo>
                  <a:lnTo>
                    <a:pt x="0" y="887"/>
                  </a:lnTo>
                  <a:cubicBezTo>
                    <a:pt x="363" y="1291"/>
                    <a:pt x="8187" y="9921"/>
                    <a:pt x="26295" y="9921"/>
                  </a:cubicBezTo>
                  <a:cubicBezTo>
                    <a:pt x="28069" y="9921"/>
                    <a:pt x="29924" y="9840"/>
                    <a:pt x="31901" y="9639"/>
                  </a:cubicBezTo>
                  <a:lnTo>
                    <a:pt x="31780" y="8268"/>
                  </a:lnTo>
                  <a:cubicBezTo>
                    <a:pt x="29886" y="8443"/>
                    <a:pt x="28088" y="8522"/>
                    <a:pt x="26383" y="8522"/>
                  </a:cubicBezTo>
                  <a:cubicBezTo>
                    <a:pt x="8841" y="8522"/>
                    <a:pt x="1159" y="74"/>
                    <a:pt x="1049" y="0"/>
                  </a:cubicBezTo>
                  <a:close/>
                </a:path>
              </a:pathLst>
            </a:custGeom>
            <a:solidFill>
              <a:srgbClr val="C8F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9"/>
            <p:cNvSpPr/>
            <p:nvPr/>
          </p:nvSpPr>
          <p:spPr>
            <a:xfrm>
              <a:off x="1202363" y="3476222"/>
              <a:ext cx="146669" cy="56790"/>
            </a:xfrm>
            <a:custGeom>
              <a:avLst/>
              <a:gdLst/>
              <a:ahLst/>
              <a:cxnLst/>
              <a:rect l="l" t="t" r="r" b="b"/>
              <a:pathLst>
                <a:path w="41257" h="8107" extrusionOk="0">
                  <a:moveTo>
                    <a:pt x="565" y="0"/>
                  </a:moveTo>
                  <a:lnTo>
                    <a:pt x="0" y="1291"/>
                  </a:lnTo>
                  <a:cubicBezTo>
                    <a:pt x="162" y="1372"/>
                    <a:pt x="15809" y="8107"/>
                    <a:pt x="34804" y="8107"/>
                  </a:cubicBezTo>
                  <a:cubicBezTo>
                    <a:pt x="36901" y="8107"/>
                    <a:pt x="39039" y="8026"/>
                    <a:pt x="41257" y="7865"/>
                  </a:cubicBezTo>
                  <a:lnTo>
                    <a:pt x="41136" y="6453"/>
                  </a:lnTo>
                  <a:cubicBezTo>
                    <a:pt x="38958" y="6642"/>
                    <a:pt x="36806" y="6726"/>
                    <a:pt x="34696" y="6726"/>
                  </a:cubicBezTo>
                  <a:cubicBezTo>
                    <a:pt x="16060" y="6726"/>
                    <a:pt x="746" y="109"/>
                    <a:pt x="565" y="0"/>
                  </a:cubicBezTo>
                  <a:close/>
                </a:path>
              </a:pathLst>
            </a:custGeom>
            <a:solidFill>
              <a:srgbClr val="C8F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9"/>
            <p:cNvSpPr/>
            <p:nvPr/>
          </p:nvSpPr>
          <p:spPr>
            <a:xfrm>
              <a:off x="1121266" y="3671345"/>
              <a:ext cx="208532" cy="36717"/>
            </a:xfrm>
            <a:custGeom>
              <a:avLst/>
              <a:gdLst/>
              <a:ahLst/>
              <a:cxnLst/>
              <a:rect l="l" t="t" r="r" b="b"/>
              <a:pathLst>
                <a:path w="40531" h="7140" extrusionOk="0">
                  <a:moveTo>
                    <a:pt x="565" y="1"/>
                  </a:moveTo>
                  <a:lnTo>
                    <a:pt x="0" y="1291"/>
                  </a:lnTo>
                  <a:cubicBezTo>
                    <a:pt x="161" y="1372"/>
                    <a:pt x="13067" y="7139"/>
                    <a:pt x="31618" y="7139"/>
                  </a:cubicBezTo>
                  <a:cubicBezTo>
                    <a:pt x="34602" y="7139"/>
                    <a:pt x="37587" y="6978"/>
                    <a:pt x="40531" y="6655"/>
                  </a:cubicBezTo>
                  <a:lnTo>
                    <a:pt x="40410" y="5284"/>
                  </a:lnTo>
                  <a:cubicBezTo>
                    <a:pt x="37353" y="5598"/>
                    <a:pt x="34402" y="5734"/>
                    <a:pt x="31585" y="5734"/>
                  </a:cubicBezTo>
                  <a:cubicBezTo>
                    <a:pt x="13400" y="5734"/>
                    <a:pt x="739" y="71"/>
                    <a:pt x="565" y="1"/>
                  </a:cubicBezTo>
                  <a:close/>
                </a:path>
              </a:pathLst>
            </a:custGeom>
            <a:solidFill>
              <a:srgbClr val="C8F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9"/>
            <p:cNvSpPr/>
            <p:nvPr/>
          </p:nvSpPr>
          <p:spPr>
            <a:xfrm>
              <a:off x="1161452" y="3867971"/>
              <a:ext cx="208520" cy="28003"/>
            </a:xfrm>
            <a:custGeom>
              <a:avLst/>
              <a:gdLst/>
              <a:ahLst/>
              <a:cxnLst/>
              <a:rect l="l" t="t" r="r" b="b"/>
              <a:pathLst>
                <a:path w="45653" h="6131" extrusionOk="0">
                  <a:moveTo>
                    <a:pt x="45330" y="1"/>
                  </a:moveTo>
                  <a:cubicBezTo>
                    <a:pt x="27228" y="4465"/>
                    <a:pt x="6742" y="4767"/>
                    <a:pt x="1354" y="4767"/>
                  </a:cubicBezTo>
                  <a:cubicBezTo>
                    <a:pt x="512" y="4767"/>
                    <a:pt x="38" y="4760"/>
                    <a:pt x="0" y="4760"/>
                  </a:cubicBezTo>
                  <a:lnTo>
                    <a:pt x="0" y="6131"/>
                  </a:lnTo>
                  <a:lnTo>
                    <a:pt x="1371" y="6131"/>
                  </a:lnTo>
                  <a:cubicBezTo>
                    <a:pt x="6816" y="6131"/>
                    <a:pt x="27464" y="5849"/>
                    <a:pt x="45653" y="1372"/>
                  </a:cubicBezTo>
                  <a:lnTo>
                    <a:pt x="45330" y="1"/>
                  </a:lnTo>
                  <a:close/>
                </a:path>
              </a:pathLst>
            </a:custGeom>
            <a:solidFill>
              <a:srgbClr val="C8F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9"/>
            <p:cNvSpPr/>
            <p:nvPr/>
          </p:nvSpPr>
          <p:spPr>
            <a:xfrm>
              <a:off x="1293105" y="3978010"/>
              <a:ext cx="146600" cy="42282"/>
            </a:xfrm>
            <a:custGeom>
              <a:avLst/>
              <a:gdLst/>
              <a:ahLst/>
              <a:cxnLst/>
              <a:rect l="l" t="t" r="r" b="b"/>
              <a:pathLst>
                <a:path w="47025" h="13552" extrusionOk="0">
                  <a:moveTo>
                    <a:pt x="46299" y="1"/>
                  </a:moveTo>
                  <a:cubicBezTo>
                    <a:pt x="29844" y="10083"/>
                    <a:pt x="324" y="12140"/>
                    <a:pt x="1" y="12140"/>
                  </a:cubicBezTo>
                  <a:lnTo>
                    <a:pt x="122" y="13551"/>
                  </a:lnTo>
                  <a:cubicBezTo>
                    <a:pt x="364" y="13511"/>
                    <a:pt x="30288" y="11454"/>
                    <a:pt x="47024" y="1211"/>
                  </a:cubicBezTo>
                  <a:lnTo>
                    <a:pt x="46299" y="1"/>
                  </a:lnTo>
                  <a:close/>
                </a:path>
              </a:pathLst>
            </a:custGeom>
            <a:solidFill>
              <a:srgbClr val="C8F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9" name="Google Shape;2549;p59"/>
          <p:cNvGrpSpPr/>
          <p:nvPr/>
        </p:nvGrpSpPr>
        <p:grpSpPr>
          <a:xfrm>
            <a:off x="6372517" y="930035"/>
            <a:ext cx="3154878" cy="2754475"/>
            <a:chOff x="6601117" y="625235"/>
            <a:chExt cx="3154878" cy="2754475"/>
          </a:xfrm>
        </p:grpSpPr>
        <p:sp>
          <p:nvSpPr>
            <p:cNvPr id="2550" name="Google Shape;2550;p59"/>
            <p:cNvSpPr/>
            <p:nvPr/>
          </p:nvSpPr>
          <p:spPr>
            <a:xfrm>
              <a:off x="7290219" y="2283395"/>
              <a:ext cx="1574715" cy="876235"/>
            </a:xfrm>
            <a:custGeom>
              <a:avLst/>
              <a:gdLst/>
              <a:ahLst/>
              <a:cxnLst/>
              <a:rect l="l" t="t" r="r" b="b"/>
              <a:pathLst>
                <a:path w="49707" h="27659" extrusionOk="0">
                  <a:moveTo>
                    <a:pt x="25184" y="1"/>
                  </a:moveTo>
                  <a:cubicBezTo>
                    <a:pt x="13826" y="1"/>
                    <a:pt x="3476" y="10209"/>
                    <a:pt x="259" y="20461"/>
                  </a:cubicBezTo>
                  <a:cubicBezTo>
                    <a:pt x="0" y="21322"/>
                    <a:pt x="388" y="22184"/>
                    <a:pt x="1120" y="22614"/>
                  </a:cubicBezTo>
                  <a:cubicBezTo>
                    <a:pt x="8578" y="26406"/>
                    <a:pt x="17003" y="27658"/>
                    <a:pt x="25303" y="27658"/>
                  </a:cubicBezTo>
                  <a:cubicBezTo>
                    <a:pt x="25584" y="27658"/>
                    <a:pt x="25865" y="27657"/>
                    <a:pt x="26146" y="27654"/>
                  </a:cubicBezTo>
                  <a:cubicBezTo>
                    <a:pt x="33683" y="27611"/>
                    <a:pt x="42212" y="27352"/>
                    <a:pt x="48759" y="23217"/>
                  </a:cubicBezTo>
                  <a:cubicBezTo>
                    <a:pt x="49362" y="22873"/>
                    <a:pt x="49706" y="22270"/>
                    <a:pt x="49663" y="21581"/>
                  </a:cubicBezTo>
                  <a:cubicBezTo>
                    <a:pt x="49706" y="21408"/>
                    <a:pt x="49706" y="21193"/>
                    <a:pt x="49663" y="21021"/>
                  </a:cubicBezTo>
                  <a:cubicBezTo>
                    <a:pt x="47897" y="10123"/>
                    <a:pt x="36354" y="87"/>
                    <a:pt x="25327" y="1"/>
                  </a:cubicBezTo>
                  <a:cubicBezTo>
                    <a:pt x="25279" y="1"/>
                    <a:pt x="25232" y="1"/>
                    <a:pt x="25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9"/>
            <p:cNvSpPr/>
            <p:nvPr/>
          </p:nvSpPr>
          <p:spPr>
            <a:xfrm>
              <a:off x="7641517" y="2627154"/>
              <a:ext cx="40360" cy="38618"/>
            </a:xfrm>
            <a:custGeom>
              <a:avLst/>
              <a:gdLst/>
              <a:ahLst/>
              <a:cxnLst/>
              <a:rect l="l" t="t" r="r" b="b"/>
              <a:pathLst>
                <a:path w="1274" h="1219" extrusionOk="0">
                  <a:moveTo>
                    <a:pt x="611" y="1"/>
                  </a:moveTo>
                  <a:cubicBezTo>
                    <a:pt x="10" y="1"/>
                    <a:pt x="1" y="1219"/>
                    <a:pt x="584" y="1219"/>
                  </a:cubicBezTo>
                  <a:cubicBezTo>
                    <a:pt x="611" y="1219"/>
                    <a:pt x="640" y="1216"/>
                    <a:pt x="670" y="1210"/>
                  </a:cubicBezTo>
                  <a:cubicBezTo>
                    <a:pt x="972" y="1210"/>
                    <a:pt x="1230" y="952"/>
                    <a:pt x="1273" y="607"/>
                  </a:cubicBezTo>
                  <a:cubicBezTo>
                    <a:pt x="1230" y="306"/>
                    <a:pt x="972" y="48"/>
                    <a:pt x="670" y="4"/>
                  </a:cubicBezTo>
                  <a:cubicBezTo>
                    <a:pt x="650" y="2"/>
                    <a:pt x="630" y="1"/>
                    <a:pt x="6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9"/>
            <p:cNvSpPr/>
            <p:nvPr/>
          </p:nvSpPr>
          <p:spPr>
            <a:xfrm>
              <a:off x="7759050" y="2646257"/>
              <a:ext cx="45619" cy="38491"/>
            </a:xfrm>
            <a:custGeom>
              <a:avLst/>
              <a:gdLst/>
              <a:ahLst/>
              <a:cxnLst/>
              <a:rect l="l" t="t" r="r" b="b"/>
              <a:pathLst>
                <a:path w="1440" h="1215" extrusionOk="0">
                  <a:moveTo>
                    <a:pt x="761" y="1"/>
                  </a:moveTo>
                  <a:cubicBezTo>
                    <a:pt x="1" y="1"/>
                    <a:pt x="1" y="1214"/>
                    <a:pt x="761" y="1214"/>
                  </a:cubicBezTo>
                  <a:cubicBezTo>
                    <a:pt x="785" y="1214"/>
                    <a:pt x="811" y="1213"/>
                    <a:pt x="837" y="1210"/>
                  </a:cubicBezTo>
                  <a:cubicBezTo>
                    <a:pt x="1181" y="1210"/>
                    <a:pt x="1440" y="952"/>
                    <a:pt x="1440" y="607"/>
                  </a:cubicBezTo>
                  <a:cubicBezTo>
                    <a:pt x="1440" y="306"/>
                    <a:pt x="1181" y="48"/>
                    <a:pt x="837" y="4"/>
                  </a:cubicBezTo>
                  <a:cubicBezTo>
                    <a:pt x="811" y="2"/>
                    <a:pt x="785" y="1"/>
                    <a:pt x="7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9"/>
            <p:cNvSpPr/>
            <p:nvPr/>
          </p:nvSpPr>
          <p:spPr>
            <a:xfrm>
              <a:off x="8659489" y="2895958"/>
              <a:ext cx="40329" cy="38491"/>
            </a:xfrm>
            <a:custGeom>
              <a:avLst/>
              <a:gdLst/>
              <a:ahLst/>
              <a:cxnLst/>
              <a:rect l="l" t="t" r="r" b="b"/>
              <a:pathLst>
                <a:path w="1273" h="1215" extrusionOk="0">
                  <a:moveTo>
                    <a:pt x="609" y="1"/>
                  </a:moveTo>
                  <a:cubicBezTo>
                    <a:pt x="1" y="1"/>
                    <a:pt x="1" y="1215"/>
                    <a:pt x="609" y="1215"/>
                  </a:cubicBezTo>
                  <a:cubicBezTo>
                    <a:pt x="628" y="1215"/>
                    <a:pt x="649" y="1213"/>
                    <a:pt x="670" y="1211"/>
                  </a:cubicBezTo>
                  <a:cubicBezTo>
                    <a:pt x="1014" y="1168"/>
                    <a:pt x="1273" y="909"/>
                    <a:pt x="1273" y="608"/>
                  </a:cubicBezTo>
                  <a:cubicBezTo>
                    <a:pt x="1273" y="306"/>
                    <a:pt x="1014" y="48"/>
                    <a:pt x="670" y="5"/>
                  </a:cubicBezTo>
                  <a:cubicBezTo>
                    <a:pt x="649" y="2"/>
                    <a:pt x="628" y="1"/>
                    <a:pt x="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9"/>
            <p:cNvSpPr/>
            <p:nvPr/>
          </p:nvSpPr>
          <p:spPr>
            <a:xfrm>
              <a:off x="8613299" y="2583499"/>
              <a:ext cx="46950" cy="38491"/>
            </a:xfrm>
            <a:custGeom>
              <a:avLst/>
              <a:gdLst/>
              <a:ahLst/>
              <a:cxnLst/>
              <a:rect l="l" t="t" r="r" b="b"/>
              <a:pathLst>
                <a:path w="1482" h="1215" extrusionOk="0">
                  <a:moveTo>
                    <a:pt x="799" y="0"/>
                  </a:moveTo>
                  <a:cubicBezTo>
                    <a:pt x="1" y="0"/>
                    <a:pt x="1" y="1214"/>
                    <a:pt x="799" y="1214"/>
                  </a:cubicBezTo>
                  <a:cubicBezTo>
                    <a:pt x="824" y="1214"/>
                    <a:pt x="851" y="1213"/>
                    <a:pt x="878" y="1210"/>
                  </a:cubicBezTo>
                  <a:cubicBezTo>
                    <a:pt x="1180" y="1167"/>
                    <a:pt x="1438" y="909"/>
                    <a:pt x="1482" y="607"/>
                  </a:cubicBezTo>
                  <a:cubicBezTo>
                    <a:pt x="1438" y="263"/>
                    <a:pt x="1180" y="4"/>
                    <a:pt x="878" y="4"/>
                  </a:cubicBezTo>
                  <a:cubicBezTo>
                    <a:pt x="851" y="1"/>
                    <a:pt x="824" y="0"/>
                    <a:pt x="7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9"/>
            <p:cNvSpPr/>
            <p:nvPr/>
          </p:nvSpPr>
          <p:spPr>
            <a:xfrm>
              <a:off x="7371573" y="2909612"/>
              <a:ext cx="46950" cy="38491"/>
            </a:xfrm>
            <a:custGeom>
              <a:avLst/>
              <a:gdLst/>
              <a:ahLst/>
              <a:cxnLst/>
              <a:rect l="l" t="t" r="r" b="b"/>
              <a:pathLst>
                <a:path w="1482" h="1215" extrusionOk="0">
                  <a:moveTo>
                    <a:pt x="798" y="1"/>
                  </a:moveTo>
                  <a:cubicBezTo>
                    <a:pt x="0" y="1"/>
                    <a:pt x="0" y="1214"/>
                    <a:pt x="798" y="1214"/>
                  </a:cubicBezTo>
                  <a:cubicBezTo>
                    <a:pt x="824" y="1214"/>
                    <a:pt x="851" y="1213"/>
                    <a:pt x="878" y="1211"/>
                  </a:cubicBezTo>
                  <a:cubicBezTo>
                    <a:pt x="1180" y="1211"/>
                    <a:pt x="1438" y="952"/>
                    <a:pt x="1481" y="608"/>
                  </a:cubicBezTo>
                  <a:cubicBezTo>
                    <a:pt x="1438" y="306"/>
                    <a:pt x="1180" y="48"/>
                    <a:pt x="878" y="5"/>
                  </a:cubicBezTo>
                  <a:cubicBezTo>
                    <a:pt x="851" y="2"/>
                    <a:pt x="824" y="1"/>
                    <a:pt x="7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9"/>
            <p:cNvSpPr/>
            <p:nvPr/>
          </p:nvSpPr>
          <p:spPr>
            <a:xfrm>
              <a:off x="8449356" y="3021379"/>
              <a:ext cx="40329" cy="38618"/>
            </a:xfrm>
            <a:custGeom>
              <a:avLst/>
              <a:gdLst/>
              <a:ahLst/>
              <a:cxnLst/>
              <a:rect l="l" t="t" r="r" b="b"/>
              <a:pathLst>
                <a:path w="1273" h="1219" extrusionOk="0">
                  <a:moveTo>
                    <a:pt x="583" y="0"/>
                  </a:moveTo>
                  <a:cubicBezTo>
                    <a:pt x="0" y="0"/>
                    <a:pt x="9" y="1218"/>
                    <a:pt x="610" y="1218"/>
                  </a:cubicBezTo>
                  <a:cubicBezTo>
                    <a:pt x="629" y="1218"/>
                    <a:pt x="649" y="1217"/>
                    <a:pt x="669" y="1215"/>
                  </a:cubicBezTo>
                  <a:cubicBezTo>
                    <a:pt x="1014" y="1171"/>
                    <a:pt x="1272" y="913"/>
                    <a:pt x="1272" y="612"/>
                  </a:cubicBezTo>
                  <a:cubicBezTo>
                    <a:pt x="1272" y="267"/>
                    <a:pt x="1014" y="9"/>
                    <a:pt x="669" y="9"/>
                  </a:cubicBezTo>
                  <a:cubicBezTo>
                    <a:pt x="639" y="3"/>
                    <a:pt x="611" y="0"/>
                    <a:pt x="5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9"/>
            <p:cNvSpPr/>
            <p:nvPr/>
          </p:nvSpPr>
          <p:spPr>
            <a:xfrm>
              <a:off x="7769980" y="2934164"/>
              <a:ext cx="45619" cy="38491"/>
            </a:xfrm>
            <a:custGeom>
              <a:avLst/>
              <a:gdLst/>
              <a:ahLst/>
              <a:cxnLst/>
              <a:rect l="l" t="t" r="r" b="b"/>
              <a:pathLst>
                <a:path w="1440" h="1215" extrusionOk="0">
                  <a:moveTo>
                    <a:pt x="760" y="1"/>
                  </a:moveTo>
                  <a:cubicBezTo>
                    <a:pt x="0" y="1"/>
                    <a:pt x="0" y="1215"/>
                    <a:pt x="760" y="1215"/>
                  </a:cubicBezTo>
                  <a:cubicBezTo>
                    <a:pt x="785" y="1215"/>
                    <a:pt x="810" y="1214"/>
                    <a:pt x="836" y="1211"/>
                  </a:cubicBezTo>
                  <a:cubicBezTo>
                    <a:pt x="1181" y="1211"/>
                    <a:pt x="1439" y="952"/>
                    <a:pt x="1439" y="608"/>
                  </a:cubicBezTo>
                  <a:cubicBezTo>
                    <a:pt x="1439" y="306"/>
                    <a:pt x="1181" y="48"/>
                    <a:pt x="836" y="5"/>
                  </a:cubicBezTo>
                  <a:cubicBezTo>
                    <a:pt x="810" y="2"/>
                    <a:pt x="785" y="1"/>
                    <a:pt x="7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9"/>
            <p:cNvSpPr/>
            <p:nvPr/>
          </p:nvSpPr>
          <p:spPr>
            <a:xfrm>
              <a:off x="7833625" y="2537151"/>
              <a:ext cx="20180" cy="19420"/>
            </a:xfrm>
            <a:custGeom>
              <a:avLst/>
              <a:gdLst/>
              <a:ahLst/>
              <a:cxnLst/>
              <a:rect l="l" t="t" r="r" b="b"/>
              <a:pathLst>
                <a:path w="637" h="613" extrusionOk="0">
                  <a:moveTo>
                    <a:pt x="306" y="1"/>
                  </a:moveTo>
                  <a:cubicBezTo>
                    <a:pt x="9" y="1"/>
                    <a:pt x="0" y="613"/>
                    <a:pt x="281" y="613"/>
                  </a:cubicBezTo>
                  <a:cubicBezTo>
                    <a:pt x="298" y="613"/>
                    <a:pt x="316" y="610"/>
                    <a:pt x="335" y="606"/>
                  </a:cubicBezTo>
                  <a:cubicBezTo>
                    <a:pt x="507" y="606"/>
                    <a:pt x="636" y="476"/>
                    <a:pt x="636" y="304"/>
                  </a:cubicBezTo>
                  <a:cubicBezTo>
                    <a:pt x="636" y="175"/>
                    <a:pt x="507" y="46"/>
                    <a:pt x="335" y="3"/>
                  </a:cubicBezTo>
                  <a:cubicBezTo>
                    <a:pt x="325" y="1"/>
                    <a:pt x="315"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9"/>
            <p:cNvSpPr/>
            <p:nvPr/>
          </p:nvSpPr>
          <p:spPr>
            <a:xfrm>
              <a:off x="7714571" y="2583626"/>
              <a:ext cx="21891" cy="19135"/>
            </a:xfrm>
            <a:custGeom>
              <a:avLst/>
              <a:gdLst/>
              <a:ahLst/>
              <a:cxnLst/>
              <a:rect l="l" t="t" r="r" b="b"/>
              <a:pathLst>
                <a:path w="691" h="604" extrusionOk="0">
                  <a:moveTo>
                    <a:pt x="389" y="0"/>
                  </a:moveTo>
                  <a:cubicBezTo>
                    <a:pt x="1" y="0"/>
                    <a:pt x="1" y="603"/>
                    <a:pt x="389" y="603"/>
                  </a:cubicBezTo>
                  <a:cubicBezTo>
                    <a:pt x="561" y="603"/>
                    <a:pt x="690" y="474"/>
                    <a:pt x="690" y="302"/>
                  </a:cubicBezTo>
                  <a:cubicBezTo>
                    <a:pt x="690" y="129"/>
                    <a:pt x="561" y="0"/>
                    <a:pt x="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9"/>
            <p:cNvSpPr/>
            <p:nvPr/>
          </p:nvSpPr>
          <p:spPr>
            <a:xfrm>
              <a:off x="8458258" y="2574058"/>
              <a:ext cx="21859" cy="19135"/>
            </a:xfrm>
            <a:custGeom>
              <a:avLst/>
              <a:gdLst/>
              <a:ahLst/>
              <a:cxnLst/>
              <a:rect l="l" t="t" r="r" b="b"/>
              <a:pathLst>
                <a:path w="690" h="604" extrusionOk="0">
                  <a:moveTo>
                    <a:pt x="388" y="1"/>
                  </a:moveTo>
                  <a:cubicBezTo>
                    <a:pt x="1" y="1"/>
                    <a:pt x="1" y="604"/>
                    <a:pt x="388" y="604"/>
                  </a:cubicBezTo>
                  <a:cubicBezTo>
                    <a:pt x="561" y="604"/>
                    <a:pt x="690" y="474"/>
                    <a:pt x="690" y="302"/>
                  </a:cubicBezTo>
                  <a:cubicBezTo>
                    <a:pt x="690" y="130"/>
                    <a:pt x="561" y="1"/>
                    <a:pt x="3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9"/>
            <p:cNvSpPr/>
            <p:nvPr/>
          </p:nvSpPr>
          <p:spPr>
            <a:xfrm>
              <a:off x="8060358" y="2934101"/>
              <a:ext cx="19958" cy="19547"/>
            </a:xfrm>
            <a:custGeom>
              <a:avLst/>
              <a:gdLst/>
              <a:ahLst/>
              <a:cxnLst/>
              <a:rect l="l" t="t" r="r" b="b"/>
              <a:pathLst>
                <a:path w="630" h="617" extrusionOk="0">
                  <a:moveTo>
                    <a:pt x="276" y="0"/>
                  </a:moveTo>
                  <a:cubicBezTo>
                    <a:pt x="1" y="0"/>
                    <a:pt x="1" y="617"/>
                    <a:pt x="276" y="617"/>
                  </a:cubicBezTo>
                  <a:cubicBezTo>
                    <a:pt x="293" y="617"/>
                    <a:pt x="310" y="614"/>
                    <a:pt x="328" y="610"/>
                  </a:cubicBezTo>
                  <a:cubicBezTo>
                    <a:pt x="500" y="610"/>
                    <a:pt x="630" y="481"/>
                    <a:pt x="630" y="308"/>
                  </a:cubicBezTo>
                  <a:cubicBezTo>
                    <a:pt x="630" y="136"/>
                    <a:pt x="500" y="7"/>
                    <a:pt x="328" y="7"/>
                  </a:cubicBezTo>
                  <a:cubicBezTo>
                    <a:pt x="310" y="2"/>
                    <a:pt x="293" y="0"/>
                    <a:pt x="2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9"/>
            <p:cNvSpPr/>
            <p:nvPr/>
          </p:nvSpPr>
          <p:spPr>
            <a:xfrm>
              <a:off x="7560385" y="2886549"/>
              <a:ext cx="21859" cy="19135"/>
            </a:xfrm>
            <a:custGeom>
              <a:avLst/>
              <a:gdLst/>
              <a:ahLst/>
              <a:cxnLst/>
              <a:rect l="l" t="t" r="r" b="b"/>
              <a:pathLst>
                <a:path w="690" h="604" extrusionOk="0">
                  <a:moveTo>
                    <a:pt x="388" y="0"/>
                  </a:moveTo>
                  <a:cubicBezTo>
                    <a:pt x="1" y="0"/>
                    <a:pt x="1" y="603"/>
                    <a:pt x="388" y="603"/>
                  </a:cubicBezTo>
                  <a:cubicBezTo>
                    <a:pt x="561" y="603"/>
                    <a:pt x="690" y="474"/>
                    <a:pt x="690" y="302"/>
                  </a:cubicBezTo>
                  <a:cubicBezTo>
                    <a:pt x="690" y="130"/>
                    <a:pt x="561" y="0"/>
                    <a:pt x="388" y="0"/>
                  </a:cubicBezTo>
                  <a:close/>
                </a:path>
              </a:pathLst>
            </a:custGeom>
            <a:solidFill>
              <a:srgbClr val="B77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9"/>
            <p:cNvSpPr/>
            <p:nvPr/>
          </p:nvSpPr>
          <p:spPr>
            <a:xfrm>
              <a:off x="8403673" y="2436251"/>
              <a:ext cx="21859" cy="19135"/>
            </a:xfrm>
            <a:custGeom>
              <a:avLst/>
              <a:gdLst/>
              <a:ahLst/>
              <a:cxnLst/>
              <a:rect l="l" t="t" r="r" b="b"/>
              <a:pathLst>
                <a:path w="690" h="604" extrusionOk="0">
                  <a:moveTo>
                    <a:pt x="388" y="0"/>
                  </a:moveTo>
                  <a:cubicBezTo>
                    <a:pt x="1" y="0"/>
                    <a:pt x="1" y="603"/>
                    <a:pt x="388" y="603"/>
                  </a:cubicBezTo>
                  <a:cubicBezTo>
                    <a:pt x="561" y="603"/>
                    <a:pt x="690" y="474"/>
                    <a:pt x="690" y="302"/>
                  </a:cubicBezTo>
                  <a:cubicBezTo>
                    <a:pt x="690" y="129"/>
                    <a:pt x="561" y="0"/>
                    <a:pt x="3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9"/>
            <p:cNvSpPr/>
            <p:nvPr/>
          </p:nvSpPr>
          <p:spPr>
            <a:xfrm>
              <a:off x="7935634" y="3104856"/>
              <a:ext cx="21859" cy="19135"/>
            </a:xfrm>
            <a:custGeom>
              <a:avLst/>
              <a:gdLst/>
              <a:ahLst/>
              <a:cxnLst/>
              <a:rect l="l" t="t" r="r" b="b"/>
              <a:pathLst>
                <a:path w="690" h="604" extrusionOk="0">
                  <a:moveTo>
                    <a:pt x="388" y="1"/>
                  </a:moveTo>
                  <a:cubicBezTo>
                    <a:pt x="1" y="1"/>
                    <a:pt x="1" y="604"/>
                    <a:pt x="388" y="604"/>
                  </a:cubicBezTo>
                  <a:cubicBezTo>
                    <a:pt x="561" y="604"/>
                    <a:pt x="690" y="475"/>
                    <a:pt x="690" y="302"/>
                  </a:cubicBezTo>
                  <a:cubicBezTo>
                    <a:pt x="690" y="130"/>
                    <a:pt x="561" y="1"/>
                    <a:pt x="3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9"/>
            <p:cNvSpPr/>
            <p:nvPr/>
          </p:nvSpPr>
          <p:spPr>
            <a:xfrm>
              <a:off x="7511281" y="2896085"/>
              <a:ext cx="21859" cy="19135"/>
            </a:xfrm>
            <a:custGeom>
              <a:avLst/>
              <a:gdLst/>
              <a:ahLst/>
              <a:cxnLst/>
              <a:rect l="l" t="t" r="r" b="b"/>
              <a:pathLst>
                <a:path w="690" h="604" extrusionOk="0">
                  <a:moveTo>
                    <a:pt x="388" y="1"/>
                  </a:moveTo>
                  <a:cubicBezTo>
                    <a:pt x="0" y="1"/>
                    <a:pt x="0" y="604"/>
                    <a:pt x="388" y="604"/>
                  </a:cubicBezTo>
                  <a:cubicBezTo>
                    <a:pt x="560" y="604"/>
                    <a:pt x="689" y="475"/>
                    <a:pt x="689" y="302"/>
                  </a:cubicBezTo>
                  <a:cubicBezTo>
                    <a:pt x="689" y="130"/>
                    <a:pt x="560" y="1"/>
                    <a:pt x="388" y="1"/>
                  </a:cubicBezTo>
                  <a:close/>
                </a:path>
              </a:pathLst>
            </a:custGeom>
            <a:solidFill>
              <a:srgbClr val="B77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9"/>
            <p:cNvSpPr/>
            <p:nvPr/>
          </p:nvSpPr>
          <p:spPr>
            <a:xfrm>
              <a:off x="8531122" y="2752606"/>
              <a:ext cx="19958" cy="19547"/>
            </a:xfrm>
            <a:custGeom>
              <a:avLst/>
              <a:gdLst/>
              <a:ahLst/>
              <a:cxnLst/>
              <a:rect l="l" t="t" r="r" b="b"/>
              <a:pathLst>
                <a:path w="630" h="617" extrusionOk="0">
                  <a:moveTo>
                    <a:pt x="276" y="0"/>
                  </a:moveTo>
                  <a:cubicBezTo>
                    <a:pt x="1" y="0"/>
                    <a:pt x="1" y="617"/>
                    <a:pt x="276" y="617"/>
                  </a:cubicBezTo>
                  <a:cubicBezTo>
                    <a:pt x="293" y="617"/>
                    <a:pt x="310" y="615"/>
                    <a:pt x="328" y="610"/>
                  </a:cubicBezTo>
                  <a:cubicBezTo>
                    <a:pt x="457" y="610"/>
                    <a:pt x="587" y="481"/>
                    <a:pt x="630" y="309"/>
                  </a:cubicBezTo>
                  <a:cubicBezTo>
                    <a:pt x="587" y="136"/>
                    <a:pt x="457" y="7"/>
                    <a:pt x="328" y="7"/>
                  </a:cubicBezTo>
                  <a:cubicBezTo>
                    <a:pt x="310" y="3"/>
                    <a:pt x="293" y="0"/>
                    <a:pt x="2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9"/>
            <p:cNvSpPr/>
            <p:nvPr/>
          </p:nvSpPr>
          <p:spPr>
            <a:xfrm>
              <a:off x="8198989" y="2761002"/>
              <a:ext cx="21859" cy="19135"/>
            </a:xfrm>
            <a:custGeom>
              <a:avLst/>
              <a:gdLst/>
              <a:ahLst/>
              <a:cxnLst/>
              <a:rect l="l" t="t" r="r" b="b"/>
              <a:pathLst>
                <a:path w="690" h="604" extrusionOk="0">
                  <a:moveTo>
                    <a:pt x="389" y="1"/>
                  </a:moveTo>
                  <a:cubicBezTo>
                    <a:pt x="1" y="1"/>
                    <a:pt x="1" y="604"/>
                    <a:pt x="389" y="604"/>
                  </a:cubicBezTo>
                  <a:cubicBezTo>
                    <a:pt x="561" y="604"/>
                    <a:pt x="690" y="474"/>
                    <a:pt x="690" y="302"/>
                  </a:cubicBezTo>
                  <a:cubicBezTo>
                    <a:pt x="690" y="173"/>
                    <a:pt x="561" y="44"/>
                    <a:pt x="3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9"/>
            <p:cNvSpPr/>
            <p:nvPr/>
          </p:nvSpPr>
          <p:spPr>
            <a:xfrm>
              <a:off x="7994305" y="2711866"/>
              <a:ext cx="23253" cy="19135"/>
            </a:xfrm>
            <a:custGeom>
              <a:avLst/>
              <a:gdLst/>
              <a:ahLst/>
              <a:cxnLst/>
              <a:rect l="l" t="t" r="r" b="b"/>
              <a:pathLst>
                <a:path w="734" h="604" extrusionOk="0">
                  <a:moveTo>
                    <a:pt x="432" y="1"/>
                  </a:moveTo>
                  <a:cubicBezTo>
                    <a:pt x="1" y="1"/>
                    <a:pt x="1" y="604"/>
                    <a:pt x="432" y="604"/>
                  </a:cubicBezTo>
                  <a:cubicBezTo>
                    <a:pt x="561" y="604"/>
                    <a:pt x="690" y="475"/>
                    <a:pt x="733" y="302"/>
                  </a:cubicBezTo>
                  <a:cubicBezTo>
                    <a:pt x="690" y="130"/>
                    <a:pt x="561" y="1"/>
                    <a:pt x="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9"/>
            <p:cNvSpPr/>
            <p:nvPr/>
          </p:nvSpPr>
          <p:spPr>
            <a:xfrm>
              <a:off x="8137594" y="2924755"/>
              <a:ext cx="23221" cy="19135"/>
            </a:xfrm>
            <a:custGeom>
              <a:avLst/>
              <a:gdLst/>
              <a:ahLst/>
              <a:cxnLst/>
              <a:rect l="l" t="t" r="r" b="b"/>
              <a:pathLst>
                <a:path w="733" h="604" extrusionOk="0">
                  <a:moveTo>
                    <a:pt x="431" y="0"/>
                  </a:moveTo>
                  <a:cubicBezTo>
                    <a:pt x="1" y="0"/>
                    <a:pt x="1" y="603"/>
                    <a:pt x="431" y="603"/>
                  </a:cubicBezTo>
                  <a:cubicBezTo>
                    <a:pt x="561" y="603"/>
                    <a:pt x="690" y="474"/>
                    <a:pt x="733" y="302"/>
                  </a:cubicBezTo>
                  <a:cubicBezTo>
                    <a:pt x="690" y="130"/>
                    <a:pt x="561" y="0"/>
                    <a:pt x="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9"/>
            <p:cNvSpPr/>
            <p:nvPr/>
          </p:nvSpPr>
          <p:spPr>
            <a:xfrm>
              <a:off x="8067993" y="2372099"/>
              <a:ext cx="21859" cy="19135"/>
            </a:xfrm>
            <a:custGeom>
              <a:avLst/>
              <a:gdLst/>
              <a:ahLst/>
              <a:cxnLst/>
              <a:rect l="l" t="t" r="r" b="b"/>
              <a:pathLst>
                <a:path w="690" h="604" extrusionOk="0">
                  <a:moveTo>
                    <a:pt x="389" y="1"/>
                  </a:moveTo>
                  <a:cubicBezTo>
                    <a:pt x="1" y="1"/>
                    <a:pt x="1" y="604"/>
                    <a:pt x="389" y="604"/>
                  </a:cubicBezTo>
                  <a:cubicBezTo>
                    <a:pt x="561" y="561"/>
                    <a:pt x="690" y="432"/>
                    <a:pt x="690" y="302"/>
                  </a:cubicBezTo>
                  <a:cubicBezTo>
                    <a:pt x="690" y="130"/>
                    <a:pt x="561" y="1"/>
                    <a:pt x="389" y="1"/>
                  </a:cubicBezTo>
                  <a:close/>
                </a:path>
              </a:pathLst>
            </a:custGeom>
            <a:solidFill>
              <a:srgbClr val="B77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9"/>
            <p:cNvSpPr/>
            <p:nvPr/>
          </p:nvSpPr>
          <p:spPr>
            <a:xfrm>
              <a:off x="7804954" y="2390980"/>
              <a:ext cx="20180" cy="19420"/>
            </a:xfrm>
            <a:custGeom>
              <a:avLst/>
              <a:gdLst/>
              <a:ahLst/>
              <a:cxnLst/>
              <a:rect l="l" t="t" r="r" b="b"/>
              <a:pathLst>
                <a:path w="637" h="613" extrusionOk="0">
                  <a:moveTo>
                    <a:pt x="281" y="1"/>
                  </a:moveTo>
                  <a:cubicBezTo>
                    <a:pt x="1" y="1"/>
                    <a:pt x="9" y="613"/>
                    <a:pt x="307" y="613"/>
                  </a:cubicBezTo>
                  <a:cubicBezTo>
                    <a:pt x="316" y="613"/>
                    <a:pt x="325" y="612"/>
                    <a:pt x="335" y="611"/>
                  </a:cubicBezTo>
                  <a:cubicBezTo>
                    <a:pt x="508" y="611"/>
                    <a:pt x="637" y="482"/>
                    <a:pt x="637" y="309"/>
                  </a:cubicBezTo>
                  <a:cubicBezTo>
                    <a:pt x="637" y="137"/>
                    <a:pt x="508" y="8"/>
                    <a:pt x="335" y="8"/>
                  </a:cubicBezTo>
                  <a:cubicBezTo>
                    <a:pt x="316" y="3"/>
                    <a:pt x="298" y="1"/>
                    <a:pt x="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9"/>
            <p:cNvSpPr/>
            <p:nvPr/>
          </p:nvSpPr>
          <p:spPr>
            <a:xfrm>
              <a:off x="8058457" y="1630978"/>
              <a:ext cx="674117" cy="1009228"/>
            </a:xfrm>
            <a:custGeom>
              <a:avLst/>
              <a:gdLst/>
              <a:ahLst/>
              <a:cxnLst/>
              <a:rect l="l" t="t" r="r" b="b"/>
              <a:pathLst>
                <a:path w="21279" h="31857" extrusionOk="0">
                  <a:moveTo>
                    <a:pt x="19614" y="0"/>
                  </a:moveTo>
                  <a:cubicBezTo>
                    <a:pt x="19519" y="0"/>
                    <a:pt x="19420" y="32"/>
                    <a:pt x="19340" y="92"/>
                  </a:cubicBezTo>
                  <a:cubicBezTo>
                    <a:pt x="9778" y="7501"/>
                    <a:pt x="3877" y="19174"/>
                    <a:pt x="43" y="30416"/>
                  </a:cubicBezTo>
                  <a:cubicBezTo>
                    <a:pt x="0" y="30588"/>
                    <a:pt x="43" y="30760"/>
                    <a:pt x="173" y="30889"/>
                  </a:cubicBezTo>
                  <a:cubicBezTo>
                    <a:pt x="1137" y="31485"/>
                    <a:pt x="2138" y="31856"/>
                    <a:pt x="3152" y="31856"/>
                  </a:cubicBezTo>
                  <a:cubicBezTo>
                    <a:pt x="3679" y="31856"/>
                    <a:pt x="4209" y="31756"/>
                    <a:pt x="4738" y="31536"/>
                  </a:cubicBezTo>
                  <a:cubicBezTo>
                    <a:pt x="4868" y="31493"/>
                    <a:pt x="4997" y="31406"/>
                    <a:pt x="4997" y="31320"/>
                  </a:cubicBezTo>
                  <a:cubicBezTo>
                    <a:pt x="6289" y="27444"/>
                    <a:pt x="7797" y="23610"/>
                    <a:pt x="9433" y="19906"/>
                  </a:cubicBezTo>
                  <a:cubicBezTo>
                    <a:pt x="12276" y="13531"/>
                    <a:pt x="15636" y="6467"/>
                    <a:pt x="21106" y="1988"/>
                  </a:cubicBezTo>
                  <a:cubicBezTo>
                    <a:pt x="21278" y="1858"/>
                    <a:pt x="21278" y="1600"/>
                    <a:pt x="21149" y="1428"/>
                  </a:cubicBezTo>
                  <a:lnTo>
                    <a:pt x="19900" y="135"/>
                  </a:lnTo>
                  <a:cubicBezTo>
                    <a:pt x="19831" y="43"/>
                    <a:pt x="19724" y="0"/>
                    <a:pt x="196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9"/>
            <p:cNvSpPr/>
            <p:nvPr/>
          </p:nvSpPr>
          <p:spPr>
            <a:xfrm>
              <a:off x="8610733" y="1621443"/>
              <a:ext cx="62695" cy="166510"/>
            </a:xfrm>
            <a:custGeom>
              <a:avLst/>
              <a:gdLst/>
              <a:ahLst/>
              <a:cxnLst/>
              <a:rect l="l" t="t" r="r" b="b"/>
              <a:pathLst>
                <a:path w="1979" h="5256" extrusionOk="0">
                  <a:moveTo>
                    <a:pt x="193" y="0"/>
                  </a:moveTo>
                  <a:cubicBezTo>
                    <a:pt x="101" y="0"/>
                    <a:pt x="0" y="85"/>
                    <a:pt x="55" y="221"/>
                  </a:cubicBezTo>
                  <a:cubicBezTo>
                    <a:pt x="615" y="1858"/>
                    <a:pt x="1175" y="3495"/>
                    <a:pt x="1692" y="5174"/>
                  </a:cubicBezTo>
                  <a:cubicBezTo>
                    <a:pt x="1706" y="5232"/>
                    <a:pt x="1744" y="5256"/>
                    <a:pt x="1787" y="5256"/>
                  </a:cubicBezTo>
                  <a:cubicBezTo>
                    <a:pt x="1874" y="5256"/>
                    <a:pt x="1979" y="5160"/>
                    <a:pt x="1950" y="5045"/>
                  </a:cubicBezTo>
                  <a:cubicBezTo>
                    <a:pt x="1390" y="3365"/>
                    <a:pt x="873" y="1729"/>
                    <a:pt x="313" y="92"/>
                  </a:cubicBezTo>
                  <a:cubicBezTo>
                    <a:pt x="298" y="29"/>
                    <a:pt x="247" y="0"/>
                    <a:pt x="193" y="0"/>
                  </a:cubicBezTo>
                  <a:close/>
                </a:path>
              </a:pathLst>
            </a:custGeom>
            <a:solidFill>
              <a:srgbClr val="946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9"/>
            <p:cNvSpPr/>
            <p:nvPr/>
          </p:nvSpPr>
          <p:spPr>
            <a:xfrm>
              <a:off x="8684769" y="1640546"/>
              <a:ext cx="152856" cy="140786"/>
            </a:xfrm>
            <a:custGeom>
              <a:avLst/>
              <a:gdLst/>
              <a:ahLst/>
              <a:cxnLst/>
              <a:rect l="l" t="t" r="r" b="b"/>
              <a:pathLst>
                <a:path w="4825" h="4444" extrusionOk="0">
                  <a:moveTo>
                    <a:pt x="2704" y="0"/>
                  </a:moveTo>
                  <a:cubicBezTo>
                    <a:pt x="1641" y="0"/>
                    <a:pt x="254" y="913"/>
                    <a:pt x="130" y="1944"/>
                  </a:cubicBezTo>
                  <a:cubicBezTo>
                    <a:pt x="1" y="3064"/>
                    <a:pt x="1250" y="4313"/>
                    <a:pt x="2327" y="4442"/>
                  </a:cubicBezTo>
                  <a:cubicBezTo>
                    <a:pt x="2357" y="4443"/>
                    <a:pt x="2387" y="4444"/>
                    <a:pt x="2418" y="4444"/>
                  </a:cubicBezTo>
                  <a:cubicBezTo>
                    <a:pt x="3584" y="4444"/>
                    <a:pt x="4572" y="3637"/>
                    <a:pt x="4782" y="2461"/>
                  </a:cubicBezTo>
                  <a:cubicBezTo>
                    <a:pt x="4825" y="1298"/>
                    <a:pt x="4007" y="264"/>
                    <a:pt x="2844" y="6"/>
                  </a:cubicBezTo>
                  <a:cubicBezTo>
                    <a:pt x="2798" y="2"/>
                    <a:pt x="2751" y="0"/>
                    <a:pt x="27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9"/>
            <p:cNvSpPr/>
            <p:nvPr/>
          </p:nvSpPr>
          <p:spPr>
            <a:xfrm>
              <a:off x="8478723" y="1630788"/>
              <a:ext cx="152856" cy="139645"/>
            </a:xfrm>
            <a:custGeom>
              <a:avLst/>
              <a:gdLst/>
              <a:ahLst/>
              <a:cxnLst/>
              <a:rect l="l" t="t" r="r" b="b"/>
              <a:pathLst>
                <a:path w="4825" h="4408" extrusionOk="0">
                  <a:moveTo>
                    <a:pt x="2597" y="0"/>
                  </a:moveTo>
                  <a:cubicBezTo>
                    <a:pt x="1548" y="0"/>
                    <a:pt x="251" y="897"/>
                    <a:pt x="130" y="1907"/>
                  </a:cubicBezTo>
                  <a:cubicBezTo>
                    <a:pt x="1" y="3027"/>
                    <a:pt x="1250" y="4276"/>
                    <a:pt x="2327" y="4406"/>
                  </a:cubicBezTo>
                  <a:cubicBezTo>
                    <a:pt x="2356" y="4407"/>
                    <a:pt x="2385" y="4407"/>
                    <a:pt x="2414" y="4407"/>
                  </a:cubicBezTo>
                  <a:cubicBezTo>
                    <a:pt x="3543" y="4407"/>
                    <a:pt x="4572" y="3601"/>
                    <a:pt x="4782" y="2467"/>
                  </a:cubicBezTo>
                  <a:cubicBezTo>
                    <a:pt x="4825" y="1261"/>
                    <a:pt x="3964" y="228"/>
                    <a:pt x="2801" y="12"/>
                  </a:cubicBezTo>
                  <a:cubicBezTo>
                    <a:pt x="2734" y="4"/>
                    <a:pt x="2666" y="0"/>
                    <a:pt x="25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9"/>
            <p:cNvSpPr/>
            <p:nvPr/>
          </p:nvSpPr>
          <p:spPr>
            <a:xfrm>
              <a:off x="8649288" y="1427846"/>
              <a:ext cx="914283" cy="500828"/>
            </a:xfrm>
            <a:custGeom>
              <a:avLst/>
              <a:gdLst/>
              <a:ahLst/>
              <a:cxnLst/>
              <a:rect l="l" t="t" r="r" b="b"/>
              <a:pathLst>
                <a:path w="28860" h="15809" extrusionOk="0">
                  <a:moveTo>
                    <a:pt x="16067" y="0"/>
                  </a:moveTo>
                  <a:cubicBezTo>
                    <a:pt x="15292" y="776"/>
                    <a:pt x="14646" y="1637"/>
                    <a:pt x="14129" y="2542"/>
                  </a:cubicBezTo>
                  <a:cubicBezTo>
                    <a:pt x="14086" y="1680"/>
                    <a:pt x="14129" y="862"/>
                    <a:pt x="14258" y="0"/>
                  </a:cubicBezTo>
                  <a:lnTo>
                    <a:pt x="14258" y="0"/>
                  </a:lnTo>
                  <a:cubicBezTo>
                    <a:pt x="8486" y="431"/>
                    <a:pt x="1767" y="4911"/>
                    <a:pt x="1" y="9390"/>
                  </a:cubicBezTo>
                  <a:cubicBezTo>
                    <a:pt x="1675" y="7692"/>
                    <a:pt x="4319" y="6978"/>
                    <a:pt x="7348" y="6978"/>
                  </a:cubicBezTo>
                  <a:cubicBezTo>
                    <a:pt x="9697" y="6978"/>
                    <a:pt x="12278" y="7407"/>
                    <a:pt x="14818" y="8141"/>
                  </a:cubicBezTo>
                  <a:cubicBezTo>
                    <a:pt x="15292" y="7409"/>
                    <a:pt x="15593" y="6547"/>
                    <a:pt x="15679" y="5643"/>
                  </a:cubicBezTo>
                  <a:cubicBezTo>
                    <a:pt x="16110" y="6547"/>
                    <a:pt x="16239" y="7538"/>
                    <a:pt x="16153" y="8529"/>
                  </a:cubicBezTo>
                  <a:cubicBezTo>
                    <a:pt x="18178" y="9218"/>
                    <a:pt x="20116" y="10079"/>
                    <a:pt x="22011" y="11113"/>
                  </a:cubicBezTo>
                  <a:cubicBezTo>
                    <a:pt x="22313" y="10467"/>
                    <a:pt x="22485" y="9778"/>
                    <a:pt x="22528" y="9046"/>
                  </a:cubicBezTo>
                  <a:cubicBezTo>
                    <a:pt x="22959" y="9950"/>
                    <a:pt x="23217" y="10898"/>
                    <a:pt x="23303" y="11888"/>
                  </a:cubicBezTo>
                  <a:cubicBezTo>
                    <a:pt x="25069" y="12922"/>
                    <a:pt x="26620" y="14257"/>
                    <a:pt x="27912" y="15808"/>
                  </a:cubicBezTo>
                  <a:cubicBezTo>
                    <a:pt x="28860" y="11070"/>
                    <a:pt x="28171" y="6461"/>
                    <a:pt x="25156" y="3446"/>
                  </a:cubicBezTo>
                  <a:cubicBezTo>
                    <a:pt x="24466" y="3791"/>
                    <a:pt x="23777" y="4178"/>
                    <a:pt x="23217" y="4695"/>
                  </a:cubicBezTo>
                  <a:cubicBezTo>
                    <a:pt x="23433" y="3963"/>
                    <a:pt x="23777" y="3317"/>
                    <a:pt x="24294" y="2757"/>
                  </a:cubicBezTo>
                  <a:cubicBezTo>
                    <a:pt x="22356" y="1206"/>
                    <a:pt x="19685" y="216"/>
                    <a:pt x="160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9"/>
            <p:cNvSpPr/>
            <p:nvPr/>
          </p:nvSpPr>
          <p:spPr>
            <a:xfrm>
              <a:off x="8649288" y="1525579"/>
              <a:ext cx="814681" cy="237980"/>
            </a:xfrm>
            <a:custGeom>
              <a:avLst/>
              <a:gdLst/>
              <a:ahLst/>
              <a:cxnLst/>
              <a:rect l="l" t="t" r="r" b="b"/>
              <a:pathLst>
                <a:path w="25716" h="7512" extrusionOk="0">
                  <a:moveTo>
                    <a:pt x="12554" y="0"/>
                  </a:moveTo>
                  <a:cubicBezTo>
                    <a:pt x="11137" y="0"/>
                    <a:pt x="9752" y="250"/>
                    <a:pt x="8400" y="663"/>
                  </a:cubicBezTo>
                  <a:cubicBezTo>
                    <a:pt x="7022" y="1093"/>
                    <a:pt x="5730" y="1696"/>
                    <a:pt x="4524" y="2472"/>
                  </a:cubicBezTo>
                  <a:cubicBezTo>
                    <a:pt x="2801" y="3505"/>
                    <a:pt x="1293" y="4798"/>
                    <a:pt x="1" y="6305"/>
                  </a:cubicBezTo>
                  <a:cubicBezTo>
                    <a:pt x="1465" y="4970"/>
                    <a:pt x="3059" y="3807"/>
                    <a:pt x="4739" y="2859"/>
                  </a:cubicBezTo>
                  <a:cubicBezTo>
                    <a:pt x="7213" y="1392"/>
                    <a:pt x="10055" y="618"/>
                    <a:pt x="12907" y="618"/>
                  </a:cubicBezTo>
                  <a:cubicBezTo>
                    <a:pt x="12984" y="618"/>
                    <a:pt x="13061" y="618"/>
                    <a:pt x="13138" y="620"/>
                  </a:cubicBezTo>
                  <a:cubicBezTo>
                    <a:pt x="16110" y="792"/>
                    <a:pt x="18910" y="1826"/>
                    <a:pt x="21279" y="3592"/>
                  </a:cubicBezTo>
                  <a:cubicBezTo>
                    <a:pt x="22873" y="4755"/>
                    <a:pt x="24337" y="6090"/>
                    <a:pt x="25715" y="7511"/>
                  </a:cubicBezTo>
                  <a:cubicBezTo>
                    <a:pt x="24509" y="5918"/>
                    <a:pt x="23131" y="4453"/>
                    <a:pt x="21580" y="3247"/>
                  </a:cubicBezTo>
                  <a:cubicBezTo>
                    <a:pt x="19168" y="1309"/>
                    <a:pt x="16239" y="189"/>
                    <a:pt x="13181" y="17"/>
                  </a:cubicBezTo>
                  <a:cubicBezTo>
                    <a:pt x="12972" y="6"/>
                    <a:pt x="12763" y="0"/>
                    <a:pt x="125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9"/>
            <p:cNvSpPr/>
            <p:nvPr/>
          </p:nvSpPr>
          <p:spPr>
            <a:xfrm>
              <a:off x="8676596" y="1200290"/>
              <a:ext cx="1079399" cy="470479"/>
            </a:xfrm>
            <a:custGeom>
              <a:avLst/>
              <a:gdLst/>
              <a:ahLst/>
              <a:cxnLst/>
              <a:rect l="l" t="t" r="r" b="b"/>
              <a:pathLst>
                <a:path w="34072" h="14851" extrusionOk="0">
                  <a:moveTo>
                    <a:pt x="20196" y="1"/>
                  </a:moveTo>
                  <a:cubicBezTo>
                    <a:pt x="18468" y="1"/>
                    <a:pt x="16562" y="227"/>
                    <a:pt x="14473" y="722"/>
                  </a:cubicBezTo>
                  <a:cubicBezTo>
                    <a:pt x="13956" y="1670"/>
                    <a:pt x="13525" y="2704"/>
                    <a:pt x="13267" y="3781"/>
                  </a:cubicBezTo>
                  <a:cubicBezTo>
                    <a:pt x="12879" y="3005"/>
                    <a:pt x="12621" y="2187"/>
                    <a:pt x="12448" y="1325"/>
                  </a:cubicBezTo>
                  <a:cubicBezTo>
                    <a:pt x="6117" y="3608"/>
                    <a:pt x="216" y="10026"/>
                    <a:pt x="0" y="14850"/>
                  </a:cubicBezTo>
                  <a:cubicBezTo>
                    <a:pt x="2240" y="11017"/>
                    <a:pt x="9046" y="9122"/>
                    <a:pt x="16282" y="8820"/>
                  </a:cubicBezTo>
                  <a:cubicBezTo>
                    <a:pt x="16497" y="7959"/>
                    <a:pt x="16497" y="7054"/>
                    <a:pt x="16282" y="6193"/>
                  </a:cubicBezTo>
                  <a:lnTo>
                    <a:pt x="16282" y="6193"/>
                  </a:lnTo>
                  <a:cubicBezTo>
                    <a:pt x="17057" y="6882"/>
                    <a:pt x="17617" y="7786"/>
                    <a:pt x="17876" y="8777"/>
                  </a:cubicBezTo>
                  <a:cubicBezTo>
                    <a:pt x="20417" y="8777"/>
                    <a:pt x="23001" y="8949"/>
                    <a:pt x="25500" y="9294"/>
                  </a:cubicBezTo>
                  <a:cubicBezTo>
                    <a:pt x="25586" y="8605"/>
                    <a:pt x="25543" y="7872"/>
                    <a:pt x="25327" y="7226"/>
                  </a:cubicBezTo>
                  <a:lnTo>
                    <a:pt x="25327" y="7226"/>
                  </a:lnTo>
                  <a:cubicBezTo>
                    <a:pt x="26146" y="7916"/>
                    <a:pt x="26792" y="8734"/>
                    <a:pt x="27309" y="9638"/>
                  </a:cubicBezTo>
                  <a:cubicBezTo>
                    <a:pt x="29678" y="10026"/>
                    <a:pt x="31917" y="10758"/>
                    <a:pt x="34071" y="11835"/>
                  </a:cubicBezTo>
                  <a:cubicBezTo>
                    <a:pt x="33253" y="7054"/>
                    <a:pt x="30668" y="2919"/>
                    <a:pt x="26060" y="1067"/>
                  </a:cubicBezTo>
                  <a:cubicBezTo>
                    <a:pt x="25413" y="1541"/>
                    <a:pt x="24853" y="2144"/>
                    <a:pt x="24423" y="2833"/>
                  </a:cubicBezTo>
                  <a:cubicBezTo>
                    <a:pt x="24337" y="2101"/>
                    <a:pt x="24509" y="1325"/>
                    <a:pt x="24853" y="636"/>
                  </a:cubicBezTo>
                  <a:cubicBezTo>
                    <a:pt x="23475" y="227"/>
                    <a:pt x="21925" y="1"/>
                    <a:pt x="20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9"/>
            <p:cNvSpPr/>
            <p:nvPr/>
          </p:nvSpPr>
          <p:spPr>
            <a:xfrm>
              <a:off x="8677958" y="1327928"/>
              <a:ext cx="934748" cy="342840"/>
            </a:xfrm>
            <a:custGeom>
              <a:avLst/>
              <a:gdLst/>
              <a:ahLst/>
              <a:cxnLst/>
              <a:rect l="l" t="t" r="r" b="b"/>
              <a:pathLst>
                <a:path w="29506" h="10822" extrusionOk="0">
                  <a:moveTo>
                    <a:pt x="17171" y="1"/>
                  </a:moveTo>
                  <a:cubicBezTo>
                    <a:pt x="15571" y="1"/>
                    <a:pt x="13971" y="188"/>
                    <a:pt x="12405" y="570"/>
                  </a:cubicBezTo>
                  <a:cubicBezTo>
                    <a:pt x="10553" y="1001"/>
                    <a:pt x="8830" y="1776"/>
                    <a:pt x="7237" y="2767"/>
                  </a:cubicBezTo>
                  <a:cubicBezTo>
                    <a:pt x="5901" y="3585"/>
                    <a:pt x="4695" y="4576"/>
                    <a:pt x="3576" y="5696"/>
                  </a:cubicBezTo>
                  <a:cubicBezTo>
                    <a:pt x="2111" y="7203"/>
                    <a:pt x="862" y="8926"/>
                    <a:pt x="0" y="10821"/>
                  </a:cubicBezTo>
                  <a:cubicBezTo>
                    <a:pt x="1120" y="9055"/>
                    <a:pt x="2456" y="7419"/>
                    <a:pt x="4006" y="5997"/>
                  </a:cubicBezTo>
                  <a:cubicBezTo>
                    <a:pt x="6418" y="3671"/>
                    <a:pt x="9347" y="1991"/>
                    <a:pt x="12621" y="1130"/>
                  </a:cubicBezTo>
                  <a:cubicBezTo>
                    <a:pt x="14213" y="747"/>
                    <a:pt x="15844" y="562"/>
                    <a:pt x="17472" y="562"/>
                  </a:cubicBezTo>
                  <a:cubicBezTo>
                    <a:pt x="19323" y="562"/>
                    <a:pt x="21171" y="801"/>
                    <a:pt x="22958" y="1259"/>
                  </a:cubicBezTo>
                  <a:cubicBezTo>
                    <a:pt x="25198" y="1862"/>
                    <a:pt x="27395" y="2594"/>
                    <a:pt x="29505" y="3499"/>
                  </a:cubicBezTo>
                  <a:cubicBezTo>
                    <a:pt x="27481" y="2379"/>
                    <a:pt x="25370" y="1474"/>
                    <a:pt x="23131" y="871"/>
                  </a:cubicBezTo>
                  <a:cubicBezTo>
                    <a:pt x="21188" y="296"/>
                    <a:pt x="19180" y="1"/>
                    <a:pt x="17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9"/>
            <p:cNvSpPr/>
            <p:nvPr/>
          </p:nvSpPr>
          <p:spPr>
            <a:xfrm>
              <a:off x="8649288" y="1684866"/>
              <a:ext cx="697339" cy="745936"/>
            </a:xfrm>
            <a:custGeom>
              <a:avLst/>
              <a:gdLst/>
              <a:ahLst/>
              <a:cxnLst/>
              <a:rect l="l" t="t" r="r" b="b"/>
              <a:pathLst>
                <a:path w="22012" h="23546" extrusionOk="0">
                  <a:moveTo>
                    <a:pt x="4196" y="1"/>
                  </a:moveTo>
                  <a:cubicBezTo>
                    <a:pt x="2567" y="1"/>
                    <a:pt x="1102" y="300"/>
                    <a:pt x="1" y="933"/>
                  </a:cubicBezTo>
                  <a:cubicBezTo>
                    <a:pt x="77" y="929"/>
                    <a:pt x="153" y="927"/>
                    <a:pt x="230" y="927"/>
                  </a:cubicBezTo>
                  <a:cubicBezTo>
                    <a:pt x="3843" y="927"/>
                    <a:pt x="8084" y="4869"/>
                    <a:pt x="11458" y="9719"/>
                  </a:cubicBezTo>
                  <a:cubicBezTo>
                    <a:pt x="12147" y="9504"/>
                    <a:pt x="12751" y="9073"/>
                    <a:pt x="13267" y="8557"/>
                  </a:cubicBezTo>
                  <a:lnTo>
                    <a:pt x="13267" y="8557"/>
                  </a:lnTo>
                  <a:cubicBezTo>
                    <a:pt x="13138" y="9418"/>
                    <a:pt x="12794" y="10193"/>
                    <a:pt x="12234" y="10839"/>
                  </a:cubicBezTo>
                  <a:cubicBezTo>
                    <a:pt x="13397" y="12648"/>
                    <a:pt x="14430" y="14501"/>
                    <a:pt x="15292" y="16439"/>
                  </a:cubicBezTo>
                  <a:cubicBezTo>
                    <a:pt x="15852" y="16180"/>
                    <a:pt x="16282" y="15836"/>
                    <a:pt x="16670" y="15362"/>
                  </a:cubicBezTo>
                  <a:lnTo>
                    <a:pt x="16670" y="15362"/>
                  </a:lnTo>
                  <a:cubicBezTo>
                    <a:pt x="16541" y="16224"/>
                    <a:pt x="16282" y="17042"/>
                    <a:pt x="15895" y="17817"/>
                  </a:cubicBezTo>
                  <a:cubicBezTo>
                    <a:pt x="16670" y="19669"/>
                    <a:pt x="17187" y="21565"/>
                    <a:pt x="17445" y="23546"/>
                  </a:cubicBezTo>
                  <a:cubicBezTo>
                    <a:pt x="20331" y="20875"/>
                    <a:pt x="22011" y="17257"/>
                    <a:pt x="21236" y="13208"/>
                  </a:cubicBezTo>
                  <a:cubicBezTo>
                    <a:pt x="20590" y="12950"/>
                    <a:pt x="19944" y="12821"/>
                    <a:pt x="19255" y="12821"/>
                  </a:cubicBezTo>
                  <a:cubicBezTo>
                    <a:pt x="19728" y="12433"/>
                    <a:pt x="20331" y="12175"/>
                    <a:pt x="20977" y="12175"/>
                  </a:cubicBezTo>
                  <a:cubicBezTo>
                    <a:pt x="20288" y="9849"/>
                    <a:pt x="18781" y="7394"/>
                    <a:pt x="16239" y="4895"/>
                  </a:cubicBezTo>
                  <a:cubicBezTo>
                    <a:pt x="15335" y="4938"/>
                    <a:pt x="14430" y="5068"/>
                    <a:pt x="13612" y="5369"/>
                  </a:cubicBezTo>
                  <a:cubicBezTo>
                    <a:pt x="13957" y="4766"/>
                    <a:pt x="14387" y="4206"/>
                    <a:pt x="14904" y="3732"/>
                  </a:cubicBezTo>
                  <a:cubicBezTo>
                    <a:pt x="11885" y="1358"/>
                    <a:pt x="7668" y="1"/>
                    <a:pt x="4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9"/>
            <p:cNvSpPr/>
            <p:nvPr/>
          </p:nvSpPr>
          <p:spPr>
            <a:xfrm>
              <a:off x="8649288" y="1710748"/>
              <a:ext cx="579965" cy="560418"/>
            </a:xfrm>
            <a:custGeom>
              <a:avLst/>
              <a:gdLst/>
              <a:ahLst/>
              <a:cxnLst/>
              <a:rect l="l" t="t" r="r" b="b"/>
              <a:pathLst>
                <a:path w="18307" h="17690" extrusionOk="0">
                  <a:moveTo>
                    <a:pt x="1845" y="0"/>
                  </a:moveTo>
                  <a:cubicBezTo>
                    <a:pt x="1232" y="0"/>
                    <a:pt x="616" y="39"/>
                    <a:pt x="1" y="116"/>
                  </a:cubicBezTo>
                  <a:cubicBezTo>
                    <a:pt x="1724" y="116"/>
                    <a:pt x="3447" y="374"/>
                    <a:pt x="5127" y="805"/>
                  </a:cubicBezTo>
                  <a:cubicBezTo>
                    <a:pt x="7797" y="1494"/>
                    <a:pt x="10295" y="2829"/>
                    <a:pt x="12320" y="4724"/>
                  </a:cubicBezTo>
                  <a:cubicBezTo>
                    <a:pt x="14430" y="6792"/>
                    <a:pt x="15981" y="9333"/>
                    <a:pt x="16886" y="12133"/>
                  </a:cubicBezTo>
                  <a:cubicBezTo>
                    <a:pt x="17489" y="13942"/>
                    <a:pt x="17962" y="15794"/>
                    <a:pt x="18307" y="17689"/>
                  </a:cubicBezTo>
                  <a:cubicBezTo>
                    <a:pt x="18178" y="15751"/>
                    <a:pt x="17833" y="13856"/>
                    <a:pt x="17273" y="12047"/>
                  </a:cubicBezTo>
                  <a:cubicBezTo>
                    <a:pt x="16412" y="9118"/>
                    <a:pt x="14818" y="6447"/>
                    <a:pt x="12621" y="4337"/>
                  </a:cubicBezTo>
                  <a:cubicBezTo>
                    <a:pt x="11501" y="3260"/>
                    <a:pt x="10209" y="2355"/>
                    <a:pt x="8788" y="1666"/>
                  </a:cubicBezTo>
                  <a:cubicBezTo>
                    <a:pt x="7625" y="1106"/>
                    <a:pt x="6419" y="676"/>
                    <a:pt x="5127" y="374"/>
                  </a:cubicBezTo>
                  <a:cubicBezTo>
                    <a:pt x="4047" y="125"/>
                    <a:pt x="2949" y="0"/>
                    <a:pt x="1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9"/>
            <p:cNvSpPr/>
            <p:nvPr/>
          </p:nvSpPr>
          <p:spPr>
            <a:xfrm>
              <a:off x="7765069" y="1457784"/>
              <a:ext cx="903353" cy="390360"/>
            </a:xfrm>
            <a:custGeom>
              <a:avLst/>
              <a:gdLst/>
              <a:ahLst/>
              <a:cxnLst/>
              <a:rect l="l" t="t" r="r" b="b"/>
              <a:pathLst>
                <a:path w="28515" h="12322" extrusionOk="0">
                  <a:moveTo>
                    <a:pt x="13924" y="1"/>
                  </a:moveTo>
                  <a:cubicBezTo>
                    <a:pt x="10508" y="1"/>
                    <a:pt x="7815" y="642"/>
                    <a:pt x="5729" y="1769"/>
                  </a:cubicBezTo>
                  <a:cubicBezTo>
                    <a:pt x="6160" y="2243"/>
                    <a:pt x="6419" y="2846"/>
                    <a:pt x="6505" y="3449"/>
                  </a:cubicBezTo>
                  <a:cubicBezTo>
                    <a:pt x="6031" y="2975"/>
                    <a:pt x="5471" y="2587"/>
                    <a:pt x="4825" y="2329"/>
                  </a:cubicBezTo>
                  <a:cubicBezTo>
                    <a:pt x="1379" y="4612"/>
                    <a:pt x="1" y="8359"/>
                    <a:pt x="173" y="12322"/>
                  </a:cubicBezTo>
                  <a:cubicBezTo>
                    <a:pt x="1724" y="11116"/>
                    <a:pt x="3446" y="10082"/>
                    <a:pt x="5299" y="9393"/>
                  </a:cubicBezTo>
                  <a:cubicBezTo>
                    <a:pt x="5557" y="8531"/>
                    <a:pt x="5988" y="7756"/>
                    <a:pt x="6505" y="7110"/>
                  </a:cubicBezTo>
                  <a:lnTo>
                    <a:pt x="6505" y="7110"/>
                  </a:lnTo>
                  <a:cubicBezTo>
                    <a:pt x="6462" y="7670"/>
                    <a:pt x="6548" y="8273"/>
                    <a:pt x="6720" y="8790"/>
                  </a:cubicBezTo>
                  <a:cubicBezTo>
                    <a:pt x="8701" y="8058"/>
                    <a:pt x="10769" y="7498"/>
                    <a:pt x="12879" y="7067"/>
                  </a:cubicBezTo>
                  <a:cubicBezTo>
                    <a:pt x="12923" y="6205"/>
                    <a:pt x="13224" y="5387"/>
                    <a:pt x="13741" y="4698"/>
                  </a:cubicBezTo>
                  <a:cubicBezTo>
                    <a:pt x="13741" y="5430"/>
                    <a:pt x="13870" y="6162"/>
                    <a:pt x="14215" y="6808"/>
                  </a:cubicBezTo>
                  <a:cubicBezTo>
                    <a:pt x="16272" y="6451"/>
                    <a:pt x="18324" y="6248"/>
                    <a:pt x="20230" y="6248"/>
                  </a:cubicBezTo>
                  <a:cubicBezTo>
                    <a:pt x="23831" y="6248"/>
                    <a:pt x="26910" y="6972"/>
                    <a:pt x="28515" y="8747"/>
                  </a:cubicBezTo>
                  <a:cubicBezTo>
                    <a:pt x="27481" y="4913"/>
                    <a:pt x="21580" y="821"/>
                    <a:pt x="16024" y="132"/>
                  </a:cubicBezTo>
                  <a:cubicBezTo>
                    <a:pt x="16024" y="821"/>
                    <a:pt x="15938" y="1554"/>
                    <a:pt x="15765" y="2243"/>
                  </a:cubicBezTo>
                  <a:cubicBezTo>
                    <a:pt x="15378" y="1424"/>
                    <a:pt x="14861" y="692"/>
                    <a:pt x="14258" y="3"/>
                  </a:cubicBezTo>
                  <a:cubicBezTo>
                    <a:pt x="14146" y="2"/>
                    <a:pt x="14034" y="1"/>
                    <a:pt x="139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9"/>
            <p:cNvSpPr/>
            <p:nvPr/>
          </p:nvSpPr>
          <p:spPr>
            <a:xfrm>
              <a:off x="7863309" y="1543763"/>
              <a:ext cx="805114" cy="191125"/>
            </a:xfrm>
            <a:custGeom>
              <a:avLst/>
              <a:gdLst/>
              <a:ahLst/>
              <a:cxnLst/>
              <a:rect l="l" t="t" r="r" b="b"/>
              <a:pathLst>
                <a:path w="25414" h="6033" extrusionOk="0">
                  <a:moveTo>
                    <a:pt x="13284" y="1"/>
                  </a:moveTo>
                  <a:cubicBezTo>
                    <a:pt x="10309" y="1"/>
                    <a:pt x="7382" y="773"/>
                    <a:pt x="4782" y="2199"/>
                  </a:cubicBezTo>
                  <a:cubicBezTo>
                    <a:pt x="3059" y="3061"/>
                    <a:pt x="1465" y="4137"/>
                    <a:pt x="1" y="5430"/>
                  </a:cubicBezTo>
                  <a:cubicBezTo>
                    <a:pt x="1595" y="4310"/>
                    <a:pt x="3231" y="3319"/>
                    <a:pt x="4954" y="2458"/>
                  </a:cubicBezTo>
                  <a:cubicBezTo>
                    <a:pt x="7504" y="1204"/>
                    <a:pt x="10338" y="517"/>
                    <a:pt x="13181" y="517"/>
                  </a:cubicBezTo>
                  <a:cubicBezTo>
                    <a:pt x="13267" y="517"/>
                    <a:pt x="13353" y="518"/>
                    <a:pt x="13440" y="519"/>
                  </a:cubicBezTo>
                  <a:cubicBezTo>
                    <a:pt x="16196" y="606"/>
                    <a:pt x="18910" y="1424"/>
                    <a:pt x="21322" y="2845"/>
                  </a:cubicBezTo>
                  <a:cubicBezTo>
                    <a:pt x="22786" y="3750"/>
                    <a:pt x="24165" y="4784"/>
                    <a:pt x="25414" y="6033"/>
                  </a:cubicBezTo>
                  <a:cubicBezTo>
                    <a:pt x="24337" y="4654"/>
                    <a:pt x="23045" y="3491"/>
                    <a:pt x="21580" y="2544"/>
                  </a:cubicBezTo>
                  <a:cubicBezTo>
                    <a:pt x="20504" y="1855"/>
                    <a:pt x="19298" y="1295"/>
                    <a:pt x="18092" y="864"/>
                  </a:cubicBezTo>
                  <a:cubicBezTo>
                    <a:pt x="16627" y="347"/>
                    <a:pt x="15076" y="46"/>
                    <a:pt x="13526" y="2"/>
                  </a:cubicBezTo>
                  <a:cubicBezTo>
                    <a:pt x="13445" y="1"/>
                    <a:pt x="13365" y="1"/>
                    <a:pt x="13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9"/>
            <p:cNvSpPr/>
            <p:nvPr/>
          </p:nvSpPr>
          <p:spPr>
            <a:xfrm>
              <a:off x="7801913" y="1169972"/>
              <a:ext cx="891093" cy="564917"/>
            </a:xfrm>
            <a:custGeom>
              <a:avLst/>
              <a:gdLst/>
              <a:ahLst/>
              <a:cxnLst/>
              <a:rect l="l" t="t" r="r" b="b"/>
              <a:pathLst>
                <a:path w="28128" h="17832" extrusionOk="0">
                  <a:moveTo>
                    <a:pt x="11189" y="0"/>
                  </a:moveTo>
                  <a:cubicBezTo>
                    <a:pt x="10614" y="0"/>
                    <a:pt x="10057" y="44"/>
                    <a:pt x="9520" y="129"/>
                  </a:cubicBezTo>
                  <a:cubicBezTo>
                    <a:pt x="9692" y="861"/>
                    <a:pt x="9692" y="1636"/>
                    <a:pt x="9520" y="2369"/>
                  </a:cubicBezTo>
                  <a:cubicBezTo>
                    <a:pt x="9261" y="1636"/>
                    <a:pt x="8917" y="990"/>
                    <a:pt x="8443" y="387"/>
                  </a:cubicBezTo>
                  <a:cubicBezTo>
                    <a:pt x="4308" y="1507"/>
                    <a:pt x="1465" y="5211"/>
                    <a:pt x="1" y="9777"/>
                  </a:cubicBezTo>
                  <a:cubicBezTo>
                    <a:pt x="1896" y="9088"/>
                    <a:pt x="3877" y="8657"/>
                    <a:pt x="5902" y="8614"/>
                  </a:cubicBezTo>
                  <a:cubicBezTo>
                    <a:pt x="6505" y="7796"/>
                    <a:pt x="7194" y="7107"/>
                    <a:pt x="7969" y="6547"/>
                  </a:cubicBezTo>
                  <a:lnTo>
                    <a:pt x="7969" y="6547"/>
                  </a:lnTo>
                  <a:cubicBezTo>
                    <a:pt x="7668" y="7193"/>
                    <a:pt x="7495" y="7882"/>
                    <a:pt x="7452" y="8571"/>
                  </a:cubicBezTo>
                  <a:cubicBezTo>
                    <a:pt x="9563" y="8614"/>
                    <a:pt x="11716" y="8829"/>
                    <a:pt x="13827" y="9217"/>
                  </a:cubicBezTo>
                  <a:cubicBezTo>
                    <a:pt x="14172" y="8313"/>
                    <a:pt x="14818" y="7537"/>
                    <a:pt x="15593" y="6934"/>
                  </a:cubicBezTo>
                  <a:lnTo>
                    <a:pt x="15593" y="6934"/>
                  </a:lnTo>
                  <a:cubicBezTo>
                    <a:pt x="15292" y="7753"/>
                    <a:pt x="15119" y="8614"/>
                    <a:pt x="15162" y="9476"/>
                  </a:cubicBezTo>
                  <a:cubicBezTo>
                    <a:pt x="21063" y="10811"/>
                    <a:pt x="26318" y="13697"/>
                    <a:pt x="27481" y="17832"/>
                  </a:cubicBezTo>
                  <a:cubicBezTo>
                    <a:pt x="28127" y="13051"/>
                    <a:pt x="24466" y="5814"/>
                    <a:pt x="19599" y="2627"/>
                  </a:cubicBezTo>
                  <a:cubicBezTo>
                    <a:pt x="19340" y="3445"/>
                    <a:pt x="18953" y="4221"/>
                    <a:pt x="18522" y="4910"/>
                  </a:cubicBezTo>
                  <a:cubicBezTo>
                    <a:pt x="18479" y="3876"/>
                    <a:pt x="18350" y="2799"/>
                    <a:pt x="18048" y="1765"/>
                  </a:cubicBezTo>
                  <a:cubicBezTo>
                    <a:pt x="15525" y="554"/>
                    <a:pt x="13239" y="0"/>
                    <a:pt x="111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9"/>
            <p:cNvSpPr/>
            <p:nvPr/>
          </p:nvSpPr>
          <p:spPr>
            <a:xfrm>
              <a:off x="7942477" y="1309237"/>
              <a:ext cx="728702" cy="425652"/>
            </a:xfrm>
            <a:custGeom>
              <a:avLst/>
              <a:gdLst/>
              <a:ahLst/>
              <a:cxnLst/>
              <a:rect l="l" t="t" r="r" b="b"/>
              <a:pathLst>
                <a:path w="23002" h="13436" extrusionOk="0">
                  <a:moveTo>
                    <a:pt x="8190" y="1"/>
                  </a:moveTo>
                  <a:cubicBezTo>
                    <a:pt x="7357" y="1"/>
                    <a:pt x="6520" y="71"/>
                    <a:pt x="5686" y="212"/>
                  </a:cubicBezTo>
                  <a:cubicBezTo>
                    <a:pt x="3747" y="514"/>
                    <a:pt x="1809" y="1074"/>
                    <a:pt x="0" y="1892"/>
                  </a:cubicBezTo>
                  <a:cubicBezTo>
                    <a:pt x="1895" y="1289"/>
                    <a:pt x="3791" y="901"/>
                    <a:pt x="5772" y="643"/>
                  </a:cubicBezTo>
                  <a:cubicBezTo>
                    <a:pt x="6409" y="559"/>
                    <a:pt x="7049" y="517"/>
                    <a:pt x="7687" y="517"/>
                  </a:cubicBezTo>
                  <a:cubicBezTo>
                    <a:pt x="9978" y="517"/>
                    <a:pt x="12245" y="1054"/>
                    <a:pt x="14300" y="2064"/>
                  </a:cubicBezTo>
                  <a:cubicBezTo>
                    <a:pt x="16928" y="3443"/>
                    <a:pt x="19081" y="5553"/>
                    <a:pt x="20546" y="8095"/>
                  </a:cubicBezTo>
                  <a:cubicBezTo>
                    <a:pt x="21580" y="9775"/>
                    <a:pt x="22398" y="11584"/>
                    <a:pt x="23001" y="13436"/>
                  </a:cubicBezTo>
                  <a:cubicBezTo>
                    <a:pt x="22613" y="11497"/>
                    <a:pt x="21924" y="9602"/>
                    <a:pt x="20934" y="7879"/>
                  </a:cubicBezTo>
                  <a:cubicBezTo>
                    <a:pt x="20244" y="6630"/>
                    <a:pt x="19426" y="5467"/>
                    <a:pt x="18435" y="4433"/>
                  </a:cubicBezTo>
                  <a:cubicBezTo>
                    <a:pt x="17359" y="3227"/>
                    <a:pt x="16066" y="2237"/>
                    <a:pt x="14602" y="1504"/>
                  </a:cubicBezTo>
                  <a:cubicBezTo>
                    <a:pt x="12597" y="502"/>
                    <a:pt x="10410"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9"/>
            <p:cNvSpPr/>
            <p:nvPr/>
          </p:nvSpPr>
          <p:spPr>
            <a:xfrm>
              <a:off x="8218092" y="867428"/>
              <a:ext cx="570429" cy="833341"/>
            </a:xfrm>
            <a:custGeom>
              <a:avLst/>
              <a:gdLst/>
              <a:ahLst/>
              <a:cxnLst/>
              <a:rect l="l" t="t" r="r" b="b"/>
              <a:pathLst>
                <a:path w="18006" h="26305" extrusionOk="0">
                  <a:moveTo>
                    <a:pt x="4721" y="0"/>
                  </a:moveTo>
                  <a:cubicBezTo>
                    <a:pt x="3133" y="0"/>
                    <a:pt x="1531" y="351"/>
                    <a:pt x="1" y="978"/>
                  </a:cubicBezTo>
                  <a:cubicBezTo>
                    <a:pt x="1681" y="2012"/>
                    <a:pt x="3188" y="3304"/>
                    <a:pt x="4480" y="4768"/>
                  </a:cubicBezTo>
                  <a:cubicBezTo>
                    <a:pt x="5342" y="4768"/>
                    <a:pt x="6203" y="4898"/>
                    <a:pt x="7022" y="5156"/>
                  </a:cubicBezTo>
                  <a:cubicBezTo>
                    <a:pt x="6462" y="5328"/>
                    <a:pt x="5945" y="5587"/>
                    <a:pt x="5514" y="5931"/>
                  </a:cubicBezTo>
                  <a:cubicBezTo>
                    <a:pt x="6893" y="7568"/>
                    <a:pt x="8142" y="9291"/>
                    <a:pt x="9262" y="11100"/>
                  </a:cubicBezTo>
                  <a:cubicBezTo>
                    <a:pt x="9636" y="11001"/>
                    <a:pt x="10020" y="10948"/>
                    <a:pt x="10401" y="10948"/>
                  </a:cubicBezTo>
                  <a:cubicBezTo>
                    <a:pt x="10851" y="10948"/>
                    <a:pt x="11297" y="11023"/>
                    <a:pt x="11717" y="11186"/>
                  </a:cubicBezTo>
                  <a:cubicBezTo>
                    <a:pt x="11028" y="11359"/>
                    <a:pt x="10425" y="11746"/>
                    <a:pt x="9951" y="12263"/>
                  </a:cubicBezTo>
                  <a:cubicBezTo>
                    <a:pt x="12966" y="17518"/>
                    <a:pt x="14732" y="23117"/>
                    <a:pt x="13138" y="26305"/>
                  </a:cubicBezTo>
                  <a:cubicBezTo>
                    <a:pt x="16282" y="24151"/>
                    <a:pt x="18005" y="17260"/>
                    <a:pt x="16713" y="11789"/>
                  </a:cubicBezTo>
                  <a:lnTo>
                    <a:pt x="16713" y="11789"/>
                  </a:lnTo>
                  <a:cubicBezTo>
                    <a:pt x="16067" y="12048"/>
                    <a:pt x="15378" y="12177"/>
                    <a:pt x="14689" y="12263"/>
                  </a:cubicBezTo>
                  <a:cubicBezTo>
                    <a:pt x="15292" y="11617"/>
                    <a:pt x="15809" y="10885"/>
                    <a:pt x="16196" y="10109"/>
                  </a:cubicBezTo>
                  <a:cubicBezTo>
                    <a:pt x="15033" y="6750"/>
                    <a:pt x="13440" y="4338"/>
                    <a:pt x="11631" y="2701"/>
                  </a:cubicBezTo>
                  <a:cubicBezTo>
                    <a:pt x="11372" y="3261"/>
                    <a:pt x="10898" y="3692"/>
                    <a:pt x="10381" y="3993"/>
                  </a:cubicBezTo>
                  <a:cubicBezTo>
                    <a:pt x="10640" y="3347"/>
                    <a:pt x="10769" y="2701"/>
                    <a:pt x="10812" y="2055"/>
                  </a:cubicBezTo>
                  <a:cubicBezTo>
                    <a:pt x="8940" y="626"/>
                    <a:pt x="6843" y="0"/>
                    <a:pt x="47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9"/>
            <p:cNvSpPr/>
            <p:nvPr/>
          </p:nvSpPr>
          <p:spPr>
            <a:xfrm>
              <a:off x="8373672" y="942066"/>
              <a:ext cx="331594" cy="758703"/>
            </a:xfrm>
            <a:custGeom>
              <a:avLst/>
              <a:gdLst/>
              <a:ahLst/>
              <a:cxnLst/>
              <a:rect l="l" t="t" r="r" b="b"/>
              <a:pathLst>
                <a:path w="10467" h="23949" extrusionOk="0">
                  <a:moveTo>
                    <a:pt x="0" y="0"/>
                  </a:moveTo>
                  <a:lnTo>
                    <a:pt x="0" y="0"/>
                  </a:lnTo>
                  <a:cubicBezTo>
                    <a:pt x="1551" y="1120"/>
                    <a:pt x="3015" y="2326"/>
                    <a:pt x="4394" y="3662"/>
                  </a:cubicBezTo>
                  <a:cubicBezTo>
                    <a:pt x="6504" y="5686"/>
                    <a:pt x="8141" y="8184"/>
                    <a:pt x="9132" y="10941"/>
                  </a:cubicBezTo>
                  <a:cubicBezTo>
                    <a:pt x="9993" y="13568"/>
                    <a:pt x="10165" y="16368"/>
                    <a:pt x="9692" y="19082"/>
                  </a:cubicBezTo>
                  <a:cubicBezTo>
                    <a:pt x="9390" y="20761"/>
                    <a:pt x="8916" y="22398"/>
                    <a:pt x="8227" y="23949"/>
                  </a:cubicBezTo>
                  <a:cubicBezTo>
                    <a:pt x="9089" y="22527"/>
                    <a:pt x="9735" y="20934"/>
                    <a:pt x="10079" y="19254"/>
                  </a:cubicBezTo>
                  <a:cubicBezTo>
                    <a:pt x="10338" y="18005"/>
                    <a:pt x="10467" y="16713"/>
                    <a:pt x="10424" y="15420"/>
                  </a:cubicBezTo>
                  <a:cubicBezTo>
                    <a:pt x="10381" y="13827"/>
                    <a:pt x="10122" y="12319"/>
                    <a:pt x="9605" y="10812"/>
                  </a:cubicBezTo>
                  <a:cubicBezTo>
                    <a:pt x="8615" y="7969"/>
                    <a:pt x="6892" y="5384"/>
                    <a:pt x="4609" y="3360"/>
                  </a:cubicBezTo>
                  <a:cubicBezTo>
                    <a:pt x="3188" y="2068"/>
                    <a:pt x="1637" y="94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9"/>
            <p:cNvSpPr/>
            <p:nvPr/>
          </p:nvSpPr>
          <p:spPr>
            <a:xfrm>
              <a:off x="8586530" y="1674443"/>
              <a:ext cx="152856" cy="139645"/>
            </a:xfrm>
            <a:custGeom>
              <a:avLst/>
              <a:gdLst/>
              <a:ahLst/>
              <a:cxnLst/>
              <a:rect l="l" t="t" r="r" b="b"/>
              <a:pathLst>
                <a:path w="4825" h="4408" extrusionOk="0">
                  <a:moveTo>
                    <a:pt x="2640" y="1"/>
                  </a:moveTo>
                  <a:cubicBezTo>
                    <a:pt x="1586" y="1"/>
                    <a:pt x="251" y="897"/>
                    <a:pt x="130" y="1908"/>
                  </a:cubicBezTo>
                  <a:cubicBezTo>
                    <a:pt x="1" y="3028"/>
                    <a:pt x="1250" y="4277"/>
                    <a:pt x="2327" y="4406"/>
                  </a:cubicBezTo>
                  <a:cubicBezTo>
                    <a:pt x="2357" y="4407"/>
                    <a:pt x="2387" y="4408"/>
                    <a:pt x="2417" y="4408"/>
                  </a:cubicBezTo>
                  <a:cubicBezTo>
                    <a:pt x="3584" y="4408"/>
                    <a:pt x="4572" y="3601"/>
                    <a:pt x="4782" y="2468"/>
                  </a:cubicBezTo>
                  <a:cubicBezTo>
                    <a:pt x="4825" y="1262"/>
                    <a:pt x="4006" y="228"/>
                    <a:pt x="2843" y="12"/>
                  </a:cubicBezTo>
                  <a:cubicBezTo>
                    <a:pt x="2777" y="5"/>
                    <a:pt x="2709" y="1"/>
                    <a:pt x="2640" y="1"/>
                  </a:cubicBezTo>
                  <a:close/>
                </a:path>
              </a:pathLst>
            </a:custGeom>
            <a:solidFill>
              <a:srgbClr val="865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9"/>
            <p:cNvSpPr/>
            <p:nvPr/>
          </p:nvSpPr>
          <p:spPr>
            <a:xfrm>
              <a:off x="7698225" y="1385300"/>
              <a:ext cx="448968" cy="1299226"/>
            </a:xfrm>
            <a:custGeom>
              <a:avLst/>
              <a:gdLst/>
              <a:ahLst/>
              <a:cxnLst/>
              <a:rect l="l" t="t" r="r" b="b"/>
              <a:pathLst>
                <a:path w="14172" h="41011" extrusionOk="0">
                  <a:moveTo>
                    <a:pt x="2338" y="0"/>
                  </a:moveTo>
                  <a:cubicBezTo>
                    <a:pt x="2245" y="0"/>
                    <a:pt x="2150" y="28"/>
                    <a:pt x="2068" y="94"/>
                  </a:cubicBezTo>
                  <a:lnTo>
                    <a:pt x="259" y="1085"/>
                  </a:lnTo>
                  <a:cubicBezTo>
                    <a:pt x="43" y="1214"/>
                    <a:pt x="0" y="1559"/>
                    <a:pt x="172" y="1731"/>
                  </a:cubicBezTo>
                  <a:cubicBezTo>
                    <a:pt x="4781" y="8536"/>
                    <a:pt x="6203" y="17453"/>
                    <a:pt x="7193" y="25421"/>
                  </a:cubicBezTo>
                  <a:cubicBezTo>
                    <a:pt x="7796" y="30116"/>
                    <a:pt x="8184" y="34854"/>
                    <a:pt x="8356" y="39549"/>
                  </a:cubicBezTo>
                  <a:cubicBezTo>
                    <a:pt x="8356" y="39721"/>
                    <a:pt x="8442" y="39851"/>
                    <a:pt x="8572" y="39894"/>
                  </a:cubicBezTo>
                  <a:cubicBezTo>
                    <a:pt x="9525" y="40688"/>
                    <a:pt x="10577" y="41011"/>
                    <a:pt x="11686" y="41011"/>
                  </a:cubicBezTo>
                  <a:cubicBezTo>
                    <a:pt x="12380" y="41011"/>
                    <a:pt x="13097" y="40884"/>
                    <a:pt x="13826" y="40669"/>
                  </a:cubicBezTo>
                  <a:cubicBezTo>
                    <a:pt x="14042" y="40626"/>
                    <a:pt x="14171" y="40410"/>
                    <a:pt x="14128" y="40238"/>
                  </a:cubicBezTo>
                  <a:cubicBezTo>
                    <a:pt x="13611" y="26455"/>
                    <a:pt x="10898" y="11595"/>
                    <a:pt x="2714" y="180"/>
                  </a:cubicBezTo>
                  <a:cubicBezTo>
                    <a:pt x="2634" y="74"/>
                    <a:pt x="2488" y="0"/>
                    <a:pt x="2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9"/>
            <p:cNvSpPr/>
            <p:nvPr/>
          </p:nvSpPr>
          <p:spPr>
            <a:xfrm>
              <a:off x="7731995" y="1395850"/>
              <a:ext cx="123488" cy="169108"/>
            </a:xfrm>
            <a:custGeom>
              <a:avLst/>
              <a:gdLst/>
              <a:ahLst/>
              <a:cxnLst/>
              <a:rect l="l" t="t" r="r" b="b"/>
              <a:pathLst>
                <a:path w="3898" h="5338" extrusionOk="0">
                  <a:moveTo>
                    <a:pt x="3640" y="0"/>
                  </a:moveTo>
                  <a:cubicBezTo>
                    <a:pt x="3593" y="0"/>
                    <a:pt x="3544" y="19"/>
                    <a:pt x="3500" y="63"/>
                  </a:cubicBezTo>
                  <a:cubicBezTo>
                    <a:pt x="2380" y="1699"/>
                    <a:pt x="1217" y="3379"/>
                    <a:pt x="97" y="5016"/>
                  </a:cubicBezTo>
                  <a:cubicBezTo>
                    <a:pt x="1" y="5177"/>
                    <a:pt x="120" y="5337"/>
                    <a:pt x="240" y="5337"/>
                  </a:cubicBezTo>
                  <a:cubicBezTo>
                    <a:pt x="281" y="5337"/>
                    <a:pt x="323" y="5318"/>
                    <a:pt x="355" y="5275"/>
                  </a:cubicBezTo>
                  <a:cubicBezTo>
                    <a:pt x="1475" y="3595"/>
                    <a:pt x="2638" y="1915"/>
                    <a:pt x="3801" y="321"/>
                  </a:cubicBezTo>
                  <a:cubicBezTo>
                    <a:pt x="3898" y="161"/>
                    <a:pt x="3779" y="0"/>
                    <a:pt x="3640" y="0"/>
                  </a:cubicBezTo>
                  <a:close/>
                </a:path>
              </a:pathLst>
            </a:custGeom>
            <a:solidFill>
              <a:srgbClr val="B97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9"/>
            <p:cNvSpPr/>
            <p:nvPr/>
          </p:nvSpPr>
          <p:spPr>
            <a:xfrm>
              <a:off x="7569952" y="1367148"/>
              <a:ext cx="180132" cy="161283"/>
            </a:xfrm>
            <a:custGeom>
              <a:avLst/>
              <a:gdLst/>
              <a:ahLst/>
              <a:cxnLst/>
              <a:rect l="l" t="t" r="r" b="b"/>
              <a:pathLst>
                <a:path w="5686" h="5091" extrusionOk="0">
                  <a:moveTo>
                    <a:pt x="2765" y="0"/>
                  </a:moveTo>
                  <a:cubicBezTo>
                    <a:pt x="1524" y="0"/>
                    <a:pt x="446" y="863"/>
                    <a:pt x="129" y="2089"/>
                  </a:cubicBezTo>
                  <a:cubicBezTo>
                    <a:pt x="0" y="3467"/>
                    <a:pt x="862" y="4716"/>
                    <a:pt x="2197" y="5061"/>
                  </a:cubicBezTo>
                  <a:cubicBezTo>
                    <a:pt x="2313" y="5081"/>
                    <a:pt x="2433" y="5090"/>
                    <a:pt x="2557" y="5090"/>
                  </a:cubicBezTo>
                  <a:cubicBezTo>
                    <a:pt x="3768" y="5090"/>
                    <a:pt x="5275" y="4170"/>
                    <a:pt x="5470" y="3036"/>
                  </a:cubicBezTo>
                  <a:cubicBezTo>
                    <a:pt x="5686" y="1787"/>
                    <a:pt x="4351" y="236"/>
                    <a:pt x="3101" y="21"/>
                  </a:cubicBezTo>
                  <a:cubicBezTo>
                    <a:pt x="2988" y="7"/>
                    <a:pt x="2876" y="0"/>
                    <a:pt x="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9"/>
            <p:cNvSpPr/>
            <p:nvPr/>
          </p:nvSpPr>
          <p:spPr>
            <a:xfrm>
              <a:off x="7801913" y="1421986"/>
              <a:ext cx="181526" cy="162391"/>
            </a:xfrm>
            <a:custGeom>
              <a:avLst/>
              <a:gdLst/>
              <a:ahLst/>
              <a:cxnLst/>
              <a:rect l="l" t="t" r="r" b="b"/>
              <a:pathLst>
                <a:path w="5730" h="5126" extrusionOk="0">
                  <a:moveTo>
                    <a:pt x="2883" y="1"/>
                  </a:moveTo>
                  <a:cubicBezTo>
                    <a:pt x="1606" y="1"/>
                    <a:pt x="452" y="873"/>
                    <a:pt x="130" y="2124"/>
                  </a:cubicBezTo>
                  <a:cubicBezTo>
                    <a:pt x="1" y="3502"/>
                    <a:pt x="905" y="4751"/>
                    <a:pt x="2240" y="5096"/>
                  </a:cubicBezTo>
                  <a:cubicBezTo>
                    <a:pt x="2352" y="5116"/>
                    <a:pt x="2469" y="5125"/>
                    <a:pt x="2589" y="5125"/>
                  </a:cubicBezTo>
                  <a:cubicBezTo>
                    <a:pt x="3768" y="5125"/>
                    <a:pt x="5275" y="4205"/>
                    <a:pt x="5471" y="3071"/>
                  </a:cubicBezTo>
                  <a:cubicBezTo>
                    <a:pt x="5729" y="1822"/>
                    <a:pt x="4394" y="271"/>
                    <a:pt x="3145" y="13"/>
                  </a:cubicBezTo>
                  <a:cubicBezTo>
                    <a:pt x="3057" y="5"/>
                    <a:pt x="2970" y="1"/>
                    <a:pt x="28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9"/>
            <p:cNvSpPr/>
            <p:nvPr/>
          </p:nvSpPr>
          <p:spPr>
            <a:xfrm>
              <a:off x="6732113" y="983852"/>
              <a:ext cx="1046642" cy="517714"/>
            </a:xfrm>
            <a:custGeom>
              <a:avLst/>
              <a:gdLst/>
              <a:ahLst/>
              <a:cxnLst/>
              <a:rect l="l" t="t" r="r" b="b"/>
              <a:pathLst>
                <a:path w="33038" h="16342" extrusionOk="0">
                  <a:moveTo>
                    <a:pt x="13470" y="0"/>
                  </a:moveTo>
                  <a:cubicBezTo>
                    <a:pt x="11501" y="0"/>
                    <a:pt x="9773" y="348"/>
                    <a:pt x="8270" y="964"/>
                  </a:cubicBezTo>
                  <a:cubicBezTo>
                    <a:pt x="8658" y="1739"/>
                    <a:pt x="8830" y="2601"/>
                    <a:pt x="8830" y="3462"/>
                  </a:cubicBezTo>
                  <a:cubicBezTo>
                    <a:pt x="8357" y="2730"/>
                    <a:pt x="7797" y="2041"/>
                    <a:pt x="7107" y="1481"/>
                  </a:cubicBezTo>
                  <a:cubicBezTo>
                    <a:pt x="2757" y="3850"/>
                    <a:pt x="517" y="8717"/>
                    <a:pt x="0" y="14274"/>
                  </a:cubicBezTo>
                  <a:cubicBezTo>
                    <a:pt x="1939" y="12982"/>
                    <a:pt x="4092" y="12034"/>
                    <a:pt x="6375" y="11431"/>
                  </a:cubicBezTo>
                  <a:cubicBezTo>
                    <a:pt x="6806" y="10397"/>
                    <a:pt x="7409" y="9406"/>
                    <a:pt x="8184" y="8545"/>
                  </a:cubicBezTo>
                  <a:lnTo>
                    <a:pt x="8184" y="8545"/>
                  </a:lnTo>
                  <a:cubicBezTo>
                    <a:pt x="8012" y="9363"/>
                    <a:pt x="7969" y="10182"/>
                    <a:pt x="8098" y="11000"/>
                  </a:cubicBezTo>
                  <a:cubicBezTo>
                    <a:pt x="10510" y="10483"/>
                    <a:pt x="13008" y="10182"/>
                    <a:pt x="15464" y="10096"/>
                  </a:cubicBezTo>
                  <a:cubicBezTo>
                    <a:pt x="15636" y="8933"/>
                    <a:pt x="16153" y="7899"/>
                    <a:pt x="16885" y="7037"/>
                  </a:cubicBezTo>
                  <a:lnTo>
                    <a:pt x="16885" y="7037"/>
                  </a:lnTo>
                  <a:cubicBezTo>
                    <a:pt x="16713" y="8028"/>
                    <a:pt x="16756" y="9062"/>
                    <a:pt x="17014" y="10053"/>
                  </a:cubicBezTo>
                  <a:cubicBezTo>
                    <a:pt x="24035" y="10096"/>
                    <a:pt x="30711" y="11948"/>
                    <a:pt x="33037" y="16341"/>
                  </a:cubicBezTo>
                  <a:cubicBezTo>
                    <a:pt x="32564" y="10742"/>
                    <a:pt x="26533" y="3549"/>
                    <a:pt x="20288" y="1223"/>
                  </a:cubicBezTo>
                  <a:cubicBezTo>
                    <a:pt x="20159" y="2170"/>
                    <a:pt x="19943" y="3118"/>
                    <a:pt x="19642" y="4065"/>
                  </a:cubicBezTo>
                  <a:cubicBezTo>
                    <a:pt x="19340" y="2859"/>
                    <a:pt x="18866" y="1696"/>
                    <a:pt x="18306" y="620"/>
                  </a:cubicBezTo>
                  <a:cubicBezTo>
                    <a:pt x="16554" y="195"/>
                    <a:pt x="14945" y="0"/>
                    <a:pt x="1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9"/>
            <p:cNvSpPr/>
            <p:nvPr/>
          </p:nvSpPr>
          <p:spPr>
            <a:xfrm>
              <a:off x="6863110" y="1127869"/>
              <a:ext cx="917007" cy="372334"/>
            </a:xfrm>
            <a:custGeom>
              <a:avLst/>
              <a:gdLst/>
              <a:ahLst/>
              <a:cxnLst/>
              <a:rect l="l" t="t" r="r" b="b"/>
              <a:pathLst>
                <a:path w="28946" h="11753" extrusionOk="0">
                  <a:moveTo>
                    <a:pt x="12391" y="1"/>
                  </a:moveTo>
                  <a:cubicBezTo>
                    <a:pt x="10216" y="1"/>
                    <a:pt x="8044" y="414"/>
                    <a:pt x="5988" y="1242"/>
                  </a:cubicBezTo>
                  <a:cubicBezTo>
                    <a:pt x="3877" y="2104"/>
                    <a:pt x="1853" y="3224"/>
                    <a:pt x="0" y="4602"/>
                  </a:cubicBezTo>
                  <a:cubicBezTo>
                    <a:pt x="1982" y="3482"/>
                    <a:pt x="4049" y="2535"/>
                    <a:pt x="6203" y="1759"/>
                  </a:cubicBezTo>
                  <a:cubicBezTo>
                    <a:pt x="8143" y="1025"/>
                    <a:pt x="10195" y="658"/>
                    <a:pt x="12252" y="658"/>
                  </a:cubicBezTo>
                  <a:cubicBezTo>
                    <a:pt x="13574" y="658"/>
                    <a:pt x="14898" y="810"/>
                    <a:pt x="16196" y="1113"/>
                  </a:cubicBezTo>
                  <a:cubicBezTo>
                    <a:pt x="19857" y="2061"/>
                    <a:pt x="22786" y="4257"/>
                    <a:pt x="24810" y="6368"/>
                  </a:cubicBezTo>
                  <a:cubicBezTo>
                    <a:pt x="26404" y="8005"/>
                    <a:pt x="27782" y="9814"/>
                    <a:pt x="28945" y="11752"/>
                  </a:cubicBezTo>
                  <a:cubicBezTo>
                    <a:pt x="27998" y="9642"/>
                    <a:pt x="26749" y="7703"/>
                    <a:pt x="25155" y="5980"/>
                  </a:cubicBezTo>
                  <a:cubicBezTo>
                    <a:pt x="24078" y="4774"/>
                    <a:pt x="22829" y="3698"/>
                    <a:pt x="21451" y="2750"/>
                  </a:cubicBezTo>
                  <a:cubicBezTo>
                    <a:pt x="19900" y="1716"/>
                    <a:pt x="18177" y="898"/>
                    <a:pt x="16368" y="467"/>
                  </a:cubicBezTo>
                  <a:cubicBezTo>
                    <a:pt x="15059" y="156"/>
                    <a:pt x="13724" y="1"/>
                    <a:pt x="12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9"/>
            <p:cNvSpPr/>
            <p:nvPr/>
          </p:nvSpPr>
          <p:spPr>
            <a:xfrm>
              <a:off x="6601117" y="671868"/>
              <a:ext cx="1207639" cy="758734"/>
            </a:xfrm>
            <a:custGeom>
              <a:avLst/>
              <a:gdLst/>
              <a:ahLst/>
              <a:cxnLst/>
              <a:rect l="l" t="t" r="r" b="b"/>
              <a:pathLst>
                <a:path w="38120" h="23950" extrusionOk="0">
                  <a:moveTo>
                    <a:pt x="13870" y="1"/>
                  </a:moveTo>
                  <a:cubicBezTo>
                    <a:pt x="14042" y="862"/>
                    <a:pt x="13999" y="1767"/>
                    <a:pt x="13655" y="2585"/>
                  </a:cubicBezTo>
                  <a:cubicBezTo>
                    <a:pt x="13396" y="1681"/>
                    <a:pt x="12965" y="819"/>
                    <a:pt x="12405" y="44"/>
                  </a:cubicBezTo>
                  <a:cubicBezTo>
                    <a:pt x="6677" y="604"/>
                    <a:pt x="2456" y="4351"/>
                    <a:pt x="0" y="9348"/>
                  </a:cubicBezTo>
                  <a:cubicBezTo>
                    <a:pt x="1635" y="9088"/>
                    <a:pt x="3285" y="8954"/>
                    <a:pt x="4941" y="8954"/>
                  </a:cubicBezTo>
                  <a:cubicBezTo>
                    <a:pt x="6035" y="8954"/>
                    <a:pt x="7131" y="9012"/>
                    <a:pt x="8227" y="9132"/>
                  </a:cubicBezTo>
                  <a:cubicBezTo>
                    <a:pt x="9089" y="8314"/>
                    <a:pt x="10123" y="7625"/>
                    <a:pt x="11242" y="7108"/>
                  </a:cubicBezTo>
                  <a:lnTo>
                    <a:pt x="11242" y="7108"/>
                  </a:lnTo>
                  <a:cubicBezTo>
                    <a:pt x="10769" y="7797"/>
                    <a:pt x="10467" y="8572"/>
                    <a:pt x="10338" y="9391"/>
                  </a:cubicBezTo>
                  <a:cubicBezTo>
                    <a:pt x="13224" y="9821"/>
                    <a:pt x="16153" y="10468"/>
                    <a:pt x="18953" y="11329"/>
                  </a:cubicBezTo>
                  <a:cubicBezTo>
                    <a:pt x="19599" y="10338"/>
                    <a:pt x="20503" y="9520"/>
                    <a:pt x="21623" y="9046"/>
                  </a:cubicBezTo>
                  <a:lnTo>
                    <a:pt x="21623" y="9046"/>
                  </a:lnTo>
                  <a:cubicBezTo>
                    <a:pt x="21063" y="9908"/>
                    <a:pt x="20762" y="10898"/>
                    <a:pt x="20719" y="11932"/>
                  </a:cubicBezTo>
                  <a:cubicBezTo>
                    <a:pt x="28644" y="14646"/>
                    <a:pt x="35579" y="18953"/>
                    <a:pt x="36785" y="23949"/>
                  </a:cubicBezTo>
                  <a:cubicBezTo>
                    <a:pt x="38120" y="18522"/>
                    <a:pt x="33727" y="9477"/>
                    <a:pt x="27438" y="4825"/>
                  </a:cubicBezTo>
                  <a:cubicBezTo>
                    <a:pt x="26964" y="5730"/>
                    <a:pt x="26404" y="6548"/>
                    <a:pt x="25715" y="7280"/>
                  </a:cubicBezTo>
                  <a:cubicBezTo>
                    <a:pt x="25758" y="6031"/>
                    <a:pt x="25672" y="4739"/>
                    <a:pt x="25370" y="3533"/>
                  </a:cubicBezTo>
                  <a:cubicBezTo>
                    <a:pt x="21063" y="1078"/>
                    <a:pt x="17230" y="1"/>
                    <a:pt x="138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9"/>
            <p:cNvSpPr/>
            <p:nvPr/>
          </p:nvSpPr>
          <p:spPr>
            <a:xfrm>
              <a:off x="6804438" y="840944"/>
              <a:ext cx="960662" cy="591021"/>
            </a:xfrm>
            <a:custGeom>
              <a:avLst/>
              <a:gdLst/>
              <a:ahLst/>
              <a:cxnLst/>
              <a:rect l="l" t="t" r="r" b="b"/>
              <a:pathLst>
                <a:path w="30324" h="18656" extrusionOk="0">
                  <a:moveTo>
                    <a:pt x="7466" y="1"/>
                  </a:moveTo>
                  <a:cubicBezTo>
                    <a:pt x="4963" y="1"/>
                    <a:pt x="2463" y="301"/>
                    <a:pt x="0" y="866"/>
                  </a:cubicBezTo>
                  <a:cubicBezTo>
                    <a:pt x="2040" y="603"/>
                    <a:pt x="4080" y="491"/>
                    <a:pt x="6121" y="491"/>
                  </a:cubicBezTo>
                  <a:cubicBezTo>
                    <a:pt x="6751" y="491"/>
                    <a:pt x="7381" y="501"/>
                    <a:pt x="8012" y="522"/>
                  </a:cubicBezTo>
                  <a:cubicBezTo>
                    <a:pt x="12061" y="651"/>
                    <a:pt x="16023" y="1771"/>
                    <a:pt x="19555" y="3752"/>
                  </a:cubicBezTo>
                  <a:cubicBezTo>
                    <a:pt x="22872" y="5777"/>
                    <a:pt x="25586" y="8576"/>
                    <a:pt x="27481" y="11979"/>
                  </a:cubicBezTo>
                  <a:cubicBezTo>
                    <a:pt x="28730" y="14047"/>
                    <a:pt x="29678" y="16330"/>
                    <a:pt x="30324" y="18656"/>
                  </a:cubicBezTo>
                  <a:cubicBezTo>
                    <a:pt x="29979" y="16243"/>
                    <a:pt x="29204" y="13917"/>
                    <a:pt x="28041" y="11764"/>
                  </a:cubicBezTo>
                  <a:cubicBezTo>
                    <a:pt x="27222" y="10170"/>
                    <a:pt x="26146" y="8663"/>
                    <a:pt x="24940" y="7327"/>
                  </a:cubicBezTo>
                  <a:cubicBezTo>
                    <a:pt x="23518" y="5691"/>
                    <a:pt x="21838" y="4269"/>
                    <a:pt x="19943" y="3149"/>
                  </a:cubicBezTo>
                  <a:cubicBezTo>
                    <a:pt x="16325" y="1082"/>
                    <a:pt x="12190" y="5"/>
                    <a:pt x="7969" y="5"/>
                  </a:cubicBezTo>
                  <a:cubicBezTo>
                    <a:pt x="7801" y="2"/>
                    <a:pt x="7634" y="1"/>
                    <a:pt x="74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9"/>
            <p:cNvSpPr/>
            <p:nvPr/>
          </p:nvSpPr>
          <p:spPr>
            <a:xfrm>
              <a:off x="6839920" y="1389355"/>
              <a:ext cx="944284" cy="713971"/>
            </a:xfrm>
            <a:custGeom>
              <a:avLst/>
              <a:gdLst/>
              <a:ahLst/>
              <a:cxnLst/>
              <a:rect l="l" t="t" r="r" b="b"/>
              <a:pathLst>
                <a:path w="29807" h="22537" extrusionOk="0">
                  <a:moveTo>
                    <a:pt x="19881" y="1"/>
                  </a:moveTo>
                  <a:cubicBezTo>
                    <a:pt x="17313" y="1"/>
                    <a:pt x="14654" y="434"/>
                    <a:pt x="12319" y="1345"/>
                  </a:cubicBezTo>
                  <a:cubicBezTo>
                    <a:pt x="12707" y="2077"/>
                    <a:pt x="13051" y="2852"/>
                    <a:pt x="13224" y="3627"/>
                  </a:cubicBezTo>
                  <a:cubicBezTo>
                    <a:pt x="12405" y="3024"/>
                    <a:pt x="11458" y="2551"/>
                    <a:pt x="10467" y="2249"/>
                  </a:cubicBezTo>
                  <a:cubicBezTo>
                    <a:pt x="6849" y="4144"/>
                    <a:pt x="4351" y="6384"/>
                    <a:pt x="2843" y="8710"/>
                  </a:cubicBezTo>
                  <a:cubicBezTo>
                    <a:pt x="3489" y="8968"/>
                    <a:pt x="4092" y="9399"/>
                    <a:pt x="4523" y="10002"/>
                  </a:cubicBezTo>
                  <a:cubicBezTo>
                    <a:pt x="3922" y="9835"/>
                    <a:pt x="3321" y="9772"/>
                    <a:pt x="2720" y="9772"/>
                  </a:cubicBezTo>
                  <a:cubicBezTo>
                    <a:pt x="2545" y="9772"/>
                    <a:pt x="2371" y="9777"/>
                    <a:pt x="2197" y="9787"/>
                  </a:cubicBezTo>
                  <a:cubicBezTo>
                    <a:pt x="0" y="14051"/>
                    <a:pt x="646" y="18617"/>
                    <a:pt x="3015" y="22536"/>
                  </a:cubicBezTo>
                  <a:cubicBezTo>
                    <a:pt x="3920" y="20426"/>
                    <a:pt x="5126" y="18444"/>
                    <a:pt x="6590" y="16678"/>
                  </a:cubicBezTo>
                  <a:cubicBezTo>
                    <a:pt x="6375" y="15731"/>
                    <a:pt x="6375" y="14697"/>
                    <a:pt x="6504" y="13706"/>
                  </a:cubicBezTo>
                  <a:lnTo>
                    <a:pt x="6504" y="13706"/>
                  </a:lnTo>
                  <a:cubicBezTo>
                    <a:pt x="6806" y="14309"/>
                    <a:pt x="7193" y="14869"/>
                    <a:pt x="7710" y="15343"/>
                  </a:cubicBezTo>
                  <a:cubicBezTo>
                    <a:pt x="9304" y="13448"/>
                    <a:pt x="11070" y="11725"/>
                    <a:pt x="12965" y="10131"/>
                  </a:cubicBezTo>
                  <a:cubicBezTo>
                    <a:pt x="12534" y="9227"/>
                    <a:pt x="12405" y="8236"/>
                    <a:pt x="12577" y="7246"/>
                  </a:cubicBezTo>
                  <a:lnTo>
                    <a:pt x="12577" y="7246"/>
                  </a:lnTo>
                  <a:cubicBezTo>
                    <a:pt x="12922" y="8021"/>
                    <a:pt x="13482" y="8667"/>
                    <a:pt x="14171" y="9141"/>
                  </a:cubicBezTo>
                  <a:cubicBezTo>
                    <a:pt x="18743" y="5505"/>
                    <a:pt x="23797" y="2831"/>
                    <a:pt x="27672" y="2831"/>
                  </a:cubicBezTo>
                  <a:cubicBezTo>
                    <a:pt x="28433" y="2831"/>
                    <a:pt x="29149" y="2934"/>
                    <a:pt x="29807" y="3154"/>
                  </a:cubicBezTo>
                  <a:cubicBezTo>
                    <a:pt x="27871" y="1112"/>
                    <a:pt x="23993" y="1"/>
                    <a:pt x="19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9"/>
            <p:cNvSpPr/>
            <p:nvPr/>
          </p:nvSpPr>
          <p:spPr>
            <a:xfrm>
              <a:off x="6955900" y="1443686"/>
              <a:ext cx="826941" cy="472696"/>
            </a:xfrm>
            <a:custGeom>
              <a:avLst/>
              <a:gdLst/>
              <a:ahLst/>
              <a:cxnLst/>
              <a:rect l="l" t="t" r="r" b="b"/>
              <a:pathLst>
                <a:path w="26103" h="14921" extrusionOk="0">
                  <a:moveTo>
                    <a:pt x="18931" y="1"/>
                  </a:moveTo>
                  <a:cubicBezTo>
                    <a:pt x="17890" y="1"/>
                    <a:pt x="16849" y="97"/>
                    <a:pt x="15808" y="276"/>
                  </a:cubicBezTo>
                  <a:cubicBezTo>
                    <a:pt x="14042" y="577"/>
                    <a:pt x="12319" y="1137"/>
                    <a:pt x="10682" y="1955"/>
                  </a:cubicBezTo>
                  <a:cubicBezTo>
                    <a:pt x="7581" y="3592"/>
                    <a:pt x="4911" y="6047"/>
                    <a:pt x="3015" y="8976"/>
                  </a:cubicBezTo>
                  <a:cubicBezTo>
                    <a:pt x="1766" y="10828"/>
                    <a:pt x="776" y="12810"/>
                    <a:pt x="0" y="14920"/>
                  </a:cubicBezTo>
                  <a:cubicBezTo>
                    <a:pt x="991" y="12939"/>
                    <a:pt x="2111" y="11001"/>
                    <a:pt x="3403" y="9192"/>
                  </a:cubicBezTo>
                  <a:cubicBezTo>
                    <a:pt x="5341" y="6392"/>
                    <a:pt x="7883" y="4109"/>
                    <a:pt x="10898" y="2515"/>
                  </a:cubicBezTo>
                  <a:cubicBezTo>
                    <a:pt x="13555" y="1207"/>
                    <a:pt x="16468" y="519"/>
                    <a:pt x="19434" y="519"/>
                  </a:cubicBezTo>
                  <a:cubicBezTo>
                    <a:pt x="19690" y="519"/>
                    <a:pt x="19945" y="524"/>
                    <a:pt x="20202" y="534"/>
                  </a:cubicBezTo>
                  <a:cubicBezTo>
                    <a:pt x="22183" y="577"/>
                    <a:pt x="24164" y="879"/>
                    <a:pt x="26103" y="1439"/>
                  </a:cubicBezTo>
                  <a:cubicBezTo>
                    <a:pt x="24250" y="663"/>
                    <a:pt x="22312" y="189"/>
                    <a:pt x="20331" y="60"/>
                  </a:cubicBezTo>
                  <a:cubicBezTo>
                    <a:pt x="19864" y="20"/>
                    <a:pt x="19397" y="1"/>
                    <a:pt x="18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9"/>
            <p:cNvSpPr/>
            <p:nvPr/>
          </p:nvSpPr>
          <p:spPr>
            <a:xfrm>
              <a:off x="7755534" y="1324538"/>
              <a:ext cx="1005680" cy="601380"/>
            </a:xfrm>
            <a:custGeom>
              <a:avLst/>
              <a:gdLst/>
              <a:ahLst/>
              <a:cxnLst/>
              <a:rect l="l" t="t" r="r" b="b"/>
              <a:pathLst>
                <a:path w="31745" h="18983" extrusionOk="0">
                  <a:moveTo>
                    <a:pt x="13653" y="1"/>
                  </a:moveTo>
                  <a:cubicBezTo>
                    <a:pt x="7976" y="1"/>
                    <a:pt x="2003" y="2360"/>
                    <a:pt x="0" y="5673"/>
                  </a:cubicBezTo>
                  <a:cubicBezTo>
                    <a:pt x="1138" y="4996"/>
                    <a:pt x="2573" y="4694"/>
                    <a:pt x="4203" y="4694"/>
                  </a:cubicBezTo>
                  <a:cubicBezTo>
                    <a:pt x="7755" y="4694"/>
                    <a:pt x="12229" y="6132"/>
                    <a:pt x="16540" y="8258"/>
                  </a:cubicBezTo>
                  <a:cubicBezTo>
                    <a:pt x="17100" y="7655"/>
                    <a:pt x="17488" y="6879"/>
                    <a:pt x="17703" y="6104"/>
                  </a:cubicBezTo>
                  <a:cubicBezTo>
                    <a:pt x="18048" y="7009"/>
                    <a:pt x="18134" y="7999"/>
                    <a:pt x="17918" y="8990"/>
                  </a:cubicBezTo>
                  <a:cubicBezTo>
                    <a:pt x="20072" y="10153"/>
                    <a:pt x="22183" y="11488"/>
                    <a:pt x="24164" y="12953"/>
                  </a:cubicBezTo>
                  <a:cubicBezTo>
                    <a:pt x="24552" y="12393"/>
                    <a:pt x="24810" y="11790"/>
                    <a:pt x="24939" y="11101"/>
                  </a:cubicBezTo>
                  <a:cubicBezTo>
                    <a:pt x="25327" y="12048"/>
                    <a:pt x="25499" y="13039"/>
                    <a:pt x="25542" y="14030"/>
                  </a:cubicBezTo>
                  <a:cubicBezTo>
                    <a:pt x="27351" y="15451"/>
                    <a:pt x="28945" y="17131"/>
                    <a:pt x="30237" y="18983"/>
                  </a:cubicBezTo>
                  <a:cubicBezTo>
                    <a:pt x="31745" y="14676"/>
                    <a:pt x="31443" y="10067"/>
                    <a:pt x="28385" y="6363"/>
                  </a:cubicBezTo>
                  <a:cubicBezTo>
                    <a:pt x="27610" y="6492"/>
                    <a:pt x="26835" y="6707"/>
                    <a:pt x="26145" y="7052"/>
                  </a:cubicBezTo>
                  <a:cubicBezTo>
                    <a:pt x="26447" y="6406"/>
                    <a:pt x="26921" y="5846"/>
                    <a:pt x="27524" y="5458"/>
                  </a:cubicBezTo>
                  <a:cubicBezTo>
                    <a:pt x="25542" y="3477"/>
                    <a:pt x="22657" y="1840"/>
                    <a:pt x="18694" y="720"/>
                  </a:cubicBezTo>
                  <a:cubicBezTo>
                    <a:pt x="17789" y="1237"/>
                    <a:pt x="16971" y="1883"/>
                    <a:pt x="16282" y="2658"/>
                  </a:cubicBezTo>
                  <a:cubicBezTo>
                    <a:pt x="16325" y="1840"/>
                    <a:pt x="16454" y="1021"/>
                    <a:pt x="16712" y="246"/>
                  </a:cubicBezTo>
                  <a:cubicBezTo>
                    <a:pt x="15720" y="80"/>
                    <a:pt x="14691" y="1"/>
                    <a:pt x="13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9"/>
            <p:cNvSpPr/>
            <p:nvPr/>
          </p:nvSpPr>
          <p:spPr>
            <a:xfrm>
              <a:off x="7754171" y="1399873"/>
              <a:ext cx="899267" cy="348669"/>
            </a:xfrm>
            <a:custGeom>
              <a:avLst/>
              <a:gdLst/>
              <a:ahLst/>
              <a:cxnLst/>
              <a:rect l="l" t="t" r="r" b="b"/>
              <a:pathLst>
                <a:path w="28386" h="11006" extrusionOk="0">
                  <a:moveTo>
                    <a:pt x="10716" y="0"/>
                  </a:moveTo>
                  <a:cubicBezTo>
                    <a:pt x="10417" y="0"/>
                    <a:pt x="10118" y="8"/>
                    <a:pt x="9821" y="22"/>
                  </a:cubicBezTo>
                  <a:cubicBezTo>
                    <a:pt x="8313" y="65"/>
                    <a:pt x="6849" y="323"/>
                    <a:pt x="5384" y="754"/>
                  </a:cubicBezTo>
                  <a:cubicBezTo>
                    <a:pt x="3446" y="1271"/>
                    <a:pt x="1637" y="2132"/>
                    <a:pt x="0" y="3338"/>
                  </a:cubicBezTo>
                  <a:cubicBezTo>
                    <a:pt x="1766" y="2391"/>
                    <a:pt x="3661" y="1659"/>
                    <a:pt x="5600" y="1185"/>
                  </a:cubicBezTo>
                  <a:cubicBezTo>
                    <a:pt x="7150" y="776"/>
                    <a:pt x="8744" y="571"/>
                    <a:pt x="10343" y="571"/>
                  </a:cubicBezTo>
                  <a:cubicBezTo>
                    <a:pt x="11942" y="571"/>
                    <a:pt x="13547" y="776"/>
                    <a:pt x="15119" y="1185"/>
                  </a:cubicBezTo>
                  <a:cubicBezTo>
                    <a:pt x="18392" y="2089"/>
                    <a:pt x="21364" y="3812"/>
                    <a:pt x="23862" y="6138"/>
                  </a:cubicBezTo>
                  <a:cubicBezTo>
                    <a:pt x="25499" y="7646"/>
                    <a:pt x="27007" y="9283"/>
                    <a:pt x="28385" y="11005"/>
                  </a:cubicBezTo>
                  <a:cubicBezTo>
                    <a:pt x="27179" y="9153"/>
                    <a:pt x="25801" y="7430"/>
                    <a:pt x="24207" y="5880"/>
                  </a:cubicBezTo>
                  <a:cubicBezTo>
                    <a:pt x="21709" y="3382"/>
                    <a:pt x="18608" y="1529"/>
                    <a:pt x="15205" y="582"/>
                  </a:cubicBezTo>
                  <a:cubicBezTo>
                    <a:pt x="13765" y="186"/>
                    <a:pt x="12235" y="0"/>
                    <a:pt x="10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9"/>
            <p:cNvSpPr/>
            <p:nvPr/>
          </p:nvSpPr>
          <p:spPr>
            <a:xfrm>
              <a:off x="7751415" y="1027634"/>
              <a:ext cx="1050760" cy="479381"/>
            </a:xfrm>
            <a:custGeom>
              <a:avLst/>
              <a:gdLst/>
              <a:ahLst/>
              <a:cxnLst/>
              <a:rect l="l" t="t" r="r" b="b"/>
              <a:pathLst>
                <a:path w="33168" h="15132" extrusionOk="0">
                  <a:moveTo>
                    <a:pt x="19576" y="0"/>
                  </a:moveTo>
                  <a:cubicBezTo>
                    <a:pt x="18390" y="0"/>
                    <a:pt x="17120" y="115"/>
                    <a:pt x="15766" y="357"/>
                  </a:cubicBezTo>
                  <a:cubicBezTo>
                    <a:pt x="15120" y="1391"/>
                    <a:pt x="14603" y="2511"/>
                    <a:pt x="14215" y="3717"/>
                  </a:cubicBezTo>
                  <a:cubicBezTo>
                    <a:pt x="13957" y="2770"/>
                    <a:pt x="13784" y="1779"/>
                    <a:pt x="13741" y="788"/>
                  </a:cubicBezTo>
                  <a:cubicBezTo>
                    <a:pt x="7323" y="2727"/>
                    <a:pt x="862" y="9532"/>
                    <a:pt x="1" y="15045"/>
                  </a:cubicBezTo>
                  <a:cubicBezTo>
                    <a:pt x="2337" y="11331"/>
                    <a:pt x="7975" y="9761"/>
                    <a:pt x="14100" y="9761"/>
                  </a:cubicBezTo>
                  <a:cubicBezTo>
                    <a:pt x="14865" y="9761"/>
                    <a:pt x="15637" y="9786"/>
                    <a:pt x="16412" y="9834"/>
                  </a:cubicBezTo>
                  <a:cubicBezTo>
                    <a:pt x="16756" y="8886"/>
                    <a:pt x="16842" y="7852"/>
                    <a:pt x="16756" y="6862"/>
                  </a:cubicBezTo>
                  <a:lnTo>
                    <a:pt x="16756" y="6862"/>
                  </a:lnTo>
                  <a:cubicBezTo>
                    <a:pt x="17445" y="7766"/>
                    <a:pt x="17833" y="8843"/>
                    <a:pt x="17962" y="9963"/>
                  </a:cubicBezTo>
                  <a:cubicBezTo>
                    <a:pt x="20417" y="10221"/>
                    <a:pt x="22873" y="10695"/>
                    <a:pt x="25242" y="11384"/>
                  </a:cubicBezTo>
                  <a:cubicBezTo>
                    <a:pt x="25414" y="10566"/>
                    <a:pt x="25457" y="9747"/>
                    <a:pt x="25328" y="8929"/>
                  </a:cubicBezTo>
                  <a:lnTo>
                    <a:pt x="25328" y="8929"/>
                  </a:lnTo>
                  <a:cubicBezTo>
                    <a:pt x="26060" y="9834"/>
                    <a:pt x="26577" y="10824"/>
                    <a:pt x="26965" y="11901"/>
                  </a:cubicBezTo>
                  <a:cubicBezTo>
                    <a:pt x="29204" y="12633"/>
                    <a:pt x="31272" y="13753"/>
                    <a:pt x="33167" y="15132"/>
                  </a:cubicBezTo>
                  <a:cubicBezTo>
                    <a:pt x="32995" y="9575"/>
                    <a:pt x="31057" y="4536"/>
                    <a:pt x="26878" y="1908"/>
                  </a:cubicBezTo>
                  <a:cubicBezTo>
                    <a:pt x="26146" y="2468"/>
                    <a:pt x="25543" y="3071"/>
                    <a:pt x="25026" y="3803"/>
                  </a:cubicBezTo>
                  <a:cubicBezTo>
                    <a:pt x="25069" y="2942"/>
                    <a:pt x="25328" y="2080"/>
                    <a:pt x="25759" y="1305"/>
                  </a:cubicBezTo>
                  <a:cubicBezTo>
                    <a:pt x="24030" y="469"/>
                    <a:pt x="21973" y="0"/>
                    <a:pt x="19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9"/>
            <p:cNvSpPr/>
            <p:nvPr/>
          </p:nvSpPr>
          <p:spPr>
            <a:xfrm>
              <a:off x="7751415" y="1164935"/>
              <a:ext cx="929299" cy="340718"/>
            </a:xfrm>
            <a:custGeom>
              <a:avLst/>
              <a:gdLst/>
              <a:ahLst/>
              <a:cxnLst/>
              <a:rect l="l" t="t" r="r" b="b"/>
              <a:pathLst>
                <a:path w="29334" h="10755" extrusionOk="0">
                  <a:moveTo>
                    <a:pt x="16117" y="0"/>
                  </a:moveTo>
                  <a:cubicBezTo>
                    <a:pt x="15165" y="0"/>
                    <a:pt x="14212" y="81"/>
                    <a:pt x="13267" y="245"/>
                  </a:cubicBezTo>
                  <a:cubicBezTo>
                    <a:pt x="11415" y="589"/>
                    <a:pt x="9649" y="1278"/>
                    <a:pt x="8012" y="2226"/>
                  </a:cubicBezTo>
                  <a:cubicBezTo>
                    <a:pt x="6591" y="3044"/>
                    <a:pt x="5299" y="4078"/>
                    <a:pt x="4136" y="5241"/>
                  </a:cubicBezTo>
                  <a:cubicBezTo>
                    <a:pt x="2456" y="6835"/>
                    <a:pt x="1078" y="8687"/>
                    <a:pt x="1" y="10754"/>
                  </a:cubicBezTo>
                  <a:cubicBezTo>
                    <a:pt x="1293" y="8859"/>
                    <a:pt x="2801" y="7136"/>
                    <a:pt x="4481" y="5586"/>
                  </a:cubicBezTo>
                  <a:cubicBezTo>
                    <a:pt x="6634" y="3647"/>
                    <a:pt x="9692" y="1623"/>
                    <a:pt x="13397" y="934"/>
                  </a:cubicBezTo>
                  <a:cubicBezTo>
                    <a:pt x="14322" y="779"/>
                    <a:pt x="15255" y="704"/>
                    <a:pt x="16186" y="704"/>
                  </a:cubicBezTo>
                  <a:cubicBezTo>
                    <a:pt x="18633" y="704"/>
                    <a:pt x="21069" y="1228"/>
                    <a:pt x="23346" y="2226"/>
                  </a:cubicBezTo>
                  <a:cubicBezTo>
                    <a:pt x="25414" y="3131"/>
                    <a:pt x="27438" y="4207"/>
                    <a:pt x="29334" y="5456"/>
                  </a:cubicBezTo>
                  <a:cubicBezTo>
                    <a:pt x="27568" y="3992"/>
                    <a:pt x="25629" y="2743"/>
                    <a:pt x="23562" y="1752"/>
                  </a:cubicBezTo>
                  <a:cubicBezTo>
                    <a:pt x="21237" y="590"/>
                    <a:pt x="18683" y="0"/>
                    <a:pt x="16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9"/>
            <p:cNvSpPr/>
            <p:nvPr/>
          </p:nvSpPr>
          <p:spPr>
            <a:xfrm>
              <a:off x="7715965" y="625235"/>
              <a:ext cx="814650" cy="854503"/>
            </a:xfrm>
            <a:custGeom>
              <a:avLst/>
              <a:gdLst/>
              <a:ahLst/>
              <a:cxnLst/>
              <a:rect l="l" t="t" r="r" b="b"/>
              <a:pathLst>
                <a:path w="25715" h="26973" extrusionOk="0">
                  <a:moveTo>
                    <a:pt x="17431" y="1"/>
                  </a:moveTo>
                  <a:cubicBezTo>
                    <a:pt x="16087" y="1"/>
                    <a:pt x="14706" y="235"/>
                    <a:pt x="13310" y="741"/>
                  </a:cubicBezTo>
                  <a:cubicBezTo>
                    <a:pt x="13137" y="1473"/>
                    <a:pt x="13094" y="2291"/>
                    <a:pt x="13180" y="3023"/>
                  </a:cubicBezTo>
                  <a:cubicBezTo>
                    <a:pt x="12663" y="2550"/>
                    <a:pt x="12319" y="1904"/>
                    <a:pt x="12190" y="1214"/>
                  </a:cubicBezTo>
                  <a:cubicBezTo>
                    <a:pt x="9648" y="2420"/>
                    <a:pt x="7107" y="4574"/>
                    <a:pt x="4695" y="7891"/>
                  </a:cubicBezTo>
                  <a:cubicBezTo>
                    <a:pt x="4867" y="8924"/>
                    <a:pt x="5212" y="9872"/>
                    <a:pt x="5643" y="10777"/>
                  </a:cubicBezTo>
                  <a:cubicBezTo>
                    <a:pt x="4910" y="10475"/>
                    <a:pt x="4221" y="10087"/>
                    <a:pt x="3575" y="9614"/>
                  </a:cubicBezTo>
                  <a:cubicBezTo>
                    <a:pt x="345" y="15256"/>
                    <a:pt x="0" y="23440"/>
                    <a:pt x="2757" y="26972"/>
                  </a:cubicBezTo>
                  <a:cubicBezTo>
                    <a:pt x="2024" y="22880"/>
                    <a:pt x="5858" y="17194"/>
                    <a:pt x="10941" y="12413"/>
                  </a:cubicBezTo>
                  <a:cubicBezTo>
                    <a:pt x="10553" y="11681"/>
                    <a:pt x="9993" y="11078"/>
                    <a:pt x="9304" y="10604"/>
                  </a:cubicBezTo>
                  <a:cubicBezTo>
                    <a:pt x="9375" y="10601"/>
                    <a:pt x="9445" y="10600"/>
                    <a:pt x="9515" y="10600"/>
                  </a:cubicBezTo>
                  <a:cubicBezTo>
                    <a:pt x="10429" y="10600"/>
                    <a:pt x="11301" y="10860"/>
                    <a:pt x="12060" y="11380"/>
                  </a:cubicBezTo>
                  <a:cubicBezTo>
                    <a:pt x="13913" y="9700"/>
                    <a:pt x="15894" y="8192"/>
                    <a:pt x="17961" y="6857"/>
                  </a:cubicBezTo>
                  <a:cubicBezTo>
                    <a:pt x="17574" y="6297"/>
                    <a:pt x="17100" y="5823"/>
                    <a:pt x="16540" y="5522"/>
                  </a:cubicBezTo>
                  <a:cubicBezTo>
                    <a:pt x="16664" y="5516"/>
                    <a:pt x="16788" y="5514"/>
                    <a:pt x="16911" y="5514"/>
                  </a:cubicBezTo>
                  <a:cubicBezTo>
                    <a:pt x="17778" y="5514"/>
                    <a:pt x="18640" y="5646"/>
                    <a:pt x="19469" y="5909"/>
                  </a:cubicBezTo>
                  <a:cubicBezTo>
                    <a:pt x="21407" y="4703"/>
                    <a:pt x="23475" y="3756"/>
                    <a:pt x="25715" y="3110"/>
                  </a:cubicBezTo>
                  <a:cubicBezTo>
                    <a:pt x="23273" y="1175"/>
                    <a:pt x="20441" y="1"/>
                    <a:pt x="174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9"/>
            <p:cNvSpPr/>
            <p:nvPr/>
          </p:nvSpPr>
          <p:spPr>
            <a:xfrm>
              <a:off x="7782810" y="722366"/>
              <a:ext cx="560862" cy="757372"/>
            </a:xfrm>
            <a:custGeom>
              <a:avLst/>
              <a:gdLst/>
              <a:ahLst/>
              <a:cxnLst/>
              <a:rect l="l" t="t" r="r" b="b"/>
              <a:pathLst>
                <a:path w="17704" h="23907" extrusionOk="0">
                  <a:moveTo>
                    <a:pt x="17704" y="1"/>
                  </a:moveTo>
                  <a:lnTo>
                    <a:pt x="17704" y="1"/>
                  </a:lnTo>
                  <a:cubicBezTo>
                    <a:pt x="15550" y="474"/>
                    <a:pt x="13439" y="1250"/>
                    <a:pt x="11458" y="2197"/>
                  </a:cubicBezTo>
                  <a:cubicBezTo>
                    <a:pt x="8271" y="3748"/>
                    <a:pt x="5514" y="6031"/>
                    <a:pt x="3446" y="8874"/>
                  </a:cubicBezTo>
                  <a:cubicBezTo>
                    <a:pt x="2413" y="10338"/>
                    <a:pt x="1594" y="11975"/>
                    <a:pt x="1034" y="13698"/>
                  </a:cubicBezTo>
                  <a:cubicBezTo>
                    <a:pt x="561" y="15076"/>
                    <a:pt x="259" y="16584"/>
                    <a:pt x="173" y="18048"/>
                  </a:cubicBezTo>
                  <a:cubicBezTo>
                    <a:pt x="1" y="20029"/>
                    <a:pt x="173" y="22011"/>
                    <a:pt x="690" y="23906"/>
                  </a:cubicBezTo>
                  <a:cubicBezTo>
                    <a:pt x="431" y="21925"/>
                    <a:pt x="431" y="19943"/>
                    <a:pt x="647" y="18005"/>
                  </a:cubicBezTo>
                  <a:cubicBezTo>
                    <a:pt x="1034" y="14818"/>
                    <a:pt x="2154" y="11759"/>
                    <a:pt x="3963" y="9132"/>
                  </a:cubicBezTo>
                  <a:cubicBezTo>
                    <a:pt x="5988" y="6375"/>
                    <a:pt x="8615" y="4136"/>
                    <a:pt x="11630" y="2628"/>
                  </a:cubicBezTo>
                  <a:cubicBezTo>
                    <a:pt x="13569" y="1594"/>
                    <a:pt x="15636" y="733"/>
                    <a:pt x="17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9"/>
            <p:cNvSpPr/>
            <p:nvPr/>
          </p:nvSpPr>
          <p:spPr>
            <a:xfrm>
              <a:off x="7666830" y="1435608"/>
              <a:ext cx="181526" cy="161029"/>
            </a:xfrm>
            <a:custGeom>
              <a:avLst/>
              <a:gdLst/>
              <a:ahLst/>
              <a:cxnLst/>
              <a:rect l="l" t="t" r="r" b="b"/>
              <a:pathLst>
                <a:path w="5730" h="5083" extrusionOk="0">
                  <a:moveTo>
                    <a:pt x="2872" y="1"/>
                  </a:moveTo>
                  <a:cubicBezTo>
                    <a:pt x="1605" y="1"/>
                    <a:pt x="494" y="835"/>
                    <a:pt x="173" y="2081"/>
                  </a:cubicBezTo>
                  <a:cubicBezTo>
                    <a:pt x="0" y="3460"/>
                    <a:pt x="905" y="4709"/>
                    <a:pt x="2240" y="5053"/>
                  </a:cubicBezTo>
                  <a:cubicBezTo>
                    <a:pt x="2356" y="5073"/>
                    <a:pt x="2476" y="5083"/>
                    <a:pt x="2599" y="5083"/>
                  </a:cubicBezTo>
                  <a:cubicBezTo>
                    <a:pt x="3804" y="5083"/>
                    <a:pt x="5279" y="4162"/>
                    <a:pt x="5514" y="3029"/>
                  </a:cubicBezTo>
                  <a:cubicBezTo>
                    <a:pt x="5729" y="1780"/>
                    <a:pt x="4394" y="229"/>
                    <a:pt x="3145" y="14"/>
                  </a:cubicBezTo>
                  <a:cubicBezTo>
                    <a:pt x="3053" y="5"/>
                    <a:pt x="2962" y="1"/>
                    <a:pt x="28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9"/>
            <p:cNvSpPr/>
            <p:nvPr/>
          </p:nvSpPr>
          <p:spPr>
            <a:xfrm>
              <a:off x="7219256" y="2947596"/>
              <a:ext cx="690496" cy="334794"/>
            </a:xfrm>
            <a:custGeom>
              <a:avLst/>
              <a:gdLst/>
              <a:ahLst/>
              <a:cxnLst/>
              <a:rect l="l" t="t" r="r" b="b"/>
              <a:pathLst>
                <a:path w="21796" h="10568" extrusionOk="0">
                  <a:moveTo>
                    <a:pt x="495" y="1"/>
                  </a:moveTo>
                  <a:cubicBezTo>
                    <a:pt x="458" y="1"/>
                    <a:pt x="416" y="84"/>
                    <a:pt x="345" y="227"/>
                  </a:cubicBezTo>
                  <a:cubicBezTo>
                    <a:pt x="216" y="485"/>
                    <a:pt x="130" y="787"/>
                    <a:pt x="87" y="1045"/>
                  </a:cubicBezTo>
                  <a:lnTo>
                    <a:pt x="0" y="1347"/>
                  </a:lnTo>
                  <a:lnTo>
                    <a:pt x="0" y="1691"/>
                  </a:lnTo>
                  <a:cubicBezTo>
                    <a:pt x="0" y="1821"/>
                    <a:pt x="0" y="1993"/>
                    <a:pt x="0" y="2079"/>
                  </a:cubicBezTo>
                  <a:lnTo>
                    <a:pt x="87" y="2510"/>
                  </a:lnTo>
                  <a:cubicBezTo>
                    <a:pt x="259" y="3199"/>
                    <a:pt x="603" y="3802"/>
                    <a:pt x="1077" y="4319"/>
                  </a:cubicBezTo>
                  <a:lnTo>
                    <a:pt x="1163" y="4448"/>
                  </a:lnTo>
                  <a:cubicBezTo>
                    <a:pt x="1379" y="4663"/>
                    <a:pt x="1637" y="4879"/>
                    <a:pt x="1896" y="5094"/>
                  </a:cubicBezTo>
                  <a:cubicBezTo>
                    <a:pt x="2757" y="5783"/>
                    <a:pt x="4609" y="7076"/>
                    <a:pt x="8787" y="8325"/>
                  </a:cubicBezTo>
                  <a:cubicBezTo>
                    <a:pt x="10898" y="8971"/>
                    <a:pt x="12492" y="9315"/>
                    <a:pt x="13698" y="9574"/>
                  </a:cubicBezTo>
                  <a:cubicBezTo>
                    <a:pt x="14904" y="9789"/>
                    <a:pt x="15679" y="9918"/>
                    <a:pt x="16239" y="10048"/>
                  </a:cubicBezTo>
                  <a:lnTo>
                    <a:pt x="17316" y="10220"/>
                  </a:lnTo>
                  <a:cubicBezTo>
                    <a:pt x="19306" y="10483"/>
                    <a:pt x="20640" y="10568"/>
                    <a:pt x="21291" y="10568"/>
                  </a:cubicBezTo>
                  <a:cubicBezTo>
                    <a:pt x="21598" y="10568"/>
                    <a:pt x="21752" y="10549"/>
                    <a:pt x="21752" y="10521"/>
                  </a:cubicBezTo>
                  <a:cubicBezTo>
                    <a:pt x="21795" y="10435"/>
                    <a:pt x="20288" y="10177"/>
                    <a:pt x="17402" y="9617"/>
                  </a:cubicBezTo>
                  <a:lnTo>
                    <a:pt x="16325" y="9445"/>
                  </a:lnTo>
                  <a:cubicBezTo>
                    <a:pt x="15765" y="9358"/>
                    <a:pt x="14990" y="9229"/>
                    <a:pt x="13784" y="8971"/>
                  </a:cubicBezTo>
                  <a:cubicBezTo>
                    <a:pt x="12621" y="8712"/>
                    <a:pt x="11070" y="8411"/>
                    <a:pt x="9003" y="7808"/>
                  </a:cubicBezTo>
                  <a:cubicBezTo>
                    <a:pt x="4868" y="6559"/>
                    <a:pt x="3059" y="5310"/>
                    <a:pt x="2283" y="4620"/>
                  </a:cubicBezTo>
                  <a:cubicBezTo>
                    <a:pt x="2025" y="4448"/>
                    <a:pt x="1810" y="4233"/>
                    <a:pt x="1594" y="4017"/>
                  </a:cubicBezTo>
                  <a:lnTo>
                    <a:pt x="1551" y="3931"/>
                  </a:lnTo>
                  <a:cubicBezTo>
                    <a:pt x="776" y="3199"/>
                    <a:pt x="345" y="2165"/>
                    <a:pt x="388" y="1088"/>
                  </a:cubicBezTo>
                  <a:cubicBezTo>
                    <a:pt x="431" y="830"/>
                    <a:pt x="431" y="528"/>
                    <a:pt x="517" y="270"/>
                  </a:cubicBezTo>
                  <a:cubicBezTo>
                    <a:pt x="560" y="98"/>
                    <a:pt x="560" y="12"/>
                    <a:pt x="517" y="12"/>
                  </a:cubicBezTo>
                  <a:cubicBezTo>
                    <a:pt x="510" y="4"/>
                    <a:pt x="503" y="1"/>
                    <a:pt x="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9"/>
            <p:cNvSpPr/>
            <p:nvPr/>
          </p:nvSpPr>
          <p:spPr>
            <a:xfrm>
              <a:off x="8032511" y="3022773"/>
              <a:ext cx="959332" cy="281350"/>
            </a:xfrm>
            <a:custGeom>
              <a:avLst/>
              <a:gdLst/>
              <a:ahLst/>
              <a:cxnLst/>
              <a:rect l="l" t="t" r="r" b="b"/>
              <a:pathLst>
                <a:path w="30282" h="8881" extrusionOk="0">
                  <a:moveTo>
                    <a:pt x="30219" y="0"/>
                  </a:moveTo>
                  <a:cubicBezTo>
                    <a:pt x="30022" y="0"/>
                    <a:pt x="28909" y="1500"/>
                    <a:pt x="25888" y="3238"/>
                  </a:cubicBezTo>
                  <a:lnTo>
                    <a:pt x="24725" y="3841"/>
                  </a:lnTo>
                  <a:cubicBezTo>
                    <a:pt x="23562" y="4444"/>
                    <a:pt x="21150" y="5693"/>
                    <a:pt x="16024" y="6899"/>
                  </a:cubicBezTo>
                  <a:cubicBezTo>
                    <a:pt x="13009" y="7632"/>
                    <a:pt x="9908" y="8062"/>
                    <a:pt x="6806" y="8191"/>
                  </a:cubicBezTo>
                  <a:lnTo>
                    <a:pt x="5471" y="8278"/>
                  </a:lnTo>
                  <a:cubicBezTo>
                    <a:pt x="4323" y="8332"/>
                    <a:pt x="3357" y="8348"/>
                    <a:pt x="2572" y="8348"/>
                  </a:cubicBezTo>
                  <a:cubicBezTo>
                    <a:pt x="1522" y="8348"/>
                    <a:pt x="796" y="8320"/>
                    <a:pt x="389" y="8320"/>
                  </a:cubicBezTo>
                  <a:cubicBezTo>
                    <a:pt x="141" y="8320"/>
                    <a:pt x="12" y="8330"/>
                    <a:pt x="1" y="8364"/>
                  </a:cubicBezTo>
                  <a:cubicBezTo>
                    <a:pt x="432" y="8536"/>
                    <a:pt x="905" y="8622"/>
                    <a:pt x="1379" y="8665"/>
                  </a:cubicBezTo>
                  <a:cubicBezTo>
                    <a:pt x="2758" y="8794"/>
                    <a:pt x="4136" y="8881"/>
                    <a:pt x="5514" y="8881"/>
                  </a:cubicBezTo>
                  <a:lnTo>
                    <a:pt x="6850" y="8794"/>
                  </a:lnTo>
                  <a:cubicBezTo>
                    <a:pt x="9994" y="8622"/>
                    <a:pt x="13095" y="8191"/>
                    <a:pt x="16153" y="7502"/>
                  </a:cubicBezTo>
                  <a:cubicBezTo>
                    <a:pt x="21365" y="6253"/>
                    <a:pt x="23820" y="5004"/>
                    <a:pt x="25026" y="4401"/>
                  </a:cubicBezTo>
                  <a:lnTo>
                    <a:pt x="26189" y="3755"/>
                  </a:lnTo>
                  <a:cubicBezTo>
                    <a:pt x="27395" y="3023"/>
                    <a:pt x="28472" y="2118"/>
                    <a:pt x="29420" y="1127"/>
                  </a:cubicBezTo>
                  <a:cubicBezTo>
                    <a:pt x="30023" y="395"/>
                    <a:pt x="30281" y="51"/>
                    <a:pt x="30238" y="8"/>
                  </a:cubicBezTo>
                  <a:cubicBezTo>
                    <a:pt x="30233" y="3"/>
                    <a:pt x="30227" y="0"/>
                    <a:pt x="30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9"/>
            <p:cNvSpPr/>
            <p:nvPr/>
          </p:nvSpPr>
          <p:spPr>
            <a:xfrm>
              <a:off x="8526496" y="3212251"/>
              <a:ext cx="354815" cy="133436"/>
            </a:xfrm>
            <a:custGeom>
              <a:avLst/>
              <a:gdLst/>
              <a:ahLst/>
              <a:cxnLst/>
              <a:rect l="l" t="t" r="r" b="b"/>
              <a:pathLst>
                <a:path w="11200" h="4212" extrusionOk="0">
                  <a:moveTo>
                    <a:pt x="11114" y="1"/>
                  </a:moveTo>
                  <a:cubicBezTo>
                    <a:pt x="10941" y="1"/>
                    <a:pt x="10344" y="334"/>
                    <a:pt x="9261" y="875"/>
                  </a:cubicBezTo>
                  <a:lnTo>
                    <a:pt x="8873" y="1134"/>
                  </a:lnTo>
                  <a:cubicBezTo>
                    <a:pt x="7840" y="1694"/>
                    <a:pt x="6849" y="2167"/>
                    <a:pt x="5772" y="2598"/>
                  </a:cubicBezTo>
                  <a:cubicBezTo>
                    <a:pt x="4695" y="3029"/>
                    <a:pt x="3618" y="3330"/>
                    <a:pt x="2499" y="3546"/>
                  </a:cubicBezTo>
                  <a:cubicBezTo>
                    <a:pt x="2326" y="3589"/>
                    <a:pt x="2154" y="3589"/>
                    <a:pt x="2025" y="3589"/>
                  </a:cubicBezTo>
                  <a:cubicBezTo>
                    <a:pt x="733" y="3847"/>
                    <a:pt x="43" y="3804"/>
                    <a:pt x="0" y="3933"/>
                  </a:cubicBezTo>
                  <a:cubicBezTo>
                    <a:pt x="0" y="4042"/>
                    <a:pt x="488" y="4212"/>
                    <a:pt x="1462" y="4212"/>
                  </a:cubicBezTo>
                  <a:cubicBezTo>
                    <a:pt x="1647" y="4212"/>
                    <a:pt x="1849" y="4206"/>
                    <a:pt x="2068" y="4192"/>
                  </a:cubicBezTo>
                  <a:cubicBezTo>
                    <a:pt x="2240" y="4192"/>
                    <a:pt x="2412" y="4149"/>
                    <a:pt x="2585" y="4106"/>
                  </a:cubicBezTo>
                  <a:cubicBezTo>
                    <a:pt x="3748" y="3933"/>
                    <a:pt x="4868" y="3589"/>
                    <a:pt x="5987" y="3158"/>
                  </a:cubicBezTo>
                  <a:cubicBezTo>
                    <a:pt x="7064" y="2727"/>
                    <a:pt x="8141" y="2210"/>
                    <a:pt x="9132" y="1651"/>
                  </a:cubicBezTo>
                  <a:lnTo>
                    <a:pt x="9563" y="1392"/>
                  </a:lnTo>
                  <a:cubicBezTo>
                    <a:pt x="10726" y="617"/>
                    <a:pt x="11199" y="100"/>
                    <a:pt x="11156" y="14"/>
                  </a:cubicBezTo>
                  <a:cubicBezTo>
                    <a:pt x="11147" y="5"/>
                    <a:pt x="11133" y="1"/>
                    <a:pt x="11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9"/>
            <p:cNvSpPr/>
            <p:nvPr/>
          </p:nvSpPr>
          <p:spPr>
            <a:xfrm>
              <a:off x="7482611" y="3320786"/>
              <a:ext cx="291297" cy="58925"/>
            </a:xfrm>
            <a:custGeom>
              <a:avLst/>
              <a:gdLst/>
              <a:ahLst/>
              <a:cxnLst/>
              <a:rect l="l" t="t" r="r" b="b"/>
              <a:pathLst>
                <a:path w="9195" h="1860" extrusionOk="0">
                  <a:moveTo>
                    <a:pt x="171" y="1"/>
                  </a:moveTo>
                  <a:cubicBezTo>
                    <a:pt x="97" y="1"/>
                    <a:pt x="55" y="11"/>
                    <a:pt x="44" y="34"/>
                  </a:cubicBezTo>
                  <a:cubicBezTo>
                    <a:pt x="1" y="163"/>
                    <a:pt x="431" y="421"/>
                    <a:pt x="1379" y="809"/>
                  </a:cubicBezTo>
                  <a:lnTo>
                    <a:pt x="1767" y="895"/>
                  </a:lnTo>
                  <a:cubicBezTo>
                    <a:pt x="1939" y="981"/>
                    <a:pt x="2197" y="1024"/>
                    <a:pt x="2628" y="1110"/>
                  </a:cubicBezTo>
                  <a:cubicBezTo>
                    <a:pt x="3016" y="1197"/>
                    <a:pt x="3576" y="1326"/>
                    <a:pt x="4308" y="1455"/>
                  </a:cubicBezTo>
                  <a:cubicBezTo>
                    <a:pt x="5729" y="1670"/>
                    <a:pt x="6461" y="1756"/>
                    <a:pt x="6849" y="1800"/>
                  </a:cubicBezTo>
                  <a:lnTo>
                    <a:pt x="7194" y="1843"/>
                  </a:lnTo>
                  <a:cubicBezTo>
                    <a:pt x="7458" y="1854"/>
                    <a:pt x="7688" y="1859"/>
                    <a:pt x="7884" y="1859"/>
                  </a:cubicBezTo>
                  <a:cubicBezTo>
                    <a:pt x="9195" y="1859"/>
                    <a:pt x="9003" y="1620"/>
                    <a:pt x="7280" y="1283"/>
                  </a:cubicBezTo>
                  <a:lnTo>
                    <a:pt x="6935" y="1240"/>
                  </a:lnTo>
                  <a:cubicBezTo>
                    <a:pt x="6548" y="1197"/>
                    <a:pt x="5815" y="1110"/>
                    <a:pt x="4394" y="895"/>
                  </a:cubicBezTo>
                  <a:cubicBezTo>
                    <a:pt x="3662" y="766"/>
                    <a:pt x="3145" y="637"/>
                    <a:pt x="2757" y="550"/>
                  </a:cubicBezTo>
                  <a:cubicBezTo>
                    <a:pt x="2326" y="464"/>
                    <a:pt x="2068" y="421"/>
                    <a:pt x="1896" y="335"/>
                  </a:cubicBezTo>
                  <a:lnTo>
                    <a:pt x="1551" y="249"/>
                  </a:lnTo>
                  <a:cubicBezTo>
                    <a:pt x="848" y="89"/>
                    <a:pt x="383"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9"/>
            <p:cNvSpPr/>
            <p:nvPr/>
          </p:nvSpPr>
          <p:spPr>
            <a:xfrm>
              <a:off x="8926107" y="2878693"/>
              <a:ext cx="56485" cy="57974"/>
            </a:xfrm>
            <a:custGeom>
              <a:avLst/>
              <a:gdLst/>
              <a:ahLst/>
              <a:cxnLst/>
              <a:rect l="l" t="t" r="r" b="b"/>
              <a:pathLst>
                <a:path w="1783" h="1830" extrusionOk="0">
                  <a:moveTo>
                    <a:pt x="217" y="0"/>
                  </a:moveTo>
                  <a:cubicBezTo>
                    <a:pt x="27" y="0"/>
                    <a:pt x="1" y="193"/>
                    <a:pt x="179" y="550"/>
                  </a:cubicBezTo>
                  <a:lnTo>
                    <a:pt x="696" y="1067"/>
                  </a:lnTo>
                  <a:lnTo>
                    <a:pt x="1170" y="1670"/>
                  </a:lnTo>
                  <a:cubicBezTo>
                    <a:pt x="1323" y="1777"/>
                    <a:pt x="1455" y="1830"/>
                    <a:pt x="1551" y="1830"/>
                  </a:cubicBezTo>
                  <a:cubicBezTo>
                    <a:pt x="1724" y="1830"/>
                    <a:pt x="1782" y="1658"/>
                    <a:pt x="1644" y="1325"/>
                  </a:cubicBezTo>
                  <a:lnTo>
                    <a:pt x="1127" y="679"/>
                  </a:lnTo>
                  <a:lnTo>
                    <a:pt x="567" y="119"/>
                  </a:lnTo>
                  <a:cubicBezTo>
                    <a:pt x="420" y="39"/>
                    <a:pt x="302" y="0"/>
                    <a:pt x="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1" name="Google Shape;2611;p59"/>
          <p:cNvGrpSpPr/>
          <p:nvPr/>
        </p:nvGrpSpPr>
        <p:grpSpPr>
          <a:xfrm>
            <a:off x="6755916" y="1286675"/>
            <a:ext cx="912926" cy="2159787"/>
            <a:chOff x="8408500" y="527475"/>
            <a:chExt cx="1480100" cy="3501600"/>
          </a:xfrm>
        </p:grpSpPr>
        <p:sp>
          <p:nvSpPr>
            <p:cNvPr id="2612" name="Google Shape;2612;p59"/>
            <p:cNvSpPr/>
            <p:nvPr/>
          </p:nvSpPr>
          <p:spPr>
            <a:xfrm>
              <a:off x="8822875" y="1150575"/>
              <a:ext cx="138150" cy="109925"/>
            </a:xfrm>
            <a:custGeom>
              <a:avLst/>
              <a:gdLst/>
              <a:ahLst/>
              <a:cxnLst/>
              <a:rect l="l" t="t" r="r" b="b"/>
              <a:pathLst>
                <a:path w="5526" h="4397" extrusionOk="0">
                  <a:moveTo>
                    <a:pt x="4921" y="0"/>
                  </a:moveTo>
                  <a:lnTo>
                    <a:pt x="1" y="847"/>
                  </a:lnTo>
                  <a:lnTo>
                    <a:pt x="646" y="4396"/>
                  </a:lnTo>
                  <a:lnTo>
                    <a:pt x="5526" y="3549"/>
                  </a:lnTo>
                  <a:lnTo>
                    <a:pt x="49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9"/>
            <p:cNvSpPr/>
            <p:nvPr/>
          </p:nvSpPr>
          <p:spPr>
            <a:xfrm>
              <a:off x="9041650" y="2457225"/>
              <a:ext cx="756200" cy="1429700"/>
            </a:xfrm>
            <a:custGeom>
              <a:avLst/>
              <a:gdLst/>
              <a:ahLst/>
              <a:cxnLst/>
              <a:rect l="l" t="t" r="r" b="b"/>
              <a:pathLst>
                <a:path w="30248" h="57188" extrusionOk="0">
                  <a:moveTo>
                    <a:pt x="4115" y="1"/>
                  </a:moveTo>
                  <a:cubicBezTo>
                    <a:pt x="4115" y="1"/>
                    <a:pt x="1" y="35490"/>
                    <a:pt x="1937" y="57188"/>
                  </a:cubicBezTo>
                  <a:lnTo>
                    <a:pt x="8994" y="57188"/>
                  </a:lnTo>
                  <a:cubicBezTo>
                    <a:pt x="8994" y="57188"/>
                    <a:pt x="10366" y="10809"/>
                    <a:pt x="15084" y="10809"/>
                  </a:cubicBezTo>
                  <a:cubicBezTo>
                    <a:pt x="19843" y="10809"/>
                    <a:pt x="21214" y="57188"/>
                    <a:pt x="21214" y="57188"/>
                  </a:cubicBezTo>
                  <a:lnTo>
                    <a:pt x="28272" y="57188"/>
                  </a:lnTo>
                  <a:cubicBezTo>
                    <a:pt x="30248" y="35490"/>
                    <a:pt x="26134" y="1"/>
                    <a:pt x="26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9"/>
            <p:cNvSpPr/>
            <p:nvPr/>
          </p:nvSpPr>
          <p:spPr>
            <a:xfrm>
              <a:off x="9553850" y="3811275"/>
              <a:ext cx="236950" cy="102875"/>
            </a:xfrm>
            <a:custGeom>
              <a:avLst/>
              <a:gdLst/>
              <a:ahLst/>
              <a:cxnLst/>
              <a:rect l="l" t="t" r="r" b="b"/>
              <a:pathLst>
                <a:path w="9478" h="4115" extrusionOk="0">
                  <a:moveTo>
                    <a:pt x="0" y="1"/>
                  </a:moveTo>
                  <a:lnTo>
                    <a:pt x="0" y="4114"/>
                  </a:lnTo>
                  <a:lnTo>
                    <a:pt x="9477" y="4114"/>
                  </a:lnTo>
                  <a:lnTo>
                    <a:pt x="94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9"/>
            <p:cNvSpPr/>
            <p:nvPr/>
          </p:nvSpPr>
          <p:spPr>
            <a:xfrm>
              <a:off x="9061825" y="3811275"/>
              <a:ext cx="236950" cy="102875"/>
            </a:xfrm>
            <a:custGeom>
              <a:avLst/>
              <a:gdLst/>
              <a:ahLst/>
              <a:cxnLst/>
              <a:rect l="l" t="t" r="r" b="b"/>
              <a:pathLst>
                <a:path w="9478" h="4115" extrusionOk="0">
                  <a:moveTo>
                    <a:pt x="1" y="1"/>
                  </a:moveTo>
                  <a:lnTo>
                    <a:pt x="1" y="4114"/>
                  </a:lnTo>
                  <a:lnTo>
                    <a:pt x="9478" y="4114"/>
                  </a:lnTo>
                  <a:lnTo>
                    <a:pt x="94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9"/>
            <p:cNvSpPr/>
            <p:nvPr/>
          </p:nvSpPr>
          <p:spPr>
            <a:xfrm>
              <a:off x="9575000" y="3914125"/>
              <a:ext cx="313600" cy="114950"/>
            </a:xfrm>
            <a:custGeom>
              <a:avLst/>
              <a:gdLst/>
              <a:ahLst/>
              <a:cxnLst/>
              <a:rect l="l" t="t" r="r" b="b"/>
              <a:pathLst>
                <a:path w="12544" h="4598" extrusionOk="0">
                  <a:moveTo>
                    <a:pt x="1" y="0"/>
                  </a:moveTo>
                  <a:lnTo>
                    <a:pt x="1" y="4598"/>
                  </a:lnTo>
                  <a:lnTo>
                    <a:pt x="11858" y="4598"/>
                  </a:lnTo>
                  <a:cubicBezTo>
                    <a:pt x="11858" y="4598"/>
                    <a:pt x="12543" y="0"/>
                    <a:pt x="80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9"/>
            <p:cNvSpPr/>
            <p:nvPr/>
          </p:nvSpPr>
          <p:spPr>
            <a:xfrm>
              <a:off x="8966050" y="3914125"/>
              <a:ext cx="313575" cy="114950"/>
            </a:xfrm>
            <a:custGeom>
              <a:avLst/>
              <a:gdLst/>
              <a:ahLst/>
              <a:cxnLst/>
              <a:rect l="l" t="t" r="r" b="b"/>
              <a:pathLst>
                <a:path w="12543" h="4598" extrusionOk="0">
                  <a:moveTo>
                    <a:pt x="4477" y="0"/>
                  </a:moveTo>
                  <a:cubicBezTo>
                    <a:pt x="0" y="0"/>
                    <a:pt x="686" y="4598"/>
                    <a:pt x="686" y="4598"/>
                  </a:cubicBezTo>
                  <a:lnTo>
                    <a:pt x="12543" y="4598"/>
                  </a:lnTo>
                  <a:lnTo>
                    <a:pt x="125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9"/>
            <p:cNvSpPr/>
            <p:nvPr/>
          </p:nvSpPr>
          <p:spPr>
            <a:xfrm>
              <a:off x="8662575" y="1214350"/>
              <a:ext cx="182500" cy="145950"/>
            </a:xfrm>
            <a:custGeom>
              <a:avLst/>
              <a:gdLst/>
              <a:ahLst/>
              <a:cxnLst/>
              <a:rect l="l" t="t" r="r" b="b"/>
              <a:pathLst>
                <a:path w="7300" h="5838" extrusionOk="0">
                  <a:moveTo>
                    <a:pt x="5269" y="0"/>
                  </a:moveTo>
                  <a:cubicBezTo>
                    <a:pt x="3211" y="0"/>
                    <a:pt x="0" y="1281"/>
                    <a:pt x="0" y="1281"/>
                  </a:cubicBezTo>
                  <a:cubicBezTo>
                    <a:pt x="0" y="1281"/>
                    <a:pt x="767" y="5434"/>
                    <a:pt x="1855" y="5838"/>
                  </a:cubicBezTo>
                  <a:lnTo>
                    <a:pt x="5687" y="4991"/>
                  </a:lnTo>
                  <a:cubicBezTo>
                    <a:pt x="5687" y="4991"/>
                    <a:pt x="7300" y="3136"/>
                    <a:pt x="6937" y="918"/>
                  </a:cubicBezTo>
                  <a:cubicBezTo>
                    <a:pt x="6828" y="238"/>
                    <a:pt x="6155" y="0"/>
                    <a:pt x="5269" y="0"/>
                  </a:cubicBez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9"/>
            <p:cNvSpPr/>
            <p:nvPr/>
          </p:nvSpPr>
          <p:spPr>
            <a:xfrm>
              <a:off x="9110225" y="715025"/>
              <a:ext cx="619075" cy="814675"/>
            </a:xfrm>
            <a:custGeom>
              <a:avLst/>
              <a:gdLst/>
              <a:ahLst/>
              <a:cxnLst/>
              <a:rect l="l" t="t" r="r" b="b"/>
              <a:pathLst>
                <a:path w="24763" h="32587" extrusionOk="0">
                  <a:moveTo>
                    <a:pt x="12381" y="0"/>
                  </a:moveTo>
                  <a:cubicBezTo>
                    <a:pt x="5525" y="0"/>
                    <a:pt x="0" y="6090"/>
                    <a:pt x="0" y="13631"/>
                  </a:cubicBezTo>
                  <a:cubicBezTo>
                    <a:pt x="0" y="20124"/>
                    <a:pt x="4154" y="25569"/>
                    <a:pt x="9720" y="26900"/>
                  </a:cubicBezTo>
                  <a:lnTo>
                    <a:pt x="9720" y="32586"/>
                  </a:lnTo>
                  <a:lnTo>
                    <a:pt x="15043" y="32586"/>
                  </a:lnTo>
                  <a:lnTo>
                    <a:pt x="15043" y="26900"/>
                  </a:lnTo>
                  <a:cubicBezTo>
                    <a:pt x="20608" y="25569"/>
                    <a:pt x="24762" y="20124"/>
                    <a:pt x="24762" y="13631"/>
                  </a:cubicBezTo>
                  <a:cubicBezTo>
                    <a:pt x="24762" y="6090"/>
                    <a:pt x="19237" y="0"/>
                    <a:pt x="12381" y="0"/>
                  </a:cubicBez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9"/>
            <p:cNvSpPr/>
            <p:nvPr/>
          </p:nvSpPr>
          <p:spPr>
            <a:xfrm>
              <a:off x="9490325" y="1073450"/>
              <a:ext cx="60525" cy="54075"/>
            </a:xfrm>
            <a:custGeom>
              <a:avLst/>
              <a:gdLst/>
              <a:ahLst/>
              <a:cxnLst/>
              <a:rect l="l" t="t" r="r" b="b"/>
              <a:pathLst>
                <a:path w="2421" h="2163" extrusionOk="0">
                  <a:moveTo>
                    <a:pt x="1233" y="0"/>
                  </a:moveTo>
                  <a:cubicBezTo>
                    <a:pt x="1119" y="0"/>
                    <a:pt x="1002" y="20"/>
                    <a:pt x="888" y="61"/>
                  </a:cubicBezTo>
                  <a:cubicBezTo>
                    <a:pt x="323" y="262"/>
                    <a:pt x="0" y="867"/>
                    <a:pt x="202" y="1432"/>
                  </a:cubicBezTo>
                  <a:cubicBezTo>
                    <a:pt x="366" y="1890"/>
                    <a:pt x="795" y="2162"/>
                    <a:pt x="1253" y="2162"/>
                  </a:cubicBezTo>
                  <a:cubicBezTo>
                    <a:pt x="1359" y="2162"/>
                    <a:pt x="1467" y="2148"/>
                    <a:pt x="1573" y="2117"/>
                  </a:cubicBezTo>
                  <a:cubicBezTo>
                    <a:pt x="2138" y="1916"/>
                    <a:pt x="2420" y="1311"/>
                    <a:pt x="2259" y="746"/>
                  </a:cubicBezTo>
                  <a:cubicBezTo>
                    <a:pt x="2098" y="296"/>
                    <a:pt x="1682" y="0"/>
                    <a:pt x="1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9"/>
            <p:cNvSpPr/>
            <p:nvPr/>
          </p:nvSpPr>
          <p:spPr>
            <a:xfrm>
              <a:off x="9214075" y="1071800"/>
              <a:ext cx="60500" cy="54100"/>
            </a:xfrm>
            <a:custGeom>
              <a:avLst/>
              <a:gdLst/>
              <a:ahLst/>
              <a:cxnLst/>
              <a:rect l="l" t="t" r="r" b="b"/>
              <a:pathLst>
                <a:path w="2420" h="2164" extrusionOk="0">
                  <a:moveTo>
                    <a:pt x="1171" y="1"/>
                  </a:moveTo>
                  <a:cubicBezTo>
                    <a:pt x="1063" y="1"/>
                    <a:pt x="953" y="16"/>
                    <a:pt x="847" y="46"/>
                  </a:cubicBezTo>
                  <a:cubicBezTo>
                    <a:pt x="283" y="248"/>
                    <a:pt x="0" y="853"/>
                    <a:pt x="202" y="1417"/>
                  </a:cubicBezTo>
                  <a:cubicBezTo>
                    <a:pt x="330" y="1867"/>
                    <a:pt x="766" y="2163"/>
                    <a:pt x="1223" y="2163"/>
                  </a:cubicBezTo>
                  <a:cubicBezTo>
                    <a:pt x="1340" y="2163"/>
                    <a:pt x="1458" y="2144"/>
                    <a:pt x="1573" y="2103"/>
                  </a:cubicBezTo>
                  <a:cubicBezTo>
                    <a:pt x="2138" y="1901"/>
                    <a:pt x="2420" y="1296"/>
                    <a:pt x="2218" y="732"/>
                  </a:cubicBezTo>
                  <a:cubicBezTo>
                    <a:pt x="2087" y="273"/>
                    <a:pt x="1638" y="1"/>
                    <a:pt x="1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9"/>
            <p:cNvSpPr/>
            <p:nvPr/>
          </p:nvSpPr>
          <p:spPr>
            <a:xfrm>
              <a:off x="9333050" y="1138475"/>
              <a:ext cx="84200" cy="48550"/>
            </a:xfrm>
            <a:custGeom>
              <a:avLst/>
              <a:gdLst/>
              <a:ahLst/>
              <a:cxnLst/>
              <a:rect l="l" t="t" r="r" b="b"/>
              <a:pathLst>
                <a:path w="3368" h="1942" extrusionOk="0">
                  <a:moveTo>
                    <a:pt x="3126" y="0"/>
                  </a:moveTo>
                  <a:cubicBezTo>
                    <a:pt x="3015" y="0"/>
                    <a:pt x="2904" y="81"/>
                    <a:pt x="2904" y="242"/>
                  </a:cubicBezTo>
                  <a:cubicBezTo>
                    <a:pt x="2924" y="1059"/>
                    <a:pt x="2304" y="1473"/>
                    <a:pt x="1681" y="1473"/>
                  </a:cubicBezTo>
                  <a:cubicBezTo>
                    <a:pt x="1073" y="1473"/>
                    <a:pt x="464" y="1079"/>
                    <a:pt x="444" y="283"/>
                  </a:cubicBezTo>
                  <a:cubicBezTo>
                    <a:pt x="444" y="142"/>
                    <a:pt x="333" y="71"/>
                    <a:pt x="222" y="71"/>
                  </a:cubicBezTo>
                  <a:cubicBezTo>
                    <a:pt x="111" y="71"/>
                    <a:pt x="0" y="142"/>
                    <a:pt x="0" y="283"/>
                  </a:cubicBezTo>
                  <a:cubicBezTo>
                    <a:pt x="20" y="1397"/>
                    <a:pt x="844" y="1942"/>
                    <a:pt x="1670" y="1942"/>
                  </a:cubicBezTo>
                  <a:cubicBezTo>
                    <a:pt x="2518" y="1942"/>
                    <a:pt x="3368" y="1366"/>
                    <a:pt x="3347" y="242"/>
                  </a:cubicBezTo>
                  <a:cubicBezTo>
                    <a:pt x="3347" y="81"/>
                    <a:pt x="3236" y="0"/>
                    <a:pt x="3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9"/>
            <p:cNvSpPr/>
            <p:nvPr/>
          </p:nvSpPr>
          <p:spPr>
            <a:xfrm>
              <a:off x="9529650" y="1109125"/>
              <a:ext cx="118975" cy="105600"/>
            </a:xfrm>
            <a:custGeom>
              <a:avLst/>
              <a:gdLst/>
              <a:ahLst/>
              <a:cxnLst/>
              <a:rect l="l" t="t" r="r" b="b"/>
              <a:pathLst>
                <a:path w="4759" h="4224" extrusionOk="0">
                  <a:moveTo>
                    <a:pt x="2392" y="0"/>
                  </a:moveTo>
                  <a:cubicBezTo>
                    <a:pt x="2160" y="0"/>
                    <a:pt x="1924" y="40"/>
                    <a:pt x="1694" y="126"/>
                  </a:cubicBezTo>
                  <a:cubicBezTo>
                    <a:pt x="605" y="489"/>
                    <a:pt x="0" y="1658"/>
                    <a:pt x="363" y="2788"/>
                  </a:cubicBezTo>
                  <a:cubicBezTo>
                    <a:pt x="655" y="3662"/>
                    <a:pt x="1492" y="4224"/>
                    <a:pt x="2374" y="4224"/>
                  </a:cubicBezTo>
                  <a:cubicBezTo>
                    <a:pt x="2591" y="4224"/>
                    <a:pt x="2810" y="4190"/>
                    <a:pt x="3025" y="4118"/>
                  </a:cubicBezTo>
                  <a:cubicBezTo>
                    <a:pt x="4154" y="3755"/>
                    <a:pt x="4759" y="2546"/>
                    <a:pt x="4356" y="1416"/>
                  </a:cubicBezTo>
                  <a:cubicBezTo>
                    <a:pt x="4070" y="558"/>
                    <a:pt x="3257" y="0"/>
                    <a:pt x="2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9"/>
            <p:cNvSpPr/>
            <p:nvPr/>
          </p:nvSpPr>
          <p:spPr>
            <a:xfrm>
              <a:off x="9124325" y="1112150"/>
              <a:ext cx="118000" cy="105600"/>
            </a:xfrm>
            <a:custGeom>
              <a:avLst/>
              <a:gdLst/>
              <a:ahLst/>
              <a:cxnLst/>
              <a:rect l="l" t="t" r="r" b="b"/>
              <a:pathLst>
                <a:path w="4720" h="4224" extrusionOk="0">
                  <a:moveTo>
                    <a:pt x="2390" y="1"/>
                  </a:moveTo>
                  <a:cubicBezTo>
                    <a:pt x="2159" y="1"/>
                    <a:pt x="1924" y="41"/>
                    <a:pt x="1695" y="126"/>
                  </a:cubicBezTo>
                  <a:cubicBezTo>
                    <a:pt x="566" y="489"/>
                    <a:pt x="1" y="1699"/>
                    <a:pt x="364" y="2788"/>
                  </a:cubicBezTo>
                  <a:cubicBezTo>
                    <a:pt x="655" y="3662"/>
                    <a:pt x="1492" y="4224"/>
                    <a:pt x="2375" y="4224"/>
                  </a:cubicBezTo>
                  <a:cubicBezTo>
                    <a:pt x="2591" y="4224"/>
                    <a:pt x="2811" y="4190"/>
                    <a:pt x="3026" y="4118"/>
                  </a:cubicBezTo>
                  <a:cubicBezTo>
                    <a:pt x="4155" y="3755"/>
                    <a:pt x="4719" y="2546"/>
                    <a:pt x="4356" y="1457"/>
                  </a:cubicBezTo>
                  <a:cubicBezTo>
                    <a:pt x="4070" y="565"/>
                    <a:pt x="3256" y="1"/>
                    <a:pt x="2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9"/>
            <p:cNvSpPr/>
            <p:nvPr/>
          </p:nvSpPr>
          <p:spPr>
            <a:xfrm>
              <a:off x="9683900" y="1047725"/>
              <a:ext cx="89750" cy="89775"/>
            </a:xfrm>
            <a:custGeom>
              <a:avLst/>
              <a:gdLst/>
              <a:ahLst/>
              <a:cxnLst/>
              <a:rect l="l" t="t" r="r" b="b"/>
              <a:pathLst>
                <a:path w="3590" h="3591" extrusionOk="0">
                  <a:moveTo>
                    <a:pt x="1775" y="1"/>
                  </a:moveTo>
                  <a:cubicBezTo>
                    <a:pt x="807" y="1"/>
                    <a:pt x="1" y="807"/>
                    <a:pt x="1" y="1816"/>
                  </a:cubicBezTo>
                  <a:cubicBezTo>
                    <a:pt x="1" y="2783"/>
                    <a:pt x="807" y="3590"/>
                    <a:pt x="1775" y="3590"/>
                  </a:cubicBezTo>
                  <a:cubicBezTo>
                    <a:pt x="2783" y="3590"/>
                    <a:pt x="3590" y="2783"/>
                    <a:pt x="3590" y="1816"/>
                  </a:cubicBezTo>
                  <a:cubicBezTo>
                    <a:pt x="3590" y="807"/>
                    <a:pt x="2783" y="1"/>
                    <a:pt x="1775" y="1"/>
                  </a:cubicBez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9"/>
            <p:cNvSpPr/>
            <p:nvPr/>
          </p:nvSpPr>
          <p:spPr>
            <a:xfrm>
              <a:off x="9064850" y="1047725"/>
              <a:ext cx="89750" cy="89775"/>
            </a:xfrm>
            <a:custGeom>
              <a:avLst/>
              <a:gdLst/>
              <a:ahLst/>
              <a:cxnLst/>
              <a:rect l="l" t="t" r="r" b="b"/>
              <a:pathLst>
                <a:path w="3590" h="3591" extrusionOk="0">
                  <a:moveTo>
                    <a:pt x="1815" y="1"/>
                  </a:moveTo>
                  <a:cubicBezTo>
                    <a:pt x="807" y="1"/>
                    <a:pt x="1" y="807"/>
                    <a:pt x="1" y="1816"/>
                  </a:cubicBezTo>
                  <a:cubicBezTo>
                    <a:pt x="1" y="2783"/>
                    <a:pt x="807" y="3590"/>
                    <a:pt x="1815" y="3590"/>
                  </a:cubicBezTo>
                  <a:cubicBezTo>
                    <a:pt x="2783" y="3590"/>
                    <a:pt x="3590" y="2783"/>
                    <a:pt x="3590" y="1816"/>
                  </a:cubicBezTo>
                  <a:cubicBezTo>
                    <a:pt x="3590" y="807"/>
                    <a:pt x="2783" y="1"/>
                    <a:pt x="1815" y="1"/>
                  </a:cubicBez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9"/>
            <p:cNvSpPr/>
            <p:nvPr/>
          </p:nvSpPr>
          <p:spPr>
            <a:xfrm>
              <a:off x="9019475" y="687800"/>
              <a:ext cx="761250" cy="384150"/>
            </a:xfrm>
            <a:custGeom>
              <a:avLst/>
              <a:gdLst/>
              <a:ahLst/>
              <a:cxnLst/>
              <a:rect l="l" t="t" r="r" b="b"/>
              <a:pathLst>
                <a:path w="30450" h="15366" extrusionOk="0">
                  <a:moveTo>
                    <a:pt x="17624" y="0"/>
                  </a:moveTo>
                  <a:cubicBezTo>
                    <a:pt x="1" y="0"/>
                    <a:pt x="2058" y="15366"/>
                    <a:pt x="2058" y="15366"/>
                  </a:cubicBezTo>
                  <a:lnTo>
                    <a:pt x="3630" y="14398"/>
                  </a:lnTo>
                  <a:cubicBezTo>
                    <a:pt x="3916" y="14416"/>
                    <a:pt x="4202" y="14425"/>
                    <a:pt x="4487" y="14425"/>
                  </a:cubicBezTo>
                  <a:cubicBezTo>
                    <a:pt x="11632" y="14425"/>
                    <a:pt x="18754" y="8832"/>
                    <a:pt x="18754" y="8832"/>
                  </a:cubicBezTo>
                  <a:cubicBezTo>
                    <a:pt x="21294" y="11736"/>
                    <a:pt x="24642" y="13793"/>
                    <a:pt x="28392" y="14720"/>
                  </a:cubicBezTo>
                  <a:lnTo>
                    <a:pt x="29602" y="14882"/>
                  </a:lnTo>
                  <a:cubicBezTo>
                    <a:pt x="29602" y="14882"/>
                    <a:pt x="30449" y="0"/>
                    <a:pt x="176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9"/>
            <p:cNvSpPr/>
            <p:nvPr/>
          </p:nvSpPr>
          <p:spPr>
            <a:xfrm>
              <a:off x="9027550" y="703375"/>
              <a:ext cx="776350" cy="76650"/>
            </a:xfrm>
            <a:custGeom>
              <a:avLst/>
              <a:gdLst/>
              <a:ahLst/>
              <a:cxnLst/>
              <a:rect l="l" t="t" r="r" b="b"/>
              <a:pathLst>
                <a:path w="31054" h="3066" extrusionOk="0">
                  <a:moveTo>
                    <a:pt x="14629" y="0"/>
                  </a:moveTo>
                  <a:cubicBezTo>
                    <a:pt x="10029" y="0"/>
                    <a:pt x="4934" y="399"/>
                    <a:pt x="0" y="1595"/>
                  </a:cubicBezTo>
                  <a:cubicBezTo>
                    <a:pt x="0" y="1595"/>
                    <a:pt x="8460" y="3065"/>
                    <a:pt x="17661" y="3065"/>
                  </a:cubicBezTo>
                  <a:cubicBezTo>
                    <a:pt x="22262" y="3065"/>
                    <a:pt x="27048" y="2698"/>
                    <a:pt x="31054" y="1595"/>
                  </a:cubicBezTo>
                  <a:cubicBezTo>
                    <a:pt x="31054" y="1595"/>
                    <a:pt x="23830" y="0"/>
                    <a:pt x="14629" y="0"/>
                  </a:cubicBezTo>
                  <a:close/>
                </a:path>
              </a:pathLst>
            </a:custGeom>
            <a:solidFill>
              <a:srgbClr val="28A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9"/>
            <p:cNvSpPr/>
            <p:nvPr/>
          </p:nvSpPr>
          <p:spPr>
            <a:xfrm>
              <a:off x="9111225" y="527475"/>
              <a:ext cx="610000" cy="337800"/>
            </a:xfrm>
            <a:custGeom>
              <a:avLst/>
              <a:gdLst/>
              <a:ahLst/>
              <a:cxnLst/>
              <a:rect l="l" t="t" r="r" b="b"/>
              <a:pathLst>
                <a:path w="24400" h="13512" extrusionOk="0">
                  <a:moveTo>
                    <a:pt x="12180" y="1"/>
                  </a:moveTo>
                  <a:cubicBezTo>
                    <a:pt x="5445" y="1"/>
                    <a:pt x="1" y="5123"/>
                    <a:pt x="1" y="11414"/>
                  </a:cubicBezTo>
                  <a:cubicBezTo>
                    <a:pt x="1" y="12140"/>
                    <a:pt x="41" y="12826"/>
                    <a:pt x="202" y="13511"/>
                  </a:cubicBezTo>
                  <a:lnTo>
                    <a:pt x="24158" y="13511"/>
                  </a:lnTo>
                  <a:cubicBezTo>
                    <a:pt x="24319" y="12826"/>
                    <a:pt x="24400" y="12140"/>
                    <a:pt x="24400" y="11414"/>
                  </a:cubicBezTo>
                  <a:cubicBezTo>
                    <a:pt x="24400" y="5123"/>
                    <a:pt x="18915" y="1"/>
                    <a:pt x="12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9"/>
            <p:cNvSpPr/>
            <p:nvPr/>
          </p:nvSpPr>
          <p:spPr>
            <a:xfrm>
              <a:off x="9028550" y="743250"/>
              <a:ext cx="775350" cy="187300"/>
            </a:xfrm>
            <a:custGeom>
              <a:avLst/>
              <a:gdLst/>
              <a:ahLst/>
              <a:cxnLst/>
              <a:rect l="l" t="t" r="r" b="b"/>
              <a:pathLst>
                <a:path w="31014" h="7492" extrusionOk="0">
                  <a:moveTo>
                    <a:pt x="1" y="0"/>
                  </a:moveTo>
                  <a:lnTo>
                    <a:pt x="2501" y="5969"/>
                  </a:lnTo>
                  <a:cubicBezTo>
                    <a:pt x="6289" y="7121"/>
                    <a:pt x="10653" y="7492"/>
                    <a:pt x="14699" y="7492"/>
                  </a:cubicBezTo>
                  <a:cubicBezTo>
                    <a:pt x="21981" y="7492"/>
                    <a:pt x="28231" y="6292"/>
                    <a:pt x="28231" y="6292"/>
                  </a:cubicBezTo>
                  <a:lnTo>
                    <a:pt x="31014" y="0"/>
                  </a:lnTo>
                  <a:lnTo>
                    <a:pt x="31014" y="0"/>
                  </a:lnTo>
                  <a:cubicBezTo>
                    <a:pt x="26712" y="592"/>
                    <a:pt x="21832" y="789"/>
                    <a:pt x="17238" y="789"/>
                  </a:cubicBezTo>
                  <a:cubicBezTo>
                    <a:pt x="8049" y="78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9"/>
            <p:cNvSpPr/>
            <p:nvPr/>
          </p:nvSpPr>
          <p:spPr>
            <a:xfrm>
              <a:off x="9091075" y="1457075"/>
              <a:ext cx="657375" cy="1099000"/>
            </a:xfrm>
            <a:custGeom>
              <a:avLst/>
              <a:gdLst/>
              <a:ahLst/>
              <a:cxnLst/>
              <a:rect l="l" t="t" r="r" b="b"/>
              <a:pathLst>
                <a:path w="26295" h="43960" extrusionOk="0">
                  <a:moveTo>
                    <a:pt x="10486" y="0"/>
                  </a:moveTo>
                  <a:lnTo>
                    <a:pt x="2581" y="2138"/>
                  </a:lnTo>
                  <a:lnTo>
                    <a:pt x="0" y="41136"/>
                  </a:lnTo>
                  <a:cubicBezTo>
                    <a:pt x="0" y="41136"/>
                    <a:pt x="4033" y="43959"/>
                    <a:pt x="13147" y="43959"/>
                  </a:cubicBezTo>
                  <a:cubicBezTo>
                    <a:pt x="22262" y="43959"/>
                    <a:pt x="26295" y="41136"/>
                    <a:pt x="26295" y="41136"/>
                  </a:cubicBezTo>
                  <a:lnTo>
                    <a:pt x="23714" y="2138"/>
                  </a:lnTo>
                  <a:lnTo>
                    <a:pt x="15809" y="0"/>
                  </a:lnTo>
                  <a:cubicBezTo>
                    <a:pt x="15302" y="1014"/>
                    <a:pt x="14091" y="1146"/>
                    <a:pt x="13493" y="1146"/>
                  </a:cubicBezTo>
                  <a:cubicBezTo>
                    <a:pt x="13282" y="1146"/>
                    <a:pt x="13147" y="1130"/>
                    <a:pt x="13147" y="1130"/>
                  </a:cubicBezTo>
                  <a:cubicBezTo>
                    <a:pt x="13147" y="1130"/>
                    <a:pt x="13013" y="1146"/>
                    <a:pt x="12802" y="1146"/>
                  </a:cubicBezTo>
                  <a:cubicBezTo>
                    <a:pt x="12204" y="1146"/>
                    <a:pt x="10992" y="1014"/>
                    <a:pt x="10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9"/>
            <p:cNvSpPr/>
            <p:nvPr/>
          </p:nvSpPr>
          <p:spPr>
            <a:xfrm>
              <a:off x="8930763" y="1625440"/>
              <a:ext cx="761259" cy="75673"/>
            </a:xfrm>
            <a:custGeom>
              <a:avLst/>
              <a:gdLst/>
              <a:ahLst/>
              <a:cxnLst/>
              <a:rect l="l" t="t" r="r" b="b"/>
              <a:pathLst>
                <a:path w="38959" h="3026" extrusionOk="0">
                  <a:moveTo>
                    <a:pt x="283" y="0"/>
                  </a:moveTo>
                  <a:lnTo>
                    <a:pt x="1" y="1170"/>
                  </a:lnTo>
                  <a:cubicBezTo>
                    <a:pt x="5445" y="2581"/>
                    <a:pt x="11616" y="3025"/>
                    <a:pt x="17383" y="3025"/>
                  </a:cubicBezTo>
                  <a:cubicBezTo>
                    <a:pt x="24601" y="2985"/>
                    <a:pt x="31820" y="2380"/>
                    <a:pt x="38959" y="1210"/>
                  </a:cubicBezTo>
                  <a:lnTo>
                    <a:pt x="38717" y="0"/>
                  </a:lnTo>
                  <a:cubicBezTo>
                    <a:pt x="38582" y="27"/>
                    <a:pt x="28729" y="1802"/>
                    <a:pt x="17422" y="1802"/>
                  </a:cubicBezTo>
                  <a:cubicBezTo>
                    <a:pt x="11725" y="1802"/>
                    <a:pt x="5660" y="1351"/>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9"/>
            <p:cNvSpPr/>
            <p:nvPr/>
          </p:nvSpPr>
          <p:spPr>
            <a:xfrm>
              <a:off x="8930763" y="1717204"/>
              <a:ext cx="767687" cy="75633"/>
            </a:xfrm>
            <a:custGeom>
              <a:avLst/>
              <a:gdLst/>
              <a:ahLst/>
              <a:cxnLst/>
              <a:rect l="l" t="t" r="r" b="b"/>
              <a:pathLst>
                <a:path w="38959" h="3025" extrusionOk="0">
                  <a:moveTo>
                    <a:pt x="283" y="0"/>
                  </a:moveTo>
                  <a:lnTo>
                    <a:pt x="1" y="1170"/>
                  </a:lnTo>
                  <a:cubicBezTo>
                    <a:pt x="5445" y="2581"/>
                    <a:pt x="11616" y="3025"/>
                    <a:pt x="17383" y="3025"/>
                  </a:cubicBezTo>
                  <a:cubicBezTo>
                    <a:pt x="24601" y="2985"/>
                    <a:pt x="31820" y="2380"/>
                    <a:pt x="38959" y="1210"/>
                  </a:cubicBezTo>
                  <a:lnTo>
                    <a:pt x="38717" y="0"/>
                  </a:lnTo>
                  <a:cubicBezTo>
                    <a:pt x="38582" y="27"/>
                    <a:pt x="28729" y="1802"/>
                    <a:pt x="17422" y="1802"/>
                  </a:cubicBezTo>
                  <a:cubicBezTo>
                    <a:pt x="11725" y="1802"/>
                    <a:pt x="5660" y="1351"/>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9"/>
            <p:cNvSpPr/>
            <p:nvPr/>
          </p:nvSpPr>
          <p:spPr>
            <a:xfrm>
              <a:off x="8930763" y="1808968"/>
              <a:ext cx="776355" cy="75595"/>
            </a:xfrm>
            <a:custGeom>
              <a:avLst/>
              <a:gdLst/>
              <a:ahLst/>
              <a:cxnLst/>
              <a:rect l="l" t="t" r="r" b="b"/>
              <a:pathLst>
                <a:path w="38959" h="3025" extrusionOk="0">
                  <a:moveTo>
                    <a:pt x="283" y="0"/>
                  </a:moveTo>
                  <a:lnTo>
                    <a:pt x="1" y="1170"/>
                  </a:lnTo>
                  <a:cubicBezTo>
                    <a:pt x="5445" y="2581"/>
                    <a:pt x="11616" y="3025"/>
                    <a:pt x="17383" y="3025"/>
                  </a:cubicBezTo>
                  <a:cubicBezTo>
                    <a:pt x="24601" y="2985"/>
                    <a:pt x="31820" y="2380"/>
                    <a:pt x="38959" y="1210"/>
                  </a:cubicBezTo>
                  <a:lnTo>
                    <a:pt x="38717" y="0"/>
                  </a:lnTo>
                  <a:cubicBezTo>
                    <a:pt x="38582" y="27"/>
                    <a:pt x="28729" y="1802"/>
                    <a:pt x="17422" y="1802"/>
                  </a:cubicBezTo>
                  <a:cubicBezTo>
                    <a:pt x="11725" y="1802"/>
                    <a:pt x="5660" y="1351"/>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9"/>
            <p:cNvSpPr/>
            <p:nvPr/>
          </p:nvSpPr>
          <p:spPr>
            <a:xfrm>
              <a:off x="9120293" y="1900691"/>
              <a:ext cx="592566" cy="75633"/>
            </a:xfrm>
            <a:custGeom>
              <a:avLst/>
              <a:gdLst/>
              <a:ahLst/>
              <a:cxnLst/>
              <a:rect l="l" t="t" r="r" b="b"/>
              <a:pathLst>
                <a:path w="38959" h="3025" extrusionOk="0">
                  <a:moveTo>
                    <a:pt x="283" y="0"/>
                  </a:moveTo>
                  <a:lnTo>
                    <a:pt x="1" y="1170"/>
                  </a:lnTo>
                  <a:cubicBezTo>
                    <a:pt x="5445" y="2581"/>
                    <a:pt x="11616" y="3025"/>
                    <a:pt x="17383" y="3025"/>
                  </a:cubicBezTo>
                  <a:cubicBezTo>
                    <a:pt x="24601" y="2985"/>
                    <a:pt x="31820" y="2380"/>
                    <a:pt x="38959" y="1210"/>
                  </a:cubicBezTo>
                  <a:lnTo>
                    <a:pt x="38717" y="0"/>
                  </a:lnTo>
                  <a:cubicBezTo>
                    <a:pt x="38582" y="27"/>
                    <a:pt x="28729" y="1802"/>
                    <a:pt x="17422" y="1802"/>
                  </a:cubicBezTo>
                  <a:cubicBezTo>
                    <a:pt x="11725" y="1802"/>
                    <a:pt x="5660" y="1351"/>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9"/>
            <p:cNvSpPr/>
            <p:nvPr/>
          </p:nvSpPr>
          <p:spPr>
            <a:xfrm>
              <a:off x="9120290" y="1992455"/>
              <a:ext cx="600943" cy="75633"/>
            </a:xfrm>
            <a:custGeom>
              <a:avLst/>
              <a:gdLst/>
              <a:ahLst/>
              <a:cxnLst/>
              <a:rect l="l" t="t" r="r" b="b"/>
              <a:pathLst>
                <a:path w="38959" h="3025" extrusionOk="0">
                  <a:moveTo>
                    <a:pt x="283" y="0"/>
                  </a:moveTo>
                  <a:lnTo>
                    <a:pt x="1" y="1210"/>
                  </a:lnTo>
                  <a:cubicBezTo>
                    <a:pt x="5445" y="2581"/>
                    <a:pt x="11616" y="3025"/>
                    <a:pt x="17383" y="3025"/>
                  </a:cubicBezTo>
                  <a:cubicBezTo>
                    <a:pt x="24601" y="3025"/>
                    <a:pt x="31820" y="2380"/>
                    <a:pt x="38959" y="1210"/>
                  </a:cubicBezTo>
                  <a:lnTo>
                    <a:pt x="38717" y="0"/>
                  </a:lnTo>
                  <a:cubicBezTo>
                    <a:pt x="38582" y="27"/>
                    <a:pt x="28729" y="1802"/>
                    <a:pt x="17422" y="1802"/>
                  </a:cubicBezTo>
                  <a:cubicBezTo>
                    <a:pt x="11725" y="1802"/>
                    <a:pt x="5660" y="1351"/>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9"/>
            <p:cNvSpPr/>
            <p:nvPr/>
          </p:nvSpPr>
          <p:spPr>
            <a:xfrm>
              <a:off x="9114133" y="2084219"/>
              <a:ext cx="610001" cy="75595"/>
            </a:xfrm>
            <a:custGeom>
              <a:avLst/>
              <a:gdLst/>
              <a:ahLst/>
              <a:cxnLst/>
              <a:rect l="l" t="t" r="r" b="b"/>
              <a:pathLst>
                <a:path w="38959" h="3025" extrusionOk="0">
                  <a:moveTo>
                    <a:pt x="283" y="0"/>
                  </a:moveTo>
                  <a:lnTo>
                    <a:pt x="1" y="1170"/>
                  </a:lnTo>
                  <a:cubicBezTo>
                    <a:pt x="5445" y="2581"/>
                    <a:pt x="11616" y="3025"/>
                    <a:pt x="17383" y="3025"/>
                  </a:cubicBezTo>
                  <a:cubicBezTo>
                    <a:pt x="24601" y="2984"/>
                    <a:pt x="31820" y="2379"/>
                    <a:pt x="38959" y="1210"/>
                  </a:cubicBezTo>
                  <a:lnTo>
                    <a:pt x="38717" y="0"/>
                  </a:lnTo>
                  <a:cubicBezTo>
                    <a:pt x="38582" y="27"/>
                    <a:pt x="28729" y="1801"/>
                    <a:pt x="17422" y="1801"/>
                  </a:cubicBezTo>
                  <a:cubicBezTo>
                    <a:pt x="11725" y="1801"/>
                    <a:pt x="5660" y="1351"/>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9"/>
            <p:cNvSpPr/>
            <p:nvPr/>
          </p:nvSpPr>
          <p:spPr>
            <a:xfrm>
              <a:off x="9110283" y="2175943"/>
              <a:ext cx="619059" cy="75633"/>
            </a:xfrm>
            <a:custGeom>
              <a:avLst/>
              <a:gdLst/>
              <a:ahLst/>
              <a:cxnLst/>
              <a:rect l="l" t="t" r="r" b="b"/>
              <a:pathLst>
                <a:path w="38959" h="3025" extrusionOk="0">
                  <a:moveTo>
                    <a:pt x="283" y="0"/>
                  </a:moveTo>
                  <a:lnTo>
                    <a:pt x="1" y="1210"/>
                  </a:lnTo>
                  <a:cubicBezTo>
                    <a:pt x="5445" y="2581"/>
                    <a:pt x="11616" y="3025"/>
                    <a:pt x="17383" y="3025"/>
                  </a:cubicBezTo>
                  <a:cubicBezTo>
                    <a:pt x="24601" y="3025"/>
                    <a:pt x="31820" y="2379"/>
                    <a:pt x="38959" y="1210"/>
                  </a:cubicBezTo>
                  <a:lnTo>
                    <a:pt x="38717" y="0"/>
                  </a:lnTo>
                  <a:cubicBezTo>
                    <a:pt x="38582" y="27"/>
                    <a:pt x="28729" y="1801"/>
                    <a:pt x="17422" y="1801"/>
                  </a:cubicBezTo>
                  <a:cubicBezTo>
                    <a:pt x="11725" y="1801"/>
                    <a:pt x="5660" y="1351"/>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9"/>
            <p:cNvSpPr/>
            <p:nvPr/>
          </p:nvSpPr>
          <p:spPr>
            <a:xfrm>
              <a:off x="9103877" y="2268720"/>
              <a:ext cx="633181" cy="75595"/>
            </a:xfrm>
            <a:custGeom>
              <a:avLst/>
              <a:gdLst/>
              <a:ahLst/>
              <a:cxnLst/>
              <a:rect l="l" t="t" r="r" b="b"/>
              <a:pathLst>
                <a:path w="38959" h="3025" extrusionOk="0">
                  <a:moveTo>
                    <a:pt x="283" y="0"/>
                  </a:moveTo>
                  <a:lnTo>
                    <a:pt x="1" y="1170"/>
                  </a:lnTo>
                  <a:cubicBezTo>
                    <a:pt x="5445" y="2541"/>
                    <a:pt x="11616" y="3025"/>
                    <a:pt x="17383" y="3025"/>
                  </a:cubicBezTo>
                  <a:cubicBezTo>
                    <a:pt x="24601" y="2985"/>
                    <a:pt x="31820" y="2380"/>
                    <a:pt x="38959" y="1170"/>
                  </a:cubicBezTo>
                  <a:lnTo>
                    <a:pt x="38717" y="0"/>
                  </a:lnTo>
                  <a:cubicBezTo>
                    <a:pt x="38582" y="27"/>
                    <a:pt x="28729" y="1802"/>
                    <a:pt x="17422" y="1802"/>
                  </a:cubicBezTo>
                  <a:cubicBezTo>
                    <a:pt x="11725" y="1802"/>
                    <a:pt x="5660" y="1351"/>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9"/>
            <p:cNvSpPr/>
            <p:nvPr/>
          </p:nvSpPr>
          <p:spPr>
            <a:xfrm>
              <a:off x="9095205" y="2359430"/>
              <a:ext cx="648667" cy="75635"/>
            </a:xfrm>
            <a:custGeom>
              <a:avLst/>
              <a:gdLst/>
              <a:ahLst/>
              <a:cxnLst/>
              <a:rect l="l" t="t" r="r" b="b"/>
              <a:pathLst>
                <a:path w="38959" h="3026" extrusionOk="0">
                  <a:moveTo>
                    <a:pt x="283" y="1"/>
                  </a:moveTo>
                  <a:lnTo>
                    <a:pt x="1" y="1211"/>
                  </a:lnTo>
                  <a:cubicBezTo>
                    <a:pt x="5445" y="2582"/>
                    <a:pt x="11616" y="3026"/>
                    <a:pt x="17383" y="3026"/>
                  </a:cubicBezTo>
                  <a:cubicBezTo>
                    <a:pt x="24601" y="3026"/>
                    <a:pt x="31820" y="2421"/>
                    <a:pt x="38959" y="1211"/>
                  </a:cubicBezTo>
                  <a:lnTo>
                    <a:pt x="38717" y="1"/>
                  </a:lnTo>
                  <a:cubicBezTo>
                    <a:pt x="38582" y="28"/>
                    <a:pt x="28729" y="1802"/>
                    <a:pt x="17422" y="1802"/>
                  </a:cubicBezTo>
                  <a:cubicBezTo>
                    <a:pt x="11725" y="1802"/>
                    <a:pt x="5660" y="1352"/>
                    <a:pt x="2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9"/>
            <p:cNvSpPr/>
            <p:nvPr/>
          </p:nvSpPr>
          <p:spPr>
            <a:xfrm>
              <a:off x="9091030" y="2451194"/>
              <a:ext cx="657433" cy="76642"/>
            </a:xfrm>
            <a:custGeom>
              <a:avLst/>
              <a:gdLst/>
              <a:ahLst/>
              <a:cxnLst/>
              <a:rect l="l" t="t" r="r" b="b"/>
              <a:pathLst>
                <a:path w="38959" h="3066" extrusionOk="0">
                  <a:moveTo>
                    <a:pt x="283" y="1"/>
                  </a:moveTo>
                  <a:lnTo>
                    <a:pt x="1" y="1211"/>
                  </a:lnTo>
                  <a:cubicBezTo>
                    <a:pt x="5445" y="2582"/>
                    <a:pt x="11616" y="3066"/>
                    <a:pt x="17383" y="3066"/>
                  </a:cubicBezTo>
                  <a:cubicBezTo>
                    <a:pt x="24601" y="3026"/>
                    <a:pt x="31820" y="2421"/>
                    <a:pt x="38959" y="1211"/>
                  </a:cubicBezTo>
                  <a:lnTo>
                    <a:pt x="38717" y="1"/>
                  </a:lnTo>
                  <a:cubicBezTo>
                    <a:pt x="38582" y="28"/>
                    <a:pt x="28729" y="1802"/>
                    <a:pt x="17422" y="1802"/>
                  </a:cubicBezTo>
                  <a:cubicBezTo>
                    <a:pt x="11725" y="1802"/>
                    <a:pt x="5660" y="1352"/>
                    <a:pt x="2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9"/>
            <p:cNvSpPr/>
            <p:nvPr/>
          </p:nvSpPr>
          <p:spPr>
            <a:xfrm>
              <a:off x="8570825" y="1339100"/>
              <a:ext cx="584800" cy="561525"/>
            </a:xfrm>
            <a:custGeom>
              <a:avLst/>
              <a:gdLst/>
              <a:ahLst/>
              <a:cxnLst/>
              <a:rect l="l" t="t" r="r" b="b"/>
              <a:pathLst>
                <a:path w="23392" h="22461" extrusionOk="0">
                  <a:moveTo>
                    <a:pt x="9316" y="1"/>
                  </a:moveTo>
                  <a:lnTo>
                    <a:pt x="5485" y="848"/>
                  </a:lnTo>
                  <a:cubicBezTo>
                    <a:pt x="5485" y="848"/>
                    <a:pt x="0" y="16657"/>
                    <a:pt x="7945" y="21012"/>
                  </a:cubicBezTo>
                  <a:cubicBezTo>
                    <a:pt x="9851" y="22062"/>
                    <a:pt x="11693" y="22461"/>
                    <a:pt x="13392" y="22461"/>
                  </a:cubicBezTo>
                  <a:cubicBezTo>
                    <a:pt x="18740" y="22461"/>
                    <a:pt x="22665" y="18512"/>
                    <a:pt x="22665" y="18512"/>
                  </a:cubicBezTo>
                  <a:lnTo>
                    <a:pt x="23391" y="6897"/>
                  </a:lnTo>
                  <a:lnTo>
                    <a:pt x="23391" y="6897"/>
                  </a:lnTo>
                  <a:cubicBezTo>
                    <a:pt x="23391" y="6898"/>
                    <a:pt x="15972" y="14098"/>
                    <a:pt x="11943" y="14098"/>
                  </a:cubicBezTo>
                  <a:cubicBezTo>
                    <a:pt x="11730" y="14098"/>
                    <a:pt x="11526" y="14078"/>
                    <a:pt x="11333" y="14035"/>
                  </a:cubicBezTo>
                  <a:cubicBezTo>
                    <a:pt x="7502" y="13188"/>
                    <a:pt x="9316" y="1"/>
                    <a:pt x="9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9"/>
            <p:cNvSpPr/>
            <p:nvPr/>
          </p:nvSpPr>
          <p:spPr>
            <a:xfrm>
              <a:off x="8945875" y="1071925"/>
              <a:ext cx="25" cy="25"/>
            </a:xfrm>
            <a:custGeom>
              <a:avLst/>
              <a:gdLst/>
              <a:ahLst/>
              <a:cxnLst/>
              <a:rect l="l" t="t" r="r" b="b"/>
              <a:pathLst>
                <a:path w="1" h="1" extrusionOk="0">
                  <a:moveTo>
                    <a:pt x="1" y="1"/>
                  </a:moveTo>
                  <a:close/>
                </a:path>
              </a:pathLst>
            </a:custGeom>
            <a:solidFill>
              <a:srgbClr val="A8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9"/>
            <p:cNvSpPr/>
            <p:nvPr/>
          </p:nvSpPr>
          <p:spPr>
            <a:xfrm>
              <a:off x="8589975" y="1109675"/>
              <a:ext cx="268225" cy="201325"/>
            </a:xfrm>
            <a:custGeom>
              <a:avLst/>
              <a:gdLst/>
              <a:ahLst/>
              <a:cxnLst/>
              <a:rect l="l" t="t" r="r" b="b"/>
              <a:pathLst>
                <a:path w="10729" h="8053" extrusionOk="0">
                  <a:moveTo>
                    <a:pt x="9287" y="0"/>
                  </a:moveTo>
                  <a:cubicBezTo>
                    <a:pt x="7389" y="0"/>
                    <a:pt x="1" y="1031"/>
                    <a:pt x="1" y="1031"/>
                  </a:cubicBezTo>
                  <a:cubicBezTo>
                    <a:pt x="1" y="1031"/>
                    <a:pt x="807" y="7928"/>
                    <a:pt x="1049" y="8049"/>
                  </a:cubicBezTo>
                  <a:cubicBezTo>
                    <a:pt x="1059" y="8051"/>
                    <a:pt x="1078" y="8053"/>
                    <a:pt x="1105" y="8053"/>
                  </a:cubicBezTo>
                  <a:cubicBezTo>
                    <a:pt x="1880" y="8053"/>
                    <a:pt x="9521" y="6978"/>
                    <a:pt x="10728" y="6355"/>
                  </a:cubicBezTo>
                  <a:lnTo>
                    <a:pt x="9639" y="23"/>
                  </a:lnTo>
                  <a:cubicBezTo>
                    <a:pt x="9565" y="8"/>
                    <a:pt x="9445" y="0"/>
                    <a:pt x="92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9"/>
            <p:cNvSpPr/>
            <p:nvPr/>
          </p:nvSpPr>
          <p:spPr>
            <a:xfrm>
              <a:off x="8457900" y="1129400"/>
              <a:ext cx="177475" cy="204700"/>
            </a:xfrm>
            <a:custGeom>
              <a:avLst/>
              <a:gdLst/>
              <a:ahLst/>
              <a:cxnLst/>
              <a:rect l="l" t="t" r="r" b="b"/>
              <a:pathLst>
                <a:path w="7099" h="8188" extrusionOk="0">
                  <a:moveTo>
                    <a:pt x="5364" y="0"/>
                  </a:moveTo>
                  <a:lnTo>
                    <a:pt x="0" y="807"/>
                  </a:lnTo>
                  <a:cubicBezTo>
                    <a:pt x="2904" y="2904"/>
                    <a:pt x="2259" y="8187"/>
                    <a:pt x="2259" y="8187"/>
                  </a:cubicBezTo>
                  <a:lnTo>
                    <a:pt x="6816" y="7421"/>
                  </a:lnTo>
                  <a:cubicBezTo>
                    <a:pt x="7098" y="4880"/>
                    <a:pt x="6614" y="2259"/>
                    <a:pt x="53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9"/>
            <p:cNvSpPr/>
            <p:nvPr/>
          </p:nvSpPr>
          <p:spPr>
            <a:xfrm>
              <a:off x="8408500" y="1143475"/>
              <a:ext cx="143200" cy="206800"/>
            </a:xfrm>
            <a:custGeom>
              <a:avLst/>
              <a:gdLst/>
              <a:ahLst/>
              <a:cxnLst/>
              <a:rect l="l" t="t" r="r" b="b"/>
              <a:pathLst>
                <a:path w="5728" h="8272" extrusionOk="0">
                  <a:moveTo>
                    <a:pt x="2189" y="0"/>
                  </a:moveTo>
                  <a:cubicBezTo>
                    <a:pt x="2076" y="0"/>
                    <a:pt x="1965" y="14"/>
                    <a:pt x="1856" y="42"/>
                  </a:cubicBezTo>
                  <a:cubicBezTo>
                    <a:pt x="565" y="365"/>
                    <a:pt x="0" y="2462"/>
                    <a:pt x="565" y="4721"/>
                  </a:cubicBezTo>
                  <a:cubicBezTo>
                    <a:pt x="1080" y="6781"/>
                    <a:pt x="2368" y="8271"/>
                    <a:pt x="3569" y="8271"/>
                  </a:cubicBezTo>
                  <a:cubicBezTo>
                    <a:pt x="3685" y="8271"/>
                    <a:pt x="3799" y="8257"/>
                    <a:pt x="3912" y="8229"/>
                  </a:cubicBezTo>
                  <a:cubicBezTo>
                    <a:pt x="5162" y="7907"/>
                    <a:pt x="5727" y="5809"/>
                    <a:pt x="5162" y="3551"/>
                  </a:cubicBezTo>
                  <a:cubicBezTo>
                    <a:pt x="4647" y="1490"/>
                    <a:pt x="3360" y="0"/>
                    <a:pt x="21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9"/>
            <p:cNvSpPr/>
            <p:nvPr/>
          </p:nvSpPr>
          <p:spPr>
            <a:xfrm>
              <a:off x="8423625" y="1165950"/>
              <a:ext cx="112950" cy="162850"/>
            </a:xfrm>
            <a:custGeom>
              <a:avLst/>
              <a:gdLst/>
              <a:ahLst/>
              <a:cxnLst/>
              <a:rect l="l" t="t" r="r" b="b"/>
              <a:pathLst>
                <a:path w="4518" h="6514" extrusionOk="0">
                  <a:moveTo>
                    <a:pt x="1707" y="1"/>
                  </a:moveTo>
                  <a:cubicBezTo>
                    <a:pt x="1621" y="1"/>
                    <a:pt x="1536" y="10"/>
                    <a:pt x="1452" y="31"/>
                  </a:cubicBezTo>
                  <a:cubicBezTo>
                    <a:pt x="444" y="273"/>
                    <a:pt x="0" y="1926"/>
                    <a:pt x="444" y="3701"/>
                  </a:cubicBezTo>
                  <a:cubicBezTo>
                    <a:pt x="851" y="5327"/>
                    <a:pt x="1867" y="6513"/>
                    <a:pt x="2810" y="6513"/>
                  </a:cubicBezTo>
                  <a:cubicBezTo>
                    <a:pt x="2896" y="6513"/>
                    <a:pt x="2981" y="6503"/>
                    <a:pt x="3065" y="6483"/>
                  </a:cubicBezTo>
                  <a:cubicBezTo>
                    <a:pt x="4074" y="6241"/>
                    <a:pt x="4517" y="4588"/>
                    <a:pt x="4074" y="2813"/>
                  </a:cubicBezTo>
                  <a:cubicBezTo>
                    <a:pt x="3667" y="1187"/>
                    <a:pt x="2650" y="1"/>
                    <a:pt x="1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9"/>
            <p:cNvSpPr/>
            <p:nvPr/>
          </p:nvSpPr>
          <p:spPr>
            <a:xfrm>
              <a:off x="8754325" y="1141500"/>
              <a:ext cx="138150" cy="109925"/>
            </a:xfrm>
            <a:custGeom>
              <a:avLst/>
              <a:gdLst/>
              <a:ahLst/>
              <a:cxnLst/>
              <a:rect l="l" t="t" r="r" b="b"/>
              <a:pathLst>
                <a:path w="5526" h="4397" extrusionOk="0">
                  <a:moveTo>
                    <a:pt x="4880" y="0"/>
                  </a:moveTo>
                  <a:lnTo>
                    <a:pt x="0" y="847"/>
                  </a:lnTo>
                  <a:lnTo>
                    <a:pt x="605" y="4396"/>
                  </a:lnTo>
                  <a:lnTo>
                    <a:pt x="5525" y="3549"/>
                  </a:lnTo>
                  <a:lnTo>
                    <a:pt x="4880" y="0"/>
                  </a:lnTo>
                  <a:close/>
                </a:path>
              </a:pathLst>
            </a:custGeom>
            <a:solidFill>
              <a:srgbClr val="8447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9"/>
            <p:cNvSpPr/>
            <p:nvPr/>
          </p:nvSpPr>
          <p:spPr>
            <a:xfrm>
              <a:off x="8666600" y="1121775"/>
              <a:ext cx="268225" cy="201325"/>
            </a:xfrm>
            <a:custGeom>
              <a:avLst/>
              <a:gdLst/>
              <a:ahLst/>
              <a:cxnLst/>
              <a:rect l="l" t="t" r="r" b="b"/>
              <a:pathLst>
                <a:path w="10729" h="8053" extrusionOk="0">
                  <a:moveTo>
                    <a:pt x="9287" y="0"/>
                  </a:moveTo>
                  <a:cubicBezTo>
                    <a:pt x="7389" y="0"/>
                    <a:pt x="1" y="1031"/>
                    <a:pt x="1" y="1031"/>
                  </a:cubicBezTo>
                  <a:cubicBezTo>
                    <a:pt x="1" y="1031"/>
                    <a:pt x="807" y="7928"/>
                    <a:pt x="1049" y="8049"/>
                  </a:cubicBezTo>
                  <a:cubicBezTo>
                    <a:pt x="1059" y="8051"/>
                    <a:pt x="1078" y="8053"/>
                    <a:pt x="1105" y="8053"/>
                  </a:cubicBezTo>
                  <a:cubicBezTo>
                    <a:pt x="1882" y="8053"/>
                    <a:pt x="9560" y="6978"/>
                    <a:pt x="10728" y="6355"/>
                  </a:cubicBezTo>
                  <a:lnTo>
                    <a:pt x="9639" y="23"/>
                  </a:lnTo>
                  <a:cubicBezTo>
                    <a:pt x="9565" y="8"/>
                    <a:pt x="9445" y="0"/>
                    <a:pt x="92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9"/>
            <p:cNvSpPr/>
            <p:nvPr/>
          </p:nvSpPr>
          <p:spPr>
            <a:xfrm>
              <a:off x="8535525" y="1141500"/>
              <a:ext cx="176475" cy="204700"/>
            </a:xfrm>
            <a:custGeom>
              <a:avLst/>
              <a:gdLst/>
              <a:ahLst/>
              <a:cxnLst/>
              <a:rect l="l" t="t" r="r" b="b"/>
              <a:pathLst>
                <a:path w="7059" h="8188" extrusionOk="0">
                  <a:moveTo>
                    <a:pt x="5324" y="0"/>
                  </a:moveTo>
                  <a:lnTo>
                    <a:pt x="1" y="807"/>
                  </a:lnTo>
                  <a:cubicBezTo>
                    <a:pt x="2864" y="2904"/>
                    <a:pt x="2219" y="8187"/>
                    <a:pt x="2219" y="8187"/>
                  </a:cubicBezTo>
                  <a:lnTo>
                    <a:pt x="6776" y="7421"/>
                  </a:lnTo>
                  <a:cubicBezTo>
                    <a:pt x="7058" y="4840"/>
                    <a:pt x="6574" y="2259"/>
                    <a:pt x="5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9"/>
            <p:cNvSpPr/>
            <p:nvPr/>
          </p:nvSpPr>
          <p:spPr>
            <a:xfrm>
              <a:off x="8485125" y="1155575"/>
              <a:ext cx="143200" cy="206550"/>
            </a:xfrm>
            <a:custGeom>
              <a:avLst/>
              <a:gdLst/>
              <a:ahLst/>
              <a:cxnLst/>
              <a:rect l="l" t="t" r="r" b="b"/>
              <a:pathLst>
                <a:path w="5728" h="8262" extrusionOk="0">
                  <a:moveTo>
                    <a:pt x="2189" y="0"/>
                  </a:moveTo>
                  <a:cubicBezTo>
                    <a:pt x="2076" y="0"/>
                    <a:pt x="1965" y="14"/>
                    <a:pt x="1856" y="42"/>
                  </a:cubicBezTo>
                  <a:cubicBezTo>
                    <a:pt x="565" y="365"/>
                    <a:pt x="0" y="2422"/>
                    <a:pt x="565" y="4680"/>
                  </a:cubicBezTo>
                  <a:cubicBezTo>
                    <a:pt x="1086" y="6762"/>
                    <a:pt x="2395" y="8262"/>
                    <a:pt x="3576" y="8262"/>
                  </a:cubicBezTo>
                  <a:cubicBezTo>
                    <a:pt x="3675" y="8262"/>
                    <a:pt x="3774" y="8251"/>
                    <a:pt x="3872" y="8229"/>
                  </a:cubicBezTo>
                  <a:cubicBezTo>
                    <a:pt x="5162" y="7906"/>
                    <a:pt x="5727" y="5809"/>
                    <a:pt x="5162" y="3551"/>
                  </a:cubicBezTo>
                  <a:cubicBezTo>
                    <a:pt x="4647" y="1490"/>
                    <a:pt x="3360" y="0"/>
                    <a:pt x="21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9"/>
            <p:cNvSpPr/>
            <p:nvPr/>
          </p:nvSpPr>
          <p:spPr>
            <a:xfrm>
              <a:off x="8500250" y="1177050"/>
              <a:ext cx="112950" cy="162850"/>
            </a:xfrm>
            <a:custGeom>
              <a:avLst/>
              <a:gdLst/>
              <a:ahLst/>
              <a:cxnLst/>
              <a:rect l="l" t="t" r="r" b="b"/>
              <a:pathLst>
                <a:path w="4518" h="6514" extrusionOk="0">
                  <a:moveTo>
                    <a:pt x="1707" y="0"/>
                  </a:moveTo>
                  <a:cubicBezTo>
                    <a:pt x="1621" y="0"/>
                    <a:pt x="1536" y="10"/>
                    <a:pt x="1452" y="30"/>
                  </a:cubicBezTo>
                  <a:cubicBezTo>
                    <a:pt x="444" y="313"/>
                    <a:pt x="0" y="1926"/>
                    <a:pt x="444" y="3740"/>
                  </a:cubicBezTo>
                  <a:cubicBezTo>
                    <a:pt x="850" y="5363"/>
                    <a:pt x="1862" y="6514"/>
                    <a:pt x="2803" y="6514"/>
                  </a:cubicBezTo>
                  <a:cubicBezTo>
                    <a:pt x="2892" y="6514"/>
                    <a:pt x="2979" y="6504"/>
                    <a:pt x="3065" y="6483"/>
                  </a:cubicBezTo>
                  <a:cubicBezTo>
                    <a:pt x="4074" y="6241"/>
                    <a:pt x="4517" y="4587"/>
                    <a:pt x="4074" y="2813"/>
                  </a:cubicBezTo>
                  <a:cubicBezTo>
                    <a:pt x="3667" y="1186"/>
                    <a:pt x="2650" y="0"/>
                    <a:pt x="1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9"/>
            <p:cNvSpPr/>
            <p:nvPr/>
          </p:nvSpPr>
          <p:spPr>
            <a:xfrm>
              <a:off x="8620225" y="1087625"/>
              <a:ext cx="200650" cy="90275"/>
            </a:xfrm>
            <a:custGeom>
              <a:avLst/>
              <a:gdLst/>
              <a:ahLst/>
              <a:cxnLst/>
              <a:rect l="l" t="t" r="r" b="b"/>
              <a:pathLst>
                <a:path w="8026" h="3611" extrusionOk="0">
                  <a:moveTo>
                    <a:pt x="5464" y="0"/>
                  </a:moveTo>
                  <a:cubicBezTo>
                    <a:pt x="4018" y="0"/>
                    <a:pt x="1989" y="312"/>
                    <a:pt x="1210" y="623"/>
                  </a:cubicBezTo>
                  <a:cubicBezTo>
                    <a:pt x="0" y="1066"/>
                    <a:pt x="605" y="2760"/>
                    <a:pt x="1210" y="3365"/>
                  </a:cubicBezTo>
                  <a:cubicBezTo>
                    <a:pt x="1369" y="3536"/>
                    <a:pt x="1890" y="3610"/>
                    <a:pt x="2569" y="3610"/>
                  </a:cubicBezTo>
                  <a:cubicBezTo>
                    <a:pt x="4299" y="3610"/>
                    <a:pt x="7056" y="3127"/>
                    <a:pt x="7461" y="2518"/>
                  </a:cubicBezTo>
                  <a:cubicBezTo>
                    <a:pt x="8026" y="1712"/>
                    <a:pt x="7018" y="341"/>
                    <a:pt x="7018" y="341"/>
                  </a:cubicBezTo>
                  <a:cubicBezTo>
                    <a:pt x="6888" y="96"/>
                    <a:pt x="6266" y="0"/>
                    <a:pt x="5464" y="0"/>
                  </a:cubicBez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9"/>
            <p:cNvSpPr/>
            <p:nvPr/>
          </p:nvSpPr>
          <p:spPr>
            <a:xfrm>
              <a:off x="8706925" y="1227975"/>
              <a:ext cx="170825" cy="181725"/>
            </a:xfrm>
            <a:custGeom>
              <a:avLst/>
              <a:gdLst/>
              <a:ahLst/>
              <a:cxnLst/>
              <a:rect l="l" t="t" r="r" b="b"/>
              <a:pathLst>
                <a:path w="6833" h="7269" extrusionOk="0">
                  <a:moveTo>
                    <a:pt x="4477" y="1"/>
                  </a:moveTo>
                  <a:cubicBezTo>
                    <a:pt x="3238" y="1"/>
                    <a:pt x="1088" y="625"/>
                    <a:pt x="606" y="1300"/>
                  </a:cubicBezTo>
                  <a:cubicBezTo>
                    <a:pt x="1" y="2147"/>
                    <a:pt x="41" y="6624"/>
                    <a:pt x="1735" y="7269"/>
                  </a:cubicBezTo>
                  <a:lnTo>
                    <a:pt x="6050" y="5293"/>
                  </a:lnTo>
                  <a:cubicBezTo>
                    <a:pt x="6050" y="5293"/>
                    <a:pt x="6832" y="2791"/>
                    <a:pt x="6471" y="2791"/>
                  </a:cubicBezTo>
                  <a:cubicBezTo>
                    <a:pt x="6466" y="2791"/>
                    <a:pt x="6460" y="2791"/>
                    <a:pt x="6453" y="2792"/>
                  </a:cubicBezTo>
                  <a:lnTo>
                    <a:pt x="5002" y="3034"/>
                  </a:lnTo>
                  <a:cubicBezTo>
                    <a:pt x="5002" y="3034"/>
                    <a:pt x="6010" y="615"/>
                    <a:pt x="5203" y="131"/>
                  </a:cubicBezTo>
                  <a:cubicBezTo>
                    <a:pt x="5048" y="41"/>
                    <a:pt x="4792" y="1"/>
                    <a:pt x="4477" y="1"/>
                  </a:cubicBez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9"/>
            <p:cNvSpPr/>
            <p:nvPr/>
          </p:nvSpPr>
          <p:spPr>
            <a:xfrm>
              <a:off x="8749275" y="1360275"/>
              <a:ext cx="1037500" cy="648325"/>
            </a:xfrm>
            <a:custGeom>
              <a:avLst/>
              <a:gdLst/>
              <a:ahLst/>
              <a:cxnLst/>
              <a:rect l="l" t="t" r="r" b="b"/>
              <a:pathLst>
                <a:path w="41500" h="25933" extrusionOk="0">
                  <a:moveTo>
                    <a:pt x="4356" y="1"/>
                  </a:moveTo>
                  <a:lnTo>
                    <a:pt x="1" y="2017"/>
                  </a:lnTo>
                  <a:cubicBezTo>
                    <a:pt x="1" y="2017"/>
                    <a:pt x="4437" y="24763"/>
                    <a:pt x="17342" y="25852"/>
                  </a:cubicBezTo>
                  <a:cubicBezTo>
                    <a:pt x="17971" y="25907"/>
                    <a:pt x="18590" y="25933"/>
                    <a:pt x="19196" y="25933"/>
                  </a:cubicBezTo>
                  <a:cubicBezTo>
                    <a:pt x="31064" y="25933"/>
                    <a:pt x="38509" y="15862"/>
                    <a:pt x="39967" y="12946"/>
                  </a:cubicBezTo>
                  <a:cubicBezTo>
                    <a:pt x="41499" y="9841"/>
                    <a:pt x="40289" y="6131"/>
                    <a:pt x="37386" y="6010"/>
                  </a:cubicBezTo>
                  <a:cubicBezTo>
                    <a:pt x="37386" y="6010"/>
                    <a:pt x="25382" y="17063"/>
                    <a:pt x="17551" y="17063"/>
                  </a:cubicBezTo>
                  <a:cubicBezTo>
                    <a:pt x="17481" y="17063"/>
                    <a:pt x="17411" y="17062"/>
                    <a:pt x="17342" y="17060"/>
                  </a:cubicBezTo>
                  <a:cubicBezTo>
                    <a:pt x="9559" y="16818"/>
                    <a:pt x="4356" y="1"/>
                    <a:pt x="4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9"/>
            <p:cNvSpPr/>
            <p:nvPr/>
          </p:nvSpPr>
          <p:spPr>
            <a:xfrm>
              <a:off x="9342100" y="786600"/>
              <a:ext cx="91775" cy="113950"/>
            </a:xfrm>
            <a:custGeom>
              <a:avLst/>
              <a:gdLst/>
              <a:ahLst/>
              <a:cxnLst/>
              <a:rect l="l" t="t" r="r" b="b"/>
              <a:pathLst>
                <a:path w="3671" h="4558" extrusionOk="0">
                  <a:moveTo>
                    <a:pt x="1645" y="454"/>
                  </a:moveTo>
                  <a:cubicBezTo>
                    <a:pt x="1793" y="454"/>
                    <a:pt x="2099" y="847"/>
                    <a:pt x="1816" y="847"/>
                  </a:cubicBezTo>
                  <a:cubicBezTo>
                    <a:pt x="1654" y="847"/>
                    <a:pt x="1574" y="726"/>
                    <a:pt x="1574" y="565"/>
                  </a:cubicBezTo>
                  <a:cubicBezTo>
                    <a:pt x="1574" y="485"/>
                    <a:pt x="1603" y="454"/>
                    <a:pt x="1645" y="454"/>
                  </a:cubicBezTo>
                  <a:close/>
                  <a:moveTo>
                    <a:pt x="3671" y="2904"/>
                  </a:moveTo>
                  <a:lnTo>
                    <a:pt x="3671" y="2904"/>
                  </a:lnTo>
                  <a:lnTo>
                    <a:pt x="3671" y="2904"/>
                  </a:lnTo>
                  <a:close/>
                  <a:moveTo>
                    <a:pt x="1" y="2904"/>
                  </a:moveTo>
                  <a:lnTo>
                    <a:pt x="1" y="2904"/>
                  </a:lnTo>
                  <a:lnTo>
                    <a:pt x="1" y="2904"/>
                  </a:lnTo>
                  <a:close/>
                  <a:moveTo>
                    <a:pt x="1816" y="1"/>
                  </a:moveTo>
                  <a:cubicBezTo>
                    <a:pt x="1171" y="1"/>
                    <a:pt x="1009" y="928"/>
                    <a:pt x="1654" y="1130"/>
                  </a:cubicBezTo>
                  <a:lnTo>
                    <a:pt x="1654" y="1452"/>
                  </a:lnTo>
                  <a:lnTo>
                    <a:pt x="1211" y="1452"/>
                  </a:lnTo>
                  <a:cubicBezTo>
                    <a:pt x="1050" y="1452"/>
                    <a:pt x="1050" y="1735"/>
                    <a:pt x="1211" y="1735"/>
                  </a:cubicBezTo>
                  <a:lnTo>
                    <a:pt x="1614" y="1735"/>
                  </a:lnTo>
                  <a:cubicBezTo>
                    <a:pt x="1533" y="2380"/>
                    <a:pt x="1372" y="3106"/>
                    <a:pt x="1050" y="3227"/>
                  </a:cubicBezTo>
                  <a:cubicBezTo>
                    <a:pt x="1016" y="3241"/>
                    <a:pt x="983" y="3247"/>
                    <a:pt x="949" y="3247"/>
                  </a:cubicBezTo>
                  <a:cubicBezTo>
                    <a:pt x="694" y="3247"/>
                    <a:pt x="430" y="2885"/>
                    <a:pt x="324" y="2743"/>
                  </a:cubicBezTo>
                  <a:lnTo>
                    <a:pt x="525" y="2582"/>
                  </a:lnTo>
                  <a:lnTo>
                    <a:pt x="1" y="2340"/>
                  </a:lnTo>
                  <a:lnTo>
                    <a:pt x="1" y="2904"/>
                  </a:lnTo>
                  <a:lnTo>
                    <a:pt x="162" y="2824"/>
                  </a:lnTo>
                  <a:cubicBezTo>
                    <a:pt x="203" y="3428"/>
                    <a:pt x="485" y="3630"/>
                    <a:pt x="969" y="3832"/>
                  </a:cubicBezTo>
                  <a:cubicBezTo>
                    <a:pt x="1292" y="3993"/>
                    <a:pt x="1614" y="4275"/>
                    <a:pt x="1816" y="4558"/>
                  </a:cubicBezTo>
                  <a:cubicBezTo>
                    <a:pt x="2058" y="4275"/>
                    <a:pt x="2340" y="3993"/>
                    <a:pt x="2703" y="3832"/>
                  </a:cubicBezTo>
                  <a:cubicBezTo>
                    <a:pt x="3147" y="3630"/>
                    <a:pt x="3429" y="3469"/>
                    <a:pt x="3510" y="2824"/>
                  </a:cubicBezTo>
                  <a:lnTo>
                    <a:pt x="3671" y="2904"/>
                  </a:lnTo>
                  <a:lnTo>
                    <a:pt x="3631" y="2340"/>
                  </a:lnTo>
                  <a:lnTo>
                    <a:pt x="3106" y="2582"/>
                  </a:lnTo>
                  <a:lnTo>
                    <a:pt x="3308" y="2743"/>
                  </a:lnTo>
                  <a:cubicBezTo>
                    <a:pt x="3202" y="2919"/>
                    <a:pt x="2973" y="3249"/>
                    <a:pt x="2702" y="3249"/>
                  </a:cubicBezTo>
                  <a:cubicBezTo>
                    <a:pt x="2663" y="3249"/>
                    <a:pt x="2623" y="3242"/>
                    <a:pt x="2582" y="3227"/>
                  </a:cubicBezTo>
                  <a:cubicBezTo>
                    <a:pt x="2259" y="3106"/>
                    <a:pt x="2058" y="2380"/>
                    <a:pt x="2017" y="1735"/>
                  </a:cubicBezTo>
                  <a:lnTo>
                    <a:pt x="2421" y="1735"/>
                  </a:lnTo>
                  <a:cubicBezTo>
                    <a:pt x="2582" y="1735"/>
                    <a:pt x="2582" y="1452"/>
                    <a:pt x="2421" y="1452"/>
                  </a:cubicBezTo>
                  <a:lnTo>
                    <a:pt x="1977" y="1452"/>
                  </a:lnTo>
                  <a:lnTo>
                    <a:pt x="1977" y="1130"/>
                  </a:lnTo>
                  <a:cubicBezTo>
                    <a:pt x="2622" y="928"/>
                    <a:pt x="2461" y="1"/>
                    <a:pt x="18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7" name="Google Shape;2657;p59"/>
          <p:cNvGrpSpPr/>
          <p:nvPr/>
        </p:nvGrpSpPr>
        <p:grpSpPr>
          <a:xfrm>
            <a:off x="7996952" y="4121657"/>
            <a:ext cx="667917" cy="403711"/>
            <a:chOff x="-1213275" y="3686763"/>
            <a:chExt cx="1082875" cy="654525"/>
          </a:xfrm>
        </p:grpSpPr>
        <p:sp>
          <p:nvSpPr>
            <p:cNvPr id="2658" name="Google Shape;2658;p59"/>
            <p:cNvSpPr/>
            <p:nvPr/>
          </p:nvSpPr>
          <p:spPr>
            <a:xfrm>
              <a:off x="-970300" y="4087738"/>
              <a:ext cx="253100" cy="176450"/>
            </a:xfrm>
            <a:custGeom>
              <a:avLst/>
              <a:gdLst/>
              <a:ahLst/>
              <a:cxnLst/>
              <a:rect l="l" t="t" r="r" b="b"/>
              <a:pathLst>
                <a:path w="10124" h="7058" extrusionOk="0">
                  <a:moveTo>
                    <a:pt x="1856" y="0"/>
                  </a:moveTo>
                  <a:cubicBezTo>
                    <a:pt x="1856" y="0"/>
                    <a:pt x="1" y="6009"/>
                    <a:pt x="1614" y="6412"/>
                  </a:cubicBezTo>
                  <a:cubicBezTo>
                    <a:pt x="3227" y="6816"/>
                    <a:pt x="10124" y="7058"/>
                    <a:pt x="10124" y="7058"/>
                  </a:cubicBezTo>
                  <a:lnTo>
                    <a:pt x="1856" y="0"/>
                  </a:ln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9"/>
            <p:cNvSpPr/>
            <p:nvPr/>
          </p:nvSpPr>
          <p:spPr>
            <a:xfrm>
              <a:off x="-761575" y="4197638"/>
              <a:ext cx="266175" cy="143650"/>
            </a:xfrm>
            <a:custGeom>
              <a:avLst/>
              <a:gdLst/>
              <a:ahLst/>
              <a:cxnLst/>
              <a:rect l="l" t="t" r="r" b="b"/>
              <a:pathLst>
                <a:path w="10647" h="5746" extrusionOk="0">
                  <a:moveTo>
                    <a:pt x="10647" y="0"/>
                  </a:moveTo>
                  <a:lnTo>
                    <a:pt x="0" y="2218"/>
                  </a:lnTo>
                  <a:cubicBezTo>
                    <a:pt x="0" y="2218"/>
                    <a:pt x="6130" y="5323"/>
                    <a:pt x="7743" y="5727"/>
                  </a:cubicBezTo>
                  <a:cubicBezTo>
                    <a:pt x="7795" y="5740"/>
                    <a:pt x="7846" y="5746"/>
                    <a:pt x="7896" y="5746"/>
                  </a:cubicBezTo>
                  <a:cubicBezTo>
                    <a:pt x="9437" y="5746"/>
                    <a:pt x="10647" y="0"/>
                    <a:pt x="10647" y="0"/>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9"/>
            <p:cNvSpPr/>
            <p:nvPr/>
          </p:nvSpPr>
          <p:spPr>
            <a:xfrm>
              <a:off x="-1213275" y="3686763"/>
              <a:ext cx="1080850" cy="613725"/>
            </a:xfrm>
            <a:custGeom>
              <a:avLst/>
              <a:gdLst/>
              <a:ahLst/>
              <a:cxnLst/>
              <a:rect l="l" t="t" r="r" b="b"/>
              <a:pathLst>
                <a:path w="43234" h="24549" extrusionOk="0">
                  <a:moveTo>
                    <a:pt x="15473" y="1"/>
                  </a:moveTo>
                  <a:cubicBezTo>
                    <a:pt x="15299" y="1"/>
                    <a:pt x="15115" y="23"/>
                    <a:pt x="14922" y="69"/>
                  </a:cubicBezTo>
                  <a:cubicBezTo>
                    <a:pt x="10890" y="1037"/>
                    <a:pt x="12180" y="10514"/>
                    <a:pt x="12180" y="10514"/>
                  </a:cubicBezTo>
                  <a:cubicBezTo>
                    <a:pt x="12180" y="10514"/>
                    <a:pt x="9321" y="2966"/>
                    <a:pt x="6500" y="2966"/>
                  </a:cubicBezTo>
                  <a:cubicBezTo>
                    <a:pt x="6214" y="2966"/>
                    <a:pt x="5929" y="3044"/>
                    <a:pt x="5647" y="3214"/>
                  </a:cubicBezTo>
                  <a:cubicBezTo>
                    <a:pt x="1" y="6642"/>
                    <a:pt x="17342" y="23984"/>
                    <a:pt x="17342" y="23984"/>
                  </a:cubicBezTo>
                  <a:lnTo>
                    <a:pt x="18552" y="24266"/>
                  </a:lnTo>
                  <a:lnTo>
                    <a:pt x="18592" y="24266"/>
                  </a:lnTo>
                  <a:lnTo>
                    <a:pt x="19681" y="24549"/>
                  </a:lnTo>
                  <a:cubicBezTo>
                    <a:pt x="19681" y="24549"/>
                    <a:pt x="43233" y="17773"/>
                    <a:pt x="40088" y="12087"/>
                  </a:cubicBezTo>
                  <a:cubicBezTo>
                    <a:pt x="39744" y="11464"/>
                    <a:pt x="39175" y="11214"/>
                    <a:pt x="38483" y="11214"/>
                  </a:cubicBezTo>
                  <a:cubicBezTo>
                    <a:pt x="35678" y="11214"/>
                    <a:pt x="30852" y="15313"/>
                    <a:pt x="30852" y="15313"/>
                  </a:cubicBezTo>
                  <a:cubicBezTo>
                    <a:pt x="30852" y="15313"/>
                    <a:pt x="36579" y="7651"/>
                    <a:pt x="33514" y="4868"/>
                  </a:cubicBezTo>
                  <a:cubicBezTo>
                    <a:pt x="33078" y="4466"/>
                    <a:pt x="32611" y="4294"/>
                    <a:pt x="32130" y="4294"/>
                  </a:cubicBezTo>
                  <a:cubicBezTo>
                    <a:pt x="29234" y="4294"/>
                    <a:pt x="25852" y="10554"/>
                    <a:pt x="25852" y="10554"/>
                  </a:cubicBezTo>
                  <a:cubicBezTo>
                    <a:pt x="25852" y="10554"/>
                    <a:pt x="29522" y="1440"/>
                    <a:pt x="24803" y="149"/>
                  </a:cubicBezTo>
                  <a:cubicBezTo>
                    <a:pt x="24542" y="87"/>
                    <a:pt x="24291" y="58"/>
                    <a:pt x="24052" y="58"/>
                  </a:cubicBezTo>
                  <a:cubicBezTo>
                    <a:pt x="19924" y="58"/>
                    <a:pt x="18915" y="8740"/>
                    <a:pt x="18915" y="8740"/>
                  </a:cubicBezTo>
                  <a:cubicBezTo>
                    <a:pt x="18915" y="8740"/>
                    <a:pt x="18952" y="1"/>
                    <a:pt x="15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9"/>
            <p:cNvSpPr/>
            <p:nvPr/>
          </p:nvSpPr>
          <p:spPr>
            <a:xfrm>
              <a:off x="-1213275" y="3761663"/>
              <a:ext cx="463825" cy="532775"/>
            </a:xfrm>
            <a:custGeom>
              <a:avLst/>
              <a:gdLst/>
              <a:ahLst/>
              <a:cxnLst/>
              <a:rect l="l" t="t" r="r" b="b"/>
              <a:pathLst>
                <a:path w="18553" h="21311" extrusionOk="0">
                  <a:moveTo>
                    <a:pt x="6517" y="0"/>
                  </a:moveTo>
                  <a:cubicBezTo>
                    <a:pt x="6225" y="0"/>
                    <a:pt x="5934" y="81"/>
                    <a:pt x="5647" y="259"/>
                  </a:cubicBezTo>
                  <a:cubicBezTo>
                    <a:pt x="1" y="3687"/>
                    <a:pt x="17342" y="20988"/>
                    <a:pt x="17342" y="20988"/>
                  </a:cubicBezTo>
                  <a:lnTo>
                    <a:pt x="18552" y="21311"/>
                  </a:lnTo>
                  <a:lnTo>
                    <a:pt x="12180" y="7518"/>
                  </a:lnTo>
                  <a:cubicBezTo>
                    <a:pt x="12180" y="7518"/>
                    <a:pt x="9332" y="0"/>
                    <a:pt x="6517" y="0"/>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9"/>
            <p:cNvSpPr/>
            <p:nvPr/>
          </p:nvSpPr>
          <p:spPr>
            <a:xfrm>
              <a:off x="-762600" y="3688138"/>
              <a:ext cx="272250" cy="609325"/>
            </a:xfrm>
            <a:custGeom>
              <a:avLst/>
              <a:gdLst/>
              <a:ahLst/>
              <a:cxnLst/>
              <a:rect l="l" t="t" r="r" b="b"/>
              <a:pathLst>
                <a:path w="10890" h="24373" extrusionOk="0">
                  <a:moveTo>
                    <a:pt x="6011" y="0"/>
                  </a:moveTo>
                  <a:cubicBezTo>
                    <a:pt x="2407" y="0"/>
                    <a:pt x="1152" y="6582"/>
                    <a:pt x="888" y="8281"/>
                  </a:cubicBezTo>
                  <a:lnTo>
                    <a:pt x="1" y="24090"/>
                  </a:lnTo>
                  <a:lnTo>
                    <a:pt x="565" y="24252"/>
                  </a:lnTo>
                  <a:lnTo>
                    <a:pt x="1130" y="24373"/>
                  </a:lnTo>
                  <a:lnTo>
                    <a:pt x="7946" y="10096"/>
                  </a:lnTo>
                  <a:cubicBezTo>
                    <a:pt x="8551" y="8362"/>
                    <a:pt x="10890" y="1224"/>
                    <a:pt x="6776" y="94"/>
                  </a:cubicBezTo>
                  <a:cubicBezTo>
                    <a:pt x="6510" y="31"/>
                    <a:pt x="6255" y="0"/>
                    <a:pt x="6011" y="0"/>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9"/>
            <p:cNvSpPr/>
            <p:nvPr/>
          </p:nvSpPr>
          <p:spPr>
            <a:xfrm>
              <a:off x="-749475" y="3967488"/>
              <a:ext cx="619075" cy="335025"/>
            </a:xfrm>
            <a:custGeom>
              <a:avLst/>
              <a:gdLst/>
              <a:ahLst/>
              <a:cxnLst/>
              <a:rect l="l" t="t" r="r" b="b"/>
              <a:pathLst>
                <a:path w="24763" h="13401" extrusionOk="0">
                  <a:moveTo>
                    <a:pt x="19886" y="1"/>
                  </a:moveTo>
                  <a:cubicBezTo>
                    <a:pt x="17072" y="1"/>
                    <a:pt x="12260" y="4084"/>
                    <a:pt x="12260" y="4084"/>
                  </a:cubicBezTo>
                  <a:lnTo>
                    <a:pt x="0" y="13078"/>
                  </a:lnTo>
                  <a:lnTo>
                    <a:pt x="1250" y="13400"/>
                  </a:lnTo>
                  <a:cubicBezTo>
                    <a:pt x="1250" y="13400"/>
                    <a:pt x="24762" y="6544"/>
                    <a:pt x="21495" y="858"/>
                  </a:cubicBezTo>
                  <a:cubicBezTo>
                    <a:pt x="21146" y="246"/>
                    <a:pt x="20576" y="1"/>
                    <a:pt x="19886"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9"/>
            <p:cNvSpPr/>
            <p:nvPr/>
          </p:nvSpPr>
          <p:spPr>
            <a:xfrm>
              <a:off x="-848300" y="3942463"/>
              <a:ext cx="66575" cy="58150"/>
            </a:xfrm>
            <a:custGeom>
              <a:avLst/>
              <a:gdLst/>
              <a:ahLst/>
              <a:cxnLst/>
              <a:rect l="l" t="t" r="r" b="b"/>
              <a:pathLst>
                <a:path w="2663" h="2326" extrusionOk="0">
                  <a:moveTo>
                    <a:pt x="1350" y="1"/>
                  </a:moveTo>
                  <a:cubicBezTo>
                    <a:pt x="962" y="1"/>
                    <a:pt x="576" y="197"/>
                    <a:pt x="364" y="568"/>
                  </a:cubicBezTo>
                  <a:cubicBezTo>
                    <a:pt x="1" y="1093"/>
                    <a:pt x="202" y="1819"/>
                    <a:pt x="727" y="2141"/>
                  </a:cubicBezTo>
                  <a:cubicBezTo>
                    <a:pt x="923" y="2267"/>
                    <a:pt x="1138" y="2325"/>
                    <a:pt x="1350" y="2325"/>
                  </a:cubicBezTo>
                  <a:cubicBezTo>
                    <a:pt x="1747" y="2325"/>
                    <a:pt x="2129" y="2120"/>
                    <a:pt x="2340" y="1778"/>
                  </a:cubicBezTo>
                  <a:cubicBezTo>
                    <a:pt x="2663" y="1214"/>
                    <a:pt x="2501" y="488"/>
                    <a:pt x="1937" y="165"/>
                  </a:cubicBezTo>
                  <a:cubicBezTo>
                    <a:pt x="1757" y="54"/>
                    <a:pt x="1553" y="1"/>
                    <a:pt x="1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9"/>
            <p:cNvSpPr/>
            <p:nvPr/>
          </p:nvSpPr>
          <p:spPr>
            <a:xfrm>
              <a:off x="-557925" y="4004988"/>
              <a:ext cx="66575" cy="57675"/>
            </a:xfrm>
            <a:custGeom>
              <a:avLst/>
              <a:gdLst/>
              <a:ahLst/>
              <a:cxnLst/>
              <a:rect l="l" t="t" r="r" b="b"/>
              <a:pathLst>
                <a:path w="2663" h="2307" extrusionOk="0">
                  <a:moveTo>
                    <a:pt x="1330" y="0"/>
                  </a:moveTo>
                  <a:cubicBezTo>
                    <a:pt x="939" y="0"/>
                    <a:pt x="562" y="197"/>
                    <a:pt x="323" y="568"/>
                  </a:cubicBezTo>
                  <a:cubicBezTo>
                    <a:pt x="1" y="1092"/>
                    <a:pt x="202" y="1818"/>
                    <a:pt x="726" y="2141"/>
                  </a:cubicBezTo>
                  <a:cubicBezTo>
                    <a:pt x="923" y="2253"/>
                    <a:pt x="1140" y="2307"/>
                    <a:pt x="1352" y="2307"/>
                  </a:cubicBezTo>
                  <a:cubicBezTo>
                    <a:pt x="1748" y="2307"/>
                    <a:pt x="2129" y="2119"/>
                    <a:pt x="2340" y="1778"/>
                  </a:cubicBezTo>
                  <a:cubicBezTo>
                    <a:pt x="2662" y="1213"/>
                    <a:pt x="2501" y="487"/>
                    <a:pt x="1936" y="164"/>
                  </a:cubicBezTo>
                  <a:cubicBezTo>
                    <a:pt x="1743" y="54"/>
                    <a:pt x="1535" y="0"/>
                    <a:pt x="1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9"/>
            <p:cNvSpPr/>
            <p:nvPr/>
          </p:nvSpPr>
          <p:spPr>
            <a:xfrm>
              <a:off x="-721250" y="4037038"/>
              <a:ext cx="93975" cy="60125"/>
            </a:xfrm>
            <a:custGeom>
              <a:avLst/>
              <a:gdLst/>
              <a:ahLst/>
              <a:cxnLst/>
              <a:rect l="l" t="t" r="r" b="b"/>
              <a:pathLst>
                <a:path w="3759" h="2405" extrusionOk="0">
                  <a:moveTo>
                    <a:pt x="444" y="0"/>
                  </a:moveTo>
                  <a:cubicBezTo>
                    <a:pt x="340" y="0"/>
                    <a:pt x="236" y="55"/>
                    <a:pt x="202" y="173"/>
                  </a:cubicBezTo>
                  <a:cubicBezTo>
                    <a:pt x="0" y="1141"/>
                    <a:pt x="565" y="2109"/>
                    <a:pt x="1533" y="2351"/>
                  </a:cubicBezTo>
                  <a:cubicBezTo>
                    <a:pt x="1678" y="2387"/>
                    <a:pt x="1823" y="2404"/>
                    <a:pt x="1965" y="2404"/>
                  </a:cubicBezTo>
                  <a:cubicBezTo>
                    <a:pt x="2774" y="2404"/>
                    <a:pt x="3505" y="1849"/>
                    <a:pt x="3711" y="1060"/>
                  </a:cubicBezTo>
                  <a:cubicBezTo>
                    <a:pt x="3758" y="870"/>
                    <a:pt x="3623" y="749"/>
                    <a:pt x="3479" y="749"/>
                  </a:cubicBezTo>
                  <a:cubicBezTo>
                    <a:pt x="3380" y="749"/>
                    <a:pt x="3276" y="807"/>
                    <a:pt x="3227" y="939"/>
                  </a:cubicBezTo>
                  <a:cubicBezTo>
                    <a:pt x="3062" y="1630"/>
                    <a:pt x="2542" y="1932"/>
                    <a:pt x="2011" y="1932"/>
                  </a:cubicBezTo>
                  <a:cubicBezTo>
                    <a:pt x="1240" y="1932"/>
                    <a:pt x="447" y="1297"/>
                    <a:pt x="686" y="294"/>
                  </a:cubicBezTo>
                  <a:cubicBezTo>
                    <a:pt x="733" y="106"/>
                    <a:pt x="588" y="0"/>
                    <a:pt x="444"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9"/>
            <p:cNvSpPr/>
            <p:nvPr/>
          </p:nvSpPr>
          <p:spPr>
            <a:xfrm>
              <a:off x="-965250" y="3963513"/>
              <a:ext cx="130100" cy="113350"/>
            </a:xfrm>
            <a:custGeom>
              <a:avLst/>
              <a:gdLst/>
              <a:ahLst/>
              <a:cxnLst/>
              <a:rect l="l" t="t" r="r" b="b"/>
              <a:pathLst>
                <a:path w="5204" h="4534" extrusionOk="0">
                  <a:moveTo>
                    <a:pt x="2580" y="1"/>
                  </a:moveTo>
                  <a:cubicBezTo>
                    <a:pt x="1818" y="1"/>
                    <a:pt x="1068" y="385"/>
                    <a:pt x="646" y="1098"/>
                  </a:cubicBezTo>
                  <a:cubicBezTo>
                    <a:pt x="1" y="2146"/>
                    <a:pt x="364" y="3558"/>
                    <a:pt x="1412" y="4203"/>
                  </a:cubicBezTo>
                  <a:cubicBezTo>
                    <a:pt x="1789" y="4426"/>
                    <a:pt x="2204" y="4533"/>
                    <a:pt x="2612" y="4533"/>
                  </a:cubicBezTo>
                  <a:cubicBezTo>
                    <a:pt x="3386" y="4533"/>
                    <a:pt x="4136" y="4149"/>
                    <a:pt x="4558" y="3437"/>
                  </a:cubicBezTo>
                  <a:cubicBezTo>
                    <a:pt x="5203" y="2348"/>
                    <a:pt x="4840" y="977"/>
                    <a:pt x="3751" y="331"/>
                  </a:cubicBezTo>
                  <a:cubicBezTo>
                    <a:pt x="3389" y="108"/>
                    <a:pt x="2983" y="1"/>
                    <a:pt x="2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9"/>
            <p:cNvSpPr/>
            <p:nvPr/>
          </p:nvSpPr>
          <p:spPr>
            <a:xfrm>
              <a:off x="-539775" y="4066363"/>
              <a:ext cx="129075" cy="113325"/>
            </a:xfrm>
            <a:custGeom>
              <a:avLst/>
              <a:gdLst/>
              <a:ahLst/>
              <a:cxnLst/>
              <a:rect l="l" t="t" r="r" b="b"/>
              <a:pathLst>
                <a:path w="5163" h="4533" extrusionOk="0">
                  <a:moveTo>
                    <a:pt x="2580" y="0"/>
                  </a:moveTo>
                  <a:cubicBezTo>
                    <a:pt x="1818" y="0"/>
                    <a:pt x="1068" y="385"/>
                    <a:pt x="646" y="1097"/>
                  </a:cubicBezTo>
                  <a:cubicBezTo>
                    <a:pt x="0" y="2186"/>
                    <a:pt x="323" y="3557"/>
                    <a:pt x="1412" y="4202"/>
                  </a:cubicBezTo>
                  <a:cubicBezTo>
                    <a:pt x="1789" y="4426"/>
                    <a:pt x="2199" y="4533"/>
                    <a:pt x="2601" y="4533"/>
                  </a:cubicBezTo>
                  <a:cubicBezTo>
                    <a:pt x="3362" y="4533"/>
                    <a:pt x="4095" y="4149"/>
                    <a:pt x="4517" y="3436"/>
                  </a:cubicBezTo>
                  <a:cubicBezTo>
                    <a:pt x="5163" y="2388"/>
                    <a:pt x="4840" y="976"/>
                    <a:pt x="3751" y="331"/>
                  </a:cubicBezTo>
                  <a:cubicBezTo>
                    <a:pt x="3388" y="108"/>
                    <a:pt x="2983" y="0"/>
                    <a:pt x="2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1449;p46">
            <a:extLst>
              <a:ext uri="{FF2B5EF4-FFF2-40B4-BE49-F238E27FC236}">
                <a16:creationId xmlns:a16="http://schemas.microsoft.com/office/drawing/2014/main" xmlns="" id="{7915404A-C9F3-D643-B482-5EE383FDBA1F}"/>
              </a:ext>
            </a:extLst>
          </p:cNvPr>
          <p:cNvGrpSpPr/>
          <p:nvPr/>
        </p:nvGrpSpPr>
        <p:grpSpPr>
          <a:xfrm>
            <a:off x="346650" y="616157"/>
            <a:ext cx="688700" cy="375200"/>
            <a:chOff x="1438838" y="1337250"/>
            <a:chExt cx="688700" cy="375200"/>
          </a:xfrm>
        </p:grpSpPr>
        <p:sp>
          <p:nvSpPr>
            <p:cNvPr id="408" name="Google Shape;1450;p46">
              <a:extLst>
                <a:ext uri="{FF2B5EF4-FFF2-40B4-BE49-F238E27FC236}">
                  <a16:creationId xmlns:a16="http://schemas.microsoft.com/office/drawing/2014/main" xmlns="" id="{20DEB8C2-C909-BA49-9E06-874AAD9B2B40}"/>
                </a:ext>
              </a:extLst>
            </p:cNvPr>
            <p:cNvSpPr/>
            <p:nvPr/>
          </p:nvSpPr>
          <p:spPr>
            <a:xfrm>
              <a:off x="1443088" y="1521300"/>
              <a:ext cx="233625" cy="191150"/>
            </a:xfrm>
            <a:custGeom>
              <a:avLst/>
              <a:gdLst/>
              <a:ahLst/>
              <a:cxnLst/>
              <a:rect l="l" t="t" r="r" b="b"/>
              <a:pathLst>
                <a:path w="9345" h="7646" extrusionOk="0">
                  <a:moveTo>
                    <a:pt x="5392" y="1"/>
                  </a:moveTo>
                  <a:cubicBezTo>
                    <a:pt x="4322" y="1"/>
                    <a:pt x="3071" y="530"/>
                    <a:pt x="2046" y="1267"/>
                  </a:cubicBezTo>
                  <a:cubicBezTo>
                    <a:pt x="228" y="2573"/>
                    <a:pt x="1" y="5385"/>
                    <a:pt x="1023" y="6350"/>
                  </a:cubicBezTo>
                  <a:cubicBezTo>
                    <a:pt x="1534" y="6820"/>
                    <a:pt x="2375" y="6947"/>
                    <a:pt x="3159" y="6947"/>
                  </a:cubicBezTo>
                  <a:cubicBezTo>
                    <a:pt x="3987" y="6947"/>
                    <a:pt x="4751" y="6805"/>
                    <a:pt x="4999" y="6776"/>
                  </a:cubicBezTo>
                  <a:cubicBezTo>
                    <a:pt x="5018" y="6775"/>
                    <a:pt x="5037" y="6774"/>
                    <a:pt x="5055" y="6774"/>
                  </a:cubicBezTo>
                  <a:cubicBezTo>
                    <a:pt x="5468" y="6774"/>
                    <a:pt x="5637" y="7077"/>
                    <a:pt x="5936" y="7458"/>
                  </a:cubicBezTo>
                  <a:cubicBezTo>
                    <a:pt x="6068" y="7600"/>
                    <a:pt x="6157" y="7646"/>
                    <a:pt x="6221" y="7646"/>
                  </a:cubicBezTo>
                  <a:cubicBezTo>
                    <a:pt x="6321" y="7646"/>
                    <a:pt x="6356" y="7532"/>
                    <a:pt x="6391" y="7515"/>
                  </a:cubicBezTo>
                  <a:cubicBezTo>
                    <a:pt x="6561" y="7373"/>
                    <a:pt x="9089" y="5214"/>
                    <a:pt x="9231" y="4959"/>
                  </a:cubicBezTo>
                  <a:cubicBezTo>
                    <a:pt x="9344" y="4703"/>
                    <a:pt x="8663" y="4362"/>
                    <a:pt x="8379" y="4135"/>
                  </a:cubicBezTo>
                  <a:cubicBezTo>
                    <a:pt x="8066" y="3880"/>
                    <a:pt x="8322" y="2857"/>
                    <a:pt x="7356" y="1096"/>
                  </a:cubicBezTo>
                  <a:cubicBezTo>
                    <a:pt x="6935" y="317"/>
                    <a:pt x="6218" y="1"/>
                    <a:pt x="5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451;p46">
              <a:extLst>
                <a:ext uri="{FF2B5EF4-FFF2-40B4-BE49-F238E27FC236}">
                  <a16:creationId xmlns:a16="http://schemas.microsoft.com/office/drawing/2014/main" xmlns="" id="{4FC60EA1-3CE5-5744-86D0-2DA114FCABC4}"/>
                </a:ext>
              </a:extLst>
            </p:cNvPr>
            <p:cNvSpPr/>
            <p:nvPr/>
          </p:nvSpPr>
          <p:spPr>
            <a:xfrm>
              <a:off x="1438838" y="1514800"/>
              <a:ext cx="222250" cy="191100"/>
            </a:xfrm>
            <a:custGeom>
              <a:avLst/>
              <a:gdLst/>
              <a:ahLst/>
              <a:cxnLst/>
              <a:rect l="l" t="t" r="r" b="b"/>
              <a:pathLst>
                <a:path w="8890" h="7644" extrusionOk="0">
                  <a:moveTo>
                    <a:pt x="5424" y="0"/>
                  </a:moveTo>
                  <a:cubicBezTo>
                    <a:pt x="4343" y="0"/>
                    <a:pt x="3076" y="531"/>
                    <a:pt x="2045" y="1271"/>
                  </a:cubicBezTo>
                  <a:cubicBezTo>
                    <a:pt x="228" y="2578"/>
                    <a:pt x="1" y="5389"/>
                    <a:pt x="1051" y="6355"/>
                  </a:cubicBezTo>
                  <a:cubicBezTo>
                    <a:pt x="1555" y="6817"/>
                    <a:pt x="2411" y="6940"/>
                    <a:pt x="3204" y="6940"/>
                  </a:cubicBezTo>
                  <a:cubicBezTo>
                    <a:pt x="4020" y="6940"/>
                    <a:pt x="4768" y="6809"/>
                    <a:pt x="4999" y="6781"/>
                  </a:cubicBezTo>
                  <a:cubicBezTo>
                    <a:pt x="5032" y="6776"/>
                    <a:pt x="5064" y="6774"/>
                    <a:pt x="5095" y="6774"/>
                  </a:cubicBezTo>
                  <a:cubicBezTo>
                    <a:pt x="5479" y="6774"/>
                    <a:pt x="5649" y="7092"/>
                    <a:pt x="5964" y="7434"/>
                  </a:cubicBezTo>
                  <a:cubicBezTo>
                    <a:pt x="6090" y="7594"/>
                    <a:pt x="6175" y="7644"/>
                    <a:pt x="6235" y="7644"/>
                  </a:cubicBezTo>
                  <a:cubicBezTo>
                    <a:pt x="6323" y="7644"/>
                    <a:pt x="6356" y="7536"/>
                    <a:pt x="6390" y="7519"/>
                  </a:cubicBezTo>
                  <a:cubicBezTo>
                    <a:pt x="6589" y="7377"/>
                    <a:pt x="8634" y="5531"/>
                    <a:pt x="8776" y="5275"/>
                  </a:cubicBezTo>
                  <a:cubicBezTo>
                    <a:pt x="8889" y="5020"/>
                    <a:pt x="8208" y="4679"/>
                    <a:pt x="7895" y="4452"/>
                  </a:cubicBezTo>
                  <a:cubicBezTo>
                    <a:pt x="7611" y="4196"/>
                    <a:pt x="8350" y="2862"/>
                    <a:pt x="7384" y="1072"/>
                  </a:cubicBezTo>
                  <a:cubicBezTo>
                    <a:pt x="6966" y="310"/>
                    <a:pt x="6250" y="0"/>
                    <a:pt x="5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452;p46">
              <a:extLst>
                <a:ext uri="{FF2B5EF4-FFF2-40B4-BE49-F238E27FC236}">
                  <a16:creationId xmlns:a16="http://schemas.microsoft.com/office/drawing/2014/main" xmlns="" id="{398D8A98-9018-4A4B-8C2B-B760F505E51A}"/>
                </a:ext>
              </a:extLst>
            </p:cNvPr>
            <p:cNvSpPr/>
            <p:nvPr/>
          </p:nvSpPr>
          <p:spPr>
            <a:xfrm>
              <a:off x="1469538" y="1644425"/>
              <a:ext cx="92150" cy="14400"/>
            </a:xfrm>
            <a:custGeom>
              <a:avLst/>
              <a:gdLst/>
              <a:ahLst/>
              <a:cxnLst/>
              <a:rect l="l" t="t" r="r" b="b"/>
              <a:pathLst>
                <a:path w="3686" h="576" extrusionOk="0">
                  <a:moveTo>
                    <a:pt x="493" y="1"/>
                  </a:moveTo>
                  <a:cubicBezTo>
                    <a:pt x="178" y="1"/>
                    <a:pt x="1" y="51"/>
                    <a:pt x="79" y="176"/>
                  </a:cubicBezTo>
                  <a:cubicBezTo>
                    <a:pt x="306" y="539"/>
                    <a:pt x="2478" y="576"/>
                    <a:pt x="3338" y="576"/>
                  </a:cubicBezTo>
                  <a:cubicBezTo>
                    <a:pt x="3553" y="576"/>
                    <a:pt x="3686" y="573"/>
                    <a:pt x="3686" y="573"/>
                  </a:cubicBezTo>
                  <a:cubicBezTo>
                    <a:pt x="3109" y="347"/>
                    <a:pt x="1324" y="1"/>
                    <a:pt x="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453;p46">
              <a:extLst>
                <a:ext uri="{FF2B5EF4-FFF2-40B4-BE49-F238E27FC236}">
                  <a16:creationId xmlns:a16="http://schemas.microsoft.com/office/drawing/2014/main" xmlns="" id="{CBADBF90-0B88-B44D-99C3-2ED0F1E012E8}"/>
                </a:ext>
              </a:extLst>
            </p:cNvPr>
            <p:cNvSpPr/>
            <p:nvPr/>
          </p:nvSpPr>
          <p:spPr>
            <a:xfrm>
              <a:off x="1483313" y="1584000"/>
              <a:ext cx="86175" cy="64125"/>
            </a:xfrm>
            <a:custGeom>
              <a:avLst/>
              <a:gdLst/>
              <a:ahLst/>
              <a:cxnLst/>
              <a:rect l="l" t="t" r="r" b="b"/>
              <a:pathLst>
                <a:path w="3447" h="2565" extrusionOk="0">
                  <a:moveTo>
                    <a:pt x="424" y="1"/>
                  </a:moveTo>
                  <a:cubicBezTo>
                    <a:pt x="367" y="1"/>
                    <a:pt x="322" y="21"/>
                    <a:pt x="295" y="65"/>
                  </a:cubicBezTo>
                  <a:cubicBezTo>
                    <a:pt x="1" y="600"/>
                    <a:pt x="3050" y="2240"/>
                    <a:pt x="3412" y="2527"/>
                  </a:cubicBezTo>
                  <a:lnTo>
                    <a:pt x="3412" y="2527"/>
                  </a:lnTo>
                  <a:cubicBezTo>
                    <a:pt x="3117" y="2211"/>
                    <a:pt x="1029" y="1"/>
                    <a:pt x="424" y="1"/>
                  </a:cubicBezTo>
                  <a:close/>
                  <a:moveTo>
                    <a:pt x="3412" y="2527"/>
                  </a:moveTo>
                  <a:lnTo>
                    <a:pt x="3412" y="2527"/>
                  </a:lnTo>
                  <a:cubicBezTo>
                    <a:pt x="3435" y="2551"/>
                    <a:pt x="3447" y="2564"/>
                    <a:pt x="3447" y="2564"/>
                  </a:cubicBezTo>
                  <a:cubicBezTo>
                    <a:pt x="3447" y="2558"/>
                    <a:pt x="3435" y="2545"/>
                    <a:pt x="3412" y="25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454;p46">
              <a:extLst>
                <a:ext uri="{FF2B5EF4-FFF2-40B4-BE49-F238E27FC236}">
                  <a16:creationId xmlns:a16="http://schemas.microsoft.com/office/drawing/2014/main" xmlns="" id="{7989F9EA-174C-0645-88E5-E087175DB314}"/>
                </a:ext>
              </a:extLst>
            </p:cNvPr>
            <p:cNvSpPr/>
            <p:nvPr/>
          </p:nvSpPr>
          <p:spPr>
            <a:xfrm>
              <a:off x="1520488" y="1547525"/>
              <a:ext cx="65350" cy="87100"/>
            </a:xfrm>
            <a:custGeom>
              <a:avLst/>
              <a:gdLst/>
              <a:ahLst/>
              <a:cxnLst/>
              <a:rect l="l" t="t" r="r" b="b"/>
              <a:pathLst>
                <a:path w="2614" h="3484" extrusionOk="0">
                  <a:moveTo>
                    <a:pt x="546" y="1"/>
                  </a:moveTo>
                  <a:cubicBezTo>
                    <a:pt x="523" y="1"/>
                    <a:pt x="502" y="7"/>
                    <a:pt x="483" y="19"/>
                  </a:cubicBezTo>
                  <a:cubicBezTo>
                    <a:pt x="0" y="331"/>
                    <a:pt x="2585" y="3427"/>
                    <a:pt x="2613" y="3484"/>
                  </a:cubicBezTo>
                  <a:cubicBezTo>
                    <a:pt x="2613" y="3484"/>
                    <a:pt x="1094" y="1"/>
                    <a:pt x="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455;p46">
              <a:extLst>
                <a:ext uri="{FF2B5EF4-FFF2-40B4-BE49-F238E27FC236}">
                  <a16:creationId xmlns:a16="http://schemas.microsoft.com/office/drawing/2014/main" xmlns="" id="{4D0F696D-CEFB-E04A-853E-D7201ED6A843}"/>
                </a:ext>
              </a:extLst>
            </p:cNvPr>
            <p:cNvSpPr/>
            <p:nvPr/>
          </p:nvSpPr>
          <p:spPr>
            <a:xfrm>
              <a:off x="1563988" y="1528775"/>
              <a:ext cx="40300" cy="93775"/>
            </a:xfrm>
            <a:custGeom>
              <a:avLst/>
              <a:gdLst/>
              <a:ahLst/>
              <a:cxnLst/>
              <a:rect l="l" t="t" r="r" b="b"/>
              <a:pathLst>
                <a:path w="1612" h="3751" extrusionOk="0">
                  <a:moveTo>
                    <a:pt x="542" y="1"/>
                  </a:moveTo>
                  <a:cubicBezTo>
                    <a:pt x="0" y="1"/>
                    <a:pt x="1612" y="3751"/>
                    <a:pt x="1612" y="3751"/>
                  </a:cubicBezTo>
                  <a:cubicBezTo>
                    <a:pt x="1612" y="3751"/>
                    <a:pt x="1129" y="87"/>
                    <a:pt x="561" y="2"/>
                  </a:cubicBezTo>
                  <a:cubicBezTo>
                    <a:pt x="554" y="1"/>
                    <a:pt x="548" y="1"/>
                    <a:pt x="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456;p46">
              <a:extLst>
                <a:ext uri="{FF2B5EF4-FFF2-40B4-BE49-F238E27FC236}">
                  <a16:creationId xmlns:a16="http://schemas.microsoft.com/office/drawing/2014/main" xmlns="" id="{CD9CD579-FA35-B043-9023-1B9A0D7BD4CF}"/>
                </a:ext>
              </a:extLst>
            </p:cNvPr>
            <p:cNvSpPr/>
            <p:nvPr/>
          </p:nvSpPr>
          <p:spPr>
            <a:xfrm>
              <a:off x="1729288" y="1337250"/>
              <a:ext cx="394700" cy="349750"/>
            </a:xfrm>
            <a:custGeom>
              <a:avLst/>
              <a:gdLst/>
              <a:ahLst/>
              <a:cxnLst/>
              <a:rect l="l" t="t" r="r" b="b"/>
              <a:pathLst>
                <a:path w="15788" h="13990" extrusionOk="0">
                  <a:moveTo>
                    <a:pt x="6664" y="1"/>
                  </a:moveTo>
                  <a:cubicBezTo>
                    <a:pt x="3172" y="1"/>
                    <a:pt x="1" y="2804"/>
                    <a:pt x="26" y="5079"/>
                  </a:cubicBezTo>
                  <a:cubicBezTo>
                    <a:pt x="111" y="7606"/>
                    <a:pt x="3746" y="10191"/>
                    <a:pt x="4400" y="10730"/>
                  </a:cubicBezTo>
                  <a:cubicBezTo>
                    <a:pt x="5024" y="11270"/>
                    <a:pt x="4826" y="11895"/>
                    <a:pt x="4712" y="12775"/>
                  </a:cubicBezTo>
                  <a:cubicBezTo>
                    <a:pt x="4658" y="13354"/>
                    <a:pt x="4822" y="13449"/>
                    <a:pt x="4971" y="13449"/>
                  </a:cubicBezTo>
                  <a:cubicBezTo>
                    <a:pt x="5044" y="13449"/>
                    <a:pt x="5113" y="13426"/>
                    <a:pt x="5150" y="13426"/>
                  </a:cubicBezTo>
                  <a:cubicBezTo>
                    <a:pt x="5156" y="13426"/>
                    <a:pt x="5162" y="13427"/>
                    <a:pt x="5166" y="13428"/>
                  </a:cubicBezTo>
                  <a:cubicBezTo>
                    <a:pt x="5547" y="13504"/>
                    <a:pt x="10336" y="13990"/>
                    <a:pt x="11688" y="13990"/>
                  </a:cubicBezTo>
                  <a:cubicBezTo>
                    <a:pt x="11848" y="13990"/>
                    <a:pt x="11960" y="13983"/>
                    <a:pt x="12010" y="13968"/>
                  </a:cubicBezTo>
                  <a:cubicBezTo>
                    <a:pt x="12493" y="13797"/>
                    <a:pt x="12067" y="12519"/>
                    <a:pt x="12010" y="11838"/>
                  </a:cubicBezTo>
                  <a:cubicBezTo>
                    <a:pt x="11954" y="11128"/>
                    <a:pt x="13629" y="10219"/>
                    <a:pt x="14708" y="6754"/>
                  </a:cubicBezTo>
                  <a:cubicBezTo>
                    <a:pt x="15788" y="3318"/>
                    <a:pt x="11783" y="848"/>
                    <a:pt x="7836" y="109"/>
                  </a:cubicBezTo>
                  <a:cubicBezTo>
                    <a:pt x="7444" y="35"/>
                    <a:pt x="7052" y="1"/>
                    <a:pt x="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457;p46">
              <a:extLst>
                <a:ext uri="{FF2B5EF4-FFF2-40B4-BE49-F238E27FC236}">
                  <a16:creationId xmlns:a16="http://schemas.microsoft.com/office/drawing/2014/main" xmlns="" id="{A98795F7-835B-BB42-B9A7-8EA789991423}"/>
                </a:ext>
              </a:extLst>
            </p:cNvPr>
            <p:cNvSpPr/>
            <p:nvPr/>
          </p:nvSpPr>
          <p:spPr>
            <a:xfrm>
              <a:off x="1732238" y="1346350"/>
              <a:ext cx="395300" cy="321700"/>
            </a:xfrm>
            <a:custGeom>
              <a:avLst/>
              <a:gdLst/>
              <a:ahLst/>
              <a:cxnLst/>
              <a:rect l="l" t="t" r="r" b="b"/>
              <a:pathLst>
                <a:path w="15812" h="12868" extrusionOk="0">
                  <a:moveTo>
                    <a:pt x="5960" y="0"/>
                  </a:moveTo>
                  <a:cubicBezTo>
                    <a:pt x="2671" y="0"/>
                    <a:pt x="1" y="1981"/>
                    <a:pt x="50" y="4175"/>
                  </a:cubicBezTo>
                  <a:cubicBezTo>
                    <a:pt x="107" y="6703"/>
                    <a:pt x="3770" y="9287"/>
                    <a:pt x="4395" y="9827"/>
                  </a:cubicBezTo>
                  <a:cubicBezTo>
                    <a:pt x="5048" y="10366"/>
                    <a:pt x="4850" y="10991"/>
                    <a:pt x="4736" y="11900"/>
                  </a:cubicBezTo>
                  <a:cubicBezTo>
                    <a:pt x="4665" y="12453"/>
                    <a:pt x="4829" y="12547"/>
                    <a:pt x="4982" y="12547"/>
                  </a:cubicBezTo>
                  <a:cubicBezTo>
                    <a:pt x="5060" y="12547"/>
                    <a:pt x="5135" y="12523"/>
                    <a:pt x="5174" y="12523"/>
                  </a:cubicBezTo>
                  <a:cubicBezTo>
                    <a:pt x="5180" y="12523"/>
                    <a:pt x="5186" y="12523"/>
                    <a:pt x="5190" y="12525"/>
                  </a:cubicBezTo>
                  <a:cubicBezTo>
                    <a:pt x="5528" y="12573"/>
                    <a:pt x="9170" y="12867"/>
                    <a:pt x="10551" y="12867"/>
                  </a:cubicBezTo>
                  <a:cubicBezTo>
                    <a:pt x="10795" y="12867"/>
                    <a:pt x="10968" y="12858"/>
                    <a:pt x="11041" y="12837"/>
                  </a:cubicBezTo>
                  <a:cubicBezTo>
                    <a:pt x="11552" y="12667"/>
                    <a:pt x="11126" y="11389"/>
                    <a:pt x="11041" y="10707"/>
                  </a:cubicBezTo>
                  <a:cubicBezTo>
                    <a:pt x="10984" y="9997"/>
                    <a:pt x="13653" y="9287"/>
                    <a:pt x="14732" y="5851"/>
                  </a:cubicBezTo>
                  <a:cubicBezTo>
                    <a:pt x="15812" y="2415"/>
                    <a:pt x="11438" y="853"/>
                    <a:pt x="7491" y="143"/>
                  </a:cubicBezTo>
                  <a:cubicBezTo>
                    <a:pt x="6971" y="46"/>
                    <a:pt x="6458" y="0"/>
                    <a:pt x="5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458;p46">
              <a:extLst>
                <a:ext uri="{FF2B5EF4-FFF2-40B4-BE49-F238E27FC236}">
                  <a16:creationId xmlns:a16="http://schemas.microsoft.com/office/drawing/2014/main" xmlns="" id="{A7FD38D9-6AAF-5148-8F63-010B67651BE2}"/>
                </a:ext>
              </a:extLst>
            </p:cNvPr>
            <p:cNvSpPr/>
            <p:nvPr/>
          </p:nvSpPr>
          <p:spPr>
            <a:xfrm>
              <a:off x="1768263" y="1425625"/>
              <a:ext cx="104400" cy="131625"/>
            </a:xfrm>
            <a:custGeom>
              <a:avLst/>
              <a:gdLst/>
              <a:ahLst/>
              <a:cxnLst/>
              <a:rect l="l" t="t" r="r" b="b"/>
              <a:pathLst>
                <a:path w="4176" h="5265" extrusionOk="0">
                  <a:moveTo>
                    <a:pt x="350" y="0"/>
                  </a:moveTo>
                  <a:cubicBezTo>
                    <a:pt x="288" y="0"/>
                    <a:pt x="246" y="40"/>
                    <a:pt x="228" y="124"/>
                  </a:cubicBezTo>
                  <a:cubicBezTo>
                    <a:pt x="1" y="1061"/>
                    <a:pt x="4175" y="5264"/>
                    <a:pt x="4175" y="5264"/>
                  </a:cubicBezTo>
                  <a:cubicBezTo>
                    <a:pt x="3633" y="3972"/>
                    <a:pt x="974" y="0"/>
                    <a:pt x="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459;p46">
              <a:extLst>
                <a:ext uri="{FF2B5EF4-FFF2-40B4-BE49-F238E27FC236}">
                  <a16:creationId xmlns:a16="http://schemas.microsoft.com/office/drawing/2014/main" xmlns="" id="{85A6AD10-0D75-F44D-8A4D-6604D003C100}"/>
                </a:ext>
              </a:extLst>
            </p:cNvPr>
            <p:cNvSpPr/>
            <p:nvPr/>
          </p:nvSpPr>
          <p:spPr>
            <a:xfrm>
              <a:off x="1852938" y="1376025"/>
              <a:ext cx="51750" cy="178375"/>
            </a:xfrm>
            <a:custGeom>
              <a:avLst/>
              <a:gdLst/>
              <a:ahLst/>
              <a:cxnLst/>
              <a:rect l="l" t="t" r="r" b="b"/>
              <a:pathLst>
                <a:path w="2070" h="7135" extrusionOk="0">
                  <a:moveTo>
                    <a:pt x="1099" y="0"/>
                  </a:moveTo>
                  <a:cubicBezTo>
                    <a:pt x="1081" y="0"/>
                    <a:pt x="1063" y="2"/>
                    <a:pt x="1044" y="7"/>
                  </a:cubicBezTo>
                  <a:cubicBezTo>
                    <a:pt x="1" y="221"/>
                    <a:pt x="1679" y="6230"/>
                    <a:pt x="1758" y="7046"/>
                  </a:cubicBezTo>
                  <a:lnTo>
                    <a:pt x="1758" y="7046"/>
                  </a:lnTo>
                  <a:cubicBezTo>
                    <a:pt x="1798" y="6224"/>
                    <a:pt x="2070" y="0"/>
                    <a:pt x="1099" y="0"/>
                  </a:cubicBezTo>
                  <a:close/>
                  <a:moveTo>
                    <a:pt x="1758" y="7046"/>
                  </a:moveTo>
                  <a:lnTo>
                    <a:pt x="1758" y="7046"/>
                  </a:lnTo>
                  <a:cubicBezTo>
                    <a:pt x="1756" y="7104"/>
                    <a:pt x="1754" y="7135"/>
                    <a:pt x="1754" y="7135"/>
                  </a:cubicBezTo>
                  <a:cubicBezTo>
                    <a:pt x="1762" y="7126"/>
                    <a:pt x="1763" y="7096"/>
                    <a:pt x="1758" y="704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460;p46">
              <a:extLst>
                <a:ext uri="{FF2B5EF4-FFF2-40B4-BE49-F238E27FC236}">
                  <a16:creationId xmlns:a16="http://schemas.microsoft.com/office/drawing/2014/main" xmlns="" id="{4367222B-B24F-5C42-8BB1-465D006A2C4D}"/>
                </a:ext>
              </a:extLst>
            </p:cNvPr>
            <p:cNvSpPr/>
            <p:nvPr/>
          </p:nvSpPr>
          <p:spPr>
            <a:xfrm>
              <a:off x="1934413" y="1382425"/>
              <a:ext cx="71000" cy="176225"/>
            </a:xfrm>
            <a:custGeom>
              <a:avLst/>
              <a:gdLst/>
              <a:ahLst/>
              <a:cxnLst/>
              <a:rect l="l" t="t" r="r" b="b"/>
              <a:pathLst>
                <a:path w="2840" h="7049" extrusionOk="0">
                  <a:moveTo>
                    <a:pt x="1771" y="1"/>
                  </a:moveTo>
                  <a:cubicBezTo>
                    <a:pt x="798" y="1"/>
                    <a:pt x="0" y="6965"/>
                    <a:pt x="0" y="7049"/>
                  </a:cubicBezTo>
                  <a:cubicBezTo>
                    <a:pt x="0" y="7049"/>
                    <a:pt x="2840" y="262"/>
                    <a:pt x="1818" y="6"/>
                  </a:cubicBezTo>
                  <a:cubicBezTo>
                    <a:pt x="1802" y="3"/>
                    <a:pt x="1787" y="1"/>
                    <a:pt x="1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461;p46">
              <a:extLst>
                <a:ext uri="{FF2B5EF4-FFF2-40B4-BE49-F238E27FC236}">
                  <a16:creationId xmlns:a16="http://schemas.microsoft.com/office/drawing/2014/main" xmlns="" id="{98C7A56F-AF8F-6A4D-A841-21DF702205C9}"/>
                </a:ext>
              </a:extLst>
            </p:cNvPr>
            <p:cNvSpPr/>
            <p:nvPr/>
          </p:nvSpPr>
          <p:spPr>
            <a:xfrm>
              <a:off x="1972738" y="1415425"/>
              <a:ext cx="105100" cy="152475"/>
            </a:xfrm>
            <a:custGeom>
              <a:avLst/>
              <a:gdLst/>
              <a:ahLst/>
              <a:cxnLst/>
              <a:rect l="l" t="t" r="r" b="b"/>
              <a:pathLst>
                <a:path w="4204" h="6099" extrusionOk="0">
                  <a:moveTo>
                    <a:pt x="3405" y="0"/>
                  </a:moveTo>
                  <a:cubicBezTo>
                    <a:pt x="2535" y="0"/>
                    <a:pt x="1" y="6098"/>
                    <a:pt x="1" y="6098"/>
                  </a:cubicBezTo>
                  <a:cubicBezTo>
                    <a:pt x="1" y="6098"/>
                    <a:pt x="4204" y="958"/>
                    <a:pt x="3550" y="78"/>
                  </a:cubicBezTo>
                  <a:cubicBezTo>
                    <a:pt x="3510" y="25"/>
                    <a:pt x="3461" y="0"/>
                    <a:pt x="3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1462;p46">
            <a:extLst>
              <a:ext uri="{FF2B5EF4-FFF2-40B4-BE49-F238E27FC236}">
                <a16:creationId xmlns:a16="http://schemas.microsoft.com/office/drawing/2014/main" xmlns="" id="{96161BA1-FCA9-7643-A273-69C879397C6A}"/>
              </a:ext>
            </a:extLst>
          </p:cNvPr>
          <p:cNvGrpSpPr/>
          <p:nvPr/>
        </p:nvGrpSpPr>
        <p:grpSpPr>
          <a:xfrm>
            <a:off x="481296" y="2348861"/>
            <a:ext cx="419409" cy="370315"/>
            <a:chOff x="5935975" y="3564475"/>
            <a:chExt cx="549900" cy="485532"/>
          </a:xfrm>
        </p:grpSpPr>
        <p:sp>
          <p:nvSpPr>
            <p:cNvPr id="421" name="Google Shape;1463;p46">
              <a:extLst>
                <a:ext uri="{FF2B5EF4-FFF2-40B4-BE49-F238E27FC236}">
                  <a16:creationId xmlns:a16="http://schemas.microsoft.com/office/drawing/2014/main" xmlns="" id="{AFECC1EC-D2B7-B845-8A86-D308473D436B}"/>
                </a:ext>
              </a:extLst>
            </p:cNvPr>
            <p:cNvSpPr/>
            <p:nvPr/>
          </p:nvSpPr>
          <p:spPr>
            <a:xfrm>
              <a:off x="5957770" y="3572882"/>
              <a:ext cx="523250" cy="477125"/>
            </a:xfrm>
            <a:custGeom>
              <a:avLst/>
              <a:gdLst/>
              <a:ahLst/>
              <a:cxnLst/>
              <a:rect l="l" t="t" r="r" b="b"/>
              <a:pathLst>
                <a:path w="20930" h="19085" extrusionOk="0">
                  <a:moveTo>
                    <a:pt x="6761" y="1"/>
                  </a:moveTo>
                  <a:cubicBezTo>
                    <a:pt x="6702" y="1"/>
                    <a:pt x="6648" y="15"/>
                    <a:pt x="6600" y="44"/>
                  </a:cubicBezTo>
                  <a:cubicBezTo>
                    <a:pt x="5726" y="562"/>
                    <a:pt x="7570" y="6934"/>
                    <a:pt x="7020" y="7355"/>
                  </a:cubicBezTo>
                  <a:cubicBezTo>
                    <a:pt x="6912" y="7432"/>
                    <a:pt x="6614" y="7460"/>
                    <a:pt x="6196" y="7460"/>
                  </a:cubicBezTo>
                  <a:cubicBezTo>
                    <a:pt x="5137" y="7460"/>
                    <a:pt x="3313" y="7280"/>
                    <a:pt x="1916" y="7280"/>
                  </a:cubicBezTo>
                  <a:cubicBezTo>
                    <a:pt x="895" y="7280"/>
                    <a:pt x="101" y="7376"/>
                    <a:pt x="1" y="7710"/>
                  </a:cubicBezTo>
                  <a:cubicBezTo>
                    <a:pt x="1" y="7743"/>
                    <a:pt x="1" y="7775"/>
                    <a:pt x="1" y="7840"/>
                  </a:cubicBezTo>
                  <a:lnTo>
                    <a:pt x="1" y="7872"/>
                  </a:lnTo>
                  <a:cubicBezTo>
                    <a:pt x="1" y="7872"/>
                    <a:pt x="1" y="7904"/>
                    <a:pt x="1" y="7904"/>
                  </a:cubicBezTo>
                  <a:cubicBezTo>
                    <a:pt x="227" y="8454"/>
                    <a:pt x="1521" y="9231"/>
                    <a:pt x="2912" y="9975"/>
                  </a:cubicBezTo>
                  <a:cubicBezTo>
                    <a:pt x="4012" y="10589"/>
                    <a:pt x="5176" y="11139"/>
                    <a:pt x="5953" y="11560"/>
                  </a:cubicBezTo>
                  <a:lnTo>
                    <a:pt x="6114" y="11624"/>
                  </a:lnTo>
                  <a:cubicBezTo>
                    <a:pt x="7441" y="12401"/>
                    <a:pt x="4788" y="15926"/>
                    <a:pt x="3753" y="17835"/>
                  </a:cubicBezTo>
                  <a:lnTo>
                    <a:pt x="3721" y="17899"/>
                  </a:lnTo>
                  <a:lnTo>
                    <a:pt x="3656" y="18029"/>
                  </a:lnTo>
                  <a:lnTo>
                    <a:pt x="3591" y="18126"/>
                  </a:lnTo>
                  <a:lnTo>
                    <a:pt x="3527" y="18223"/>
                  </a:lnTo>
                  <a:lnTo>
                    <a:pt x="3494" y="18320"/>
                  </a:lnTo>
                  <a:lnTo>
                    <a:pt x="3462" y="18417"/>
                  </a:lnTo>
                  <a:lnTo>
                    <a:pt x="3397" y="18514"/>
                  </a:lnTo>
                  <a:lnTo>
                    <a:pt x="3397" y="18579"/>
                  </a:lnTo>
                  <a:cubicBezTo>
                    <a:pt x="3397" y="18611"/>
                    <a:pt x="3397" y="18643"/>
                    <a:pt x="3365" y="18676"/>
                  </a:cubicBezTo>
                  <a:lnTo>
                    <a:pt x="3365" y="18741"/>
                  </a:lnTo>
                  <a:lnTo>
                    <a:pt x="3365" y="18805"/>
                  </a:lnTo>
                  <a:lnTo>
                    <a:pt x="3365" y="18838"/>
                  </a:lnTo>
                  <a:cubicBezTo>
                    <a:pt x="3365" y="18870"/>
                    <a:pt x="3365" y="18902"/>
                    <a:pt x="3365" y="18902"/>
                  </a:cubicBezTo>
                  <a:cubicBezTo>
                    <a:pt x="3365" y="18935"/>
                    <a:pt x="3365" y="18935"/>
                    <a:pt x="3365" y="18967"/>
                  </a:cubicBezTo>
                  <a:cubicBezTo>
                    <a:pt x="3365" y="18967"/>
                    <a:pt x="3365" y="18999"/>
                    <a:pt x="3397" y="19032"/>
                  </a:cubicBezTo>
                  <a:cubicBezTo>
                    <a:pt x="3429" y="19067"/>
                    <a:pt x="3478" y="19084"/>
                    <a:pt x="3541" y="19084"/>
                  </a:cubicBezTo>
                  <a:cubicBezTo>
                    <a:pt x="4564" y="19084"/>
                    <a:pt x="9423" y="14678"/>
                    <a:pt x="10611" y="14374"/>
                  </a:cubicBezTo>
                  <a:cubicBezTo>
                    <a:pt x="10619" y="14372"/>
                    <a:pt x="10629" y="14371"/>
                    <a:pt x="10639" y="14371"/>
                  </a:cubicBezTo>
                  <a:cubicBezTo>
                    <a:pt x="11361" y="14371"/>
                    <a:pt x="17325" y="18518"/>
                    <a:pt x="18507" y="18518"/>
                  </a:cubicBezTo>
                  <a:cubicBezTo>
                    <a:pt x="18529" y="18518"/>
                    <a:pt x="18549" y="18517"/>
                    <a:pt x="18568" y="18514"/>
                  </a:cubicBezTo>
                  <a:cubicBezTo>
                    <a:pt x="19603" y="18385"/>
                    <a:pt x="13457" y="11980"/>
                    <a:pt x="13522" y="11042"/>
                  </a:cubicBezTo>
                  <a:cubicBezTo>
                    <a:pt x="13554" y="10686"/>
                    <a:pt x="13975" y="10169"/>
                    <a:pt x="14589" y="9586"/>
                  </a:cubicBezTo>
                  <a:cubicBezTo>
                    <a:pt x="14751" y="9425"/>
                    <a:pt x="14945" y="9263"/>
                    <a:pt x="15139" y="9101"/>
                  </a:cubicBezTo>
                  <a:lnTo>
                    <a:pt x="15463" y="8810"/>
                  </a:lnTo>
                  <a:cubicBezTo>
                    <a:pt x="15657" y="8648"/>
                    <a:pt x="15883" y="8454"/>
                    <a:pt x="16110" y="8260"/>
                  </a:cubicBezTo>
                  <a:lnTo>
                    <a:pt x="16465" y="8001"/>
                  </a:lnTo>
                  <a:lnTo>
                    <a:pt x="17177" y="7419"/>
                  </a:lnTo>
                  <a:lnTo>
                    <a:pt x="18244" y="6611"/>
                  </a:lnTo>
                  <a:cubicBezTo>
                    <a:pt x="19021" y="6028"/>
                    <a:pt x="19765" y="5381"/>
                    <a:pt x="20444" y="4670"/>
                  </a:cubicBezTo>
                  <a:cubicBezTo>
                    <a:pt x="20800" y="4282"/>
                    <a:pt x="20929" y="3991"/>
                    <a:pt x="20735" y="3829"/>
                  </a:cubicBezTo>
                  <a:cubicBezTo>
                    <a:pt x="20703" y="3796"/>
                    <a:pt x="20670" y="3764"/>
                    <a:pt x="20606" y="3764"/>
                  </a:cubicBezTo>
                  <a:lnTo>
                    <a:pt x="20573" y="3764"/>
                  </a:lnTo>
                  <a:lnTo>
                    <a:pt x="20444" y="3699"/>
                  </a:lnTo>
                  <a:lnTo>
                    <a:pt x="20379" y="3699"/>
                  </a:lnTo>
                  <a:cubicBezTo>
                    <a:pt x="20218" y="3667"/>
                    <a:pt x="20056" y="3667"/>
                    <a:pt x="19926" y="3667"/>
                  </a:cubicBezTo>
                  <a:lnTo>
                    <a:pt x="19894" y="3667"/>
                  </a:lnTo>
                  <a:cubicBezTo>
                    <a:pt x="17953" y="3699"/>
                    <a:pt x="13684" y="5349"/>
                    <a:pt x="12875" y="5640"/>
                  </a:cubicBezTo>
                  <a:cubicBezTo>
                    <a:pt x="12813" y="5664"/>
                    <a:pt x="12747" y="5675"/>
                    <a:pt x="12677" y="5675"/>
                  </a:cubicBezTo>
                  <a:cubicBezTo>
                    <a:pt x="11133" y="5675"/>
                    <a:pt x="7944" y="1"/>
                    <a:pt x="6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464;p46">
              <a:extLst>
                <a:ext uri="{FF2B5EF4-FFF2-40B4-BE49-F238E27FC236}">
                  <a16:creationId xmlns:a16="http://schemas.microsoft.com/office/drawing/2014/main" xmlns="" id="{07CD10D5-B208-C240-A03E-0C6CB9EF8FA6}"/>
                </a:ext>
              </a:extLst>
            </p:cNvPr>
            <p:cNvSpPr/>
            <p:nvPr/>
          </p:nvSpPr>
          <p:spPr>
            <a:xfrm>
              <a:off x="5935975" y="3564475"/>
              <a:ext cx="549900" cy="478650"/>
            </a:xfrm>
            <a:custGeom>
              <a:avLst/>
              <a:gdLst/>
              <a:ahLst/>
              <a:cxnLst/>
              <a:rect l="l" t="t" r="r" b="b"/>
              <a:pathLst>
                <a:path w="21996" h="19146" extrusionOk="0">
                  <a:moveTo>
                    <a:pt x="7046" y="1"/>
                  </a:moveTo>
                  <a:cubicBezTo>
                    <a:pt x="6990" y="1"/>
                    <a:pt x="6938" y="13"/>
                    <a:pt x="6890" y="40"/>
                  </a:cubicBezTo>
                  <a:cubicBezTo>
                    <a:pt x="6017" y="557"/>
                    <a:pt x="7925" y="6930"/>
                    <a:pt x="7311" y="7383"/>
                  </a:cubicBezTo>
                  <a:cubicBezTo>
                    <a:pt x="7193" y="7470"/>
                    <a:pt x="6871" y="7500"/>
                    <a:pt x="6428" y="7500"/>
                  </a:cubicBezTo>
                  <a:cubicBezTo>
                    <a:pt x="5341" y="7500"/>
                    <a:pt x="3520" y="7315"/>
                    <a:pt x="2141" y="7315"/>
                  </a:cubicBezTo>
                  <a:cubicBezTo>
                    <a:pt x="1152" y="7315"/>
                    <a:pt x="390" y="7411"/>
                    <a:pt x="291" y="7738"/>
                  </a:cubicBezTo>
                  <a:cubicBezTo>
                    <a:pt x="0" y="8676"/>
                    <a:pt x="4949" y="10811"/>
                    <a:pt x="6437" y="11685"/>
                  </a:cubicBezTo>
                  <a:cubicBezTo>
                    <a:pt x="8184" y="12687"/>
                    <a:pt x="3138" y="18477"/>
                    <a:pt x="3688" y="19092"/>
                  </a:cubicBezTo>
                  <a:cubicBezTo>
                    <a:pt x="3720" y="19128"/>
                    <a:pt x="3769" y="19145"/>
                    <a:pt x="3833" y="19145"/>
                  </a:cubicBezTo>
                  <a:cubicBezTo>
                    <a:pt x="4858" y="19145"/>
                    <a:pt x="9714" y="14771"/>
                    <a:pt x="10901" y="14466"/>
                  </a:cubicBezTo>
                  <a:cubicBezTo>
                    <a:pt x="10912" y="14463"/>
                    <a:pt x="10924" y="14462"/>
                    <a:pt x="10938" y="14462"/>
                  </a:cubicBezTo>
                  <a:cubicBezTo>
                    <a:pt x="11699" y="14462"/>
                    <a:pt x="17662" y="18577"/>
                    <a:pt x="18810" y="18577"/>
                  </a:cubicBezTo>
                  <a:cubicBezTo>
                    <a:pt x="18827" y="18577"/>
                    <a:pt x="18843" y="18576"/>
                    <a:pt x="18858" y="18574"/>
                  </a:cubicBezTo>
                  <a:cubicBezTo>
                    <a:pt x="19893" y="18445"/>
                    <a:pt x="13748" y="12040"/>
                    <a:pt x="13812" y="11102"/>
                  </a:cubicBezTo>
                  <a:cubicBezTo>
                    <a:pt x="13942" y="9453"/>
                    <a:pt x="21996" y="4730"/>
                    <a:pt x="21026" y="3889"/>
                  </a:cubicBezTo>
                  <a:cubicBezTo>
                    <a:pt x="20877" y="3751"/>
                    <a:pt x="20605" y="3692"/>
                    <a:pt x="20246" y="3692"/>
                  </a:cubicBezTo>
                  <a:cubicBezTo>
                    <a:pt x="18333" y="3692"/>
                    <a:pt x="13983" y="5369"/>
                    <a:pt x="13165" y="5668"/>
                  </a:cubicBezTo>
                  <a:cubicBezTo>
                    <a:pt x="13103" y="5692"/>
                    <a:pt x="13037" y="5703"/>
                    <a:pt x="12968" y="5703"/>
                  </a:cubicBezTo>
                  <a:cubicBezTo>
                    <a:pt x="11423" y="5703"/>
                    <a:pt x="8248" y="1"/>
                    <a:pt x="7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1465;p46">
              <a:extLst>
                <a:ext uri="{FF2B5EF4-FFF2-40B4-BE49-F238E27FC236}">
                  <a16:creationId xmlns:a16="http://schemas.microsoft.com/office/drawing/2014/main" xmlns="" id="{EFA71EEA-0351-3C4A-9E53-B8F7A4BC06BD}"/>
                </a:ext>
              </a:extLst>
            </p:cNvPr>
            <p:cNvSpPr/>
            <p:nvPr/>
          </p:nvSpPr>
          <p:spPr>
            <a:xfrm>
              <a:off x="5943250" y="3761150"/>
              <a:ext cx="153675" cy="95450"/>
            </a:xfrm>
            <a:custGeom>
              <a:avLst/>
              <a:gdLst/>
              <a:ahLst/>
              <a:cxnLst/>
              <a:rect l="l" t="t" r="r" b="b"/>
              <a:pathLst>
                <a:path w="6147" h="3818" extrusionOk="0">
                  <a:moveTo>
                    <a:pt x="0" y="1"/>
                  </a:moveTo>
                  <a:lnTo>
                    <a:pt x="0" y="1"/>
                  </a:lnTo>
                  <a:cubicBezTo>
                    <a:pt x="130" y="906"/>
                    <a:pt x="4432" y="2912"/>
                    <a:pt x="6146" y="3818"/>
                  </a:cubicBezTo>
                  <a:cubicBezTo>
                    <a:pt x="6114" y="3526"/>
                    <a:pt x="5661" y="3106"/>
                    <a:pt x="5402" y="2977"/>
                  </a:cubicBezTo>
                  <a:cubicBezTo>
                    <a:pt x="4335" y="2362"/>
                    <a:pt x="1359" y="10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1466;p46">
              <a:extLst>
                <a:ext uri="{FF2B5EF4-FFF2-40B4-BE49-F238E27FC236}">
                  <a16:creationId xmlns:a16="http://schemas.microsoft.com/office/drawing/2014/main" xmlns="" id="{C3D2CF48-E0F6-3C4C-BFE3-2ACE2E58DE3A}"/>
                </a:ext>
              </a:extLst>
            </p:cNvPr>
            <p:cNvSpPr/>
            <p:nvPr/>
          </p:nvSpPr>
          <p:spPr>
            <a:xfrm>
              <a:off x="6024125" y="3656625"/>
              <a:ext cx="461750" cy="385675"/>
            </a:xfrm>
            <a:custGeom>
              <a:avLst/>
              <a:gdLst/>
              <a:ahLst/>
              <a:cxnLst/>
              <a:rect l="l" t="t" r="r" b="b"/>
              <a:pathLst>
                <a:path w="18470" h="15427" extrusionOk="0">
                  <a:moveTo>
                    <a:pt x="16804" y="1"/>
                  </a:moveTo>
                  <a:cubicBezTo>
                    <a:pt x="16756" y="1"/>
                    <a:pt x="16707" y="4"/>
                    <a:pt x="16659" y="9"/>
                  </a:cubicBezTo>
                  <a:cubicBezTo>
                    <a:pt x="15462" y="1594"/>
                    <a:pt x="9445" y="5799"/>
                    <a:pt x="9316" y="7190"/>
                  </a:cubicBezTo>
                  <a:cubicBezTo>
                    <a:pt x="9251" y="8128"/>
                    <a:pt x="14524" y="13109"/>
                    <a:pt x="13489" y="13239"/>
                  </a:cubicBezTo>
                  <a:cubicBezTo>
                    <a:pt x="13470" y="13241"/>
                    <a:pt x="13451" y="13242"/>
                    <a:pt x="13430" y="13242"/>
                  </a:cubicBezTo>
                  <a:cubicBezTo>
                    <a:pt x="12290" y="13242"/>
                    <a:pt x="7385" y="9904"/>
                    <a:pt x="6697" y="9904"/>
                  </a:cubicBezTo>
                  <a:cubicBezTo>
                    <a:pt x="6684" y="9904"/>
                    <a:pt x="6673" y="9905"/>
                    <a:pt x="6663" y="9907"/>
                  </a:cubicBezTo>
                  <a:cubicBezTo>
                    <a:pt x="5693" y="10166"/>
                    <a:pt x="2297" y="13109"/>
                    <a:pt x="518" y="14209"/>
                  </a:cubicBezTo>
                  <a:cubicBezTo>
                    <a:pt x="194" y="14791"/>
                    <a:pt x="0" y="15244"/>
                    <a:pt x="162" y="15374"/>
                  </a:cubicBezTo>
                  <a:cubicBezTo>
                    <a:pt x="194" y="15410"/>
                    <a:pt x="243" y="15427"/>
                    <a:pt x="307" y="15427"/>
                  </a:cubicBezTo>
                  <a:cubicBezTo>
                    <a:pt x="1332" y="15427"/>
                    <a:pt x="6188" y="11053"/>
                    <a:pt x="7375" y="10748"/>
                  </a:cubicBezTo>
                  <a:cubicBezTo>
                    <a:pt x="7385" y="10745"/>
                    <a:pt x="7397" y="10744"/>
                    <a:pt x="7410" y="10744"/>
                  </a:cubicBezTo>
                  <a:cubicBezTo>
                    <a:pt x="8141" y="10744"/>
                    <a:pt x="14136" y="14891"/>
                    <a:pt x="15284" y="14891"/>
                  </a:cubicBezTo>
                  <a:cubicBezTo>
                    <a:pt x="15301" y="14891"/>
                    <a:pt x="15317" y="14890"/>
                    <a:pt x="15332" y="14888"/>
                  </a:cubicBezTo>
                  <a:cubicBezTo>
                    <a:pt x="16367" y="14759"/>
                    <a:pt x="10222" y="8354"/>
                    <a:pt x="10286" y="7416"/>
                  </a:cubicBezTo>
                  <a:cubicBezTo>
                    <a:pt x="10416" y="5767"/>
                    <a:pt x="18470" y="1044"/>
                    <a:pt x="17500" y="203"/>
                  </a:cubicBezTo>
                  <a:cubicBezTo>
                    <a:pt x="17284" y="68"/>
                    <a:pt x="17046" y="1"/>
                    <a:pt x="16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467;p46">
              <a:extLst>
                <a:ext uri="{FF2B5EF4-FFF2-40B4-BE49-F238E27FC236}">
                  <a16:creationId xmlns:a16="http://schemas.microsoft.com/office/drawing/2014/main" xmlns="" id="{B93FCA5B-66BD-DB4C-873D-1960AE3C60C8}"/>
                </a:ext>
              </a:extLst>
            </p:cNvPr>
            <p:cNvSpPr/>
            <p:nvPr/>
          </p:nvSpPr>
          <p:spPr>
            <a:xfrm>
              <a:off x="5999050" y="3635700"/>
              <a:ext cx="369550" cy="306525"/>
            </a:xfrm>
            <a:custGeom>
              <a:avLst/>
              <a:gdLst/>
              <a:ahLst/>
              <a:cxnLst/>
              <a:rect l="l" t="t" r="r" b="b"/>
              <a:pathLst>
                <a:path w="14782" h="12261" extrusionOk="0">
                  <a:moveTo>
                    <a:pt x="5568" y="0"/>
                  </a:moveTo>
                  <a:cubicBezTo>
                    <a:pt x="5556" y="0"/>
                    <a:pt x="5544" y="2"/>
                    <a:pt x="5532" y="5"/>
                  </a:cubicBezTo>
                  <a:cubicBezTo>
                    <a:pt x="4820" y="167"/>
                    <a:pt x="5952" y="4210"/>
                    <a:pt x="5952" y="5536"/>
                  </a:cubicBezTo>
                  <a:cubicBezTo>
                    <a:pt x="5952" y="5831"/>
                    <a:pt x="5684" y="5939"/>
                    <a:pt x="5266" y="5939"/>
                  </a:cubicBezTo>
                  <a:cubicBezTo>
                    <a:pt x="4091" y="5939"/>
                    <a:pt x="1731" y="5084"/>
                    <a:pt x="778" y="5084"/>
                  </a:cubicBezTo>
                  <a:cubicBezTo>
                    <a:pt x="578" y="5084"/>
                    <a:pt x="440" y="5122"/>
                    <a:pt x="388" y="5213"/>
                  </a:cubicBezTo>
                  <a:cubicBezTo>
                    <a:pt x="0" y="5924"/>
                    <a:pt x="4723" y="6862"/>
                    <a:pt x="5823" y="7315"/>
                  </a:cubicBezTo>
                  <a:cubicBezTo>
                    <a:pt x="6922" y="7736"/>
                    <a:pt x="4432" y="10841"/>
                    <a:pt x="4270" y="11909"/>
                  </a:cubicBezTo>
                  <a:cubicBezTo>
                    <a:pt x="4248" y="12100"/>
                    <a:pt x="4308" y="12181"/>
                    <a:pt x="4428" y="12181"/>
                  </a:cubicBezTo>
                  <a:cubicBezTo>
                    <a:pt x="4995" y="12181"/>
                    <a:pt x="6890" y="10339"/>
                    <a:pt x="7505" y="9644"/>
                  </a:cubicBezTo>
                  <a:cubicBezTo>
                    <a:pt x="7745" y="9384"/>
                    <a:pt x="7970" y="9294"/>
                    <a:pt x="8166" y="9294"/>
                  </a:cubicBezTo>
                  <a:cubicBezTo>
                    <a:pt x="8603" y="9294"/>
                    <a:pt x="8896" y="9741"/>
                    <a:pt x="8896" y="9741"/>
                  </a:cubicBezTo>
                  <a:cubicBezTo>
                    <a:pt x="11234" y="11587"/>
                    <a:pt x="12288" y="12261"/>
                    <a:pt x="12596" y="12261"/>
                  </a:cubicBezTo>
                  <a:cubicBezTo>
                    <a:pt x="13320" y="12261"/>
                    <a:pt x="9935" y="8549"/>
                    <a:pt x="9413" y="7574"/>
                  </a:cubicBezTo>
                  <a:cubicBezTo>
                    <a:pt x="8669" y="6183"/>
                    <a:pt x="11063" y="5730"/>
                    <a:pt x="13942" y="3369"/>
                  </a:cubicBezTo>
                  <a:cubicBezTo>
                    <a:pt x="14717" y="2717"/>
                    <a:pt x="14782" y="2471"/>
                    <a:pt x="14439" y="2471"/>
                  </a:cubicBezTo>
                  <a:cubicBezTo>
                    <a:pt x="13523" y="2471"/>
                    <a:pt x="9690" y="4233"/>
                    <a:pt x="8702" y="4728"/>
                  </a:cubicBezTo>
                  <a:cubicBezTo>
                    <a:pt x="8624" y="4767"/>
                    <a:pt x="8547" y="4785"/>
                    <a:pt x="8471" y="4785"/>
                  </a:cubicBezTo>
                  <a:cubicBezTo>
                    <a:pt x="7241" y="4785"/>
                    <a:pt x="6239" y="0"/>
                    <a:pt x="55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468;p46">
              <a:extLst>
                <a:ext uri="{FF2B5EF4-FFF2-40B4-BE49-F238E27FC236}">
                  <a16:creationId xmlns:a16="http://schemas.microsoft.com/office/drawing/2014/main" xmlns="" id="{45397103-6C26-AC47-B3AD-42498D6B37F5}"/>
                </a:ext>
              </a:extLst>
            </p:cNvPr>
            <p:cNvSpPr/>
            <p:nvPr/>
          </p:nvSpPr>
          <p:spPr>
            <a:xfrm>
              <a:off x="6018450" y="3770050"/>
              <a:ext cx="180350" cy="137500"/>
            </a:xfrm>
            <a:custGeom>
              <a:avLst/>
              <a:gdLst/>
              <a:ahLst/>
              <a:cxnLst/>
              <a:rect l="l" t="t" r="r" b="b"/>
              <a:pathLst>
                <a:path w="7214" h="5500" extrusionOk="0">
                  <a:moveTo>
                    <a:pt x="1" y="1"/>
                  </a:moveTo>
                  <a:lnTo>
                    <a:pt x="1" y="1"/>
                  </a:lnTo>
                  <a:cubicBezTo>
                    <a:pt x="259" y="98"/>
                    <a:pt x="551" y="195"/>
                    <a:pt x="842" y="292"/>
                  </a:cubicBezTo>
                  <a:cubicBezTo>
                    <a:pt x="1100" y="389"/>
                    <a:pt x="1392" y="453"/>
                    <a:pt x="1683" y="550"/>
                  </a:cubicBezTo>
                  <a:cubicBezTo>
                    <a:pt x="2233" y="712"/>
                    <a:pt x="2782" y="874"/>
                    <a:pt x="3365" y="1036"/>
                  </a:cubicBezTo>
                  <a:cubicBezTo>
                    <a:pt x="4403" y="1332"/>
                    <a:pt x="5441" y="1575"/>
                    <a:pt x="6505" y="1812"/>
                  </a:cubicBezTo>
                  <a:lnTo>
                    <a:pt x="6505" y="1812"/>
                  </a:lnTo>
                  <a:cubicBezTo>
                    <a:pt x="6203" y="2370"/>
                    <a:pt x="5904" y="2944"/>
                    <a:pt x="5629" y="3494"/>
                  </a:cubicBezTo>
                  <a:cubicBezTo>
                    <a:pt x="5467" y="3817"/>
                    <a:pt x="5305" y="4141"/>
                    <a:pt x="5144" y="4497"/>
                  </a:cubicBezTo>
                  <a:cubicBezTo>
                    <a:pt x="4982" y="4820"/>
                    <a:pt x="4820" y="5144"/>
                    <a:pt x="4659" y="5499"/>
                  </a:cubicBezTo>
                  <a:cubicBezTo>
                    <a:pt x="4885" y="5176"/>
                    <a:pt x="5079" y="4885"/>
                    <a:pt x="5273" y="4561"/>
                  </a:cubicBezTo>
                  <a:cubicBezTo>
                    <a:pt x="5500" y="4270"/>
                    <a:pt x="5694" y="3947"/>
                    <a:pt x="5888" y="3656"/>
                  </a:cubicBezTo>
                  <a:cubicBezTo>
                    <a:pt x="6276" y="3009"/>
                    <a:pt x="6664" y="2394"/>
                    <a:pt x="7052" y="1747"/>
                  </a:cubicBezTo>
                  <a:lnTo>
                    <a:pt x="7214" y="1488"/>
                  </a:lnTo>
                  <a:lnTo>
                    <a:pt x="6890" y="1424"/>
                  </a:lnTo>
                  <a:cubicBezTo>
                    <a:pt x="5758" y="1100"/>
                    <a:pt x="4626" y="842"/>
                    <a:pt x="3462" y="583"/>
                  </a:cubicBezTo>
                  <a:cubicBezTo>
                    <a:pt x="2912" y="453"/>
                    <a:pt x="2330" y="356"/>
                    <a:pt x="1747" y="259"/>
                  </a:cubicBezTo>
                  <a:cubicBezTo>
                    <a:pt x="1456" y="195"/>
                    <a:pt x="1165" y="162"/>
                    <a:pt x="874" y="98"/>
                  </a:cubicBezTo>
                  <a:cubicBezTo>
                    <a:pt x="583" y="65"/>
                    <a:pt x="292" y="33"/>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469;p46">
              <a:extLst>
                <a:ext uri="{FF2B5EF4-FFF2-40B4-BE49-F238E27FC236}">
                  <a16:creationId xmlns:a16="http://schemas.microsoft.com/office/drawing/2014/main" xmlns="" id="{C1D2A3FD-0CDD-6B4B-AC3C-D45963C09AF8}"/>
                </a:ext>
              </a:extLst>
            </p:cNvPr>
            <p:cNvSpPr/>
            <p:nvPr/>
          </p:nvSpPr>
          <p:spPr>
            <a:xfrm>
              <a:off x="6180175" y="3705350"/>
              <a:ext cx="170675" cy="244250"/>
            </a:xfrm>
            <a:custGeom>
              <a:avLst/>
              <a:gdLst/>
              <a:ahLst/>
              <a:cxnLst/>
              <a:rect l="l" t="t" r="r" b="b"/>
              <a:pathLst>
                <a:path w="6827" h="9770" extrusionOk="0">
                  <a:moveTo>
                    <a:pt x="6826" y="1"/>
                  </a:moveTo>
                  <a:cubicBezTo>
                    <a:pt x="6276" y="324"/>
                    <a:pt x="5726" y="648"/>
                    <a:pt x="5144" y="971"/>
                  </a:cubicBezTo>
                  <a:cubicBezTo>
                    <a:pt x="4594" y="1295"/>
                    <a:pt x="4044" y="1618"/>
                    <a:pt x="3494" y="1942"/>
                  </a:cubicBezTo>
                  <a:cubicBezTo>
                    <a:pt x="2395" y="2621"/>
                    <a:pt x="1327" y="3300"/>
                    <a:pt x="260" y="4012"/>
                  </a:cubicBezTo>
                  <a:lnTo>
                    <a:pt x="1" y="4174"/>
                  </a:lnTo>
                  <a:lnTo>
                    <a:pt x="195" y="4400"/>
                  </a:lnTo>
                  <a:cubicBezTo>
                    <a:pt x="1068" y="5338"/>
                    <a:pt x="1942" y="6244"/>
                    <a:pt x="2815" y="7117"/>
                  </a:cubicBezTo>
                  <a:cubicBezTo>
                    <a:pt x="3268" y="7570"/>
                    <a:pt x="3721" y="8023"/>
                    <a:pt x="4174" y="8443"/>
                  </a:cubicBezTo>
                  <a:cubicBezTo>
                    <a:pt x="4627" y="8896"/>
                    <a:pt x="5079" y="9349"/>
                    <a:pt x="5565" y="9769"/>
                  </a:cubicBezTo>
                  <a:cubicBezTo>
                    <a:pt x="5176" y="9252"/>
                    <a:pt x="4788" y="8767"/>
                    <a:pt x="4335" y="8282"/>
                  </a:cubicBezTo>
                  <a:cubicBezTo>
                    <a:pt x="3915" y="7796"/>
                    <a:pt x="3527" y="7311"/>
                    <a:pt x="3106" y="6858"/>
                  </a:cubicBezTo>
                  <a:cubicBezTo>
                    <a:pt x="2361" y="5964"/>
                    <a:pt x="1561" y="5125"/>
                    <a:pt x="782" y="4264"/>
                  </a:cubicBezTo>
                  <a:lnTo>
                    <a:pt x="782" y="4264"/>
                  </a:lnTo>
                  <a:cubicBezTo>
                    <a:pt x="1761" y="3636"/>
                    <a:pt x="2741" y="2980"/>
                    <a:pt x="3721" y="2297"/>
                  </a:cubicBezTo>
                  <a:cubicBezTo>
                    <a:pt x="4238" y="1942"/>
                    <a:pt x="4788" y="1553"/>
                    <a:pt x="5306" y="1165"/>
                  </a:cubicBezTo>
                  <a:cubicBezTo>
                    <a:pt x="5823" y="777"/>
                    <a:pt x="6341" y="421"/>
                    <a:pt x="68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470;p46">
              <a:extLst>
                <a:ext uri="{FF2B5EF4-FFF2-40B4-BE49-F238E27FC236}">
                  <a16:creationId xmlns:a16="http://schemas.microsoft.com/office/drawing/2014/main" xmlns="" id="{B4234FB8-D419-C845-885B-73CCCA4900E9}"/>
                </a:ext>
              </a:extLst>
            </p:cNvPr>
            <p:cNvSpPr/>
            <p:nvPr/>
          </p:nvSpPr>
          <p:spPr>
            <a:xfrm>
              <a:off x="6140550" y="3646325"/>
              <a:ext cx="53400" cy="166600"/>
            </a:xfrm>
            <a:custGeom>
              <a:avLst/>
              <a:gdLst/>
              <a:ahLst/>
              <a:cxnLst/>
              <a:rect l="l" t="t" r="r" b="b"/>
              <a:pathLst>
                <a:path w="2136" h="6664" extrusionOk="0">
                  <a:moveTo>
                    <a:pt x="1" y="1"/>
                  </a:moveTo>
                  <a:cubicBezTo>
                    <a:pt x="1" y="1"/>
                    <a:pt x="66" y="454"/>
                    <a:pt x="163" y="1100"/>
                  </a:cubicBezTo>
                  <a:cubicBezTo>
                    <a:pt x="260" y="1424"/>
                    <a:pt x="324" y="1812"/>
                    <a:pt x="421" y="2200"/>
                  </a:cubicBezTo>
                  <a:cubicBezTo>
                    <a:pt x="518" y="2556"/>
                    <a:pt x="616" y="3009"/>
                    <a:pt x="713" y="3397"/>
                  </a:cubicBezTo>
                  <a:cubicBezTo>
                    <a:pt x="842" y="3817"/>
                    <a:pt x="971" y="4238"/>
                    <a:pt x="1068" y="4626"/>
                  </a:cubicBezTo>
                  <a:cubicBezTo>
                    <a:pt x="1198" y="4982"/>
                    <a:pt x="1295" y="5338"/>
                    <a:pt x="1392" y="5661"/>
                  </a:cubicBezTo>
                  <a:cubicBezTo>
                    <a:pt x="1618" y="6276"/>
                    <a:pt x="1780" y="6664"/>
                    <a:pt x="1780" y="6664"/>
                  </a:cubicBezTo>
                  <a:lnTo>
                    <a:pt x="2136" y="6567"/>
                  </a:lnTo>
                  <a:cubicBezTo>
                    <a:pt x="2136" y="6567"/>
                    <a:pt x="2039" y="6146"/>
                    <a:pt x="1877" y="5532"/>
                  </a:cubicBezTo>
                  <a:cubicBezTo>
                    <a:pt x="1780" y="5208"/>
                    <a:pt x="1715" y="4852"/>
                    <a:pt x="1586" y="4464"/>
                  </a:cubicBezTo>
                  <a:cubicBezTo>
                    <a:pt x="1489" y="4044"/>
                    <a:pt x="1327" y="3688"/>
                    <a:pt x="1198" y="3235"/>
                  </a:cubicBezTo>
                  <a:cubicBezTo>
                    <a:pt x="1068" y="2815"/>
                    <a:pt x="939" y="2427"/>
                    <a:pt x="810" y="2038"/>
                  </a:cubicBezTo>
                  <a:cubicBezTo>
                    <a:pt x="648" y="1650"/>
                    <a:pt x="518" y="1294"/>
                    <a:pt x="389" y="1003"/>
                  </a:cubicBezTo>
                  <a:cubicBezTo>
                    <a:pt x="195" y="421"/>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471;p46">
              <a:extLst>
                <a:ext uri="{FF2B5EF4-FFF2-40B4-BE49-F238E27FC236}">
                  <a16:creationId xmlns:a16="http://schemas.microsoft.com/office/drawing/2014/main" xmlns="" id="{6C5BC184-5DA4-444F-99E9-5419D99D358C}"/>
                </a:ext>
              </a:extLst>
            </p:cNvPr>
            <p:cNvSpPr/>
            <p:nvPr/>
          </p:nvSpPr>
          <p:spPr>
            <a:xfrm>
              <a:off x="6109825" y="3828275"/>
              <a:ext cx="12150" cy="8925"/>
            </a:xfrm>
            <a:custGeom>
              <a:avLst/>
              <a:gdLst/>
              <a:ahLst/>
              <a:cxnLst/>
              <a:rect l="l" t="t" r="r" b="b"/>
              <a:pathLst>
                <a:path w="486" h="357" extrusionOk="0">
                  <a:moveTo>
                    <a:pt x="227" y="0"/>
                  </a:moveTo>
                  <a:cubicBezTo>
                    <a:pt x="1" y="0"/>
                    <a:pt x="1" y="356"/>
                    <a:pt x="227" y="356"/>
                  </a:cubicBezTo>
                  <a:cubicBezTo>
                    <a:pt x="486" y="356"/>
                    <a:pt x="486"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472;p46">
              <a:extLst>
                <a:ext uri="{FF2B5EF4-FFF2-40B4-BE49-F238E27FC236}">
                  <a16:creationId xmlns:a16="http://schemas.microsoft.com/office/drawing/2014/main" xmlns="" id="{1692CD25-71B9-784A-AD68-66C65795DA68}"/>
                </a:ext>
              </a:extLst>
            </p:cNvPr>
            <p:cNvSpPr/>
            <p:nvPr/>
          </p:nvSpPr>
          <p:spPr>
            <a:xfrm>
              <a:off x="6217375" y="3716675"/>
              <a:ext cx="12175" cy="9725"/>
            </a:xfrm>
            <a:custGeom>
              <a:avLst/>
              <a:gdLst/>
              <a:ahLst/>
              <a:cxnLst/>
              <a:rect l="l" t="t" r="r" b="b"/>
              <a:pathLst>
                <a:path w="487" h="389" extrusionOk="0">
                  <a:moveTo>
                    <a:pt x="227" y="1"/>
                  </a:moveTo>
                  <a:cubicBezTo>
                    <a:pt x="1" y="1"/>
                    <a:pt x="1" y="389"/>
                    <a:pt x="227" y="389"/>
                  </a:cubicBezTo>
                  <a:cubicBezTo>
                    <a:pt x="486" y="389"/>
                    <a:pt x="486" y="1"/>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473;p46">
              <a:extLst>
                <a:ext uri="{FF2B5EF4-FFF2-40B4-BE49-F238E27FC236}">
                  <a16:creationId xmlns:a16="http://schemas.microsoft.com/office/drawing/2014/main" xmlns="" id="{DB5DAC38-35EF-104E-95C5-1CB9028FDF49}"/>
                </a:ext>
              </a:extLst>
            </p:cNvPr>
            <p:cNvSpPr/>
            <p:nvPr/>
          </p:nvSpPr>
          <p:spPr>
            <a:xfrm>
              <a:off x="6179375" y="3683525"/>
              <a:ext cx="12150" cy="8925"/>
            </a:xfrm>
            <a:custGeom>
              <a:avLst/>
              <a:gdLst/>
              <a:ahLst/>
              <a:cxnLst/>
              <a:rect l="l" t="t" r="r" b="b"/>
              <a:pathLst>
                <a:path w="486" h="357" extrusionOk="0">
                  <a:moveTo>
                    <a:pt x="259" y="0"/>
                  </a:moveTo>
                  <a:cubicBezTo>
                    <a:pt x="1" y="0"/>
                    <a:pt x="1" y="356"/>
                    <a:pt x="259" y="356"/>
                  </a:cubicBezTo>
                  <a:cubicBezTo>
                    <a:pt x="486" y="356"/>
                    <a:pt x="486" y="0"/>
                    <a:pt x="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474;p46">
              <a:extLst>
                <a:ext uri="{FF2B5EF4-FFF2-40B4-BE49-F238E27FC236}">
                  <a16:creationId xmlns:a16="http://schemas.microsoft.com/office/drawing/2014/main" xmlns="" id="{239B2D25-67A9-334E-8624-7658EDBEC772}"/>
                </a:ext>
              </a:extLst>
            </p:cNvPr>
            <p:cNvSpPr/>
            <p:nvPr/>
          </p:nvSpPr>
          <p:spPr>
            <a:xfrm>
              <a:off x="6193125" y="3681900"/>
              <a:ext cx="12150" cy="8925"/>
            </a:xfrm>
            <a:custGeom>
              <a:avLst/>
              <a:gdLst/>
              <a:ahLst/>
              <a:cxnLst/>
              <a:rect l="l" t="t" r="r" b="b"/>
              <a:pathLst>
                <a:path w="486" h="357" extrusionOk="0">
                  <a:moveTo>
                    <a:pt x="259" y="1"/>
                  </a:moveTo>
                  <a:cubicBezTo>
                    <a:pt x="0" y="1"/>
                    <a:pt x="0" y="357"/>
                    <a:pt x="259" y="357"/>
                  </a:cubicBezTo>
                  <a:cubicBezTo>
                    <a:pt x="486" y="357"/>
                    <a:pt x="486" y="1"/>
                    <a:pt x="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475;p46">
              <a:extLst>
                <a:ext uri="{FF2B5EF4-FFF2-40B4-BE49-F238E27FC236}">
                  <a16:creationId xmlns:a16="http://schemas.microsoft.com/office/drawing/2014/main" xmlns="" id="{FAB547C6-B6C2-7B45-9676-61FB1F61B4C7}"/>
                </a:ext>
              </a:extLst>
            </p:cNvPr>
            <p:cNvSpPr/>
            <p:nvPr/>
          </p:nvSpPr>
          <p:spPr>
            <a:xfrm>
              <a:off x="6240825" y="3801600"/>
              <a:ext cx="12175" cy="8900"/>
            </a:xfrm>
            <a:custGeom>
              <a:avLst/>
              <a:gdLst/>
              <a:ahLst/>
              <a:cxnLst/>
              <a:rect l="l" t="t" r="r" b="b"/>
              <a:pathLst>
                <a:path w="487" h="356" extrusionOk="0">
                  <a:moveTo>
                    <a:pt x="260" y="0"/>
                  </a:moveTo>
                  <a:cubicBezTo>
                    <a:pt x="1" y="0"/>
                    <a:pt x="1" y="356"/>
                    <a:pt x="260" y="356"/>
                  </a:cubicBezTo>
                  <a:cubicBezTo>
                    <a:pt x="486" y="356"/>
                    <a:pt x="486"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476;p46">
              <a:extLst>
                <a:ext uri="{FF2B5EF4-FFF2-40B4-BE49-F238E27FC236}">
                  <a16:creationId xmlns:a16="http://schemas.microsoft.com/office/drawing/2014/main" xmlns="" id="{0F97B7A0-A560-8B4D-9D29-F3A5084C989D}"/>
                </a:ext>
              </a:extLst>
            </p:cNvPr>
            <p:cNvSpPr/>
            <p:nvPr/>
          </p:nvSpPr>
          <p:spPr>
            <a:xfrm>
              <a:off x="6200400" y="3880800"/>
              <a:ext cx="12150" cy="8950"/>
            </a:xfrm>
            <a:custGeom>
              <a:avLst/>
              <a:gdLst/>
              <a:ahLst/>
              <a:cxnLst/>
              <a:rect l="l" t="t" r="r" b="b"/>
              <a:pathLst>
                <a:path w="486" h="358" extrusionOk="0">
                  <a:moveTo>
                    <a:pt x="285" y="0"/>
                  </a:moveTo>
                  <a:cubicBezTo>
                    <a:pt x="277" y="0"/>
                    <a:pt x="268" y="1"/>
                    <a:pt x="259" y="2"/>
                  </a:cubicBezTo>
                  <a:cubicBezTo>
                    <a:pt x="1" y="2"/>
                    <a:pt x="1" y="358"/>
                    <a:pt x="259" y="358"/>
                  </a:cubicBezTo>
                  <a:cubicBezTo>
                    <a:pt x="477" y="358"/>
                    <a:pt x="485" y="0"/>
                    <a:pt x="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1477;p46">
              <a:extLst>
                <a:ext uri="{FF2B5EF4-FFF2-40B4-BE49-F238E27FC236}">
                  <a16:creationId xmlns:a16="http://schemas.microsoft.com/office/drawing/2014/main" xmlns="" id="{F2A3EA28-34A7-404B-992F-8CC0BC7FB12E}"/>
                </a:ext>
              </a:extLst>
            </p:cNvPr>
            <p:cNvSpPr/>
            <p:nvPr/>
          </p:nvSpPr>
          <p:spPr>
            <a:xfrm>
              <a:off x="6084775" y="3952800"/>
              <a:ext cx="4875" cy="4075"/>
            </a:xfrm>
            <a:custGeom>
              <a:avLst/>
              <a:gdLst/>
              <a:ahLst/>
              <a:cxnLst/>
              <a:rect l="l" t="t" r="r" b="b"/>
              <a:pathLst>
                <a:path w="195" h="163" extrusionOk="0">
                  <a:moveTo>
                    <a:pt x="97" y="1"/>
                  </a:moveTo>
                  <a:cubicBezTo>
                    <a:pt x="0" y="1"/>
                    <a:pt x="0" y="163"/>
                    <a:pt x="97" y="163"/>
                  </a:cubicBezTo>
                  <a:cubicBezTo>
                    <a:pt x="194" y="163"/>
                    <a:pt x="194"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478;p46">
              <a:extLst>
                <a:ext uri="{FF2B5EF4-FFF2-40B4-BE49-F238E27FC236}">
                  <a16:creationId xmlns:a16="http://schemas.microsoft.com/office/drawing/2014/main" xmlns="" id="{D298ACB3-CBDD-FA48-AC51-930E76ADB501}"/>
                </a:ext>
              </a:extLst>
            </p:cNvPr>
            <p:cNvSpPr/>
            <p:nvPr/>
          </p:nvSpPr>
          <p:spPr>
            <a:xfrm>
              <a:off x="6129250" y="3845250"/>
              <a:ext cx="4875" cy="4875"/>
            </a:xfrm>
            <a:custGeom>
              <a:avLst/>
              <a:gdLst/>
              <a:ahLst/>
              <a:cxnLst/>
              <a:rect l="l" t="t" r="r" b="b"/>
              <a:pathLst>
                <a:path w="195" h="195" extrusionOk="0">
                  <a:moveTo>
                    <a:pt x="97" y="1"/>
                  </a:moveTo>
                  <a:cubicBezTo>
                    <a:pt x="0" y="33"/>
                    <a:pt x="0" y="162"/>
                    <a:pt x="97" y="195"/>
                  </a:cubicBezTo>
                  <a:cubicBezTo>
                    <a:pt x="194" y="162"/>
                    <a:pt x="194" y="33"/>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479;p46">
              <a:extLst>
                <a:ext uri="{FF2B5EF4-FFF2-40B4-BE49-F238E27FC236}">
                  <a16:creationId xmlns:a16="http://schemas.microsoft.com/office/drawing/2014/main" xmlns="" id="{5EC6ED79-345D-884E-A652-4F099CA0D4A4}"/>
                </a:ext>
              </a:extLst>
            </p:cNvPr>
            <p:cNvSpPr/>
            <p:nvPr/>
          </p:nvSpPr>
          <p:spPr>
            <a:xfrm>
              <a:off x="6129250" y="3829900"/>
              <a:ext cx="4875" cy="4050"/>
            </a:xfrm>
            <a:custGeom>
              <a:avLst/>
              <a:gdLst/>
              <a:ahLst/>
              <a:cxnLst/>
              <a:rect l="l" t="t" r="r" b="b"/>
              <a:pathLst>
                <a:path w="195" h="162" extrusionOk="0">
                  <a:moveTo>
                    <a:pt x="97" y="0"/>
                  </a:moveTo>
                  <a:cubicBezTo>
                    <a:pt x="0" y="0"/>
                    <a:pt x="0" y="162"/>
                    <a:pt x="97" y="162"/>
                  </a:cubicBezTo>
                  <a:cubicBezTo>
                    <a:pt x="194" y="162"/>
                    <a:pt x="194" y="0"/>
                    <a:pt x="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480;p46">
              <a:extLst>
                <a:ext uri="{FF2B5EF4-FFF2-40B4-BE49-F238E27FC236}">
                  <a16:creationId xmlns:a16="http://schemas.microsoft.com/office/drawing/2014/main" xmlns="" id="{6C92024A-2760-A747-B829-1F11FEC70450}"/>
                </a:ext>
              </a:extLst>
            </p:cNvPr>
            <p:cNvSpPr/>
            <p:nvPr/>
          </p:nvSpPr>
          <p:spPr>
            <a:xfrm>
              <a:off x="6200400" y="3716675"/>
              <a:ext cx="4875" cy="4875"/>
            </a:xfrm>
            <a:custGeom>
              <a:avLst/>
              <a:gdLst/>
              <a:ahLst/>
              <a:cxnLst/>
              <a:rect l="l" t="t" r="r" b="b"/>
              <a:pathLst>
                <a:path w="195" h="195" extrusionOk="0">
                  <a:moveTo>
                    <a:pt x="98" y="1"/>
                  </a:moveTo>
                  <a:cubicBezTo>
                    <a:pt x="1" y="33"/>
                    <a:pt x="1" y="162"/>
                    <a:pt x="98" y="195"/>
                  </a:cubicBezTo>
                  <a:cubicBezTo>
                    <a:pt x="195" y="162"/>
                    <a:pt x="195" y="33"/>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481;p46">
              <a:extLst>
                <a:ext uri="{FF2B5EF4-FFF2-40B4-BE49-F238E27FC236}">
                  <a16:creationId xmlns:a16="http://schemas.microsoft.com/office/drawing/2014/main" xmlns="" id="{329CB503-E2B0-944B-B379-D66F283323EB}"/>
                </a:ext>
              </a:extLst>
            </p:cNvPr>
            <p:cNvSpPr/>
            <p:nvPr/>
          </p:nvSpPr>
          <p:spPr>
            <a:xfrm>
              <a:off x="6042725" y="3803200"/>
              <a:ext cx="4875" cy="4075"/>
            </a:xfrm>
            <a:custGeom>
              <a:avLst/>
              <a:gdLst/>
              <a:ahLst/>
              <a:cxnLst/>
              <a:rect l="l" t="t" r="r" b="b"/>
              <a:pathLst>
                <a:path w="195" h="163" extrusionOk="0">
                  <a:moveTo>
                    <a:pt x="97" y="1"/>
                  </a:moveTo>
                  <a:cubicBezTo>
                    <a:pt x="0" y="1"/>
                    <a:pt x="0" y="162"/>
                    <a:pt x="97" y="162"/>
                  </a:cubicBezTo>
                  <a:cubicBezTo>
                    <a:pt x="194" y="162"/>
                    <a:pt x="194"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482;p46">
              <a:extLst>
                <a:ext uri="{FF2B5EF4-FFF2-40B4-BE49-F238E27FC236}">
                  <a16:creationId xmlns:a16="http://schemas.microsoft.com/office/drawing/2014/main" xmlns="" id="{299F04A2-3A3D-8D47-88DC-7A1ED3AA0AE8}"/>
                </a:ext>
              </a:extLst>
            </p:cNvPr>
            <p:cNvSpPr/>
            <p:nvPr/>
          </p:nvSpPr>
          <p:spPr>
            <a:xfrm>
              <a:off x="6118725" y="3762775"/>
              <a:ext cx="4875" cy="4875"/>
            </a:xfrm>
            <a:custGeom>
              <a:avLst/>
              <a:gdLst/>
              <a:ahLst/>
              <a:cxnLst/>
              <a:rect l="l" t="t" r="r" b="b"/>
              <a:pathLst>
                <a:path w="195" h="195" extrusionOk="0">
                  <a:moveTo>
                    <a:pt x="98" y="0"/>
                  </a:moveTo>
                  <a:cubicBezTo>
                    <a:pt x="1" y="33"/>
                    <a:pt x="1" y="162"/>
                    <a:pt x="98" y="194"/>
                  </a:cubicBezTo>
                  <a:cubicBezTo>
                    <a:pt x="195" y="162"/>
                    <a:pt x="195" y="33"/>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483;p46">
              <a:extLst>
                <a:ext uri="{FF2B5EF4-FFF2-40B4-BE49-F238E27FC236}">
                  <a16:creationId xmlns:a16="http://schemas.microsoft.com/office/drawing/2014/main" xmlns="" id="{6DDFD7E0-49D9-1E47-99EB-8BFA1707EC60}"/>
                </a:ext>
              </a:extLst>
            </p:cNvPr>
            <p:cNvSpPr/>
            <p:nvPr/>
          </p:nvSpPr>
          <p:spPr>
            <a:xfrm>
              <a:off x="6128425" y="3756300"/>
              <a:ext cx="5700" cy="4875"/>
            </a:xfrm>
            <a:custGeom>
              <a:avLst/>
              <a:gdLst/>
              <a:ahLst/>
              <a:cxnLst/>
              <a:rect l="l" t="t" r="r" b="b"/>
              <a:pathLst>
                <a:path w="228" h="195" extrusionOk="0">
                  <a:moveTo>
                    <a:pt x="130" y="1"/>
                  </a:moveTo>
                  <a:cubicBezTo>
                    <a:pt x="1" y="33"/>
                    <a:pt x="1" y="162"/>
                    <a:pt x="130" y="195"/>
                  </a:cubicBezTo>
                  <a:cubicBezTo>
                    <a:pt x="227" y="162"/>
                    <a:pt x="227" y="33"/>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484;p46">
              <a:extLst>
                <a:ext uri="{FF2B5EF4-FFF2-40B4-BE49-F238E27FC236}">
                  <a16:creationId xmlns:a16="http://schemas.microsoft.com/office/drawing/2014/main" xmlns="" id="{C106F3D2-0E29-6847-B26E-291210196BF8}"/>
                </a:ext>
              </a:extLst>
            </p:cNvPr>
            <p:cNvSpPr/>
            <p:nvPr/>
          </p:nvSpPr>
          <p:spPr>
            <a:xfrm>
              <a:off x="6130850" y="3770050"/>
              <a:ext cx="4875" cy="4075"/>
            </a:xfrm>
            <a:custGeom>
              <a:avLst/>
              <a:gdLst/>
              <a:ahLst/>
              <a:cxnLst/>
              <a:rect l="l" t="t" r="r" b="b"/>
              <a:pathLst>
                <a:path w="195" h="163" extrusionOk="0">
                  <a:moveTo>
                    <a:pt x="98" y="1"/>
                  </a:moveTo>
                  <a:cubicBezTo>
                    <a:pt x="1" y="1"/>
                    <a:pt x="1" y="130"/>
                    <a:pt x="98" y="162"/>
                  </a:cubicBezTo>
                  <a:cubicBezTo>
                    <a:pt x="195" y="130"/>
                    <a:pt x="195"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485;p46">
              <a:extLst>
                <a:ext uri="{FF2B5EF4-FFF2-40B4-BE49-F238E27FC236}">
                  <a16:creationId xmlns:a16="http://schemas.microsoft.com/office/drawing/2014/main" xmlns="" id="{CA005257-8B71-404F-8AC7-08B9EC911989}"/>
                </a:ext>
              </a:extLst>
            </p:cNvPr>
            <p:cNvSpPr/>
            <p:nvPr/>
          </p:nvSpPr>
          <p:spPr>
            <a:xfrm>
              <a:off x="6169675" y="3644700"/>
              <a:ext cx="4875" cy="4075"/>
            </a:xfrm>
            <a:custGeom>
              <a:avLst/>
              <a:gdLst/>
              <a:ahLst/>
              <a:cxnLst/>
              <a:rect l="l" t="t" r="r" b="b"/>
              <a:pathLst>
                <a:path w="195" h="163" extrusionOk="0">
                  <a:moveTo>
                    <a:pt x="97" y="1"/>
                  </a:moveTo>
                  <a:cubicBezTo>
                    <a:pt x="0" y="1"/>
                    <a:pt x="0" y="163"/>
                    <a:pt x="97" y="163"/>
                  </a:cubicBezTo>
                  <a:cubicBezTo>
                    <a:pt x="195" y="163"/>
                    <a:pt x="195"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1486;p46">
              <a:extLst>
                <a:ext uri="{FF2B5EF4-FFF2-40B4-BE49-F238E27FC236}">
                  <a16:creationId xmlns:a16="http://schemas.microsoft.com/office/drawing/2014/main" xmlns="" id="{A5C10A9F-2C15-3044-BF44-4D1E6744E49B}"/>
                </a:ext>
              </a:extLst>
            </p:cNvPr>
            <p:cNvSpPr/>
            <p:nvPr/>
          </p:nvSpPr>
          <p:spPr>
            <a:xfrm>
              <a:off x="6116300" y="3597000"/>
              <a:ext cx="4875" cy="4075"/>
            </a:xfrm>
            <a:custGeom>
              <a:avLst/>
              <a:gdLst/>
              <a:ahLst/>
              <a:cxnLst/>
              <a:rect l="l" t="t" r="r" b="b"/>
              <a:pathLst>
                <a:path w="195" h="163" extrusionOk="0">
                  <a:moveTo>
                    <a:pt x="98" y="0"/>
                  </a:moveTo>
                  <a:cubicBezTo>
                    <a:pt x="1" y="0"/>
                    <a:pt x="1" y="162"/>
                    <a:pt x="98" y="162"/>
                  </a:cubicBezTo>
                  <a:cubicBezTo>
                    <a:pt x="195" y="162"/>
                    <a:pt x="195" y="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1487;p46">
              <a:extLst>
                <a:ext uri="{FF2B5EF4-FFF2-40B4-BE49-F238E27FC236}">
                  <a16:creationId xmlns:a16="http://schemas.microsoft.com/office/drawing/2014/main" xmlns="" id="{ECBB1983-DB4C-E442-8470-01B785DC09D9}"/>
                </a:ext>
              </a:extLst>
            </p:cNvPr>
            <p:cNvSpPr/>
            <p:nvPr/>
          </p:nvSpPr>
          <p:spPr>
            <a:xfrm>
              <a:off x="6366175" y="3689175"/>
              <a:ext cx="4875" cy="4075"/>
            </a:xfrm>
            <a:custGeom>
              <a:avLst/>
              <a:gdLst/>
              <a:ahLst/>
              <a:cxnLst/>
              <a:rect l="l" t="t" r="r" b="b"/>
              <a:pathLst>
                <a:path w="195" h="163" extrusionOk="0">
                  <a:moveTo>
                    <a:pt x="98" y="1"/>
                  </a:moveTo>
                  <a:cubicBezTo>
                    <a:pt x="1" y="1"/>
                    <a:pt x="1" y="130"/>
                    <a:pt x="98" y="163"/>
                  </a:cubicBezTo>
                  <a:cubicBezTo>
                    <a:pt x="195" y="130"/>
                    <a:pt x="195"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488;p46">
              <a:extLst>
                <a:ext uri="{FF2B5EF4-FFF2-40B4-BE49-F238E27FC236}">
                  <a16:creationId xmlns:a16="http://schemas.microsoft.com/office/drawing/2014/main" xmlns="" id="{7405586A-7241-764D-97D1-C2FD99CA1BEC}"/>
                </a:ext>
              </a:extLst>
            </p:cNvPr>
            <p:cNvSpPr/>
            <p:nvPr/>
          </p:nvSpPr>
          <p:spPr>
            <a:xfrm>
              <a:off x="6381550" y="3690800"/>
              <a:ext cx="4875" cy="4075"/>
            </a:xfrm>
            <a:custGeom>
              <a:avLst/>
              <a:gdLst/>
              <a:ahLst/>
              <a:cxnLst/>
              <a:rect l="l" t="t" r="r" b="b"/>
              <a:pathLst>
                <a:path w="195" h="163" extrusionOk="0">
                  <a:moveTo>
                    <a:pt x="97" y="1"/>
                  </a:moveTo>
                  <a:cubicBezTo>
                    <a:pt x="0" y="1"/>
                    <a:pt x="0" y="130"/>
                    <a:pt x="97" y="162"/>
                  </a:cubicBezTo>
                  <a:cubicBezTo>
                    <a:pt x="194" y="130"/>
                    <a:pt x="194"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1489;p46">
              <a:extLst>
                <a:ext uri="{FF2B5EF4-FFF2-40B4-BE49-F238E27FC236}">
                  <a16:creationId xmlns:a16="http://schemas.microsoft.com/office/drawing/2014/main" xmlns="" id="{0A284DD5-D628-B047-A4C9-D28C2D6C00E0}"/>
                </a:ext>
              </a:extLst>
            </p:cNvPr>
            <p:cNvSpPr/>
            <p:nvPr/>
          </p:nvSpPr>
          <p:spPr>
            <a:xfrm>
              <a:off x="6270750" y="3785425"/>
              <a:ext cx="4875" cy="4875"/>
            </a:xfrm>
            <a:custGeom>
              <a:avLst/>
              <a:gdLst/>
              <a:ahLst/>
              <a:cxnLst/>
              <a:rect l="l" t="t" r="r" b="b"/>
              <a:pathLst>
                <a:path w="195" h="195" extrusionOk="0">
                  <a:moveTo>
                    <a:pt x="98" y="0"/>
                  </a:moveTo>
                  <a:cubicBezTo>
                    <a:pt x="1" y="32"/>
                    <a:pt x="1" y="162"/>
                    <a:pt x="98" y="194"/>
                  </a:cubicBezTo>
                  <a:cubicBezTo>
                    <a:pt x="195" y="162"/>
                    <a:pt x="195" y="32"/>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490;p46">
              <a:extLst>
                <a:ext uri="{FF2B5EF4-FFF2-40B4-BE49-F238E27FC236}">
                  <a16:creationId xmlns:a16="http://schemas.microsoft.com/office/drawing/2014/main" xmlns="" id="{6A9E805C-F006-D34A-AC1A-2D31CD4A5869}"/>
                </a:ext>
              </a:extLst>
            </p:cNvPr>
            <p:cNvSpPr/>
            <p:nvPr/>
          </p:nvSpPr>
          <p:spPr>
            <a:xfrm>
              <a:off x="6263475" y="3802400"/>
              <a:ext cx="4875" cy="4875"/>
            </a:xfrm>
            <a:custGeom>
              <a:avLst/>
              <a:gdLst/>
              <a:ahLst/>
              <a:cxnLst/>
              <a:rect l="l" t="t" r="r" b="b"/>
              <a:pathLst>
                <a:path w="195" h="195" extrusionOk="0">
                  <a:moveTo>
                    <a:pt x="98" y="0"/>
                  </a:moveTo>
                  <a:cubicBezTo>
                    <a:pt x="1" y="33"/>
                    <a:pt x="1" y="162"/>
                    <a:pt x="98" y="194"/>
                  </a:cubicBezTo>
                  <a:cubicBezTo>
                    <a:pt x="195" y="162"/>
                    <a:pt x="195" y="33"/>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491;p46">
              <a:extLst>
                <a:ext uri="{FF2B5EF4-FFF2-40B4-BE49-F238E27FC236}">
                  <a16:creationId xmlns:a16="http://schemas.microsoft.com/office/drawing/2014/main" xmlns="" id="{5C56A7BD-CDB3-D244-899E-FD1CCC615742}"/>
                </a:ext>
              </a:extLst>
            </p:cNvPr>
            <p:cNvSpPr/>
            <p:nvPr/>
          </p:nvSpPr>
          <p:spPr>
            <a:xfrm>
              <a:off x="6255400" y="3813725"/>
              <a:ext cx="4875" cy="4875"/>
            </a:xfrm>
            <a:custGeom>
              <a:avLst/>
              <a:gdLst/>
              <a:ahLst/>
              <a:cxnLst/>
              <a:rect l="l" t="t" r="r" b="b"/>
              <a:pathLst>
                <a:path w="195" h="195" extrusionOk="0">
                  <a:moveTo>
                    <a:pt x="97" y="0"/>
                  </a:moveTo>
                  <a:cubicBezTo>
                    <a:pt x="0" y="33"/>
                    <a:pt x="0" y="162"/>
                    <a:pt x="97" y="194"/>
                  </a:cubicBezTo>
                  <a:cubicBezTo>
                    <a:pt x="194" y="162"/>
                    <a:pt x="194" y="33"/>
                    <a:pt x="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492;p46">
              <a:extLst>
                <a:ext uri="{FF2B5EF4-FFF2-40B4-BE49-F238E27FC236}">
                  <a16:creationId xmlns:a16="http://schemas.microsoft.com/office/drawing/2014/main" xmlns="" id="{3667935A-A084-6041-A65D-CD6D73AADF41}"/>
                </a:ext>
              </a:extLst>
            </p:cNvPr>
            <p:cNvSpPr/>
            <p:nvPr/>
          </p:nvSpPr>
          <p:spPr>
            <a:xfrm>
              <a:off x="6193125" y="3891350"/>
              <a:ext cx="4875" cy="4075"/>
            </a:xfrm>
            <a:custGeom>
              <a:avLst/>
              <a:gdLst/>
              <a:ahLst/>
              <a:cxnLst/>
              <a:rect l="l" t="t" r="r" b="b"/>
              <a:pathLst>
                <a:path w="195" h="163" extrusionOk="0">
                  <a:moveTo>
                    <a:pt x="98" y="1"/>
                  </a:moveTo>
                  <a:cubicBezTo>
                    <a:pt x="0" y="1"/>
                    <a:pt x="0" y="130"/>
                    <a:pt x="98" y="162"/>
                  </a:cubicBezTo>
                  <a:cubicBezTo>
                    <a:pt x="195" y="130"/>
                    <a:pt x="195"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493;p46">
              <a:extLst>
                <a:ext uri="{FF2B5EF4-FFF2-40B4-BE49-F238E27FC236}">
                  <a16:creationId xmlns:a16="http://schemas.microsoft.com/office/drawing/2014/main" xmlns="" id="{C8D27DE0-CA09-364C-B41C-36B1860F53D8}"/>
                </a:ext>
              </a:extLst>
            </p:cNvPr>
            <p:cNvSpPr/>
            <p:nvPr/>
          </p:nvSpPr>
          <p:spPr>
            <a:xfrm>
              <a:off x="6223050" y="3904300"/>
              <a:ext cx="4875" cy="4875"/>
            </a:xfrm>
            <a:custGeom>
              <a:avLst/>
              <a:gdLst/>
              <a:ahLst/>
              <a:cxnLst/>
              <a:rect l="l" t="t" r="r" b="b"/>
              <a:pathLst>
                <a:path w="195" h="195" extrusionOk="0">
                  <a:moveTo>
                    <a:pt x="97" y="0"/>
                  </a:moveTo>
                  <a:cubicBezTo>
                    <a:pt x="0" y="32"/>
                    <a:pt x="0" y="162"/>
                    <a:pt x="97" y="194"/>
                  </a:cubicBezTo>
                  <a:cubicBezTo>
                    <a:pt x="194" y="162"/>
                    <a:pt x="194" y="32"/>
                    <a:pt x="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1494;p46">
            <a:extLst>
              <a:ext uri="{FF2B5EF4-FFF2-40B4-BE49-F238E27FC236}">
                <a16:creationId xmlns:a16="http://schemas.microsoft.com/office/drawing/2014/main" xmlns="" id="{2C28676F-0DB3-F047-BB5E-A89AA308447E}"/>
              </a:ext>
            </a:extLst>
          </p:cNvPr>
          <p:cNvGrpSpPr/>
          <p:nvPr/>
        </p:nvGrpSpPr>
        <p:grpSpPr>
          <a:xfrm>
            <a:off x="3263617" y="590491"/>
            <a:ext cx="432366" cy="400866"/>
            <a:chOff x="4194000" y="3132025"/>
            <a:chExt cx="747650" cy="693181"/>
          </a:xfrm>
        </p:grpSpPr>
        <p:sp>
          <p:nvSpPr>
            <p:cNvPr id="453" name="Google Shape;1495;p46">
              <a:extLst>
                <a:ext uri="{FF2B5EF4-FFF2-40B4-BE49-F238E27FC236}">
                  <a16:creationId xmlns:a16="http://schemas.microsoft.com/office/drawing/2014/main" xmlns="" id="{EE156E3F-907E-344D-9ACF-2D621FCB61D0}"/>
                </a:ext>
              </a:extLst>
            </p:cNvPr>
            <p:cNvSpPr/>
            <p:nvPr/>
          </p:nvSpPr>
          <p:spPr>
            <a:xfrm>
              <a:off x="4201307" y="3214581"/>
              <a:ext cx="639675" cy="610625"/>
            </a:xfrm>
            <a:custGeom>
              <a:avLst/>
              <a:gdLst/>
              <a:ahLst/>
              <a:cxnLst/>
              <a:rect l="l" t="t" r="r" b="b"/>
              <a:pathLst>
                <a:path w="25587" h="24425" extrusionOk="0">
                  <a:moveTo>
                    <a:pt x="14229" y="0"/>
                  </a:moveTo>
                  <a:cubicBezTo>
                    <a:pt x="13393" y="0"/>
                    <a:pt x="12519" y="475"/>
                    <a:pt x="11872" y="2002"/>
                  </a:cubicBezTo>
                  <a:cubicBezTo>
                    <a:pt x="11872" y="2002"/>
                    <a:pt x="10967" y="1671"/>
                    <a:pt x="9922" y="1671"/>
                  </a:cubicBezTo>
                  <a:cubicBezTo>
                    <a:pt x="8521" y="1671"/>
                    <a:pt x="6867" y="2265"/>
                    <a:pt x="6793" y="5043"/>
                  </a:cubicBezTo>
                  <a:cubicBezTo>
                    <a:pt x="6793" y="5043"/>
                    <a:pt x="6366" y="4930"/>
                    <a:pt x="5828" y="4930"/>
                  </a:cubicBezTo>
                  <a:cubicBezTo>
                    <a:pt x="4639" y="4930"/>
                    <a:pt x="2908" y="5482"/>
                    <a:pt x="4044" y="9022"/>
                  </a:cubicBezTo>
                  <a:cubicBezTo>
                    <a:pt x="2750" y="9022"/>
                    <a:pt x="421" y="9022"/>
                    <a:pt x="98" y="11092"/>
                  </a:cubicBezTo>
                  <a:cubicBezTo>
                    <a:pt x="1" y="11739"/>
                    <a:pt x="162" y="12386"/>
                    <a:pt x="518" y="12935"/>
                  </a:cubicBezTo>
                  <a:cubicBezTo>
                    <a:pt x="809" y="13453"/>
                    <a:pt x="1197" y="13938"/>
                    <a:pt x="1618" y="14359"/>
                  </a:cubicBezTo>
                  <a:lnTo>
                    <a:pt x="1812" y="14585"/>
                  </a:lnTo>
                  <a:lnTo>
                    <a:pt x="1844" y="14618"/>
                  </a:lnTo>
                  <a:lnTo>
                    <a:pt x="2071" y="14844"/>
                  </a:lnTo>
                  <a:cubicBezTo>
                    <a:pt x="2621" y="15361"/>
                    <a:pt x="3203" y="15847"/>
                    <a:pt x="3817" y="16300"/>
                  </a:cubicBezTo>
                  <a:lnTo>
                    <a:pt x="4141" y="16494"/>
                  </a:lnTo>
                  <a:lnTo>
                    <a:pt x="4173" y="16526"/>
                  </a:lnTo>
                  <a:lnTo>
                    <a:pt x="4464" y="16752"/>
                  </a:lnTo>
                  <a:lnTo>
                    <a:pt x="4529" y="16785"/>
                  </a:lnTo>
                  <a:lnTo>
                    <a:pt x="4852" y="16979"/>
                  </a:lnTo>
                  <a:lnTo>
                    <a:pt x="4885" y="17011"/>
                  </a:lnTo>
                  <a:lnTo>
                    <a:pt x="5208" y="17205"/>
                  </a:lnTo>
                  <a:cubicBezTo>
                    <a:pt x="5694" y="17529"/>
                    <a:pt x="6179" y="17787"/>
                    <a:pt x="6696" y="18079"/>
                  </a:cubicBezTo>
                  <a:lnTo>
                    <a:pt x="6729" y="18111"/>
                  </a:lnTo>
                  <a:lnTo>
                    <a:pt x="7052" y="18273"/>
                  </a:lnTo>
                  <a:lnTo>
                    <a:pt x="7149" y="18305"/>
                  </a:lnTo>
                  <a:lnTo>
                    <a:pt x="7440" y="18467"/>
                  </a:lnTo>
                  <a:lnTo>
                    <a:pt x="7570" y="18531"/>
                  </a:lnTo>
                  <a:lnTo>
                    <a:pt x="7861" y="18661"/>
                  </a:lnTo>
                  <a:lnTo>
                    <a:pt x="7990" y="18758"/>
                  </a:lnTo>
                  <a:lnTo>
                    <a:pt x="8281" y="18887"/>
                  </a:lnTo>
                  <a:lnTo>
                    <a:pt x="8411" y="18952"/>
                  </a:lnTo>
                  <a:lnTo>
                    <a:pt x="8702" y="19081"/>
                  </a:lnTo>
                  <a:lnTo>
                    <a:pt x="8831" y="19146"/>
                  </a:lnTo>
                  <a:cubicBezTo>
                    <a:pt x="9155" y="19275"/>
                    <a:pt x="9510" y="19405"/>
                    <a:pt x="9834" y="19534"/>
                  </a:cubicBezTo>
                  <a:lnTo>
                    <a:pt x="9963" y="19599"/>
                  </a:lnTo>
                  <a:lnTo>
                    <a:pt x="10222" y="19696"/>
                  </a:lnTo>
                  <a:lnTo>
                    <a:pt x="10416" y="19761"/>
                  </a:lnTo>
                  <a:lnTo>
                    <a:pt x="10675" y="19858"/>
                  </a:lnTo>
                  <a:lnTo>
                    <a:pt x="10869" y="19922"/>
                  </a:lnTo>
                  <a:lnTo>
                    <a:pt x="11095" y="20019"/>
                  </a:lnTo>
                  <a:lnTo>
                    <a:pt x="11322" y="20084"/>
                  </a:lnTo>
                  <a:lnTo>
                    <a:pt x="11548" y="20181"/>
                  </a:lnTo>
                  <a:lnTo>
                    <a:pt x="11775" y="20246"/>
                  </a:lnTo>
                  <a:lnTo>
                    <a:pt x="11969" y="20310"/>
                  </a:lnTo>
                  <a:lnTo>
                    <a:pt x="12228" y="20375"/>
                  </a:lnTo>
                  <a:lnTo>
                    <a:pt x="12422" y="20440"/>
                  </a:lnTo>
                  <a:lnTo>
                    <a:pt x="12680" y="20505"/>
                  </a:lnTo>
                  <a:lnTo>
                    <a:pt x="12874" y="20569"/>
                  </a:lnTo>
                  <a:lnTo>
                    <a:pt x="13295" y="20666"/>
                  </a:lnTo>
                  <a:lnTo>
                    <a:pt x="13424" y="20699"/>
                  </a:lnTo>
                  <a:lnTo>
                    <a:pt x="13651" y="20763"/>
                  </a:lnTo>
                  <a:cubicBezTo>
                    <a:pt x="13327" y="22219"/>
                    <a:pt x="13230" y="23416"/>
                    <a:pt x="13715" y="23998"/>
                  </a:cubicBezTo>
                  <a:cubicBezTo>
                    <a:pt x="13970" y="24295"/>
                    <a:pt x="14487" y="24425"/>
                    <a:pt x="15150" y="24425"/>
                  </a:cubicBezTo>
                  <a:cubicBezTo>
                    <a:pt x="15500" y="24425"/>
                    <a:pt x="15890" y="24388"/>
                    <a:pt x="16303" y="24321"/>
                  </a:cubicBezTo>
                  <a:lnTo>
                    <a:pt x="16788" y="24224"/>
                  </a:lnTo>
                  <a:lnTo>
                    <a:pt x="16853" y="24224"/>
                  </a:lnTo>
                  <a:lnTo>
                    <a:pt x="17274" y="24127"/>
                  </a:lnTo>
                  <a:lnTo>
                    <a:pt x="17371" y="24095"/>
                  </a:lnTo>
                  <a:cubicBezTo>
                    <a:pt x="17694" y="23998"/>
                    <a:pt x="18050" y="23901"/>
                    <a:pt x="18406" y="23772"/>
                  </a:cubicBezTo>
                  <a:lnTo>
                    <a:pt x="18503" y="23739"/>
                  </a:lnTo>
                  <a:lnTo>
                    <a:pt x="18956" y="23577"/>
                  </a:lnTo>
                  <a:lnTo>
                    <a:pt x="19053" y="23545"/>
                  </a:lnTo>
                  <a:lnTo>
                    <a:pt x="19570" y="23351"/>
                  </a:lnTo>
                  <a:lnTo>
                    <a:pt x="19635" y="23319"/>
                  </a:lnTo>
                  <a:lnTo>
                    <a:pt x="20088" y="23157"/>
                  </a:lnTo>
                  <a:lnTo>
                    <a:pt x="20217" y="23092"/>
                  </a:lnTo>
                  <a:lnTo>
                    <a:pt x="20670" y="22898"/>
                  </a:lnTo>
                  <a:lnTo>
                    <a:pt x="20702" y="22898"/>
                  </a:lnTo>
                  <a:lnTo>
                    <a:pt x="21188" y="22639"/>
                  </a:lnTo>
                  <a:lnTo>
                    <a:pt x="21285" y="22575"/>
                  </a:lnTo>
                  <a:lnTo>
                    <a:pt x="21673" y="22413"/>
                  </a:lnTo>
                  <a:lnTo>
                    <a:pt x="21770" y="22348"/>
                  </a:lnTo>
                  <a:lnTo>
                    <a:pt x="22190" y="22090"/>
                  </a:lnTo>
                  <a:lnTo>
                    <a:pt x="22255" y="22057"/>
                  </a:lnTo>
                  <a:lnTo>
                    <a:pt x="22611" y="21831"/>
                  </a:lnTo>
                  <a:lnTo>
                    <a:pt x="22708" y="21766"/>
                  </a:lnTo>
                  <a:lnTo>
                    <a:pt x="22999" y="21572"/>
                  </a:lnTo>
                  <a:lnTo>
                    <a:pt x="23064" y="21507"/>
                  </a:lnTo>
                  <a:cubicBezTo>
                    <a:pt x="23161" y="21443"/>
                    <a:pt x="23290" y="21346"/>
                    <a:pt x="23387" y="21249"/>
                  </a:cubicBezTo>
                  <a:lnTo>
                    <a:pt x="23452" y="21216"/>
                  </a:lnTo>
                  <a:lnTo>
                    <a:pt x="23646" y="21022"/>
                  </a:lnTo>
                  <a:lnTo>
                    <a:pt x="23711" y="20925"/>
                  </a:lnTo>
                  <a:cubicBezTo>
                    <a:pt x="23808" y="20860"/>
                    <a:pt x="23872" y="20763"/>
                    <a:pt x="23937" y="20699"/>
                  </a:cubicBezTo>
                  <a:cubicBezTo>
                    <a:pt x="24552" y="19922"/>
                    <a:pt x="23419" y="18661"/>
                    <a:pt x="21770" y="17367"/>
                  </a:cubicBezTo>
                  <a:lnTo>
                    <a:pt x="21802" y="17302"/>
                  </a:lnTo>
                  <a:cubicBezTo>
                    <a:pt x="21964" y="16946"/>
                    <a:pt x="22126" y="16591"/>
                    <a:pt x="22287" y="16202"/>
                  </a:cubicBezTo>
                  <a:lnTo>
                    <a:pt x="22287" y="16170"/>
                  </a:lnTo>
                  <a:lnTo>
                    <a:pt x="22546" y="15620"/>
                  </a:lnTo>
                  <a:lnTo>
                    <a:pt x="22546" y="15588"/>
                  </a:lnTo>
                  <a:lnTo>
                    <a:pt x="22805" y="15006"/>
                  </a:lnTo>
                  <a:lnTo>
                    <a:pt x="22805" y="14973"/>
                  </a:lnTo>
                  <a:cubicBezTo>
                    <a:pt x="23064" y="14391"/>
                    <a:pt x="23322" y="13744"/>
                    <a:pt x="23581" y="13097"/>
                  </a:cubicBezTo>
                  <a:cubicBezTo>
                    <a:pt x="23646" y="12903"/>
                    <a:pt x="23743" y="12677"/>
                    <a:pt x="23808" y="12483"/>
                  </a:cubicBezTo>
                  <a:lnTo>
                    <a:pt x="23808" y="12450"/>
                  </a:lnTo>
                  <a:cubicBezTo>
                    <a:pt x="24131" y="11577"/>
                    <a:pt x="24455" y="10704"/>
                    <a:pt x="24681" y="9830"/>
                  </a:cubicBezTo>
                  <a:cubicBezTo>
                    <a:pt x="24746" y="9604"/>
                    <a:pt x="24810" y="9410"/>
                    <a:pt x="24875" y="9183"/>
                  </a:cubicBezTo>
                  <a:cubicBezTo>
                    <a:pt x="25360" y="7243"/>
                    <a:pt x="25587" y="5463"/>
                    <a:pt x="25199" y="4137"/>
                  </a:cubicBezTo>
                  <a:cubicBezTo>
                    <a:pt x="25069" y="3555"/>
                    <a:pt x="24778" y="3070"/>
                    <a:pt x="24358" y="2682"/>
                  </a:cubicBezTo>
                  <a:cubicBezTo>
                    <a:pt x="24260" y="2585"/>
                    <a:pt x="24131" y="2488"/>
                    <a:pt x="24002" y="2423"/>
                  </a:cubicBezTo>
                  <a:cubicBezTo>
                    <a:pt x="23423" y="2081"/>
                    <a:pt x="22739" y="1910"/>
                    <a:pt x="22051" y="1910"/>
                  </a:cubicBezTo>
                  <a:cubicBezTo>
                    <a:pt x="21892" y="1910"/>
                    <a:pt x="21733" y="1919"/>
                    <a:pt x="21576" y="1938"/>
                  </a:cubicBezTo>
                  <a:cubicBezTo>
                    <a:pt x="21576" y="1938"/>
                    <a:pt x="20498" y="174"/>
                    <a:pt x="18957" y="174"/>
                  </a:cubicBezTo>
                  <a:cubicBezTo>
                    <a:pt x="18330" y="174"/>
                    <a:pt x="17625" y="467"/>
                    <a:pt x="16885" y="1291"/>
                  </a:cubicBezTo>
                  <a:cubicBezTo>
                    <a:pt x="16885" y="1291"/>
                    <a:pt x="15608" y="0"/>
                    <a:pt x="14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1496;p46">
              <a:extLst>
                <a:ext uri="{FF2B5EF4-FFF2-40B4-BE49-F238E27FC236}">
                  <a16:creationId xmlns:a16="http://schemas.microsoft.com/office/drawing/2014/main" xmlns="" id="{6A518A61-F94A-BE49-AE3E-EDAA5755499E}"/>
                </a:ext>
              </a:extLst>
            </p:cNvPr>
            <p:cNvSpPr/>
            <p:nvPr/>
          </p:nvSpPr>
          <p:spPr>
            <a:xfrm>
              <a:off x="4518375" y="3515325"/>
              <a:ext cx="330775" cy="283450"/>
            </a:xfrm>
            <a:custGeom>
              <a:avLst/>
              <a:gdLst/>
              <a:ahLst/>
              <a:cxnLst/>
              <a:rect l="l" t="t" r="r" b="b"/>
              <a:pathLst>
                <a:path w="13231" h="11338" extrusionOk="0">
                  <a:moveTo>
                    <a:pt x="2524" y="0"/>
                  </a:moveTo>
                  <a:lnTo>
                    <a:pt x="2524" y="0"/>
                  </a:lnTo>
                  <a:cubicBezTo>
                    <a:pt x="3009" y="3364"/>
                    <a:pt x="1" y="9381"/>
                    <a:pt x="1327" y="10901"/>
                  </a:cubicBezTo>
                  <a:cubicBezTo>
                    <a:pt x="1592" y="11205"/>
                    <a:pt x="2097" y="11337"/>
                    <a:pt x="2748" y="11337"/>
                  </a:cubicBezTo>
                  <a:cubicBezTo>
                    <a:pt x="5351" y="11337"/>
                    <a:pt x="10293" y="9226"/>
                    <a:pt x="11613" y="7569"/>
                  </a:cubicBezTo>
                  <a:cubicBezTo>
                    <a:pt x="13230" y="5532"/>
                    <a:pt x="2524" y="1"/>
                    <a:pt x="2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1497;p46">
              <a:extLst>
                <a:ext uri="{FF2B5EF4-FFF2-40B4-BE49-F238E27FC236}">
                  <a16:creationId xmlns:a16="http://schemas.microsoft.com/office/drawing/2014/main" xmlns="" id="{AAE02FDF-8FE8-4F45-9F36-234BDCD417EA}"/>
                </a:ext>
              </a:extLst>
            </p:cNvPr>
            <p:cNvSpPr/>
            <p:nvPr/>
          </p:nvSpPr>
          <p:spPr>
            <a:xfrm>
              <a:off x="4582275" y="3515325"/>
              <a:ext cx="266875" cy="280625"/>
            </a:xfrm>
            <a:custGeom>
              <a:avLst/>
              <a:gdLst/>
              <a:ahLst/>
              <a:cxnLst/>
              <a:rect l="l" t="t" r="r" b="b"/>
              <a:pathLst>
                <a:path w="10675" h="11225" extrusionOk="0">
                  <a:moveTo>
                    <a:pt x="0" y="0"/>
                  </a:moveTo>
                  <a:lnTo>
                    <a:pt x="0" y="0"/>
                  </a:lnTo>
                  <a:cubicBezTo>
                    <a:pt x="65" y="486"/>
                    <a:pt x="65" y="1003"/>
                    <a:pt x="0" y="1521"/>
                  </a:cubicBezTo>
                  <a:cubicBezTo>
                    <a:pt x="3008" y="3235"/>
                    <a:pt x="8313" y="6567"/>
                    <a:pt x="7149" y="8055"/>
                  </a:cubicBezTo>
                  <a:cubicBezTo>
                    <a:pt x="6275" y="9154"/>
                    <a:pt x="3752" y="10481"/>
                    <a:pt x="1359" y="11225"/>
                  </a:cubicBezTo>
                  <a:cubicBezTo>
                    <a:pt x="4076" y="10772"/>
                    <a:pt x="7925" y="8993"/>
                    <a:pt x="9057" y="7569"/>
                  </a:cubicBezTo>
                  <a:cubicBezTo>
                    <a:pt x="10674" y="5532"/>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1498;p46">
              <a:extLst>
                <a:ext uri="{FF2B5EF4-FFF2-40B4-BE49-F238E27FC236}">
                  <a16:creationId xmlns:a16="http://schemas.microsoft.com/office/drawing/2014/main" xmlns="" id="{8C3D9511-EAEC-E74C-A98A-0C5FC0F63158}"/>
                </a:ext>
              </a:extLst>
            </p:cNvPr>
            <p:cNvSpPr/>
            <p:nvPr/>
          </p:nvSpPr>
          <p:spPr>
            <a:xfrm>
              <a:off x="4194000" y="3187100"/>
              <a:ext cx="747650" cy="529700"/>
            </a:xfrm>
            <a:custGeom>
              <a:avLst/>
              <a:gdLst/>
              <a:ahLst/>
              <a:cxnLst/>
              <a:rect l="l" t="t" r="r" b="b"/>
              <a:pathLst>
                <a:path w="29906" h="21188" extrusionOk="0">
                  <a:moveTo>
                    <a:pt x="14775" y="0"/>
                  </a:moveTo>
                  <a:cubicBezTo>
                    <a:pt x="13934" y="0"/>
                    <a:pt x="13053" y="475"/>
                    <a:pt x="12393" y="2002"/>
                  </a:cubicBezTo>
                  <a:cubicBezTo>
                    <a:pt x="12393" y="2002"/>
                    <a:pt x="11489" y="1671"/>
                    <a:pt x="10443" y="1671"/>
                  </a:cubicBezTo>
                  <a:cubicBezTo>
                    <a:pt x="9043" y="1671"/>
                    <a:pt x="7389" y="2265"/>
                    <a:pt x="7315" y="5043"/>
                  </a:cubicBezTo>
                  <a:cubicBezTo>
                    <a:pt x="7315" y="5043"/>
                    <a:pt x="6888" y="4930"/>
                    <a:pt x="6349" y="4930"/>
                  </a:cubicBezTo>
                  <a:cubicBezTo>
                    <a:pt x="5160" y="4930"/>
                    <a:pt x="3430" y="5481"/>
                    <a:pt x="4566" y="9021"/>
                  </a:cubicBezTo>
                  <a:cubicBezTo>
                    <a:pt x="3272" y="9021"/>
                    <a:pt x="943" y="9021"/>
                    <a:pt x="619" y="11092"/>
                  </a:cubicBezTo>
                  <a:cubicBezTo>
                    <a:pt x="1" y="14901"/>
                    <a:pt x="10863" y="21188"/>
                    <a:pt x="17326" y="21188"/>
                  </a:cubicBezTo>
                  <a:cubicBezTo>
                    <a:pt x="19315" y="21188"/>
                    <a:pt x="20887" y="20592"/>
                    <a:pt x="21580" y="19146"/>
                  </a:cubicBezTo>
                  <a:cubicBezTo>
                    <a:pt x="23774" y="14567"/>
                    <a:pt x="29906" y="1894"/>
                    <a:pt x="22679" y="1894"/>
                  </a:cubicBezTo>
                  <a:cubicBezTo>
                    <a:pt x="22554" y="1894"/>
                    <a:pt x="22425" y="1897"/>
                    <a:pt x="22291" y="1905"/>
                  </a:cubicBezTo>
                  <a:cubicBezTo>
                    <a:pt x="22291" y="1905"/>
                    <a:pt x="21140" y="153"/>
                    <a:pt x="19560" y="153"/>
                  </a:cubicBezTo>
                  <a:cubicBezTo>
                    <a:pt x="18909" y="153"/>
                    <a:pt x="18185" y="451"/>
                    <a:pt x="17439" y="1291"/>
                  </a:cubicBezTo>
                  <a:cubicBezTo>
                    <a:pt x="17439" y="1291"/>
                    <a:pt x="16162" y="0"/>
                    <a:pt x="14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1499;p46">
              <a:extLst>
                <a:ext uri="{FF2B5EF4-FFF2-40B4-BE49-F238E27FC236}">
                  <a16:creationId xmlns:a16="http://schemas.microsoft.com/office/drawing/2014/main" xmlns="" id="{AE673001-4089-AD47-9445-967953B51FB6}"/>
                </a:ext>
              </a:extLst>
            </p:cNvPr>
            <p:cNvSpPr/>
            <p:nvPr/>
          </p:nvSpPr>
          <p:spPr>
            <a:xfrm>
              <a:off x="4672550" y="3178100"/>
              <a:ext cx="82800" cy="499050"/>
            </a:xfrm>
            <a:custGeom>
              <a:avLst/>
              <a:gdLst/>
              <a:ahLst/>
              <a:cxnLst/>
              <a:rect l="l" t="t" r="r" b="b"/>
              <a:pathLst>
                <a:path w="3312" h="19962" extrusionOk="0">
                  <a:moveTo>
                    <a:pt x="1467" y="1"/>
                  </a:moveTo>
                  <a:cubicBezTo>
                    <a:pt x="1467" y="1"/>
                    <a:pt x="1" y="19962"/>
                    <a:pt x="1214" y="19962"/>
                  </a:cubicBezTo>
                  <a:cubicBezTo>
                    <a:pt x="1223" y="19962"/>
                    <a:pt x="1232" y="19961"/>
                    <a:pt x="1241" y="19959"/>
                  </a:cubicBezTo>
                  <a:cubicBezTo>
                    <a:pt x="2535" y="19635"/>
                    <a:pt x="3117" y="2265"/>
                    <a:pt x="3117" y="2265"/>
                  </a:cubicBezTo>
                  <a:lnTo>
                    <a:pt x="3311" y="130"/>
                  </a:lnTo>
                  <a:lnTo>
                    <a:pt x="1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1500;p46">
              <a:extLst>
                <a:ext uri="{FF2B5EF4-FFF2-40B4-BE49-F238E27FC236}">
                  <a16:creationId xmlns:a16="http://schemas.microsoft.com/office/drawing/2014/main" xmlns="" id="{EA914ACA-6F00-EA47-9B50-15C9A18DC743}"/>
                </a:ext>
              </a:extLst>
            </p:cNvPr>
            <p:cNvSpPr/>
            <p:nvPr/>
          </p:nvSpPr>
          <p:spPr>
            <a:xfrm>
              <a:off x="4545875" y="3132025"/>
              <a:ext cx="154475" cy="553275"/>
            </a:xfrm>
            <a:custGeom>
              <a:avLst/>
              <a:gdLst/>
              <a:ahLst/>
              <a:cxnLst/>
              <a:rect l="l" t="t" r="r" b="b"/>
              <a:pathLst>
                <a:path w="6179" h="22131" extrusionOk="0">
                  <a:moveTo>
                    <a:pt x="0" y="0"/>
                  </a:moveTo>
                  <a:cubicBezTo>
                    <a:pt x="1" y="1"/>
                    <a:pt x="3848" y="22130"/>
                    <a:pt x="5017" y="22130"/>
                  </a:cubicBezTo>
                  <a:cubicBezTo>
                    <a:pt x="5027" y="22130"/>
                    <a:pt x="5037" y="22128"/>
                    <a:pt x="5046" y="22125"/>
                  </a:cubicBezTo>
                  <a:cubicBezTo>
                    <a:pt x="6179" y="21705"/>
                    <a:pt x="3364" y="3494"/>
                    <a:pt x="3364" y="3494"/>
                  </a:cubicBezTo>
                  <a:lnTo>
                    <a:pt x="2265" y="906"/>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1501;p46">
              <a:extLst>
                <a:ext uri="{FF2B5EF4-FFF2-40B4-BE49-F238E27FC236}">
                  <a16:creationId xmlns:a16="http://schemas.microsoft.com/office/drawing/2014/main" xmlns="" id="{63A8DDE6-1A24-104A-938B-1029356406D1}"/>
                </a:ext>
              </a:extLst>
            </p:cNvPr>
            <p:cNvSpPr/>
            <p:nvPr/>
          </p:nvSpPr>
          <p:spPr>
            <a:xfrm>
              <a:off x="4390600" y="3195900"/>
              <a:ext cx="269325" cy="499000"/>
            </a:xfrm>
            <a:custGeom>
              <a:avLst/>
              <a:gdLst/>
              <a:ahLst/>
              <a:cxnLst/>
              <a:rect l="l" t="t" r="r" b="b"/>
              <a:pathLst>
                <a:path w="10773" h="19960" extrusionOk="0">
                  <a:moveTo>
                    <a:pt x="1" y="1"/>
                  </a:moveTo>
                  <a:cubicBezTo>
                    <a:pt x="1" y="1"/>
                    <a:pt x="9403" y="19959"/>
                    <a:pt x="10117" y="19959"/>
                  </a:cubicBezTo>
                  <a:cubicBezTo>
                    <a:pt x="10120" y="19959"/>
                    <a:pt x="10123" y="19959"/>
                    <a:pt x="10125" y="19958"/>
                  </a:cubicBezTo>
                  <a:cubicBezTo>
                    <a:pt x="10772" y="19797"/>
                    <a:pt x="4562" y="1650"/>
                    <a:pt x="4562" y="1650"/>
                  </a:cubicBezTo>
                  <a:lnTo>
                    <a:pt x="4012" y="77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1502;p46">
              <a:extLst>
                <a:ext uri="{FF2B5EF4-FFF2-40B4-BE49-F238E27FC236}">
                  <a16:creationId xmlns:a16="http://schemas.microsoft.com/office/drawing/2014/main" xmlns="" id="{06CB11EE-D9F2-F442-BD0F-1FFE96220396}"/>
                </a:ext>
              </a:extLst>
            </p:cNvPr>
            <p:cNvSpPr/>
            <p:nvPr/>
          </p:nvSpPr>
          <p:spPr>
            <a:xfrm>
              <a:off x="4288725" y="3274350"/>
              <a:ext cx="350975" cy="414225"/>
            </a:xfrm>
            <a:custGeom>
              <a:avLst/>
              <a:gdLst/>
              <a:ahLst/>
              <a:cxnLst/>
              <a:rect l="l" t="t" r="r" b="b"/>
              <a:pathLst>
                <a:path w="14039" h="16569" extrusionOk="0">
                  <a:moveTo>
                    <a:pt x="0" y="0"/>
                  </a:moveTo>
                  <a:cubicBezTo>
                    <a:pt x="1" y="1"/>
                    <a:pt x="10561" y="16568"/>
                    <a:pt x="12363" y="16568"/>
                  </a:cubicBezTo>
                  <a:cubicBezTo>
                    <a:pt x="12384" y="16568"/>
                    <a:pt x="12403" y="16566"/>
                    <a:pt x="12421" y="16562"/>
                  </a:cubicBezTo>
                  <a:cubicBezTo>
                    <a:pt x="14039" y="16173"/>
                    <a:pt x="3526" y="1553"/>
                    <a:pt x="3526" y="1553"/>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1503;p46">
              <a:extLst>
                <a:ext uri="{FF2B5EF4-FFF2-40B4-BE49-F238E27FC236}">
                  <a16:creationId xmlns:a16="http://schemas.microsoft.com/office/drawing/2014/main" xmlns="" id="{8EF6D253-3DEF-3947-8DED-AEF9283CB59A}"/>
                </a:ext>
              </a:extLst>
            </p:cNvPr>
            <p:cNvSpPr/>
            <p:nvPr/>
          </p:nvSpPr>
          <p:spPr>
            <a:xfrm>
              <a:off x="4210275" y="3394825"/>
              <a:ext cx="342900" cy="272775"/>
            </a:xfrm>
            <a:custGeom>
              <a:avLst/>
              <a:gdLst/>
              <a:ahLst/>
              <a:cxnLst/>
              <a:rect l="l" t="t" r="r" b="b"/>
              <a:pathLst>
                <a:path w="13716" h="10911" extrusionOk="0">
                  <a:moveTo>
                    <a:pt x="1780" y="1"/>
                  </a:moveTo>
                  <a:lnTo>
                    <a:pt x="1" y="551"/>
                  </a:lnTo>
                  <a:cubicBezTo>
                    <a:pt x="1" y="551"/>
                    <a:pt x="11268" y="10910"/>
                    <a:pt x="12621" y="10910"/>
                  </a:cubicBezTo>
                  <a:cubicBezTo>
                    <a:pt x="12644" y="10910"/>
                    <a:pt x="12664" y="10907"/>
                    <a:pt x="12680" y="10902"/>
                  </a:cubicBezTo>
                  <a:cubicBezTo>
                    <a:pt x="13716" y="10546"/>
                    <a:pt x="3915" y="712"/>
                    <a:pt x="3915" y="712"/>
                  </a:cubicBezTo>
                  <a:lnTo>
                    <a:pt x="17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1504;p46">
              <a:extLst>
                <a:ext uri="{FF2B5EF4-FFF2-40B4-BE49-F238E27FC236}">
                  <a16:creationId xmlns:a16="http://schemas.microsoft.com/office/drawing/2014/main" xmlns="" id="{DDD5F90E-2F0E-994B-A451-248B2088F903}"/>
                </a:ext>
              </a:extLst>
            </p:cNvPr>
            <p:cNvSpPr/>
            <p:nvPr/>
          </p:nvSpPr>
          <p:spPr>
            <a:xfrm>
              <a:off x="4219975" y="3242000"/>
              <a:ext cx="694675" cy="474700"/>
            </a:xfrm>
            <a:custGeom>
              <a:avLst/>
              <a:gdLst/>
              <a:ahLst/>
              <a:cxnLst/>
              <a:rect l="l" t="t" r="r" b="b"/>
              <a:pathLst>
                <a:path w="27787" h="18988" extrusionOk="0">
                  <a:moveTo>
                    <a:pt x="23258" y="0"/>
                  </a:moveTo>
                  <a:cubicBezTo>
                    <a:pt x="24293" y="3849"/>
                    <a:pt x="20541" y="11613"/>
                    <a:pt x="18924" y="14977"/>
                  </a:cubicBezTo>
                  <a:cubicBezTo>
                    <a:pt x="18234" y="16425"/>
                    <a:pt x="16660" y="17021"/>
                    <a:pt x="14666" y="17021"/>
                  </a:cubicBezTo>
                  <a:cubicBezTo>
                    <a:pt x="10114" y="17021"/>
                    <a:pt x="3375" y="13911"/>
                    <a:pt x="1" y="10739"/>
                  </a:cubicBezTo>
                  <a:lnTo>
                    <a:pt x="1" y="10739"/>
                  </a:lnTo>
                  <a:cubicBezTo>
                    <a:pt x="2091" y="14445"/>
                    <a:pt x="10775" y="18988"/>
                    <a:pt x="16266" y="18988"/>
                  </a:cubicBezTo>
                  <a:cubicBezTo>
                    <a:pt x="18253" y="18988"/>
                    <a:pt x="19821" y="18393"/>
                    <a:pt x="20508" y="16950"/>
                  </a:cubicBezTo>
                  <a:cubicBezTo>
                    <a:pt x="22514" y="12777"/>
                    <a:pt x="27786" y="1909"/>
                    <a:pt x="23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1505;p46">
            <a:extLst>
              <a:ext uri="{FF2B5EF4-FFF2-40B4-BE49-F238E27FC236}">
                <a16:creationId xmlns:a16="http://schemas.microsoft.com/office/drawing/2014/main" xmlns="" id="{4D927DE9-1FF4-A142-97B3-F82E31D8042B}"/>
              </a:ext>
            </a:extLst>
          </p:cNvPr>
          <p:cNvGrpSpPr/>
          <p:nvPr/>
        </p:nvGrpSpPr>
        <p:grpSpPr>
          <a:xfrm>
            <a:off x="3180742" y="2210562"/>
            <a:ext cx="598116" cy="508614"/>
            <a:chOff x="1974325" y="3108175"/>
            <a:chExt cx="1315988" cy="1119063"/>
          </a:xfrm>
        </p:grpSpPr>
        <p:sp>
          <p:nvSpPr>
            <p:cNvPr id="464" name="Google Shape;1506;p46">
              <a:extLst>
                <a:ext uri="{FF2B5EF4-FFF2-40B4-BE49-F238E27FC236}">
                  <a16:creationId xmlns:a16="http://schemas.microsoft.com/office/drawing/2014/main" xmlns="" id="{0C1F5A11-F699-634D-BBBF-60F528468820}"/>
                </a:ext>
              </a:extLst>
            </p:cNvPr>
            <p:cNvSpPr/>
            <p:nvPr/>
          </p:nvSpPr>
          <p:spPr>
            <a:xfrm>
              <a:off x="1986713" y="3131213"/>
              <a:ext cx="1303600" cy="1096025"/>
            </a:xfrm>
            <a:custGeom>
              <a:avLst/>
              <a:gdLst/>
              <a:ahLst/>
              <a:cxnLst/>
              <a:rect l="l" t="t" r="r" b="b"/>
              <a:pathLst>
                <a:path w="52144" h="43841" extrusionOk="0">
                  <a:moveTo>
                    <a:pt x="13074" y="0"/>
                  </a:moveTo>
                  <a:cubicBezTo>
                    <a:pt x="12229" y="0"/>
                    <a:pt x="10412" y="405"/>
                    <a:pt x="9607" y="3698"/>
                  </a:cubicBezTo>
                  <a:cubicBezTo>
                    <a:pt x="8540" y="8065"/>
                    <a:pt x="14298" y="9197"/>
                    <a:pt x="14298" y="9197"/>
                  </a:cubicBezTo>
                  <a:lnTo>
                    <a:pt x="14880" y="12399"/>
                  </a:lnTo>
                  <a:cubicBezTo>
                    <a:pt x="14136" y="12658"/>
                    <a:pt x="13424" y="12982"/>
                    <a:pt x="12745" y="13402"/>
                  </a:cubicBezTo>
                  <a:lnTo>
                    <a:pt x="12389" y="13629"/>
                  </a:lnTo>
                  <a:lnTo>
                    <a:pt x="12357" y="13661"/>
                  </a:lnTo>
                  <a:lnTo>
                    <a:pt x="12033" y="13887"/>
                  </a:lnTo>
                  <a:lnTo>
                    <a:pt x="11969" y="13952"/>
                  </a:lnTo>
                  <a:lnTo>
                    <a:pt x="11710" y="14179"/>
                  </a:lnTo>
                  <a:lnTo>
                    <a:pt x="11613" y="14243"/>
                  </a:lnTo>
                  <a:lnTo>
                    <a:pt x="11354" y="14502"/>
                  </a:lnTo>
                  <a:lnTo>
                    <a:pt x="11289" y="14567"/>
                  </a:lnTo>
                  <a:lnTo>
                    <a:pt x="11031" y="14825"/>
                  </a:lnTo>
                  <a:lnTo>
                    <a:pt x="10934" y="14922"/>
                  </a:lnTo>
                  <a:lnTo>
                    <a:pt x="10707" y="15181"/>
                  </a:lnTo>
                  <a:lnTo>
                    <a:pt x="10610" y="15278"/>
                  </a:lnTo>
                  <a:lnTo>
                    <a:pt x="10545" y="15375"/>
                  </a:lnTo>
                  <a:cubicBezTo>
                    <a:pt x="9865" y="14298"/>
                    <a:pt x="8215" y="12028"/>
                    <a:pt x="6294" y="12028"/>
                  </a:cubicBezTo>
                  <a:cubicBezTo>
                    <a:pt x="6023" y="12028"/>
                    <a:pt x="5747" y="12073"/>
                    <a:pt x="5467" y="12173"/>
                  </a:cubicBezTo>
                  <a:cubicBezTo>
                    <a:pt x="2556" y="13176"/>
                    <a:pt x="2232" y="15440"/>
                    <a:pt x="2232" y="15440"/>
                  </a:cubicBezTo>
                  <a:lnTo>
                    <a:pt x="6082" y="14308"/>
                  </a:lnTo>
                  <a:cubicBezTo>
                    <a:pt x="6082" y="14308"/>
                    <a:pt x="7764" y="17025"/>
                    <a:pt x="8960" y="18028"/>
                  </a:cubicBezTo>
                  <a:cubicBezTo>
                    <a:pt x="8928" y="18125"/>
                    <a:pt x="8896" y="18254"/>
                    <a:pt x="8831" y="18351"/>
                  </a:cubicBezTo>
                  <a:lnTo>
                    <a:pt x="8766" y="18545"/>
                  </a:lnTo>
                  <a:cubicBezTo>
                    <a:pt x="8702" y="18675"/>
                    <a:pt x="8669" y="18804"/>
                    <a:pt x="8605" y="18966"/>
                  </a:cubicBezTo>
                  <a:lnTo>
                    <a:pt x="8540" y="19128"/>
                  </a:lnTo>
                  <a:cubicBezTo>
                    <a:pt x="8475" y="19322"/>
                    <a:pt x="8410" y="19548"/>
                    <a:pt x="8346" y="19742"/>
                  </a:cubicBezTo>
                  <a:cubicBezTo>
                    <a:pt x="8249" y="20066"/>
                    <a:pt x="8152" y="20389"/>
                    <a:pt x="8087" y="20713"/>
                  </a:cubicBezTo>
                  <a:cubicBezTo>
                    <a:pt x="7241" y="20192"/>
                    <a:pt x="5625" y="19337"/>
                    <a:pt x="4144" y="19337"/>
                  </a:cubicBezTo>
                  <a:cubicBezTo>
                    <a:pt x="3417" y="19337"/>
                    <a:pt x="2722" y="19544"/>
                    <a:pt x="2168" y="20098"/>
                  </a:cubicBezTo>
                  <a:cubicBezTo>
                    <a:pt x="0" y="22265"/>
                    <a:pt x="680" y="24465"/>
                    <a:pt x="680" y="24465"/>
                  </a:cubicBezTo>
                  <a:lnTo>
                    <a:pt x="3656" y="21780"/>
                  </a:lnTo>
                  <a:cubicBezTo>
                    <a:pt x="3656" y="21780"/>
                    <a:pt x="6276" y="23430"/>
                    <a:pt x="7796" y="23818"/>
                  </a:cubicBezTo>
                  <a:cubicBezTo>
                    <a:pt x="7828" y="24497"/>
                    <a:pt x="7925" y="25144"/>
                    <a:pt x="8087" y="25791"/>
                  </a:cubicBezTo>
                  <a:cubicBezTo>
                    <a:pt x="7149" y="25856"/>
                    <a:pt x="2847" y="26211"/>
                    <a:pt x="2491" y="28929"/>
                  </a:cubicBezTo>
                  <a:cubicBezTo>
                    <a:pt x="2071" y="31969"/>
                    <a:pt x="3947" y="33295"/>
                    <a:pt x="3947" y="33295"/>
                  </a:cubicBezTo>
                  <a:lnTo>
                    <a:pt x="4658" y="29381"/>
                  </a:lnTo>
                  <a:cubicBezTo>
                    <a:pt x="4658" y="29381"/>
                    <a:pt x="7699" y="29090"/>
                    <a:pt x="9187" y="28508"/>
                  </a:cubicBezTo>
                  <a:cubicBezTo>
                    <a:pt x="12874" y="35074"/>
                    <a:pt x="22611" y="37986"/>
                    <a:pt x="22611" y="37986"/>
                  </a:cubicBezTo>
                  <a:cubicBezTo>
                    <a:pt x="22611" y="37986"/>
                    <a:pt x="26225" y="39259"/>
                    <a:pt x="30460" y="39259"/>
                  </a:cubicBezTo>
                  <a:cubicBezTo>
                    <a:pt x="32942" y="39259"/>
                    <a:pt x="35637" y="38822"/>
                    <a:pt x="37943" y="37436"/>
                  </a:cubicBezTo>
                  <a:cubicBezTo>
                    <a:pt x="38978" y="38406"/>
                    <a:pt x="40110" y="39247"/>
                    <a:pt x="41307" y="40023"/>
                  </a:cubicBezTo>
                  <a:lnTo>
                    <a:pt x="40175" y="43840"/>
                  </a:lnTo>
                  <a:cubicBezTo>
                    <a:pt x="40175" y="43840"/>
                    <a:pt x="42439" y="43517"/>
                    <a:pt x="43474" y="40606"/>
                  </a:cubicBezTo>
                  <a:cubicBezTo>
                    <a:pt x="44283" y="38341"/>
                    <a:pt x="41501" y="36271"/>
                    <a:pt x="40272" y="35495"/>
                  </a:cubicBezTo>
                  <a:cubicBezTo>
                    <a:pt x="40757" y="34945"/>
                    <a:pt x="41178" y="34363"/>
                    <a:pt x="41566" y="33716"/>
                  </a:cubicBezTo>
                  <a:cubicBezTo>
                    <a:pt x="42245" y="33781"/>
                    <a:pt x="42932" y="33813"/>
                    <a:pt x="43620" y="33813"/>
                  </a:cubicBezTo>
                  <a:cubicBezTo>
                    <a:pt x="44307" y="33813"/>
                    <a:pt x="44995" y="33781"/>
                    <a:pt x="45674" y="33716"/>
                  </a:cubicBezTo>
                  <a:lnTo>
                    <a:pt x="47097" y="37468"/>
                  </a:lnTo>
                  <a:cubicBezTo>
                    <a:pt x="47097" y="37468"/>
                    <a:pt x="48714" y="35818"/>
                    <a:pt x="47776" y="32907"/>
                  </a:cubicBezTo>
                  <a:cubicBezTo>
                    <a:pt x="47164" y="31010"/>
                    <a:pt x="44757" y="30705"/>
                    <a:pt x="43103" y="30705"/>
                  </a:cubicBezTo>
                  <a:cubicBezTo>
                    <a:pt x="43008" y="30705"/>
                    <a:pt x="42916" y="30706"/>
                    <a:pt x="42827" y="30708"/>
                  </a:cubicBezTo>
                  <a:lnTo>
                    <a:pt x="42892" y="30514"/>
                  </a:lnTo>
                  <a:lnTo>
                    <a:pt x="42924" y="30319"/>
                  </a:lnTo>
                  <a:cubicBezTo>
                    <a:pt x="42957" y="30158"/>
                    <a:pt x="43021" y="30028"/>
                    <a:pt x="43054" y="29867"/>
                  </a:cubicBezTo>
                  <a:lnTo>
                    <a:pt x="43086" y="29640"/>
                  </a:lnTo>
                  <a:cubicBezTo>
                    <a:pt x="43118" y="29478"/>
                    <a:pt x="43151" y="29317"/>
                    <a:pt x="43183" y="29187"/>
                  </a:cubicBezTo>
                  <a:cubicBezTo>
                    <a:pt x="43183" y="29123"/>
                    <a:pt x="43215" y="29058"/>
                    <a:pt x="43215" y="29026"/>
                  </a:cubicBezTo>
                  <a:cubicBezTo>
                    <a:pt x="43248" y="28799"/>
                    <a:pt x="43280" y="28605"/>
                    <a:pt x="43312" y="28379"/>
                  </a:cubicBezTo>
                  <a:lnTo>
                    <a:pt x="43312" y="28314"/>
                  </a:lnTo>
                  <a:cubicBezTo>
                    <a:pt x="43345" y="28120"/>
                    <a:pt x="43345" y="27958"/>
                    <a:pt x="43345" y="27796"/>
                  </a:cubicBezTo>
                  <a:cubicBezTo>
                    <a:pt x="44574" y="27279"/>
                    <a:pt x="45771" y="26697"/>
                    <a:pt x="46903" y="26017"/>
                  </a:cubicBezTo>
                  <a:lnTo>
                    <a:pt x="49814" y="28767"/>
                  </a:lnTo>
                  <a:cubicBezTo>
                    <a:pt x="49814" y="28767"/>
                    <a:pt x="50526" y="26567"/>
                    <a:pt x="48423" y="24368"/>
                  </a:cubicBezTo>
                  <a:cubicBezTo>
                    <a:pt x="47856" y="23788"/>
                    <a:pt x="47135" y="23572"/>
                    <a:pt x="46378" y="23572"/>
                  </a:cubicBezTo>
                  <a:cubicBezTo>
                    <a:pt x="45236" y="23572"/>
                    <a:pt x="44013" y="24063"/>
                    <a:pt x="43118" y="24529"/>
                  </a:cubicBezTo>
                  <a:cubicBezTo>
                    <a:pt x="43054" y="24206"/>
                    <a:pt x="42957" y="23915"/>
                    <a:pt x="42860" y="23624"/>
                  </a:cubicBezTo>
                  <a:lnTo>
                    <a:pt x="42860" y="23591"/>
                  </a:lnTo>
                  <a:cubicBezTo>
                    <a:pt x="42827" y="23430"/>
                    <a:pt x="42763" y="23268"/>
                    <a:pt x="42698" y="23139"/>
                  </a:cubicBezTo>
                  <a:lnTo>
                    <a:pt x="42698" y="23074"/>
                  </a:lnTo>
                  <a:cubicBezTo>
                    <a:pt x="42504" y="22589"/>
                    <a:pt x="42277" y="22103"/>
                    <a:pt x="42019" y="21618"/>
                  </a:cubicBezTo>
                  <a:cubicBezTo>
                    <a:pt x="41857" y="21359"/>
                    <a:pt x="41695" y="21133"/>
                    <a:pt x="41533" y="20874"/>
                  </a:cubicBezTo>
                  <a:lnTo>
                    <a:pt x="43215" y="19322"/>
                  </a:lnTo>
                  <a:cubicBezTo>
                    <a:pt x="43215" y="19322"/>
                    <a:pt x="44855" y="20132"/>
                    <a:pt x="46623" y="20132"/>
                  </a:cubicBezTo>
                  <a:cubicBezTo>
                    <a:pt x="48016" y="20132"/>
                    <a:pt x="49487" y="19629"/>
                    <a:pt x="50299" y="17834"/>
                  </a:cubicBezTo>
                  <a:cubicBezTo>
                    <a:pt x="52143" y="13726"/>
                    <a:pt x="49426" y="12561"/>
                    <a:pt x="49426" y="12561"/>
                  </a:cubicBezTo>
                  <a:lnTo>
                    <a:pt x="45286" y="15828"/>
                  </a:lnTo>
                  <a:cubicBezTo>
                    <a:pt x="45027" y="12173"/>
                    <a:pt x="45609" y="10847"/>
                    <a:pt x="45609" y="10847"/>
                  </a:cubicBezTo>
                  <a:lnTo>
                    <a:pt x="45609" y="10847"/>
                  </a:lnTo>
                  <a:cubicBezTo>
                    <a:pt x="40498" y="11267"/>
                    <a:pt x="42439" y="17251"/>
                    <a:pt x="42439" y="17251"/>
                  </a:cubicBezTo>
                  <a:lnTo>
                    <a:pt x="39787" y="18869"/>
                  </a:lnTo>
                  <a:cubicBezTo>
                    <a:pt x="37911" y="17154"/>
                    <a:pt x="35711" y="15796"/>
                    <a:pt x="33317" y="14890"/>
                  </a:cubicBezTo>
                  <a:cubicBezTo>
                    <a:pt x="33673" y="14308"/>
                    <a:pt x="34126" y="13790"/>
                    <a:pt x="34644" y="13338"/>
                  </a:cubicBezTo>
                  <a:cubicBezTo>
                    <a:pt x="35193" y="13338"/>
                    <a:pt x="35873" y="13111"/>
                    <a:pt x="36552" y="12335"/>
                  </a:cubicBezTo>
                  <a:cubicBezTo>
                    <a:pt x="38428" y="10329"/>
                    <a:pt x="36358" y="8777"/>
                    <a:pt x="36358" y="8777"/>
                  </a:cubicBezTo>
                  <a:cubicBezTo>
                    <a:pt x="36358" y="8777"/>
                    <a:pt x="35707" y="8210"/>
                    <a:pt x="34773" y="8210"/>
                  </a:cubicBezTo>
                  <a:cubicBezTo>
                    <a:pt x="34177" y="8210"/>
                    <a:pt x="33466" y="8441"/>
                    <a:pt x="32735" y="9197"/>
                  </a:cubicBezTo>
                  <a:cubicBezTo>
                    <a:pt x="31021" y="10976"/>
                    <a:pt x="32218" y="12173"/>
                    <a:pt x="32735" y="12529"/>
                  </a:cubicBezTo>
                  <a:cubicBezTo>
                    <a:pt x="32670" y="13208"/>
                    <a:pt x="32509" y="13855"/>
                    <a:pt x="32218" y="14470"/>
                  </a:cubicBezTo>
                  <a:cubicBezTo>
                    <a:pt x="31344" y="14179"/>
                    <a:pt x="30439" y="13920"/>
                    <a:pt x="29533" y="13758"/>
                  </a:cubicBezTo>
                  <a:cubicBezTo>
                    <a:pt x="28498" y="13596"/>
                    <a:pt x="26331" y="12820"/>
                    <a:pt x="23710" y="12302"/>
                  </a:cubicBezTo>
                  <a:cubicBezTo>
                    <a:pt x="23840" y="11494"/>
                    <a:pt x="24131" y="10717"/>
                    <a:pt x="24551" y="10038"/>
                  </a:cubicBezTo>
                  <a:cubicBezTo>
                    <a:pt x="25328" y="9715"/>
                    <a:pt x="25910" y="9068"/>
                    <a:pt x="26136" y="8259"/>
                  </a:cubicBezTo>
                  <a:cubicBezTo>
                    <a:pt x="27074" y="5736"/>
                    <a:pt x="25101" y="5219"/>
                    <a:pt x="24681" y="5219"/>
                  </a:cubicBezTo>
                  <a:cubicBezTo>
                    <a:pt x="24499" y="5206"/>
                    <a:pt x="24079" y="5063"/>
                    <a:pt x="23582" y="5063"/>
                  </a:cubicBezTo>
                  <a:cubicBezTo>
                    <a:pt x="22839" y="5063"/>
                    <a:pt x="21924" y="5382"/>
                    <a:pt x="21381" y="6933"/>
                  </a:cubicBezTo>
                  <a:cubicBezTo>
                    <a:pt x="20735" y="8777"/>
                    <a:pt x="21867" y="9618"/>
                    <a:pt x="22546" y="9909"/>
                  </a:cubicBezTo>
                  <a:cubicBezTo>
                    <a:pt x="22708" y="10620"/>
                    <a:pt x="22772" y="11364"/>
                    <a:pt x="22740" y="12108"/>
                  </a:cubicBezTo>
                  <a:cubicBezTo>
                    <a:pt x="21515" y="11877"/>
                    <a:pt x="20291" y="11762"/>
                    <a:pt x="19078" y="11762"/>
                  </a:cubicBezTo>
                  <a:cubicBezTo>
                    <a:pt x="18593" y="11762"/>
                    <a:pt x="18110" y="11780"/>
                    <a:pt x="17629" y="11817"/>
                  </a:cubicBezTo>
                  <a:lnTo>
                    <a:pt x="16174" y="8033"/>
                  </a:lnTo>
                  <a:cubicBezTo>
                    <a:pt x="16174" y="8033"/>
                    <a:pt x="21349" y="4507"/>
                    <a:pt x="17565" y="1046"/>
                  </a:cubicBezTo>
                  <a:lnTo>
                    <a:pt x="17565" y="1046"/>
                  </a:lnTo>
                  <a:cubicBezTo>
                    <a:pt x="17565" y="1046"/>
                    <a:pt x="17241" y="2469"/>
                    <a:pt x="14815" y="5186"/>
                  </a:cubicBezTo>
                  <a:lnTo>
                    <a:pt x="13521" y="43"/>
                  </a:lnTo>
                  <a:cubicBezTo>
                    <a:pt x="13521" y="43"/>
                    <a:pt x="13349" y="0"/>
                    <a:pt x="13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1507;p46">
              <a:extLst>
                <a:ext uri="{FF2B5EF4-FFF2-40B4-BE49-F238E27FC236}">
                  <a16:creationId xmlns:a16="http://schemas.microsoft.com/office/drawing/2014/main" xmlns="" id="{A0C4E348-CE16-2040-A894-57A8209F2BEE}"/>
                </a:ext>
              </a:extLst>
            </p:cNvPr>
            <p:cNvSpPr/>
            <p:nvPr/>
          </p:nvSpPr>
          <p:spPr>
            <a:xfrm>
              <a:off x="2925300" y="3380275"/>
              <a:ext cx="352600" cy="285475"/>
            </a:xfrm>
            <a:custGeom>
              <a:avLst/>
              <a:gdLst/>
              <a:ahLst/>
              <a:cxnLst/>
              <a:rect l="l" t="t" r="r" b="b"/>
              <a:pathLst>
                <a:path w="14104" h="11419" extrusionOk="0">
                  <a:moveTo>
                    <a:pt x="7602" y="1"/>
                  </a:moveTo>
                  <a:lnTo>
                    <a:pt x="7602" y="1"/>
                  </a:lnTo>
                  <a:cubicBezTo>
                    <a:pt x="2491" y="389"/>
                    <a:pt x="4400" y="6373"/>
                    <a:pt x="4400" y="6373"/>
                  </a:cubicBezTo>
                  <a:lnTo>
                    <a:pt x="1" y="9090"/>
                  </a:lnTo>
                  <a:lnTo>
                    <a:pt x="1909" y="11419"/>
                  </a:lnTo>
                  <a:lnTo>
                    <a:pt x="5209" y="8475"/>
                  </a:lnTo>
                  <a:cubicBezTo>
                    <a:pt x="5209" y="8475"/>
                    <a:pt x="6831" y="9266"/>
                    <a:pt x="8582" y="9266"/>
                  </a:cubicBezTo>
                  <a:cubicBezTo>
                    <a:pt x="9978" y="9266"/>
                    <a:pt x="11457" y="8763"/>
                    <a:pt x="12260" y="6955"/>
                  </a:cubicBezTo>
                  <a:cubicBezTo>
                    <a:pt x="14104" y="2847"/>
                    <a:pt x="11419" y="1683"/>
                    <a:pt x="11419" y="1683"/>
                  </a:cubicBezTo>
                  <a:lnTo>
                    <a:pt x="7279" y="4950"/>
                  </a:lnTo>
                  <a:cubicBezTo>
                    <a:pt x="6988" y="1327"/>
                    <a:pt x="7602" y="1"/>
                    <a:pt x="76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1508;p46">
              <a:extLst>
                <a:ext uri="{FF2B5EF4-FFF2-40B4-BE49-F238E27FC236}">
                  <a16:creationId xmlns:a16="http://schemas.microsoft.com/office/drawing/2014/main" xmlns="" id="{948D4E86-44E8-5645-A41D-459B83249293}"/>
                </a:ext>
              </a:extLst>
            </p:cNvPr>
            <p:cNvSpPr/>
            <p:nvPr/>
          </p:nvSpPr>
          <p:spPr>
            <a:xfrm>
              <a:off x="2188625" y="3108175"/>
              <a:ext cx="320250" cy="339250"/>
            </a:xfrm>
            <a:custGeom>
              <a:avLst/>
              <a:gdLst/>
              <a:ahLst/>
              <a:cxnLst/>
              <a:rect l="l" t="t" r="r" b="b"/>
              <a:pathLst>
                <a:path w="12810" h="13570" extrusionOk="0">
                  <a:moveTo>
                    <a:pt x="4483" y="1"/>
                  </a:moveTo>
                  <a:cubicBezTo>
                    <a:pt x="3638" y="1"/>
                    <a:pt x="1865" y="416"/>
                    <a:pt x="1067" y="3704"/>
                  </a:cubicBezTo>
                  <a:cubicBezTo>
                    <a:pt x="0" y="8070"/>
                    <a:pt x="5725" y="9202"/>
                    <a:pt x="5725" y="9202"/>
                  </a:cubicBezTo>
                  <a:lnTo>
                    <a:pt x="6534" y="13569"/>
                  </a:lnTo>
                  <a:lnTo>
                    <a:pt x="9478" y="12890"/>
                  </a:lnTo>
                  <a:lnTo>
                    <a:pt x="7634" y="8038"/>
                  </a:lnTo>
                  <a:cubicBezTo>
                    <a:pt x="7634" y="8038"/>
                    <a:pt x="12809" y="4480"/>
                    <a:pt x="9025" y="1019"/>
                  </a:cubicBezTo>
                  <a:lnTo>
                    <a:pt x="9025" y="1019"/>
                  </a:lnTo>
                  <a:cubicBezTo>
                    <a:pt x="9025" y="1019"/>
                    <a:pt x="8669" y="2475"/>
                    <a:pt x="6243" y="5159"/>
                  </a:cubicBezTo>
                  <a:lnTo>
                    <a:pt x="4949" y="48"/>
                  </a:lnTo>
                  <a:cubicBezTo>
                    <a:pt x="4949" y="48"/>
                    <a:pt x="4769" y="1"/>
                    <a:pt x="4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1509;p46">
              <a:extLst>
                <a:ext uri="{FF2B5EF4-FFF2-40B4-BE49-F238E27FC236}">
                  <a16:creationId xmlns:a16="http://schemas.microsoft.com/office/drawing/2014/main" xmlns="" id="{58A321BC-9D51-7248-A1E9-D4C0BE1B2B1C}"/>
                </a:ext>
              </a:extLst>
            </p:cNvPr>
            <p:cNvSpPr/>
            <p:nvPr/>
          </p:nvSpPr>
          <p:spPr>
            <a:xfrm>
              <a:off x="2994050" y="3697300"/>
              <a:ext cx="244225" cy="130200"/>
            </a:xfrm>
            <a:custGeom>
              <a:avLst/>
              <a:gdLst/>
              <a:ahLst/>
              <a:cxnLst/>
              <a:rect l="l" t="t" r="r" b="b"/>
              <a:pathLst>
                <a:path w="9769" h="5208" extrusionOk="0">
                  <a:moveTo>
                    <a:pt x="5589" y="1"/>
                  </a:moveTo>
                  <a:cubicBezTo>
                    <a:pt x="3481" y="1"/>
                    <a:pt x="1100" y="1681"/>
                    <a:pt x="1100" y="1681"/>
                  </a:cubicBezTo>
                  <a:cubicBezTo>
                    <a:pt x="1100" y="1681"/>
                    <a:pt x="0" y="4398"/>
                    <a:pt x="1262" y="4496"/>
                  </a:cubicBezTo>
                  <a:cubicBezTo>
                    <a:pt x="1291" y="4498"/>
                    <a:pt x="1320" y="4499"/>
                    <a:pt x="1351" y="4499"/>
                  </a:cubicBezTo>
                  <a:cubicBezTo>
                    <a:pt x="2712" y="4499"/>
                    <a:pt x="6114" y="2458"/>
                    <a:pt x="6114" y="2458"/>
                  </a:cubicBezTo>
                  <a:lnTo>
                    <a:pt x="9025" y="5207"/>
                  </a:lnTo>
                  <a:cubicBezTo>
                    <a:pt x="9025" y="5207"/>
                    <a:pt x="9769" y="3008"/>
                    <a:pt x="7634" y="808"/>
                  </a:cubicBezTo>
                  <a:cubicBezTo>
                    <a:pt x="7070" y="218"/>
                    <a:pt x="6347" y="1"/>
                    <a:pt x="55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1510;p46">
              <a:extLst>
                <a:ext uri="{FF2B5EF4-FFF2-40B4-BE49-F238E27FC236}">
                  <a16:creationId xmlns:a16="http://schemas.microsoft.com/office/drawing/2014/main" xmlns="" id="{98F1F06B-C3F7-2E4F-AA65-9458EC5A42F6}"/>
                </a:ext>
              </a:extLst>
            </p:cNvPr>
            <p:cNvSpPr/>
            <p:nvPr/>
          </p:nvSpPr>
          <p:spPr>
            <a:xfrm>
              <a:off x="2957650" y="3876400"/>
              <a:ext cx="234550" cy="168625"/>
            </a:xfrm>
            <a:custGeom>
              <a:avLst/>
              <a:gdLst/>
              <a:ahLst/>
              <a:cxnLst/>
              <a:rect l="l" t="t" r="r" b="b"/>
              <a:pathLst>
                <a:path w="9382" h="6745" extrusionOk="0">
                  <a:moveTo>
                    <a:pt x="3837" y="1"/>
                  </a:moveTo>
                  <a:cubicBezTo>
                    <a:pt x="2884" y="1"/>
                    <a:pt x="2168" y="113"/>
                    <a:pt x="2168" y="113"/>
                  </a:cubicBezTo>
                  <a:cubicBezTo>
                    <a:pt x="2168" y="113"/>
                    <a:pt x="1" y="2086"/>
                    <a:pt x="1100" y="2733"/>
                  </a:cubicBezTo>
                  <a:cubicBezTo>
                    <a:pt x="1600" y="3027"/>
                    <a:pt x="2728" y="3108"/>
                    <a:pt x="3810" y="3108"/>
                  </a:cubicBezTo>
                  <a:cubicBezTo>
                    <a:pt x="5109" y="3108"/>
                    <a:pt x="6341" y="2992"/>
                    <a:pt x="6341" y="2992"/>
                  </a:cubicBezTo>
                  <a:lnTo>
                    <a:pt x="7764" y="6744"/>
                  </a:lnTo>
                  <a:cubicBezTo>
                    <a:pt x="7764" y="6744"/>
                    <a:pt x="9381" y="5095"/>
                    <a:pt x="8443" y="2183"/>
                  </a:cubicBezTo>
                  <a:cubicBezTo>
                    <a:pt x="7849" y="338"/>
                    <a:pt x="5487" y="1"/>
                    <a:pt x="38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1511;p46">
              <a:extLst>
                <a:ext uri="{FF2B5EF4-FFF2-40B4-BE49-F238E27FC236}">
                  <a16:creationId xmlns:a16="http://schemas.microsoft.com/office/drawing/2014/main" xmlns="" id="{743C71F6-B0AB-B04A-B01B-06461B49884D}"/>
                </a:ext>
              </a:extLst>
            </p:cNvPr>
            <p:cNvSpPr/>
            <p:nvPr/>
          </p:nvSpPr>
          <p:spPr>
            <a:xfrm>
              <a:off x="2894575" y="3988400"/>
              <a:ext cx="192500" cy="216725"/>
            </a:xfrm>
            <a:custGeom>
              <a:avLst/>
              <a:gdLst/>
              <a:ahLst/>
              <a:cxnLst/>
              <a:rect l="l" t="t" r="r" b="b"/>
              <a:pathLst>
                <a:path w="7700" h="8669" extrusionOk="0">
                  <a:moveTo>
                    <a:pt x="2912" y="0"/>
                  </a:moveTo>
                  <a:cubicBezTo>
                    <a:pt x="2912" y="0"/>
                    <a:pt x="1" y="259"/>
                    <a:pt x="486" y="1423"/>
                  </a:cubicBezTo>
                  <a:cubicBezTo>
                    <a:pt x="971" y="2620"/>
                    <a:pt x="4497" y="4820"/>
                    <a:pt x="4497" y="4820"/>
                  </a:cubicBezTo>
                  <a:lnTo>
                    <a:pt x="3365" y="8669"/>
                  </a:lnTo>
                  <a:cubicBezTo>
                    <a:pt x="3365" y="8669"/>
                    <a:pt x="5629" y="8313"/>
                    <a:pt x="6664" y="5434"/>
                  </a:cubicBezTo>
                  <a:cubicBezTo>
                    <a:pt x="7699" y="2523"/>
                    <a:pt x="2912" y="0"/>
                    <a:pt x="2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1512;p46">
              <a:extLst>
                <a:ext uri="{FF2B5EF4-FFF2-40B4-BE49-F238E27FC236}">
                  <a16:creationId xmlns:a16="http://schemas.microsoft.com/office/drawing/2014/main" xmlns="" id="{B897469E-B352-B14F-B9B3-1CB22E5143A5}"/>
                </a:ext>
              </a:extLst>
            </p:cNvPr>
            <p:cNvSpPr/>
            <p:nvPr/>
          </p:nvSpPr>
          <p:spPr>
            <a:xfrm>
              <a:off x="2030125" y="3409950"/>
              <a:ext cx="216725" cy="159475"/>
            </a:xfrm>
            <a:custGeom>
              <a:avLst/>
              <a:gdLst/>
              <a:ahLst/>
              <a:cxnLst/>
              <a:rect l="l" t="t" r="r" b="b"/>
              <a:pathLst>
                <a:path w="8669" h="6379" extrusionOk="0">
                  <a:moveTo>
                    <a:pt x="4055" y="1"/>
                  </a:moveTo>
                  <a:cubicBezTo>
                    <a:pt x="3787" y="1"/>
                    <a:pt x="3512" y="44"/>
                    <a:pt x="3235" y="140"/>
                  </a:cubicBezTo>
                  <a:cubicBezTo>
                    <a:pt x="356" y="1142"/>
                    <a:pt x="0" y="3407"/>
                    <a:pt x="0" y="3407"/>
                  </a:cubicBezTo>
                  <a:lnTo>
                    <a:pt x="3849" y="2275"/>
                  </a:lnTo>
                  <a:cubicBezTo>
                    <a:pt x="3849" y="2275"/>
                    <a:pt x="6049" y="5833"/>
                    <a:pt x="7246" y="6318"/>
                  </a:cubicBezTo>
                  <a:cubicBezTo>
                    <a:pt x="7340" y="6360"/>
                    <a:pt x="7428" y="6379"/>
                    <a:pt x="7511" y="6379"/>
                  </a:cubicBezTo>
                  <a:cubicBezTo>
                    <a:pt x="8450" y="6379"/>
                    <a:pt x="8669" y="3892"/>
                    <a:pt x="8669" y="3892"/>
                  </a:cubicBezTo>
                  <a:cubicBezTo>
                    <a:pt x="8669" y="3892"/>
                    <a:pt x="6604" y="1"/>
                    <a:pt x="4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1513;p46">
              <a:extLst>
                <a:ext uri="{FF2B5EF4-FFF2-40B4-BE49-F238E27FC236}">
                  <a16:creationId xmlns:a16="http://schemas.microsoft.com/office/drawing/2014/main" xmlns="" id="{6E34FD79-2EEB-3841-BAE6-205D830DAA94}"/>
                </a:ext>
              </a:extLst>
            </p:cNvPr>
            <p:cNvSpPr/>
            <p:nvPr/>
          </p:nvSpPr>
          <p:spPr>
            <a:xfrm>
              <a:off x="1974325" y="3592275"/>
              <a:ext cx="243425" cy="128475"/>
            </a:xfrm>
            <a:custGeom>
              <a:avLst/>
              <a:gdLst/>
              <a:ahLst/>
              <a:cxnLst/>
              <a:rect l="l" t="t" r="r" b="b"/>
              <a:pathLst>
                <a:path w="9737" h="5139" extrusionOk="0">
                  <a:moveTo>
                    <a:pt x="4151" y="0"/>
                  </a:moveTo>
                  <a:cubicBezTo>
                    <a:pt x="3419" y="0"/>
                    <a:pt x="2721" y="209"/>
                    <a:pt x="2167" y="772"/>
                  </a:cubicBezTo>
                  <a:cubicBezTo>
                    <a:pt x="0" y="2939"/>
                    <a:pt x="679" y="5138"/>
                    <a:pt x="679" y="5138"/>
                  </a:cubicBezTo>
                  <a:lnTo>
                    <a:pt x="3655" y="2421"/>
                  </a:lnTo>
                  <a:cubicBezTo>
                    <a:pt x="3655" y="2421"/>
                    <a:pt x="7081" y="4590"/>
                    <a:pt x="8387" y="4590"/>
                  </a:cubicBezTo>
                  <a:cubicBezTo>
                    <a:pt x="8406" y="4590"/>
                    <a:pt x="8425" y="4589"/>
                    <a:pt x="8443" y="4589"/>
                  </a:cubicBezTo>
                  <a:cubicBezTo>
                    <a:pt x="9737" y="4491"/>
                    <a:pt x="8701" y="1774"/>
                    <a:pt x="8701" y="1774"/>
                  </a:cubicBezTo>
                  <a:cubicBezTo>
                    <a:pt x="8701" y="1774"/>
                    <a:pt x="6282" y="0"/>
                    <a:pt x="4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1514;p46">
              <a:extLst>
                <a:ext uri="{FF2B5EF4-FFF2-40B4-BE49-F238E27FC236}">
                  <a16:creationId xmlns:a16="http://schemas.microsoft.com/office/drawing/2014/main" xmlns="" id="{5383FE26-0746-1342-A6DA-BDFA70E86DBC}"/>
                </a:ext>
              </a:extLst>
            </p:cNvPr>
            <p:cNvSpPr/>
            <p:nvPr/>
          </p:nvSpPr>
          <p:spPr>
            <a:xfrm>
              <a:off x="2026075" y="3753875"/>
              <a:ext cx="216750" cy="187625"/>
            </a:xfrm>
            <a:custGeom>
              <a:avLst/>
              <a:gdLst/>
              <a:ahLst/>
              <a:cxnLst/>
              <a:rect l="l" t="t" r="r" b="b"/>
              <a:pathLst>
                <a:path w="8670" h="7505" extrusionOk="0">
                  <a:moveTo>
                    <a:pt x="6211" y="1"/>
                  </a:moveTo>
                  <a:cubicBezTo>
                    <a:pt x="6211" y="1"/>
                    <a:pt x="809" y="98"/>
                    <a:pt x="421" y="3138"/>
                  </a:cubicBezTo>
                  <a:cubicBezTo>
                    <a:pt x="0" y="6146"/>
                    <a:pt x="1844" y="7505"/>
                    <a:pt x="1844" y="7505"/>
                  </a:cubicBezTo>
                  <a:lnTo>
                    <a:pt x="2588" y="3559"/>
                  </a:lnTo>
                  <a:cubicBezTo>
                    <a:pt x="2588" y="3559"/>
                    <a:pt x="6728" y="3203"/>
                    <a:pt x="7699" y="2362"/>
                  </a:cubicBezTo>
                  <a:cubicBezTo>
                    <a:pt x="8669" y="1521"/>
                    <a:pt x="6211" y="1"/>
                    <a:pt x="6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1515;p46">
              <a:extLst>
                <a:ext uri="{FF2B5EF4-FFF2-40B4-BE49-F238E27FC236}">
                  <a16:creationId xmlns:a16="http://schemas.microsoft.com/office/drawing/2014/main" xmlns="" id="{4608EDCA-C035-EF4E-AFBA-6DBE0A88B659}"/>
                </a:ext>
              </a:extLst>
            </p:cNvPr>
            <p:cNvSpPr/>
            <p:nvPr/>
          </p:nvSpPr>
          <p:spPr>
            <a:xfrm>
              <a:off x="2509875" y="3326450"/>
              <a:ext cx="105750" cy="138675"/>
            </a:xfrm>
            <a:custGeom>
              <a:avLst/>
              <a:gdLst/>
              <a:ahLst/>
              <a:cxnLst/>
              <a:rect l="l" t="t" r="r" b="b"/>
              <a:pathLst>
                <a:path w="4230" h="5547" extrusionOk="0">
                  <a:moveTo>
                    <a:pt x="3697" y="1"/>
                  </a:moveTo>
                  <a:cubicBezTo>
                    <a:pt x="2892" y="1"/>
                    <a:pt x="994" y="633"/>
                    <a:pt x="994" y="633"/>
                  </a:cubicBezTo>
                  <a:cubicBezTo>
                    <a:pt x="994" y="633"/>
                    <a:pt x="2062" y="3997"/>
                    <a:pt x="509" y="5129"/>
                  </a:cubicBezTo>
                  <a:cubicBezTo>
                    <a:pt x="67" y="5436"/>
                    <a:pt x="0" y="5546"/>
                    <a:pt x="133" y="5546"/>
                  </a:cubicBezTo>
                  <a:cubicBezTo>
                    <a:pt x="476" y="5546"/>
                    <a:pt x="2159" y="4806"/>
                    <a:pt x="2159" y="4806"/>
                  </a:cubicBezTo>
                  <a:cubicBezTo>
                    <a:pt x="2159" y="4806"/>
                    <a:pt x="2159" y="2056"/>
                    <a:pt x="3712" y="633"/>
                  </a:cubicBezTo>
                  <a:cubicBezTo>
                    <a:pt x="4229" y="159"/>
                    <a:pt x="4100" y="1"/>
                    <a:pt x="36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1516;p46">
              <a:extLst>
                <a:ext uri="{FF2B5EF4-FFF2-40B4-BE49-F238E27FC236}">
                  <a16:creationId xmlns:a16="http://schemas.microsoft.com/office/drawing/2014/main" xmlns="" id="{E0B78320-DD24-9D40-995E-A4530FBE0ADD}"/>
                </a:ext>
              </a:extLst>
            </p:cNvPr>
            <p:cNvSpPr/>
            <p:nvPr/>
          </p:nvSpPr>
          <p:spPr>
            <a:xfrm>
              <a:off x="2486200" y="3235225"/>
              <a:ext cx="165800" cy="127750"/>
            </a:xfrm>
            <a:custGeom>
              <a:avLst/>
              <a:gdLst/>
              <a:ahLst/>
              <a:cxnLst/>
              <a:rect l="l" t="t" r="r" b="b"/>
              <a:pathLst>
                <a:path w="6632" h="5110" extrusionOk="0">
                  <a:moveTo>
                    <a:pt x="3140" y="0"/>
                  </a:moveTo>
                  <a:cubicBezTo>
                    <a:pt x="2405" y="0"/>
                    <a:pt x="1499" y="311"/>
                    <a:pt x="939" y="1856"/>
                  </a:cubicBezTo>
                  <a:cubicBezTo>
                    <a:pt x="1" y="4444"/>
                    <a:pt x="2556" y="5026"/>
                    <a:pt x="2556" y="5026"/>
                  </a:cubicBezTo>
                  <a:cubicBezTo>
                    <a:pt x="2556" y="5026"/>
                    <a:pt x="2829" y="5109"/>
                    <a:pt x="3224" y="5109"/>
                  </a:cubicBezTo>
                  <a:cubicBezTo>
                    <a:pt x="3956" y="5109"/>
                    <a:pt x="5105" y="4822"/>
                    <a:pt x="5694" y="3182"/>
                  </a:cubicBezTo>
                  <a:cubicBezTo>
                    <a:pt x="6632" y="659"/>
                    <a:pt x="4691" y="174"/>
                    <a:pt x="4238" y="142"/>
                  </a:cubicBezTo>
                  <a:cubicBezTo>
                    <a:pt x="4056" y="142"/>
                    <a:pt x="3637" y="0"/>
                    <a:pt x="31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1517;p46">
              <a:extLst>
                <a:ext uri="{FF2B5EF4-FFF2-40B4-BE49-F238E27FC236}">
                  <a16:creationId xmlns:a16="http://schemas.microsoft.com/office/drawing/2014/main" xmlns="" id="{DD8C3005-BB69-C548-A0E5-255CB0ED4BAB}"/>
                </a:ext>
              </a:extLst>
            </p:cNvPr>
            <p:cNvSpPr/>
            <p:nvPr/>
          </p:nvSpPr>
          <p:spPr>
            <a:xfrm>
              <a:off x="2764375" y="3373200"/>
              <a:ext cx="94650" cy="169125"/>
            </a:xfrm>
            <a:custGeom>
              <a:avLst/>
              <a:gdLst/>
              <a:ahLst/>
              <a:cxnLst/>
              <a:rect l="l" t="t" r="r" b="b"/>
              <a:pathLst>
                <a:path w="3786" h="6765" extrusionOk="0">
                  <a:moveTo>
                    <a:pt x="1068" y="0"/>
                  </a:moveTo>
                  <a:cubicBezTo>
                    <a:pt x="895" y="0"/>
                    <a:pt x="845" y="179"/>
                    <a:pt x="1004" y="639"/>
                  </a:cubicBezTo>
                  <a:cubicBezTo>
                    <a:pt x="1683" y="2710"/>
                    <a:pt x="1" y="4974"/>
                    <a:pt x="1" y="4974"/>
                  </a:cubicBezTo>
                  <a:cubicBezTo>
                    <a:pt x="1" y="4974"/>
                    <a:pt x="1410" y="6764"/>
                    <a:pt x="1657" y="6764"/>
                  </a:cubicBezTo>
                  <a:cubicBezTo>
                    <a:pt x="1732" y="6764"/>
                    <a:pt x="1699" y="6600"/>
                    <a:pt x="1489" y="6171"/>
                  </a:cubicBezTo>
                  <a:cubicBezTo>
                    <a:pt x="583" y="4359"/>
                    <a:pt x="3785" y="2192"/>
                    <a:pt x="3785" y="2192"/>
                  </a:cubicBezTo>
                  <a:cubicBezTo>
                    <a:pt x="3785" y="2192"/>
                    <a:pt x="1672" y="0"/>
                    <a:pt x="10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1518;p46">
              <a:extLst>
                <a:ext uri="{FF2B5EF4-FFF2-40B4-BE49-F238E27FC236}">
                  <a16:creationId xmlns:a16="http://schemas.microsoft.com/office/drawing/2014/main" xmlns="" id="{97A00915-5E4F-9B43-BB57-969D111F5F15}"/>
                </a:ext>
              </a:extLst>
            </p:cNvPr>
            <p:cNvSpPr/>
            <p:nvPr/>
          </p:nvSpPr>
          <p:spPr>
            <a:xfrm>
              <a:off x="2746600" y="3314350"/>
              <a:ext cx="188425" cy="127700"/>
            </a:xfrm>
            <a:custGeom>
              <a:avLst/>
              <a:gdLst/>
              <a:ahLst/>
              <a:cxnLst/>
              <a:rect l="l" t="t" r="r" b="b"/>
              <a:pathLst>
                <a:path w="7537" h="5108" extrusionOk="0">
                  <a:moveTo>
                    <a:pt x="3882" y="1"/>
                  </a:moveTo>
                  <a:cubicBezTo>
                    <a:pt x="3286" y="1"/>
                    <a:pt x="2575" y="232"/>
                    <a:pt x="1844" y="988"/>
                  </a:cubicBezTo>
                  <a:cubicBezTo>
                    <a:pt x="0" y="2929"/>
                    <a:pt x="1585" y="4158"/>
                    <a:pt x="1973" y="4352"/>
                  </a:cubicBezTo>
                  <a:cubicBezTo>
                    <a:pt x="2233" y="4472"/>
                    <a:pt x="2873" y="5108"/>
                    <a:pt x="3766" y="5108"/>
                  </a:cubicBezTo>
                  <a:cubicBezTo>
                    <a:pt x="4321" y="5108"/>
                    <a:pt x="4974" y="4862"/>
                    <a:pt x="5693" y="4093"/>
                  </a:cubicBezTo>
                  <a:cubicBezTo>
                    <a:pt x="7537" y="2088"/>
                    <a:pt x="5467" y="567"/>
                    <a:pt x="5467" y="567"/>
                  </a:cubicBezTo>
                  <a:cubicBezTo>
                    <a:pt x="5467" y="567"/>
                    <a:pt x="4816" y="1"/>
                    <a:pt x="38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519;p46">
              <a:extLst>
                <a:ext uri="{FF2B5EF4-FFF2-40B4-BE49-F238E27FC236}">
                  <a16:creationId xmlns:a16="http://schemas.microsoft.com/office/drawing/2014/main" xmlns="" id="{3A9A9918-FBEE-AC44-AF33-7C7A2D429E03}"/>
                </a:ext>
              </a:extLst>
            </p:cNvPr>
            <p:cNvSpPr/>
            <p:nvPr/>
          </p:nvSpPr>
          <p:spPr>
            <a:xfrm>
              <a:off x="2085100" y="3402475"/>
              <a:ext cx="1057775" cy="688000"/>
            </a:xfrm>
            <a:custGeom>
              <a:avLst/>
              <a:gdLst/>
              <a:ahLst/>
              <a:cxnLst/>
              <a:rect l="l" t="t" r="r" b="b"/>
              <a:pathLst>
                <a:path w="42311" h="27520" extrusionOk="0">
                  <a:moveTo>
                    <a:pt x="14621" y="1"/>
                  </a:moveTo>
                  <a:cubicBezTo>
                    <a:pt x="10263" y="1"/>
                    <a:pt x="5843" y="1663"/>
                    <a:pt x="3915" y="7975"/>
                  </a:cubicBezTo>
                  <a:cubicBezTo>
                    <a:pt x="1" y="20817"/>
                    <a:pt x="18212" y="26251"/>
                    <a:pt x="18212" y="26251"/>
                  </a:cubicBezTo>
                  <a:cubicBezTo>
                    <a:pt x="18212" y="26251"/>
                    <a:pt x="21814" y="27520"/>
                    <a:pt x="26030" y="27520"/>
                  </a:cubicBezTo>
                  <a:cubicBezTo>
                    <a:pt x="30694" y="27520"/>
                    <a:pt x="36111" y="25967"/>
                    <a:pt x="38234" y="19426"/>
                  </a:cubicBezTo>
                  <a:cubicBezTo>
                    <a:pt x="42310" y="6973"/>
                    <a:pt x="28239" y="2509"/>
                    <a:pt x="25102" y="2024"/>
                  </a:cubicBezTo>
                  <a:cubicBezTo>
                    <a:pt x="23527" y="1761"/>
                    <a:pt x="19106" y="1"/>
                    <a:pt x="14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520;p46">
              <a:extLst>
                <a:ext uri="{FF2B5EF4-FFF2-40B4-BE49-F238E27FC236}">
                  <a16:creationId xmlns:a16="http://schemas.microsoft.com/office/drawing/2014/main" xmlns="" id="{1EEB87B0-E599-9C4F-BEAE-4D0763E19756}"/>
                </a:ext>
              </a:extLst>
            </p:cNvPr>
            <p:cNvSpPr/>
            <p:nvPr/>
          </p:nvSpPr>
          <p:spPr>
            <a:xfrm>
              <a:off x="2085100" y="3437700"/>
              <a:ext cx="988225" cy="652350"/>
            </a:xfrm>
            <a:custGeom>
              <a:avLst/>
              <a:gdLst/>
              <a:ahLst/>
              <a:cxnLst/>
              <a:rect l="l" t="t" r="r" b="b"/>
              <a:pathLst>
                <a:path w="39529" h="26094" extrusionOk="0">
                  <a:moveTo>
                    <a:pt x="8734" y="0"/>
                  </a:moveTo>
                  <a:lnTo>
                    <a:pt x="8734" y="0"/>
                  </a:lnTo>
                  <a:cubicBezTo>
                    <a:pt x="6664" y="1197"/>
                    <a:pt x="4950" y="3235"/>
                    <a:pt x="3915" y="6566"/>
                  </a:cubicBezTo>
                  <a:cubicBezTo>
                    <a:pt x="1" y="19376"/>
                    <a:pt x="18212" y="24810"/>
                    <a:pt x="18212" y="24810"/>
                  </a:cubicBezTo>
                  <a:cubicBezTo>
                    <a:pt x="18212" y="24810"/>
                    <a:pt x="21835" y="26093"/>
                    <a:pt x="26068" y="26093"/>
                  </a:cubicBezTo>
                  <a:cubicBezTo>
                    <a:pt x="30724" y="26093"/>
                    <a:pt x="36116" y="24540"/>
                    <a:pt x="38234" y="18017"/>
                  </a:cubicBezTo>
                  <a:cubicBezTo>
                    <a:pt x="39528" y="14071"/>
                    <a:pt x="39011" y="10933"/>
                    <a:pt x="37555" y="8443"/>
                  </a:cubicBezTo>
                  <a:lnTo>
                    <a:pt x="37555" y="8443"/>
                  </a:lnTo>
                  <a:cubicBezTo>
                    <a:pt x="37976" y="10448"/>
                    <a:pt x="37846" y="12486"/>
                    <a:pt x="37167" y="14427"/>
                  </a:cubicBezTo>
                  <a:cubicBezTo>
                    <a:pt x="35253" y="20237"/>
                    <a:pt x="30429" y="21620"/>
                    <a:pt x="26268" y="21620"/>
                  </a:cubicBezTo>
                  <a:cubicBezTo>
                    <a:pt x="22484" y="21620"/>
                    <a:pt x="19247" y="20475"/>
                    <a:pt x="19247" y="20475"/>
                  </a:cubicBezTo>
                  <a:cubicBezTo>
                    <a:pt x="19247" y="20475"/>
                    <a:pt x="2977" y="15623"/>
                    <a:pt x="6502" y="4173"/>
                  </a:cubicBezTo>
                  <a:cubicBezTo>
                    <a:pt x="6923" y="2653"/>
                    <a:pt x="7699" y="1229"/>
                    <a:pt x="8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1521;p46">
              <a:extLst>
                <a:ext uri="{FF2B5EF4-FFF2-40B4-BE49-F238E27FC236}">
                  <a16:creationId xmlns:a16="http://schemas.microsoft.com/office/drawing/2014/main" xmlns="" id="{23F70A40-11C7-5446-A470-27CA53E0FCB5}"/>
                </a:ext>
              </a:extLst>
            </p:cNvPr>
            <p:cNvSpPr/>
            <p:nvPr/>
          </p:nvSpPr>
          <p:spPr>
            <a:xfrm>
              <a:off x="2729600" y="3561425"/>
              <a:ext cx="46125" cy="34800"/>
            </a:xfrm>
            <a:custGeom>
              <a:avLst/>
              <a:gdLst/>
              <a:ahLst/>
              <a:cxnLst/>
              <a:rect l="l" t="t" r="r" b="b"/>
              <a:pathLst>
                <a:path w="1845" h="1392" extrusionOk="0">
                  <a:moveTo>
                    <a:pt x="907" y="0"/>
                  </a:moveTo>
                  <a:cubicBezTo>
                    <a:pt x="1" y="0"/>
                    <a:pt x="1" y="1391"/>
                    <a:pt x="907" y="1391"/>
                  </a:cubicBezTo>
                  <a:cubicBezTo>
                    <a:pt x="1845" y="1359"/>
                    <a:pt x="1845"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1522;p46">
              <a:extLst>
                <a:ext uri="{FF2B5EF4-FFF2-40B4-BE49-F238E27FC236}">
                  <a16:creationId xmlns:a16="http://schemas.microsoft.com/office/drawing/2014/main" xmlns="" id="{127891F9-B774-444C-834B-54E67735EB47}"/>
                </a:ext>
              </a:extLst>
            </p:cNvPr>
            <p:cNvSpPr/>
            <p:nvPr/>
          </p:nvSpPr>
          <p:spPr>
            <a:xfrm>
              <a:off x="2379450" y="3601850"/>
              <a:ext cx="46125" cy="34800"/>
            </a:xfrm>
            <a:custGeom>
              <a:avLst/>
              <a:gdLst/>
              <a:ahLst/>
              <a:cxnLst/>
              <a:rect l="l" t="t" r="r" b="b"/>
              <a:pathLst>
                <a:path w="1845" h="1392" extrusionOk="0">
                  <a:moveTo>
                    <a:pt x="907" y="0"/>
                  </a:moveTo>
                  <a:cubicBezTo>
                    <a:pt x="1" y="0"/>
                    <a:pt x="1" y="1391"/>
                    <a:pt x="907" y="1391"/>
                  </a:cubicBezTo>
                  <a:cubicBezTo>
                    <a:pt x="1845" y="1391"/>
                    <a:pt x="1845" y="0"/>
                    <a:pt x="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1523;p46">
              <a:extLst>
                <a:ext uri="{FF2B5EF4-FFF2-40B4-BE49-F238E27FC236}">
                  <a16:creationId xmlns:a16="http://schemas.microsoft.com/office/drawing/2014/main" xmlns="" id="{E75BDAD4-DD9B-374B-B3D6-8E8626983BDF}"/>
                </a:ext>
              </a:extLst>
            </p:cNvPr>
            <p:cNvSpPr/>
            <p:nvPr/>
          </p:nvSpPr>
          <p:spPr>
            <a:xfrm>
              <a:off x="2753875" y="3857375"/>
              <a:ext cx="46125" cy="34800"/>
            </a:xfrm>
            <a:custGeom>
              <a:avLst/>
              <a:gdLst/>
              <a:ahLst/>
              <a:cxnLst/>
              <a:rect l="l" t="t" r="r" b="b"/>
              <a:pathLst>
                <a:path w="1845" h="1392" extrusionOk="0">
                  <a:moveTo>
                    <a:pt x="938" y="1"/>
                  </a:moveTo>
                  <a:cubicBezTo>
                    <a:pt x="0" y="1"/>
                    <a:pt x="0" y="1392"/>
                    <a:pt x="938" y="1392"/>
                  </a:cubicBezTo>
                  <a:cubicBezTo>
                    <a:pt x="1844" y="1392"/>
                    <a:pt x="1844" y="1"/>
                    <a:pt x="9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1524;p46">
              <a:extLst>
                <a:ext uri="{FF2B5EF4-FFF2-40B4-BE49-F238E27FC236}">
                  <a16:creationId xmlns:a16="http://schemas.microsoft.com/office/drawing/2014/main" xmlns="" id="{10F6F9E9-F52D-474C-A153-3C176DA447BC}"/>
                </a:ext>
              </a:extLst>
            </p:cNvPr>
            <p:cNvSpPr/>
            <p:nvPr/>
          </p:nvSpPr>
          <p:spPr>
            <a:xfrm>
              <a:off x="2480550" y="3622075"/>
              <a:ext cx="88975" cy="69550"/>
            </a:xfrm>
            <a:custGeom>
              <a:avLst/>
              <a:gdLst/>
              <a:ahLst/>
              <a:cxnLst/>
              <a:rect l="l" t="t" r="r" b="b"/>
              <a:pathLst>
                <a:path w="3559" h="2782" extrusionOk="0">
                  <a:moveTo>
                    <a:pt x="1779" y="0"/>
                  </a:moveTo>
                  <a:cubicBezTo>
                    <a:pt x="0" y="0"/>
                    <a:pt x="0" y="2782"/>
                    <a:pt x="1779" y="2782"/>
                  </a:cubicBezTo>
                  <a:cubicBezTo>
                    <a:pt x="3558" y="2782"/>
                    <a:pt x="3558" y="0"/>
                    <a:pt x="1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1525;p46">
              <a:extLst>
                <a:ext uri="{FF2B5EF4-FFF2-40B4-BE49-F238E27FC236}">
                  <a16:creationId xmlns:a16="http://schemas.microsoft.com/office/drawing/2014/main" xmlns="" id="{6EDF2051-EF49-7047-BFE2-6999480A67FB}"/>
                </a:ext>
              </a:extLst>
            </p:cNvPr>
            <p:cNvSpPr/>
            <p:nvPr/>
          </p:nvSpPr>
          <p:spPr>
            <a:xfrm>
              <a:off x="2817750" y="3715050"/>
              <a:ext cx="88975" cy="69575"/>
            </a:xfrm>
            <a:custGeom>
              <a:avLst/>
              <a:gdLst/>
              <a:ahLst/>
              <a:cxnLst/>
              <a:rect l="l" t="t" r="r" b="b"/>
              <a:pathLst>
                <a:path w="3559" h="2783" extrusionOk="0">
                  <a:moveTo>
                    <a:pt x="1780" y="1"/>
                  </a:moveTo>
                  <a:cubicBezTo>
                    <a:pt x="1" y="1"/>
                    <a:pt x="1" y="2783"/>
                    <a:pt x="1780" y="2783"/>
                  </a:cubicBezTo>
                  <a:cubicBezTo>
                    <a:pt x="3559" y="2783"/>
                    <a:pt x="3559" y="1"/>
                    <a:pt x="1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526;p46">
              <a:extLst>
                <a:ext uri="{FF2B5EF4-FFF2-40B4-BE49-F238E27FC236}">
                  <a16:creationId xmlns:a16="http://schemas.microsoft.com/office/drawing/2014/main" xmlns="" id="{3F4C155F-E970-1749-BC23-5E446F8869E1}"/>
                </a:ext>
              </a:extLst>
            </p:cNvPr>
            <p:cNvSpPr/>
            <p:nvPr/>
          </p:nvSpPr>
          <p:spPr>
            <a:xfrm>
              <a:off x="2535525" y="3850925"/>
              <a:ext cx="88975" cy="69550"/>
            </a:xfrm>
            <a:custGeom>
              <a:avLst/>
              <a:gdLst/>
              <a:ahLst/>
              <a:cxnLst/>
              <a:rect l="l" t="t" r="r" b="b"/>
              <a:pathLst>
                <a:path w="3559" h="2782" extrusionOk="0">
                  <a:moveTo>
                    <a:pt x="1780" y="0"/>
                  </a:moveTo>
                  <a:cubicBezTo>
                    <a:pt x="1" y="0"/>
                    <a:pt x="1" y="2782"/>
                    <a:pt x="1780" y="2782"/>
                  </a:cubicBezTo>
                  <a:cubicBezTo>
                    <a:pt x="3559" y="2782"/>
                    <a:pt x="3559" y="0"/>
                    <a:pt x="1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527;p46">
              <a:extLst>
                <a:ext uri="{FF2B5EF4-FFF2-40B4-BE49-F238E27FC236}">
                  <a16:creationId xmlns:a16="http://schemas.microsoft.com/office/drawing/2014/main" xmlns="" id="{992FCA0F-E3B8-A947-8549-CAA7F727881C}"/>
                </a:ext>
              </a:extLst>
            </p:cNvPr>
            <p:cNvSpPr/>
            <p:nvPr/>
          </p:nvSpPr>
          <p:spPr>
            <a:xfrm>
              <a:off x="2422325" y="3467600"/>
              <a:ext cx="88975" cy="69575"/>
            </a:xfrm>
            <a:custGeom>
              <a:avLst/>
              <a:gdLst/>
              <a:ahLst/>
              <a:cxnLst/>
              <a:rect l="l" t="t" r="r" b="b"/>
              <a:pathLst>
                <a:path w="3559" h="2783" extrusionOk="0">
                  <a:moveTo>
                    <a:pt x="1779" y="1"/>
                  </a:moveTo>
                  <a:cubicBezTo>
                    <a:pt x="0" y="1"/>
                    <a:pt x="0" y="2783"/>
                    <a:pt x="1779" y="2783"/>
                  </a:cubicBezTo>
                  <a:cubicBezTo>
                    <a:pt x="3558" y="2783"/>
                    <a:pt x="3558" y="1"/>
                    <a:pt x="1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528;p46">
              <a:extLst>
                <a:ext uri="{FF2B5EF4-FFF2-40B4-BE49-F238E27FC236}">
                  <a16:creationId xmlns:a16="http://schemas.microsoft.com/office/drawing/2014/main" xmlns="" id="{CC957416-3942-974C-8BEE-32D4F4EC960E}"/>
                </a:ext>
              </a:extLst>
            </p:cNvPr>
            <p:cNvSpPr/>
            <p:nvPr/>
          </p:nvSpPr>
          <p:spPr>
            <a:xfrm>
              <a:off x="2261400" y="3681900"/>
              <a:ext cx="89775" cy="68775"/>
            </a:xfrm>
            <a:custGeom>
              <a:avLst/>
              <a:gdLst/>
              <a:ahLst/>
              <a:cxnLst/>
              <a:rect l="l" t="t" r="r" b="b"/>
              <a:pathLst>
                <a:path w="3591" h="2751" extrusionOk="0">
                  <a:moveTo>
                    <a:pt x="1812" y="1"/>
                  </a:moveTo>
                  <a:cubicBezTo>
                    <a:pt x="0" y="1"/>
                    <a:pt x="0" y="2750"/>
                    <a:pt x="1812" y="2750"/>
                  </a:cubicBezTo>
                  <a:cubicBezTo>
                    <a:pt x="3591" y="2750"/>
                    <a:pt x="3591" y="1"/>
                    <a:pt x="1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529;p46">
              <a:extLst>
                <a:ext uri="{FF2B5EF4-FFF2-40B4-BE49-F238E27FC236}">
                  <a16:creationId xmlns:a16="http://schemas.microsoft.com/office/drawing/2014/main" xmlns="" id="{074BD956-7AF0-5849-8132-6D0CB0701BB9}"/>
                </a:ext>
              </a:extLst>
            </p:cNvPr>
            <p:cNvSpPr/>
            <p:nvPr/>
          </p:nvSpPr>
          <p:spPr>
            <a:xfrm>
              <a:off x="2368125" y="3770050"/>
              <a:ext cx="89000" cy="68750"/>
            </a:xfrm>
            <a:custGeom>
              <a:avLst/>
              <a:gdLst/>
              <a:ahLst/>
              <a:cxnLst/>
              <a:rect l="l" t="t" r="r" b="b"/>
              <a:pathLst>
                <a:path w="3560" h="2750" extrusionOk="0">
                  <a:moveTo>
                    <a:pt x="1780" y="1"/>
                  </a:moveTo>
                  <a:cubicBezTo>
                    <a:pt x="1" y="1"/>
                    <a:pt x="1" y="2750"/>
                    <a:pt x="1780" y="2750"/>
                  </a:cubicBezTo>
                  <a:cubicBezTo>
                    <a:pt x="3559" y="2750"/>
                    <a:pt x="3559" y="1"/>
                    <a:pt x="1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1530;p46">
              <a:extLst>
                <a:ext uri="{FF2B5EF4-FFF2-40B4-BE49-F238E27FC236}">
                  <a16:creationId xmlns:a16="http://schemas.microsoft.com/office/drawing/2014/main" xmlns="" id="{1FEE311A-D421-3D48-B4DD-4187BF91FA6D}"/>
                </a:ext>
              </a:extLst>
            </p:cNvPr>
            <p:cNvSpPr/>
            <p:nvPr/>
          </p:nvSpPr>
          <p:spPr>
            <a:xfrm>
              <a:off x="2655225" y="3647950"/>
              <a:ext cx="88975" cy="69550"/>
            </a:xfrm>
            <a:custGeom>
              <a:avLst/>
              <a:gdLst/>
              <a:ahLst/>
              <a:cxnLst/>
              <a:rect l="l" t="t" r="r" b="b"/>
              <a:pathLst>
                <a:path w="3559" h="2782" extrusionOk="0">
                  <a:moveTo>
                    <a:pt x="1779" y="0"/>
                  </a:moveTo>
                  <a:cubicBezTo>
                    <a:pt x="0" y="0"/>
                    <a:pt x="0" y="2782"/>
                    <a:pt x="1779" y="2782"/>
                  </a:cubicBezTo>
                  <a:cubicBezTo>
                    <a:pt x="3558" y="2782"/>
                    <a:pt x="3558" y="0"/>
                    <a:pt x="1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1531;p46">
              <a:extLst>
                <a:ext uri="{FF2B5EF4-FFF2-40B4-BE49-F238E27FC236}">
                  <a16:creationId xmlns:a16="http://schemas.microsoft.com/office/drawing/2014/main" xmlns="" id="{05B857A1-942C-AA40-BBA6-6C9CB82F0D84}"/>
                </a:ext>
              </a:extLst>
            </p:cNvPr>
            <p:cNvSpPr/>
            <p:nvPr/>
          </p:nvSpPr>
          <p:spPr>
            <a:xfrm>
              <a:off x="2853325" y="3570300"/>
              <a:ext cx="46125" cy="34800"/>
            </a:xfrm>
            <a:custGeom>
              <a:avLst/>
              <a:gdLst/>
              <a:ahLst/>
              <a:cxnLst/>
              <a:rect l="l" t="t" r="r" b="b"/>
              <a:pathLst>
                <a:path w="1845" h="1392" extrusionOk="0">
                  <a:moveTo>
                    <a:pt x="939" y="1"/>
                  </a:moveTo>
                  <a:cubicBezTo>
                    <a:pt x="1" y="1"/>
                    <a:pt x="1" y="1392"/>
                    <a:pt x="939" y="1392"/>
                  </a:cubicBezTo>
                  <a:cubicBezTo>
                    <a:pt x="1845" y="1392"/>
                    <a:pt x="1845"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1532;p46">
              <a:extLst>
                <a:ext uri="{FF2B5EF4-FFF2-40B4-BE49-F238E27FC236}">
                  <a16:creationId xmlns:a16="http://schemas.microsoft.com/office/drawing/2014/main" xmlns="" id="{D1BDA333-21C1-0846-8456-F69C9DADB6EE}"/>
                </a:ext>
              </a:extLst>
            </p:cNvPr>
            <p:cNvSpPr/>
            <p:nvPr/>
          </p:nvSpPr>
          <p:spPr>
            <a:xfrm>
              <a:off x="2700500" y="3781375"/>
              <a:ext cx="46125" cy="34800"/>
            </a:xfrm>
            <a:custGeom>
              <a:avLst/>
              <a:gdLst/>
              <a:ahLst/>
              <a:cxnLst/>
              <a:rect l="l" t="t" r="r" b="b"/>
              <a:pathLst>
                <a:path w="1845" h="1392" extrusionOk="0">
                  <a:moveTo>
                    <a:pt x="938" y="0"/>
                  </a:moveTo>
                  <a:cubicBezTo>
                    <a:pt x="0" y="0"/>
                    <a:pt x="0" y="1391"/>
                    <a:pt x="938" y="1391"/>
                  </a:cubicBezTo>
                  <a:cubicBezTo>
                    <a:pt x="1844" y="1391"/>
                    <a:pt x="1844" y="0"/>
                    <a:pt x="9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1533;p46">
              <a:extLst>
                <a:ext uri="{FF2B5EF4-FFF2-40B4-BE49-F238E27FC236}">
                  <a16:creationId xmlns:a16="http://schemas.microsoft.com/office/drawing/2014/main" xmlns="" id="{80618E70-CC33-714F-B1C5-D982ED976FA6}"/>
                </a:ext>
              </a:extLst>
            </p:cNvPr>
            <p:cNvSpPr/>
            <p:nvPr/>
          </p:nvSpPr>
          <p:spPr>
            <a:xfrm>
              <a:off x="2813700" y="3814525"/>
              <a:ext cx="46125" cy="34800"/>
            </a:xfrm>
            <a:custGeom>
              <a:avLst/>
              <a:gdLst/>
              <a:ahLst/>
              <a:cxnLst/>
              <a:rect l="l" t="t" r="r" b="b"/>
              <a:pathLst>
                <a:path w="1845" h="1392" extrusionOk="0">
                  <a:moveTo>
                    <a:pt x="939" y="1"/>
                  </a:moveTo>
                  <a:cubicBezTo>
                    <a:pt x="1" y="1"/>
                    <a:pt x="1" y="1391"/>
                    <a:pt x="939" y="1391"/>
                  </a:cubicBezTo>
                  <a:cubicBezTo>
                    <a:pt x="1845" y="1391"/>
                    <a:pt x="1845"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1534;p46">
              <a:extLst>
                <a:ext uri="{FF2B5EF4-FFF2-40B4-BE49-F238E27FC236}">
                  <a16:creationId xmlns:a16="http://schemas.microsoft.com/office/drawing/2014/main" xmlns="" id="{8C1BB0FB-71CD-E54C-8848-29019205D20E}"/>
                </a:ext>
              </a:extLst>
            </p:cNvPr>
            <p:cNvSpPr/>
            <p:nvPr/>
          </p:nvSpPr>
          <p:spPr>
            <a:xfrm>
              <a:off x="2445775" y="3766000"/>
              <a:ext cx="46125" cy="34800"/>
            </a:xfrm>
            <a:custGeom>
              <a:avLst/>
              <a:gdLst/>
              <a:ahLst/>
              <a:cxnLst/>
              <a:rect l="l" t="t" r="r" b="b"/>
              <a:pathLst>
                <a:path w="1845" h="1392" extrusionOk="0">
                  <a:moveTo>
                    <a:pt x="906" y="1"/>
                  </a:moveTo>
                  <a:cubicBezTo>
                    <a:pt x="0" y="1"/>
                    <a:pt x="0" y="1392"/>
                    <a:pt x="906" y="1392"/>
                  </a:cubicBezTo>
                  <a:cubicBezTo>
                    <a:pt x="1844" y="1359"/>
                    <a:pt x="1844" y="1"/>
                    <a:pt x="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535;p46">
              <a:extLst>
                <a:ext uri="{FF2B5EF4-FFF2-40B4-BE49-F238E27FC236}">
                  <a16:creationId xmlns:a16="http://schemas.microsoft.com/office/drawing/2014/main" xmlns="" id="{16C0C2CA-1CF6-C641-AA56-FAE3D00AC9AF}"/>
                </a:ext>
              </a:extLst>
            </p:cNvPr>
            <p:cNvSpPr/>
            <p:nvPr/>
          </p:nvSpPr>
          <p:spPr>
            <a:xfrm>
              <a:off x="2546850" y="3566275"/>
              <a:ext cx="46125" cy="34800"/>
            </a:xfrm>
            <a:custGeom>
              <a:avLst/>
              <a:gdLst/>
              <a:ahLst/>
              <a:cxnLst/>
              <a:rect l="l" t="t" r="r" b="b"/>
              <a:pathLst>
                <a:path w="1845" h="1392" extrusionOk="0">
                  <a:moveTo>
                    <a:pt x="906" y="0"/>
                  </a:moveTo>
                  <a:cubicBezTo>
                    <a:pt x="1" y="0"/>
                    <a:pt x="1" y="1391"/>
                    <a:pt x="906" y="1391"/>
                  </a:cubicBezTo>
                  <a:cubicBezTo>
                    <a:pt x="1844" y="1391"/>
                    <a:pt x="1844" y="0"/>
                    <a:pt x="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1536;p46">
              <a:extLst>
                <a:ext uri="{FF2B5EF4-FFF2-40B4-BE49-F238E27FC236}">
                  <a16:creationId xmlns:a16="http://schemas.microsoft.com/office/drawing/2014/main" xmlns="" id="{82E091B9-80A2-5D43-9B61-7438810BF680}"/>
                </a:ext>
              </a:extLst>
            </p:cNvPr>
            <p:cNvSpPr/>
            <p:nvPr/>
          </p:nvSpPr>
          <p:spPr>
            <a:xfrm>
              <a:off x="2568675" y="3515325"/>
              <a:ext cx="20250" cy="17000"/>
            </a:xfrm>
            <a:custGeom>
              <a:avLst/>
              <a:gdLst/>
              <a:ahLst/>
              <a:cxnLst/>
              <a:rect l="l" t="t" r="r" b="b"/>
              <a:pathLst>
                <a:path w="810" h="680" extrusionOk="0">
                  <a:moveTo>
                    <a:pt x="421" y="0"/>
                  </a:moveTo>
                  <a:cubicBezTo>
                    <a:pt x="1" y="33"/>
                    <a:pt x="1" y="647"/>
                    <a:pt x="421" y="680"/>
                  </a:cubicBezTo>
                  <a:cubicBezTo>
                    <a:pt x="810" y="647"/>
                    <a:pt x="810" y="33"/>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1537;p46">
              <a:extLst>
                <a:ext uri="{FF2B5EF4-FFF2-40B4-BE49-F238E27FC236}">
                  <a16:creationId xmlns:a16="http://schemas.microsoft.com/office/drawing/2014/main" xmlns="" id="{5F75E50A-CCBC-8C48-96DF-5CEA0AF43EE0}"/>
                </a:ext>
              </a:extLst>
            </p:cNvPr>
            <p:cNvSpPr/>
            <p:nvPr/>
          </p:nvSpPr>
          <p:spPr>
            <a:xfrm>
              <a:off x="2603450" y="3606700"/>
              <a:ext cx="20250" cy="17000"/>
            </a:xfrm>
            <a:custGeom>
              <a:avLst/>
              <a:gdLst/>
              <a:ahLst/>
              <a:cxnLst/>
              <a:rect l="l" t="t" r="r" b="b"/>
              <a:pathLst>
                <a:path w="810" h="680" extrusionOk="0">
                  <a:moveTo>
                    <a:pt x="421" y="1"/>
                  </a:moveTo>
                  <a:cubicBezTo>
                    <a:pt x="1" y="33"/>
                    <a:pt x="1" y="647"/>
                    <a:pt x="421" y="680"/>
                  </a:cubicBezTo>
                  <a:cubicBezTo>
                    <a:pt x="810" y="647"/>
                    <a:pt x="810" y="33"/>
                    <a:pt x="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538;p46">
              <a:extLst>
                <a:ext uri="{FF2B5EF4-FFF2-40B4-BE49-F238E27FC236}">
                  <a16:creationId xmlns:a16="http://schemas.microsoft.com/office/drawing/2014/main" xmlns="" id="{AEBDEF68-9FC1-4147-8B01-E377B3F82080}"/>
                </a:ext>
              </a:extLst>
            </p:cNvPr>
            <p:cNvSpPr/>
            <p:nvPr/>
          </p:nvSpPr>
          <p:spPr>
            <a:xfrm>
              <a:off x="2320425" y="3561425"/>
              <a:ext cx="21050" cy="17800"/>
            </a:xfrm>
            <a:custGeom>
              <a:avLst/>
              <a:gdLst/>
              <a:ahLst/>
              <a:cxnLst/>
              <a:rect l="l" t="t" r="r" b="b"/>
              <a:pathLst>
                <a:path w="842" h="712" extrusionOk="0">
                  <a:moveTo>
                    <a:pt x="421" y="0"/>
                  </a:moveTo>
                  <a:cubicBezTo>
                    <a:pt x="1" y="65"/>
                    <a:pt x="1" y="647"/>
                    <a:pt x="421" y="712"/>
                  </a:cubicBezTo>
                  <a:cubicBezTo>
                    <a:pt x="842" y="647"/>
                    <a:pt x="842" y="65"/>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539;p46">
              <a:extLst>
                <a:ext uri="{FF2B5EF4-FFF2-40B4-BE49-F238E27FC236}">
                  <a16:creationId xmlns:a16="http://schemas.microsoft.com/office/drawing/2014/main" xmlns="" id="{EE9F2349-780E-F44F-B759-EAB6C6800BB4}"/>
                </a:ext>
              </a:extLst>
            </p:cNvPr>
            <p:cNvSpPr/>
            <p:nvPr/>
          </p:nvSpPr>
          <p:spPr>
            <a:xfrm>
              <a:off x="2686750" y="3888125"/>
              <a:ext cx="20250" cy="17800"/>
            </a:xfrm>
            <a:custGeom>
              <a:avLst/>
              <a:gdLst/>
              <a:ahLst/>
              <a:cxnLst/>
              <a:rect l="l" t="t" r="r" b="b"/>
              <a:pathLst>
                <a:path w="810" h="712" extrusionOk="0">
                  <a:moveTo>
                    <a:pt x="421" y="0"/>
                  </a:moveTo>
                  <a:cubicBezTo>
                    <a:pt x="1" y="65"/>
                    <a:pt x="1" y="647"/>
                    <a:pt x="421" y="712"/>
                  </a:cubicBezTo>
                  <a:cubicBezTo>
                    <a:pt x="809" y="647"/>
                    <a:pt x="809" y="65"/>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540;p46">
              <a:extLst>
                <a:ext uri="{FF2B5EF4-FFF2-40B4-BE49-F238E27FC236}">
                  <a16:creationId xmlns:a16="http://schemas.microsoft.com/office/drawing/2014/main" xmlns="" id="{DF8DF1AA-0626-B149-8E5E-CDAB72B2D4A5}"/>
                </a:ext>
              </a:extLst>
            </p:cNvPr>
            <p:cNvSpPr/>
            <p:nvPr/>
          </p:nvSpPr>
          <p:spPr>
            <a:xfrm>
              <a:off x="2937450" y="3692425"/>
              <a:ext cx="21050" cy="17000"/>
            </a:xfrm>
            <a:custGeom>
              <a:avLst/>
              <a:gdLst/>
              <a:ahLst/>
              <a:cxnLst/>
              <a:rect l="l" t="t" r="r" b="b"/>
              <a:pathLst>
                <a:path w="842" h="680" extrusionOk="0">
                  <a:moveTo>
                    <a:pt x="421" y="0"/>
                  </a:moveTo>
                  <a:cubicBezTo>
                    <a:pt x="0" y="33"/>
                    <a:pt x="0" y="647"/>
                    <a:pt x="421" y="680"/>
                  </a:cubicBezTo>
                  <a:cubicBezTo>
                    <a:pt x="841" y="647"/>
                    <a:pt x="841" y="33"/>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1541;p46">
            <a:extLst>
              <a:ext uri="{FF2B5EF4-FFF2-40B4-BE49-F238E27FC236}">
                <a16:creationId xmlns:a16="http://schemas.microsoft.com/office/drawing/2014/main" xmlns="" id="{FC40A239-7D1C-F647-BB9D-BC63264F824D}"/>
              </a:ext>
            </a:extLst>
          </p:cNvPr>
          <p:cNvGrpSpPr/>
          <p:nvPr/>
        </p:nvGrpSpPr>
        <p:grpSpPr>
          <a:xfrm>
            <a:off x="5870993" y="482756"/>
            <a:ext cx="795213" cy="508601"/>
            <a:chOff x="6899049" y="1281524"/>
            <a:chExt cx="795213" cy="508601"/>
          </a:xfrm>
        </p:grpSpPr>
        <p:grpSp>
          <p:nvGrpSpPr>
            <p:cNvPr id="500" name="Google Shape;1542;p46">
              <a:extLst>
                <a:ext uri="{FF2B5EF4-FFF2-40B4-BE49-F238E27FC236}">
                  <a16:creationId xmlns:a16="http://schemas.microsoft.com/office/drawing/2014/main" xmlns="" id="{BA79E8BA-5FEE-774E-80CE-F106FF88C977}"/>
                </a:ext>
              </a:extLst>
            </p:cNvPr>
            <p:cNvGrpSpPr/>
            <p:nvPr/>
          </p:nvGrpSpPr>
          <p:grpSpPr>
            <a:xfrm>
              <a:off x="7378400" y="1412650"/>
              <a:ext cx="315863" cy="377475"/>
              <a:chOff x="5217875" y="3076975"/>
              <a:chExt cx="315863" cy="377475"/>
            </a:xfrm>
          </p:grpSpPr>
          <p:sp>
            <p:nvSpPr>
              <p:cNvPr id="505" name="Google Shape;1543;p46">
                <a:extLst>
                  <a:ext uri="{FF2B5EF4-FFF2-40B4-BE49-F238E27FC236}">
                    <a16:creationId xmlns:a16="http://schemas.microsoft.com/office/drawing/2014/main" xmlns="" id="{3B6C223A-EEA8-E643-806F-B3B0C9480A1E}"/>
                  </a:ext>
                </a:extLst>
              </p:cNvPr>
              <p:cNvSpPr/>
              <p:nvPr/>
            </p:nvSpPr>
            <p:spPr>
              <a:xfrm>
                <a:off x="5231263" y="3082225"/>
                <a:ext cx="302475" cy="372225"/>
              </a:xfrm>
              <a:custGeom>
                <a:avLst/>
                <a:gdLst/>
                <a:ahLst/>
                <a:cxnLst/>
                <a:rect l="l" t="t" r="r" b="b"/>
                <a:pathLst>
                  <a:path w="12099" h="14889" extrusionOk="0">
                    <a:moveTo>
                      <a:pt x="8411" y="1"/>
                    </a:moveTo>
                    <a:cubicBezTo>
                      <a:pt x="7343" y="66"/>
                      <a:pt x="6373" y="3236"/>
                      <a:pt x="6373" y="3236"/>
                    </a:cubicBezTo>
                    <a:cubicBezTo>
                      <a:pt x="6276" y="3236"/>
                      <a:pt x="6211" y="3268"/>
                      <a:pt x="6114" y="3300"/>
                    </a:cubicBezTo>
                    <a:cubicBezTo>
                      <a:pt x="5079" y="3591"/>
                      <a:pt x="4788" y="4238"/>
                      <a:pt x="4755" y="4821"/>
                    </a:cubicBezTo>
                    <a:lnTo>
                      <a:pt x="4755" y="4950"/>
                    </a:lnTo>
                    <a:lnTo>
                      <a:pt x="4755" y="5015"/>
                    </a:lnTo>
                    <a:lnTo>
                      <a:pt x="4755" y="5144"/>
                    </a:lnTo>
                    <a:lnTo>
                      <a:pt x="4755" y="5209"/>
                    </a:lnTo>
                    <a:lnTo>
                      <a:pt x="4755" y="5306"/>
                    </a:lnTo>
                    <a:lnTo>
                      <a:pt x="4755" y="5370"/>
                    </a:lnTo>
                    <a:lnTo>
                      <a:pt x="4788" y="5435"/>
                    </a:lnTo>
                    <a:lnTo>
                      <a:pt x="4788" y="5500"/>
                    </a:lnTo>
                    <a:lnTo>
                      <a:pt x="4788" y="5565"/>
                    </a:lnTo>
                    <a:lnTo>
                      <a:pt x="4788" y="5597"/>
                    </a:lnTo>
                    <a:lnTo>
                      <a:pt x="4788" y="5662"/>
                    </a:lnTo>
                    <a:lnTo>
                      <a:pt x="4788" y="5694"/>
                    </a:lnTo>
                    <a:lnTo>
                      <a:pt x="4788" y="5726"/>
                    </a:lnTo>
                    <a:cubicBezTo>
                      <a:pt x="2200" y="6211"/>
                      <a:pt x="3073" y="8379"/>
                      <a:pt x="3397" y="9058"/>
                    </a:cubicBezTo>
                    <a:lnTo>
                      <a:pt x="3429" y="9155"/>
                    </a:lnTo>
                    <a:lnTo>
                      <a:pt x="3494" y="9284"/>
                    </a:lnTo>
                    <a:cubicBezTo>
                      <a:pt x="3494" y="9284"/>
                      <a:pt x="3153" y="9164"/>
                      <a:pt x="2709" y="9164"/>
                    </a:cubicBezTo>
                    <a:cubicBezTo>
                      <a:pt x="2023" y="9164"/>
                      <a:pt x="1091" y="9450"/>
                      <a:pt x="777" y="10902"/>
                    </a:cubicBezTo>
                    <a:cubicBezTo>
                      <a:pt x="0" y="14492"/>
                      <a:pt x="6664" y="14816"/>
                      <a:pt x="6664" y="14816"/>
                    </a:cubicBezTo>
                    <a:cubicBezTo>
                      <a:pt x="6761" y="14848"/>
                      <a:pt x="6890" y="14848"/>
                      <a:pt x="6987" y="14880"/>
                    </a:cubicBezTo>
                    <a:lnTo>
                      <a:pt x="7278" y="14880"/>
                    </a:lnTo>
                    <a:cubicBezTo>
                      <a:pt x="7356" y="14886"/>
                      <a:pt x="7433" y="14889"/>
                      <a:pt x="7509" y="14889"/>
                    </a:cubicBezTo>
                    <a:cubicBezTo>
                      <a:pt x="7876" y="14889"/>
                      <a:pt x="8224" y="14826"/>
                      <a:pt x="8572" y="14719"/>
                    </a:cubicBezTo>
                    <a:cubicBezTo>
                      <a:pt x="8734" y="14654"/>
                      <a:pt x="8863" y="14622"/>
                      <a:pt x="9025" y="14557"/>
                    </a:cubicBezTo>
                    <a:cubicBezTo>
                      <a:pt x="9155" y="14492"/>
                      <a:pt x="9284" y="14428"/>
                      <a:pt x="9381" y="14363"/>
                    </a:cubicBezTo>
                    <a:cubicBezTo>
                      <a:pt x="9607" y="14233"/>
                      <a:pt x="9834" y="14072"/>
                      <a:pt x="10028" y="13910"/>
                    </a:cubicBezTo>
                    <a:cubicBezTo>
                      <a:pt x="12098" y="12357"/>
                      <a:pt x="8702" y="9964"/>
                      <a:pt x="8605" y="9899"/>
                    </a:cubicBezTo>
                    <a:cubicBezTo>
                      <a:pt x="11257" y="8896"/>
                      <a:pt x="8863" y="6341"/>
                      <a:pt x="8863" y="6341"/>
                    </a:cubicBezTo>
                    <a:cubicBezTo>
                      <a:pt x="10319" y="5629"/>
                      <a:pt x="8669" y="3624"/>
                      <a:pt x="8669" y="3624"/>
                    </a:cubicBezTo>
                    <a:cubicBezTo>
                      <a:pt x="8669" y="3624"/>
                      <a:pt x="9575" y="66"/>
                      <a:pt x="8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1544;p46">
                <a:extLst>
                  <a:ext uri="{FF2B5EF4-FFF2-40B4-BE49-F238E27FC236}">
                    <a16:creationId xmlns:a16="http://schemas.microsoft.com/office/drawing/2014/main" xmlns="" id="{42D8B702-7DFB-464B-963A-9B300F9879DA}"/>
                  </a:ext>
                </a:extLst>
              </p:cNvPr>
              <p:cNvSpPr/>
              <p:nvPr/>
            </p:nvSpPr>
            <p:spPr>
              <a:xfrm>
                <a:off x="5217875" y="3076975"/>
                <a:ext cx="299225" cy="373025"/>
              </a:xfrm>
              <a:custGeom>
                <a:avLst/>
                <a:gdLst/>
                <a:ahLst/>
                <a:cxnLst/>
                <a:rect l="l" t="t" r="r" b="b"/>
                <a:pathLst>
                  <a:path w="11969" h="14921" extrusionOk="0">
                    <a:moveTo>
                      <a:pt x="8297" y="0"/>
                    </a:moveTo>
                    <a:cubicBezTo>
                      <a:pt x="7186" y="0"/>
                      <a:pt x="6243" y="3237"/>
                      <a:pt x="6243" y="3237"/>
                    </a:cubicBezTo>
                    <a:cubicBezTo>
                      <a:pt x="3882" y="3690"/>
                      <a:pt x="4788" y="5760"/>
                      <a:pt x="4788" y="5760"/>
                    </a:cubicBezTo>
                    <a:cubicBezTo>
                      <a:pt x="1682" y="6342"/>
                      <a:pt x="3494" y="9318"/>
                      <a:pt x="3494" y="9318"/>
                    </a:cubicBezTo>
                    <a:cubicBezTo>
                      <a:pt x="3494" y="9318"/>
                      <a:pt x="3153" y="9198"/>
                      <a:pt x="2709" y="9198"/>
                    </a:cubicBezTo>
                    <a:cubicBezTo>
                      <a:pt x="2023" y="9198"/>
                      <a:pt x="1091" y="9484"/>
                      <a:pt x="777" y="10936"/>
                    </a:cubicBezTo>
                    <a:cubicBezTo>
                      <a:pt x="0" y="14526"/>
                      <a:pt x="6632" y="14850"/>
                      <a:pt x="6632" y="14850"/>
                    </a:cubicBezTo>
                    <a:cubicBezTo>
                      <a:pt x="6883" y="14897"/>
                      <a:pt x="7135" y="14920"/>
                      <a:pt x="7386" y="14920"/>
                    </a:cubicBezTo>
                    <a:cubicBezTo>
                      <a:pt x="8331" y="14920"/>
                      <a:pt x="9254" y="14590"/>
                      <a:pt x="9996" y="13976"/>
                    </a:cubicBezTo>
                    <a:cubicBezTo>
                      <a:pt x="11969" y="12359"/>
                      <a:pt x="8572" y="9965"/>
                      <a:pt x="8443" y="9901"/>
                    </a:cubicBezTo>
                    <a:cubicBezTo>
                      <a:pt x="11095" y="8898"/>
                      <a:pt x="8702" y="6342"/>
                      <a:pt x="8702" y="6342"/>
                    </a:cubicBezTo>
                    <a:cubicBezTo>
                      <a:pt x="10190" y="5631"/>
                      <a:pt x="8508" y="3658"/>
                      <a:pt x="8508" y="3658"/>
                    </a:cubicBezTo>
                    <a:cubicBezTo>
                      <a:pt x="8508" y="3658"/>
                      <a:pt x="9446" y="100"/>
                      <a:pt x="8346" y="3"/>
                    </a:cubicBezTo>
                    <a:cubicBezTo>
                      <a:pt x="8330" y="1"/>
                      <a:pt x="8313" y="0"/>
                      <a:pt x="82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1545;p46">
                <a:extLst>
                  <a:ext uri="{FF2B5EF4-FFF2-40B4-BE49-F238E27FC236}">
                    <a16:creationId xmlns:a16="http://schemas.microsoft.com/office/drawing/2014/main" xmlns="" id="{A2B67D02-2665-1F4D-B73E-6A0B61C79C4C}"/>
                  </a:ext>
                </a:extLst>
              </p:cNvPr>
              <p:cNvSpPr/>
              <p:nvPr/>
            </p:nvSpPr>
            <p:spPr>
              <a:xfrm>
                <a:off x="5217875" y="3077025"/>
                <a:ext cx="299225" cy="373375"/>
              </a:xfrm>
              <a:custGeom>
                <a:avLst/>
                <a:gdLst/>
                <a:ahLst/>
                <a:cxnLst/>
                <a:rect l="l" t="t" r="r" b="b"/>
                <a:pathLst>
                  <a:path w="11969" h="14935" extrusionOk="0">
                    <a:moveTo>
                      <a:pt x="8281" y="1"/>
                    </a:moveTo>
                    <a:cubicBezTo>
                      <a:pt x="8281" y="227"/>
                      <a:pt x="8249" y="453"/>
                      <a:pt x="8184" y="648"/>
                    </a:cubicBezTo>
                    <a:cubicBezTo>
                      <a:pt x="7692" y="2679"/>
                      <a:pt x="8195" y="3305"/>
                      <a:pt x="6294" y="3305"/>
                    </a:cubicBezTo>
                    <a:cubicBezTo>
                      <a:pt x="6197" y="3305"/>
                      <a:pt x="6094" y="3303"/>
                      <a:pt x="5985" y="3300"/>
                    </a:cubicBezTo>
                    <a:lnTo>
                      <a:pt x="5985" y="3300"/>
                    </a:lnTo>
                    <a:cubicBezTo>
                      <a:pt x="6276" y="3365"/>
                      <a:pt x="9219" y="3882"/>
                      <a:pt x="8475" y="5305"/>
                    </a:cubicBezTo>
                    <a:cubicBezTo>
                      <a:pt x="8303" y="5640"/>
                      <a:pt x="7958" y="5769"/>
                      <a:pt x="7528" y="5769"/>
                    </a:cubicBezTo>
                    <a:cubicBezTo>
                      <a:pt x="6667" y="5769"/>
                      <a:pt x="5467" y="5251"/>
                      <a:pt x="4626" y="4820"/>
                    </a:cubicBezTo>
                    <a:lnTo>
                      <a:pt x="4626" y="4820"/>
                    </a:lnTo>
                    <a:cubicBezTo>
                      <a:pt x="4594" y="5144"/>
                      <a:pt x="4658" y="5467"/>
                      <a:pt x="4788" y="5758"/>
                    </a:cubicBezTo>
                    <a:cubicBezTo>
                      <a:pt x="4788" y="5758"/>
                      <a:pt x="8346" y="6082"/>
                      <a:pt x="8346" y="7181"/>
                    </a:cubicBezTo>
                    <a:cubicBezTo>
                      <a:pt x="8346" y="7999"/>
                      <a:pt x="7119" y="9312"/>
                      <a:pt x="4965" y="9312"/>
                    </a:cubicBezTo>
                    <a:cubicBezTo>
                      <a:pt x="4478" y="9312"/>
                      <a:pt x="3943" y="9245"/>
                      <a:pt x="3365" y="9090"/>
                    </a:cubicBezTo>
                    <a:lnTo>
                      <a:pt x="3365" y="9090"/>
                    </a:lnTo>
                    <a:lnTo>
                      <a:pt x="3429" y="9187"/>
                    </a:lnTo>
                    <a:cubicBezTo>
                      <a:pt x="4982" y="9834"/>
                      <a:pt x="8184" y="11322"/>
                      <a:pt x="7699" y="12422"/>
                    </a:cubicBezTo>
                    <a:cubicBezTo>
                      <a:pt x="7417" y="13041"/>
                      <a:pt x="6216" y="13452"/>
                      <a:pt x="4886" y="13452"/>
                    </a:cubicBezTo>
                    <a:cubicBezTo>
                      <a:pt x="3160" y="13452"/>
                      <a:pt x="1215" y="12760"/>
                      <a:pt x="777" y="10934"/>
                    </a:cubicBezTo>
                    <a:lnTo>
                      <a:pt x="777" y="10934"/>
                    </a:lnTo>
                    <a:cubicBezTo>
                      <a:pt x="0" y="14524"/>
                      <a:pt x="6664" y="14880"/>
                      <a:pt x="6664" y="14880"/>
                    </a:cubicBezTo>
                    <a:cubicBezTo>
                      <a:pt x="6891" y="14917"/>
                      <a:pt x="7119" y="14935"/>
                      <a:pt x="7346" y="14935"/>
                    </a:cubicBezTo>
                    <a:cubicBezTo>
                      <a:pt x="8316" y="14935"/>
                      <a:pt x="9262" y="14603"/>
                      <a:pt x="9996" y="13974"/>
                    </a:cubicBezTo>
                    <a:cubicBezTo>
                      <a:pt x="11969" y="12357"/>
                      <a:pt x="8572" y="9963"/>
                      <a:pt x="8443" y="9899"/>
                    </a:cubicBezTo>
                    <a:cubicBezTo>
                      <a:pt x="11095" y="8896"/>
                      <a:pt x="8702" y="6340"/>
                      <a:pt x="8702" y="6340"/>
                    </a:cubicBezTo>
                    <a:cubicBezTo>
                      <a:pt x="10190" y="5597"/>
                      <a:pt x="8508" y="3623"/>
                      <a:pt x="8508" y="3623"/>
                    </a:cubicBezTo>
                    <a:cubicBezTo>
                      <a:pt x="8508" y="3623"/>
                      <a:pt x="9446" y="65"/>
                      <a:pt x="8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1546;p46">
              <a:extLst>
                <a:ext uri="{FF2B5EF4-FFF2-40B4-BE49-F238E27FC236}">
                  <a16:creationId xmlns:a16="http://schemas.microsoft.com/office/drawing/2014/main" xmlns="" id="{8E0AE1A4-B131-5F48-99CA-3BBE78F36EE2}"/>
                </a:ext>
              </a:extLst>
            </p:cNvPr>
            <p:cNvGrpSpPr/>
            <p:nvPr/>
          </p:nvGrpSpPr>
          <p:grpSpPr>
            <a:xfrm rot="-1563923">
              <a:off x="6967681" y="1331819"/>
              <a:ext cx="318287" cy="386065"/>
              <a:chOff x="5217875" y="3076975"/>
              <a:chExt cx="318285" cy="386062"/>
            </a:xfrm>
          </p:grpSpPr>
          <p:sp>
            <p:nvSpPr>
              <p:cNvPr id="502" name="Google Shape;1547;p46">
                <a:extLst>
                  <a:ext uri="{FF2B5EF4-FFF2-40B4-BE49-F238E27FC236}">
                    <a16:creationId xmlns:a16="http://schemas.microsoft.com/office/drawing/2014/main" xmlns="" id="{25538D46-79BC-1548-AAFA-CB14562B4531}"/>
                  </a:ext>
                </a:extLst>
              </p:cNvPr>
              <p:cNvSpPr/>
              <p:nvPr/>
            </p:nvSpPr>
            <p:spPr>
              <a:xfrm>
                <a:off x="5233685" y="3090812"/>
                <a:ext cx="302475" cy="372225"/>
              </a:xfrm>
              <a:custGeom>
                <a:avLst/>
                <a:gdLst/>
                <a:ahLst/>
                <a:cxnLst/>
                <a:rect l="l" t="t" r="r" b="b"/>
                <a:pathLst>
                  <a:path w="12099" h="14889" extrusionOk="0">
                    <a:moveTo>
                      <a:pt x="8411" y="1"/>
                    </a:moveTo>
                    <a:cubicBezTo>
                      <a:pt x="7343" y="66"/>
                      <a:pt x="6373" y="3236"/>
                      <a:pt x="6373" y="3236"/>
                    </a:cubicBezTo>
                    <a:cubicBezTo>
                      <a:pt x="6276" y="3236"/>
                      <a:pt x="6211" y="3268"/>
                      <a:pt x="6114" y="3300"/>
                    </a:cubicBezTo>
                    <a:cubicBezTo>
                      <a:pt x="5079" y="3591"/>
                      <a:pt x="4788" y="4238"/>
                      <a:pt x="4755" y="4821"/>
                    </a:cubicBezTo>
                    <a:lnTo>
                      <a:pt x="4755" y="4950"/>
                    </a:lnTo>
                    <a:lnTo>
                      <a:pt x="4755" y="5015"/>
                    </a:lnTo>
                    <a:lnTo>
                      <a:pt x="4755" y="5144"/>
                    </a:lnTo>
                    <a:lnTo>
                      <a:pt x="4755" y="5209"/>
                    </a:lnTo>
                    <a:lnTo>
                      <a:pt x="4755" y="5306"/>
                    </a:lnTo>
                    <a:lnTo>
                      <a:pt x="4755" y="5370"/>
                    </a:lnTo>
                    <a:lnTo>
                      <a:pt x="4788" y="5435"/>
                    </a:lnTo>
                    <a:lnTo>
                      <a:pt x="4788" y="5500"/>
                    </a:lnTo>
                    <a:lnTo>
                      <a:pt x="4788" y="5565"/>
                    </a:lnTo>
                    <a:lnTo>
                      <a:pt x="4788" y="5597"/>
                    </a:lnTo>
                    <a:lnTo>
                      <a:pt x="4788" y="5662"/>
                    </a:lnTo>
                    <a:lnTo>
                      <a:pt x="4788" y="5694"/>
                    </a:lnTo>
                    <a:lnTo>
                      <a:pt x="4788" y="5726"/>
                    </a:lnTo>
                    <a:cubicBezTo>
                      <a:pt x="2200" y="6211"/>
                      <a:pt x="3073" y="8379"/>
                      <a:pt x="3397" y="9058"/>
                    </a:cubicBezTo>
                    <a:lnTo>
                      <a:pt x="3429" y="9155"/>
                    </a:lnTo>
                    <a:lnTo>
                      <a:pt x="3494" y="9284"/>
                    </a:lnTo>
                    <a:cubicBezTo>
                      <a:pt x="3494" y="9284"/>
                      <a:pt x="3153" y="9164"/>
                      <a:pt x="2709" y="9164"/>
                    </a:cubicBezTo>
                    <a:cubicBezTo>
                      <a:pt x="2023" y="9164"/>
                      <a:pt x="1091" y="9450"/>
                      <a:pt x="777" y="10902"/>
                    </a:cubicBezTo>
                    <a:cubicBezTo>
                      <a:pt x="0" y="14492"/>
                      <a:pt x="6664" y="14816"/>
                      <a:pt x="6664" y="14816"/>
                    </a:cubicBezTo>
                    <a:cubicBezTo>
                      <a:pt x="6761" y="14848"/>
                      <a:pt x="6890" y="14848"/>
                      <a:pt x="6987" y="14880"/>
                    </a:cubicBezTo>
                    <a:lnTo>
                      <a:pt x="7278" y="14880"/>
                    </a:lnTo>
                    <a:cubicBezTo>
                      <a:pt x="7356" y="14886"/>
                      <a:pt x="7433" y="14889"/>
                      <a:pt x="7509" y="14889"/>
                    </a:cubicBezTo>
                    <a:cubicBezTo>
                      <a:pt x="7876" y="14889"/>
                      <a:pt x="8224" y="14826"/>
                      <a:pt x="8572" y="14719"/>
                    </a:cubicBezTo>
                    <a:cubicBezTo>
                      <a:pt x="8734" y="14654"/>
                      <a:pt x="8863" y="14622"/>
                      <a:pt x="9025" y="14557"/>
                    </a:cubicBezTo>
                    <a:cubicBezTo>
                      <a:pt x="9155" y="14492"/>
                      <a:pt x="9284" y="14428"/>
                      <a:pt x="9381" y="14363"/>
                    </a:cubicBezTo>
                    <a:cubicBezTo>
                      <a:pt x="9607" y="14233"/>
                      <a:pt x="9834" y="14072"/>
                      <a:pt x="10028" y="13910"/>
                    </a:cubicBezTo>
                    <a:cubicBezTo>
                      <a:pt x="12098" y="12357"/>
                      <a:pt x="8702" y="9964"/>
                      <a:pt x="8605" y="9899"/>
                    </a:cubicBezTo>
                    <a:cubicBezTo>
                      <a:pt x="11257" y="8896"/>
                      <a:pt x="8863" y="6341"/>
                      <a:pt x="8863" y="6341"/>
                    </a:cubicBezTo>
                    <a:cubicBezTo>
                      <a:pt x="10319" y="5629"/>
                      <a:pt x="8669" y="3624"/>
                      <a:pt x="8669" y="3624"/>
                    </a:cubicBezTo>
                    <a:cubicBezTo>
                      <a:pt x="8669" y="3624"/>
                      <a:pt x="9575" y="66"/>
                      <a:pt x="8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1548;p46">
                <a:extLst>
                  <a:ext uri="{FF2B5EF4-FFF2-40B4-BE49-F238E27FC236}">
                    <a16:creationId xmlns:a16="http://schemas.microsoft.com/office/drawing/2014/main" xmlns="" id="{EDF344EE-D2B3-9240-A4E7-412AC4D05259}"/>
                  </a:ext>
                </a:extLst>
              </p:cNvPr>
              <p:cNvSpPr/>
              <p:nvPr/>
            </p:nvSpPr>
            <p:spPr>
              <a:xfrm>
                <a:off x="5217875" y="3076975"/>
                <a:ext cx="299225" cy="373025"/>
              </a:xfrm>
              <a:custGeom>
                <a:avLst/>
                <a:gdLst/>
                <a:ahLst/>
                <a:cxnLst/>
                <a:rect l="l" t="t" r="r" b="b"/>
                <a:pathLst>
                  <a:path w="11969" h="14921" extrusionOk="0">
                    <a:moveTo>
                      <a:pt x="8297" y="0"/>
                    </a:moveTo>
                    <a:cubicBezTo>
                      <a:pt x="7186" y="0"/>
                      <a:pt x="6243" y="3237"/>
                      <a:pt x="6243" y="3237"/>
                    </a:cubicBezTo>
                    <a:cubicBezTo>
                      <a:pt x="3882" y="3690"/>
                      <a:pt x="4788" y="5760"/>
                      <a:pt x="4788" y="5760"/>
                    </a:cubicBezTo>
                    <a:cubicBezTo>
                      <a:pt x="1682" y="6342"/>
                      <a:pt x="3494" y="9318"/>
                      <a:pt x="3494" y="9318"/>
                    </a:cubicBezTo>
                    <a:cubicBezTo>
                      <a:pt x="3494" y="9318"/>
                      <a:pt x="3153" y="9198"/>
                      <a:pt x="2709" y="9198"/>
                    </a:cubicBezTo>
                    <a:cubicBezTo>
                      <a:pt x="2023" y="9198"/>
                      <a:pt x="1091" y="9484"/>
                      <a:pt x="777" y="10936"/>
                    </a:cubicBezTo>
                    <a:cubicBezTo>
                      <a:pt x="0" y="14526"/>
                      <a:pt x="6632" y="14850"/>
                      <a:pt x="6632" y="14850"/>
                    </a:cubicBezTo>
                    <a:cubicBezTo>
                      <a:pt x="6883" y="14897"/>
                      <a:pt x="7135" y="14920"/>
                      <a:pt x="7386" y="14920"/>
                    </a:cubicBezTo>
                    <a:cubicBezTo>
                      <a:pt x="8331" y="14920"/>
                      <a:pt x="9254" y="14590"/>
                      <a:pt x="9996" y="13976"/>
                    </a:cubicBezTo>
                    <a:cubicBezTo>
                      <a:pt x="11969" y="12359"/>
                      <a:pt x="8572" y="9965"/>
                      <a:pt x="8443" y="9901"/>
                    </a:cubicBezTo>
                    <a:cubicBezTo>
                      <a:pt x="11095" y="8898"/>
                      <a:pt x="8702" y="6342"/>
                      <a:pt x="8702" y="6342"/>
                    </a:cubicBezTo>
                    <a:cubicBezTo>
                      <a:pt x="10190" y="5631"/>
                      <a:pt x="8508" y="3658"/>
                      <a:pt x="8508" y="3658"/>
                    </a:cubicBezTo>
                    <a:cubicBezTo>
                      <a:pt x="8508" y="3658"/>
                      <a:pt x="9446" y="100"/>
                      <a:pt x="8346" y="3"/>
                    </a:cubicBezTo>
                    <a:cubicBezTo>
                      <a:pt x="8330" y="1"/>
                      <a:pt x="8313" y="0"/>
                      <a:pt x="82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1549;p46">
                <a:extLst>
                  <a:ext uri="{FF2B5EF4-FFF2-40B4-BE49-F238E27FC236}">
                    <a16:creationId xmlns:a16="http://schemas.microsoft.com/office/drawing/2014/main" xmlns="" id="{BB317CAF-36B6-3C4E-90C7-AB63BD923B18}"/>
                  </a:ext>
                </a:extLst>
              </p:cNvPr>
              <p:cNvSpPr/>
              <p:nvPr/>
            </p:nvSpPr>
            <p:spPr>
              <a:xfrm>
                <a:off x="5217875" y="3077025"/>
                <a:ext cx="299225" cy="373375"/>
              </a:xfrm>
              <a:custGeom>
                <a:avLst/>
                <a:gdLst/>
                <a:ahLst/>
                <a:cxnLst/>
                <a:rect l="l" t="t" r="r" b="b"/>
                <a:pathLst>
                  <a:path w="11969" h="14935" extrusionOk="0">
                    <a:moveTo>
                      <a:pt x="8281" y="1"/>
                    </a:moveTo>
                    <a:cubicBezTo>
                      <a:pt x="8281" y="227"/>
                      <a:pt x="8249" y="453"/>
                      <a:pt x="8184" y="648"/>
                    </a:cubicBezTo>
                    <a:cubicBezTo>
                      <a:pt x="7692" y="2679"/>
                      <a:pt x="8195" y="3305"/>
                      <a:pt x="6294" y="3305"/>
                    </a:cubicBezTo>
                    <a:cubicBezTo>
                      <a:pt x="6197" y="3305"/>
                      <a:pt x="6094" y="3303"/>
                      <a:pt x="5985" y="3300"/>
                    </a:cubicBezTo>
                    <a:lnTo>
                      <a:pt x="5985" y="3300"/>
                    </a:lnTo>
                    <a:cubicBezTo>
                      <a:pt x="6276" y="3365"/>
                      <a:pt x="9219" y="3882"/>
                      <a:pt x="8475" y="5305"/>
                    </a:cubicBezTo>
                    <a:cubicBezTo>
                      <a:pt x="8303" y="5640"/>
                      <a:pt x="7958" y="5769"/>
                      <a:pt x="7528" y="5769"/>
                    </a:cubicBezTo>
                    <a:cubicBezTo>
                      <a:pt x="6667" y="5769"/>
                      <a:pt x="5467" y="5251"/>
                      <a:pt x="4626" y="4820"/>
                    </a:cubicBezTo>
                    <a:lnTo>
                      <a:pt x="4626" y="4820"/>
                    </a:lnTo>
                    <a:cubicBezTo>
                      <a:pt x="4594" y="5144"/>
                      <a:pt x="4658" y="5467"/>
                      <a:pt x="4788" y="5758"/>
                    </a:cubicBezTo>
                    <a:cubicBezTo>
                      <a:pt x="4788" y="5758"/>
                      <a:pt x="8346" y="6082"/>
                      <a:pt x="8346" y="7181"/>
                    </a:cubicBezTo>
                    <a:cubicBezTo>
                      <a:pt x="8346" y="7999"/>
                      <a:pt x="7119" y="9312"/>
                      <a:pt x="4965" y="9312"/>
                    </a:cubicBezTo>
                    <a:cubicBezTo>
                      <a:pt x="4478" y="9312"/>
                      <a:pt x="3943" y="9245"/>
                      <a:pt x="3365" y="9090"/>
                    </a:cubicBezTo>
                    <a:lnTo>
                      <a:pt x="3365" y="9090"/>
                    </a:lnTo>
                    <a:lnTo>
                      <a:pt x="3429" y="9187"/>
                    </a:lnTo>
                    <a:cubicBezTo>
                      <a:pt x="4982" y="9834"/>
                      <a:pt x="8184" y="11322"/>
                      <a:pt x="7699" y="12422"/>
                    </a:cubicBezTo>
                    <a:cubicBezTo>
                      <a:pt x="7417" y="13041"/>
                      <a:pt x="6216" y="13452"/>
                      <a:pt x="4886" y="13452"/>
                    </a:cubicBezTo>
                    <a:cubicBezTo>
                      <a:pt x="3160" y="13452"/>
                      <a:pt x="1215" y="12760"/>
                      <a:pt x="777" y="10934"/>
                    </a:cubicBezTo>
                    <a:lnTo>
                      <a:pt x="777" y="10934"/>
                    </a:lnTo>
                    <a:cubicBezTo>
                      <a:pt x="0" y="14524"/>
                      <a:pt x="6664" y="14880"/>
                      <a:pt x="6664" y="14880"/>
                    </a:cubicBezTo>
                    <a:cubicBezTo>
                      <a:pt x="6891" y="14917"/>
                      <a:pt x="7119" y="14935"/>
                      <a:pt x="7346" y="14935"/>
                    </a:cubicBezTo>
                    <a:cubicBezTo>
                      <a:pt x="8316" y="14935"/>
                      <a:pt x="9262" y="14603"/>
                      <a:pt x="9996" y="13974"/>
                    </a:cubicBezTo>
                    <a:cubicBezTo>
                      <a:pt x="11969" y="12357"/>
                      <a:pt x="8572" y="9963"/>
                      <a:pt x="8443" y="9899"/>
                    </a:cubicBezTo>
                    <a:cubicBezTo>
                      <a:pt x="11095" y="8896"/>
                      <a:pt x="8702" y="6340"/>
                      <a:pt x="8702" y="6340"/>
                    </a:cubicBezTo>
                    <a:cubicBezTo>
                      <a:pt x="10190" y="5597"/>
                      <a:pt x="8508" y="3623"/>
                      <a:pt x="8508" y="3623"/>
                    </a:cubicBezTo>
                    <a:cubicBezTo>
                      <a:pt x="8508" y="3623"/>
                      <a:pt x="9446" y="65"/>
                      <a:pt x="8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8" name="Google Shape;1550;p46">
            <a:extLst>
              <a:ext uri="{FF2B5EF4-FFF2-40B4-BE49-F238E27FC236}">
                <a16:creationId xmlns:a16="http://schemas.microsoft.com/office/drawing/2014/main" xmlns="" id="{2CC693EF-9E14-F249-87FA-E930DACF0B0D}"/>
              </a:ext>
            </a:extLst>
          </p:cNvPr>
          <p:cNvGrpSpPr/>
          <p:nvPr/>
        </p:nvGrpSpPr>
        <p:grpSpPr>
          <a:xfrm>
            <a:off x="5793450" y="2114468"/>
            <a:ext cx="950299" cy="604708"/>
            <a:chOff x="6816238" y="2981625"/>
            <a:chExt cx="950299" cy="604708"/>
          </a:xfrm>
        </p:grpSpPr>
        <p:grpSp>
          <p:nvGrpSpPr>
            <p:cNvPr id="509" name="Google Shape;1551;p46">
              <a:extLst>
                <a:ext uri="{FF2B5EF4-FFF2-40B4-BE49-F238E27FC236}">
                  <a16:creationId xmlns:a16="http://schemas.microsoft.com/office/drawing/2014/main" xmlns="" id="{90C16BB9-2077-ED4A-8CD2-1B1389A1B51C}"/>
                </a:ext>
              </a:extLst>
            </p:cNvPr>
            <p:cNvGrpSpPr/>
            <p:nvPr/>
          </p:nvGrpSpPr>
          <p:grpSpPr>
            <a:xfrm rot="-753293">
              <a:off x="6851473" y="3022784"/>
              <a:ext cx="419430" cy="370334"/>
              <a:chOff x="5935975" y="3564475"/>
              <a:chExt cx="549900" cy="485532"/>
            </a:xfrm>
          </p:grpSpPr>
          <p:sp>
            <p:nvSpPr>
              <p:cNvPr id="514" name="Google Shape;1552;p46">
                <a:extLst>
                  <a:ext uri="{FF2B5EF4-FFF2-40B4-BE49-F238E27FC236}">
                    <a16:creationId xmlns:a16="http://schemas.microsoft.com/office/drawing/2014/main" xmlns="" id="{88C3C85E-7866-9343-9815-A1A94C08F57D}"/>
                  </a:ext>
                </a:extLst>
              </p:cNvPr>
              <p:cNvSpPr/>
              <p:nvPr/>
            </p:nvSpPr>
            <p:spPr>
              <a:xfrm>
                <a:off x="5957770" y="3572882"/>
                <a:ext cx="523250" cy="477125"/>
              </a:xfrm>
              <a:custGeom>
                <a:avLst/>
                <a:gdLst/>
                <a:ahLst/>
                <a:cxnLst/>
                <a:rect l="l" t="t" r="r" b="b"/>
                <a:pathLst>
                  <a:path w="20930" h="19085" extrusionOk="0">
                    <a:moveTo>
                      <a:pt x="6761" y="1"/>
                    </a:moveTo>
                    <a:cubicBezTo>
                      <a:pt x="6702" y="1"/>
                      <a:pt x="6648" y="15"/>
                      <a:pt x="6600" y="44"/>
                    </a:cubicBezTo>
                    <a:cubicBezTo>
                      <a:pt x="5726" y="562"/>
                      <a:pt x="7570" y="6934"/>
                      <a:pt x="7020" y="7355"/>
                    </a:cubicBezTo>
                    <a:cubicBezTo>
                      <a:pt x="6912" y="7432"/>
                      <a:pt x="6614" y="7460"/>
                      <a:pt x="6196" y="7460"/>
                    </a:cubicBezTo>
                    <a:cubicBezTo>
                      <a:pt x="5137" y="7460"/>
                      <a:pt x="3313" y="7280"/>
                      <a:pt x="1916" y="7280"/>
                    </a:cubicBezTo>
                    <a:cubicBezTo>
                      <a:pt x="895" y="7280"/>
                      <a:pt x="101" y="7376"/>
                      <a:pt x="1" y="7710"/>
                    </a:cubicBezTo>
                    <a:cubicBezTo>
                      <a:pt x="1" y="7743"/>
                      <a:pt x="1" y="7775"/>
                      <a:pt x="1" y="7840"/>
                    </a:cubicBezTo>
                    <a:lnTo>
                      <a:pt x="1" y="7872"/>
                    </a:lnTo>
                    <a:cubicBezTo>
                      <a:pt x="1" y="7872"/>
                      <a:pt x="1" y="7904"/>
                      <a:pt x="1" y="7904"/>
                    </a:cubicBezTo>
                    <a:cubicBezTo>
                      <a:pt x="227" y="8454"/>
                      <a:pt x="1521" y="9231"/>
                      <a:pt x="2912" y="9975"/>
                    </a:cubicBezTo>
                    <a:cubicBezTo>
                      <a:pt x="4012" y="10589"/>
                      <a:pt x="5176" y="11139"/>
                      <a:pt x="5953" y="11560"/>
                    </a:cubicBezTo>
                    <a:lnTo>
                      <a:pt x="6114" y="11624"/>
                    </a:lnTo>
                    <a:cubicBezTo>
                      <a:pt x="7441" y="12401"/>
                      <a:pt x="4788" y="15926"/>
                      <a:pt x="3753" y="17835"/>
                    </a:cubicBezTo>
                    <a:lnTo>
                      <a:pt x="3721" y="17899"/>
                    </a:lnTo>
                    <a:lnTo>
                      <a:pt x="3656" y="18029"/>
                    </a:lnTo>
                    <a:lnTo>
                      <a:pt x="3591" y="18126"/>
                    </a:lnTo>
                    <a:lnTo>
                      <a:pt x="3527" y="18223"/>
                    </a:lnTo>
                    <a:lnTo>
                      <a:pt x="3494" y="18320"/>
                    </a:lnTo>
                    <a:lnTo>
                      <a:pt x="3462" y="18417"/>
                    </a:lnTo>
                    <a:lnTo>
                      <a:pt x="3397" y="18514"/>
                    </a:lnTo>
                    <a:lnTo>
                      <a:pt x="3397" y="18579"/>
                    </a:lnTo>
                    <a:cubicBezTo>
                      <a:pt x="3397" y="18611"/>
                      <a:pt x="3397" y="18643"/>
                      <a:pt x="3365" y="18676"/>
                    </a:cubicBezTo>
                    <a:lnTo>
                      <a:pt x="3365" y="18741"/>
                    </a:lnTo>
                    <a:lnTo>
                      <a:pt x="3365" y="18805"/>
                    </a:lnTo>
                    <a:lnTo>
                      <a:pt x="3365" y="18838"/>
                    </a:lnTo>
                    <a:cubicBezTo>
                      <a:pt x="3365" y="18870"/>
                      <a:pt x="3365" y="18902"/>
                      <a:pt x="3365" y="18902"/>
                    </a:cubicBezTo>
                    <a:cubicBezTo>
                      <a:pt x="3365" y="18935"/>
                      <a:pt x="3365" y="18935"/>
                      <a:pt x="3365" y="18967"/>
                    </a:cubicBezTo>
                    <a:cubicBezTo>
                      <a:pt x="3365" y="18967"/>
                      <a:pt x="3365" y="18999"/>
                      <a:pt x="3397" y="19032"/>
                    </a:cubicBezTo>
                    <a:cubicBezTo>
                      <a:pt x="3429" y="19067"/>
                      <a:pt x="3478" y="19084"/>
                      <a:pt x="3541" y="19084"/>
                    </a:cubicBezTo>
                    <a:cubicBezTo>
                      <a:pt x="4564" y="19084"/>
                      <a:pt x="9423" y="14678"/>
                      <a:pt x="10611" y="14374"/>
                    </a:cubicBezTo>
                    <a:cubicBezTo>
                      <a:pt x="10619" y="14372"/>
                      <a:pt x="10629" y="14371"/>
                      <a:pt x="10639" y="14371"/>
                    </a:cubicBezTo>
                    <a:cubicBezTo>
                      <a:pt x="11361" y="14371"/>
                      <a:pt x="17325" y="18518"/>
                      <a:pt x="18507" y="18518"/>
                    </a:cubicBezTo>
                    <a:cubicBezTo>
                      <a:pt x="18529" y="18518"/>
                      <a:pt x="18549" y="18517"/>
                      <a:pt x="18568" y="18514"/>
                    </a:cubicBezTo>
                    <a:cubicBezTo>
                      <a:pt x="19603" y="18385"/>
                      <a:pt x="13457" y="11980"/>
                      <a:pt x="13522" y="11042"/>
                    </a:cubicBezTo>
                    <a:cubicBezTo>
                      <a:pt x="13554" y="10686"/>
                      <a:pt x="13975" y="10169"/>
                      <a:pt x="14589" y="9586"/>
                    </a:cubicBezTo>
                    <a:cubicBezTo>
                      <a:pt x="14751" y="9425"/>
                      <a:pt x="14945" y="9263"/>
                      <a:pt x="15139" y="9101"/>
                    </a:cubicBezTo>
                    <a:lnTo>
                      <a:pt x="15463" y="8810"/>
                    </a:lnTo>
                    <a:cubicBezTo>
                      <a:pt x="15657" y="8648"/>
                      <a:pt x="15883" y="8454"/>
                      <a:pt x="16110" y="8260"/>
                    </a:cubicBezTo>
                    <a:lnTo>
                      <a:pt x="16465" y="8001"/>
                    </a:lnTo>
                    <a:lnTo>
                      <a:pt x="17177" y="7419"/>
                    </a:lnTo>
                    <a:lnTo>
                      <a:pt x="18244" y="6611"/>
                    </a:lnTo>
                    <a:cubicBezTo>
                      <a:pt x="19021" y="6028"/>
                      <a:pt x="19765" y="5381"/>
                      <a:pt x="20444" y="4670"/>
                    </a:cubicBezTo>
                    <a:cubicBezTo>
                      <a:pt x="20800" y="4282"/>
                      <a:pt x="20929" y="3991"/>
                      <a:pt x="20735" y="3829"/>
                    </a:cubicBezTo>
                    <a:cubicBezTo>
                      <a:pt x="20703" y="3796"/>
                      <a:pt x="20670" y="3764"/>
                      <a:pt x="20606" y="3764"/>
                    </a:cubicBezTo>
                    <a:lnTo>
                      <a:pt x="20573" y="3764"/>
                    </a:lnTo>
                    <a:lnTo>
                      <a:pt x="20444" y="3699"/>
                    </a:lnTo>
                    <a:lnTo>
                      <a:pt x="20379" y="3699"/>
                    </a:lnTo>
                    <a:cubicBezTo>
                      <a:pt x="20218" y="3667"/>
                      <a:pt x="20056" y="3667"/>
                      <a:pt x="19926" y="3667"/>
                    </a:cubicBezTo>
                    <a:lnTo>
                      <a:pt x="19894" y="3667"/>
                    </a:lnTo>
                    <a:cubicBezTo>
                      <a:pt x="17953" y="3699"/>
                      <a:pt x="13684" y="5349"/>
                      <a:pt x="12875" y="5640"/>
                    </a:cubicBezTo>
                    <a:cubicBezTo>
                      <a:pt x="12813" y="5664"/>
                      <a:pt x="12747" y="5675"/>
                      <a:pt x="12677" y="5675"/>
                    </a:cubicBezTo>
                    <a:cubicBezTo>
                      <a:pt x="11133" y="5675"/>
                      <a:pt x="7944" y="1"/>
                      <a:pt x="6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1553;p46">
                <a:extLst>
                  <a:ext uri="{FF2B5EF4-FFF2-40B4-BE49-F238E27FC236}">
                    <a16:creationId xmlns:a16="http://schemas.microsoft.com/office/drawing/2014/main" xmlns="" id="{4E2F2CAC-B6BA-AD49-AFFB-521F1368DD43}"/>
                  </a:ext>
                </a:extLst>
              </p:cNvPr>
              <p:cNvSpPr/>
              <p:nvPr/>
            </p:nvSpPr>
            <p:spPr>
              <a:xfrm>
                <a:off x="5935975" y="3564475"/>
                <a:ext cx="549900" cy="478650"/>
              </a:xfrm>
              <a:custGeom>
                <a:avLst/>
                <a:gdLst/>
                <a:ahLst/>
                <a:cxnLst/>
                <a:rect l="l" t="t" r="r" b="b"/>
                <a:pathLst>
                  <a:path w="21996" h="19146" extrusionOk="0">
                    <a:moveTo>
                      <a:pt x="7046" y="1"/>
                    </a:moveTo>
                    <a:cubicBezTo>
                      <a:pt x="6990" y="1"/>
                      <a:pt x="6938" y="13"/>
                      <a:pt x="6890" y="40"/>
                    </a:cubicBezTo>
                    <a:cubicBezTo>
                      <a:pt x="6017" y="557"/>
                      <a:pt x="7925" y="6930"/>
                      <a:pt x="7311" y="7383"/>
                    </a:cubicBezTo>
                    <a:cubicBezTo>
                      <a:pt x="7193" y="7470"/>
                      <a:pt x="6871" y="7500"/>
                      <a:pt x="6428" y="7500"/>
                    </a:cubicBezTo>
                    <a:cubicBezTo>
                      <a:pt x="5341" y="7500"/>
                      <a:pt x="3520" y="7315"/>
                      <a:pt x="2141" y="7315"/>
                    </a:cubicBezTo>
                    <a:cubicBezTo>
                      <a:pt x="1152" y="7315"/>
                      <a:pt x="390" y="7411"/>
                      <a:pt x="291" y="7738"/>
                    </a:cubicBezTo>
                    <a:cubicBezTo>
                      <a:pt x="0" y="8676"/>
                      <a:pt x="4949" y="10811"/>
                      <a:pt x="6437" y="11685"/>
                    </a:cubicBezTo>
                    <a:cubicBezTo>
                      <a:pt x="8184" y="12687"/>
                      <a:pt x="3138" y="18477"/>
                      <a:pt x="3688" y="19092"/>
                    </a:cubicBezTo>
                    <a:cubicBezTo>
                      <a:pt x="3720" y="19128"/>
                      <a:pt x="3769" y="19145"/>
                      <a:pt x="3833" y="19145"/>
                    </a:cubicBezTo>
                    <a:cubicBezTo>
                      <a:pt x="4858" y="19145"/>
                      <a:pt x="9714" y="14771"/>
                      <a:pt x="10901" y="14466"/>
                    </a:cubicBezTo>
                    <a:cubicBezTo>
                      <a:pt x="10912" y="14463"/>
                      <a:pt x="10924" y="14462"/>
                      <a:pt x="10938" y="14462"/>
                    </a:cubicBezTo>
                    <a:cubicBezTo>
                      <a:pt x="11699" y="14462"/>
                      <a:pt x="17662" y="18577"/>
                      <a:pt x="18810" y="18577"/>
                    </a:cubicBezTo>
                    <a:cubicBezTo>
                      <a:pt x="18827" y="18577"/>
                      <a:pt x="18843" y="18576"/>
                      <a:pt x="18858" y="18574"/>
                    </a:cubicBezTo>
                    <a:cubicBezTo>
                      <a:pt x="19893" y="18445"/>
                      <a:pt x="13748" y="12040"/>
                      <a:pt x="13812" y="11102"/>
                    </a:cubicBezTo>
                    <a:cubicBezTo>
                      <a:pt x="13942" y="9453"/>
                      <a:pt x="21996" y="4730"/>
                      <a:pt x="21026" y="3889"/>
                    </a:cubicBezTo>
                    <a:cubicBezTo>
                      <a:pt x="20877" y="3751"/>
                      <a:pt x="20605" y="3692"/>
                      <a:pt x="20246" y="3692"/>
                    </a:cubicBezTo>
                    <a:cubicBezTo>
                      <a:pt x="18333" y="3692"/>
                      <a:pt x="13983" y="5369"/>
                      <a:pt x="13165" y="5668"/>
                    </a:cubicBezTo>
                    <a:cubicBezTo>
                      <a:pt x="13103" y="5692"/>
                      <a:pt x="13037" y="5703"/>
                      <a:pt x="12968" y="5703"/>
                    </a:cubicBezTo>
                    <a:cubicBezTo>
                      <a:pt x="11423" y="5703"/>
                      <a:pt x="8248" y="1"/>
                      <a:pt x="7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1554;p46">
                <a:extLst>
                  <a:ext uri="{FF2B5EF4-FFF2-40B4-BE49-F238E27FC236}">
                    <a16:creationId xmlns:a16="http://schemas.microsoft.com/office/drawing/2014/main" xmlns="" id="{EDA94EB2-F505-0B41-ADDD-EC4EB12B2BAC}"/>
                  </a:ext>
                </a:extLst>
              </p:cNvPr>
              <p:cNvSpPr/>
              <p:nvPr/>
            </p:nvSpPr>
            <p:spPr>
              <a:xfrm>
                <a:off x="5943250" y="3761150"/>
                <a:ext cx="153675" cy="95450"/>
              </a:xfrm>
              <a:custGeom>
                <a:avLst/>
                <a:gdLst/>
                <a:ahLst/>
                <a:cxnLst/>
                <a:rect l="l" t="t" r="r" b="b"/>
                <a:pathLst>
                  <a:path w="6147" h="3818" extrusionOk="0">
                    <a:moveTo>
                      <a:pt x="0" y="1"/>
                    </a:moveTo>
                    <a:lnTo>
                      <a:pt x="0" y="1"/>
                    </a:lnTo>
                    <a:cubicBezTo>
                      <a:pt x="130" y="906"/>
                      <a:pt x="4432" y="2912"/>
                      <a:pt x="6146" y="3818"/>
                    </a:cubicBezTo>
                    <a:cubicBezTo>
                      <a:pt x="6114" y="3526"/>
                      <a:pt x="5661" y="3106"/>
                      <a:pt x="5402" y="2977"/>
                    </a:cubicBezTo>
                    <a:cubicBezTo>
                      <a:pt x="4335" y="2362"/>
                      <a:pt x="1359" y="10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1555;p46">
                <a:extLst>
                  <a:ext uri="{FF2B5EF4-FFF2-40B4-BE49-F238E27FC236}">
                    <a16:creationId xmlns:a16="http://schemas.microsoft.com/office/drawing/2014/main" xmlns="" id="{68FAC237-CA09-2C4B-B665-16448377697B}"/>
                  </a:ext>
                </a:extLst>
              </p:cNvPr>
              <p:cNvSpPr/>
              <p:nvPr/>
            </p:nvSpPr>
            <p:spPr>
              <a:xfrm>
                <a:off x="6024125" y="3656625"/>
                <a:ext cx="461750" cy="385675"/>
              </a:xfrm>
              <a:custGeom>
                <a:avLst/>
                <a:gdLst/>
                <a:ahLst/>
                <a:cxnLst/>
                <a:rect l="l" t="t" r="r" b="b"/>
                <a:pathLst>
                  <a:path w="18470" h="15427" extrusionOk="0">
                    <a:moveTo>
                      <a:pt x="16804" y="1"/>
                    </a:moveTo>
                    <a:cubicBezTo>
                      <a:pt x="16756" y="1"/>
                      <a:pt x="16707" y="4"/>
                      <a:pt x="16659" y="9"/>
                    </a:cubicBezTo>
                    <a:cubicBezTo>
                      <a:pt x="15462" y="1594"/>
                      <a:pt x="9445" y="5799"/>
                      <a:pt x="9316" y="7190"/>
                    </a:cubicBezTo>
                    <a:cubicBezTo>
                      <a:pt x="9251" y="8128"/>
                      <a:pt x="14524" y="13109"/>
                      <a:pt x="13489" y="13239"/>
                    </a:cubicBezTo>
                    <a:cubicBezTo>
                      <a:pt x="13470" y="13241"/>
                      <a:pt x="13451" y="13242"/>
                      <a:pt x="13430" y="13242"/>
                    </a:cubicBezTo>
                    <a:cubicBezTo>
                      <a:pt x="12290" y="13242"/>
                      <a:pt x="7385" y="9904"/>
                      <a:pt x="6697" y="9904"/>
                    </a:cubicBezTo>
                    <a:cubicBezTo>
                      <a:pt x="6684" y="9904"/>
                      <a:pt x="6673" y="9905"/>
                      <a:pt x="6663" y="9907"/>
                    </a:cubicBezTo>
                    <a:cubicBezTo>
                      <a:pt x="5693" y="10166"/>
                      <a:pt x="2297" y="13109"/>
                      <a:pt x="518" y="14209"/>
                    </a:cubicBezTo>
                    <a:cubicBezTo>
                      <a:pt x="194" y="14791"/>
                      <a:pt x="0" y="15244"/>
                      <a:pt x="162" y="15374"/>
                    </a:cubicBezTo>
                    <a:cubicBezTo>
                      <a:pt x="194" y="15410"/>
                      <a:pt x="243" y="15427"/>
                      <a:pt x="307" y="15427"/>
                    </a:cubicBezTo>
                    <a:cubicBezTo>
                      <a:pt x="1332" y="15427"/>
                      <a:pt x="6188" y="11053"/>
                      <a:pt x="7375" y="10748"/>
                    </a:cubicBezTo>
                    <a:cubicBezTo>
                      <a:pt x="7385" y="10745"/>
                      <a:pt x="7397" y="10744"/>
                      <a:pt x="7410" y="10744"/>
                    </a:cubicBezTo>
                    <a:cubicBezTo>
                      <a:pt x="8141" y="10744"/>
                      <a:pt x="14136" y="14891"/>
                      <a:pt x="15284" y="14891"/>
                    </a:cubicBezTo>
                    <a:cubicBezTo>
                      <a:pt x="15301" y="14891"/>
                      <a:pt x="15317" y="14890"/>
                      <a:pt x="15332" y="14888"/>
                    </a:cubicBezTo>
                    <a:cubicBezTo>
                      <a:pt x="16367" y="14759"/>
                      <a:pt x="10222" y="8354"/>
                      <a:pt x="10286" y="7416"/>
                    </a:cubicBezTo>
                    <a:cubicBezTo>
                      <a:pt x="10416" y="5767"/>
                      <a:pt x="18470" y="1044"/>
                      <a:pt x="17500" y="203"/>
                    </a:cubicBezTo>
                    <a:cubicBezTo>
                      <a:pt x="17284" y="68"/>
                      <a:pt x="17046" y="1"/>
                      <a:pt x="16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556;p46">
                <a:extLst>
                  <a:ext uri="{FF2B5EF4-FFF2-40B4-BE49-F238E27FC236}">
                    <a16:creationId xmlns:a16="http://schemas.microsoft.com/office/drawing/2014/main" xmlns="" id="{CE9802F0-9285-DE44-A3D9-E57014966C22}"/>
                  </a:ext>
                </a:extLst>
              </p:cNvPr>
              <p:cNvSpPr/>
              <p:nvPr/>
            </p:nvSpPr>
            <p:spPr>
              <a:xfrm>
                <a:off x="5999050" y="3635700"/>
                <a:ext cx="369550" cy="306525"/>
              </a:xfrm>
              <a:custGeom>
                <a:avLst/>
                <a:gdLst/>
                <a:ahLst/>
                <a:cxnLst/>
                <a:rect l="l" t="t" r="r" b="b"/>
                <a:pathLst>
                  <a:path w="14782" h="12261" extrusionOk="0">
                    <a:moveTo>
                      <a:pt x="5568" y="0"/>
                    </a:moveTo>
                    <a:cubicBezTo>
                      <a:pt x="5556" y="0"/>
                      <a:pt x="5544" y="2"/>
                      <a:pt x="5532" y="5"/>
                    </a:cubicBezTo>
                    <a:cubicBezTo>
                      <a:pt x="4820" y="167"/>
                      <a:pt x="5952" y="4210"/>
                      <a:pt x="5952" y="5536"/>
                    </a:cubicBezTo>
                    <a:cubicBezTo>
                      <a:pt x="5952" y="5831"/>
                      <a:pt x="5684" y="5939"/>
                      <a:pt x="5266" y="5939"/>
                    </a:cubicBezTo>
                    <a:cubicBezTo>
                      <a:pt x="4091" y="5939"/>
                      <a:pt x="1731" y="5084"/>
                      <a:pt x="778" y="5084"/>
                    </a:cubicBezTo>
                    <a:cubicBezTo>
                      <a:pt x="578" y="5084"/>
                      <a:pt x="440" y="5122"/>
                      <a:pt x="388" y="5213"/>
                    </a:cubicBezTo>
                    <a:cubicBezTo>
                      <a:pt x="0" y="5924"/>
                      <a:pt x="4723" y="6862"/>
                      <a:pt x="5823" y="7315"/>
                    </a:cubicBezTo>
                    <a:cubicBezTo>
                      <a:pt x="6922" y="7736"/>
                      <a:pt x="4432" y="10841"/>
                      <a:pt x="4270" y="11909"/>
                    </a:cubicBezTo>
                    <a:cubicBezTo>
                      <a:pt x="4248" y="12100"/>
                      <a:pt x="4308" y="12181"/>
                      <a:pt x="4428" y="12181"/>
                    </a:cubicBezTo>
                    <a:cubicBezTo>
                      <a:pt x="4995" y="12181"/>
                      <a:pt x="6890" y="10339"/>
                      <a:pt x="7505" y="9644"/>
                    </a:cubicBezTo>
                    <a:cubicBezTo>
                      <a:pt x="7745" y="9384"/>
                      <a:pt x="7970" y="9294"/>
                      <a:pt x="8166" y="9294"/>
                    </a:cubicBezTo>
                    <a:cubicBezTo>
                      <a:pt x="8603" y="9294"/>
                      <a:pt x="8896" y="9741"/>
                      <a:pt x="8896" y="9741"/>
                    </a:cubicBezTo>
                    <a:cubicBezTo>
                      <a:pt x="11234" y="11587"/>
                      <a:pt x="12288" y="12261"/>
                      <a:pt x="12596" y="12261"/>
                    </a:cubicBezTo>
                    <a:cubicBezTo>
                      <a:pt x="13320" y="12261"/>
                      <a:pt x="9935" y="8549"/>
                      <a:pt x="9413" y="7574"/>
                    </a:cubicBezTo>
                    <a:cubicBezTo>
                      <a:pt x="8669" y="6183"/>
                      <a:pt x="11063" y="5730"/>
                      <a:pt x="13942" y="3369"/>
                    </a:cubicBezTo>
                    <a:cubicBezTo>
                      <a:pt x="14717" y="2717"/>
                      <a:pt x="14782" y="2471"/>
                      <a:pt x="14439" y="2471"/>
                    </a:cubicBezTo>
                    <a:cubicBezTo>
                      <a:pt x="13523" y="2471"/>
                      <a:pt x="9690" y="4233"/>
                      <a:pt x="8702" y="4728"/>
                    </a:cubicBezTo>
                    <a:cubicBezTo>
                      <a:pt x="8624" y="4767"/>
                      <a:pt x="8547" y="4785"/>
                      <a:pt x="8471" y="4785"/>
                    </a:cubicBezTo>
                    <a:cubicBezTo>
                      <a:pt x="7241" y="4785"/>
                      <a:pt x="6239" y="0"/>
                      <a:pt x="55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557;p46">
                <a:extLst>
                  <a:ext uri="{FF2B5EF4-FFF2-40B4-BE49-F238E27FC236}">
                    <a16:creationId xmlns:a16="http://schemas.microsoft.com/office/drawing/2014/main" xmlns="" id="{7AFF2DB6-57A2-2345-88C5-FC9CDF1CD639}"/>
                  </a:ext>
                </a:extLst>
              </p:cNvPr>
              <p:cNvSpPr/>
              <p:nvPr/>
            </p:nvSpPr>
            <p:spPr>
              <a:xfrm>
                <a:off x="6018450" y="3770050"/>
                <a:ext cx="180350" cy="137500"/>
              </a:xfrm>
              <a:custGeom>
                <a:avLst/>
                <a:gdLst/>
                <a:ahLst/>
                <a:cxnLst/>
                <a:rect l="l" t="t" r="r" b="b"/>
                <a:pathLst>
                  <a:path w="7214" h="5500" extrusionOk="0">
                    <a:moveTo>
                      <a:pt x="1" y="1"/>
                    </a:moveTo>
                    <a:lnTo>
                      <a:pt x="1" y="1"/>
                    </a:lnTo>
                    <a:cubicBezTo>
                      <a:pt x="259" y="98"/>
                      <a:pt x="551" y="195"/>
                      <a:pt x="842" y="292"/>
                    </a:cubicBezTo>
                    <a:cubicBezTo>
                      <a:pt x="1100" y="389"/>
                      <a:pt x="1392" y="453"/>
                      <a:pt x="1683" y="550"/>
                    </a:cubicBezTo>
                    <a:cubicBezTo>
                      <a:pt x="2233" y="712"/>
                      <a:pt x="2782" y="874"/>
                      <a:pt x="3365" y="1036"/>
                    </a:cubicBezTo>
                    <a:cubicBezTo>
                      <a:pt x="4403" y="1332"/>
                      <a:pt x="5441" y="1575"/>
                      <a:pt x="6505" y="1812"/>
                    </a:cubicBezTo>
                    <a:lnTo>
                      <a:pt x="6505" y="1812"/>
                    </a:lnTo>
                    <a:cubicBezTo>
                      <a:pt x="6203" y="2370"/>
                      <a:pt x="5904" y="2944"/>
                      <a:pt x="5629" y="3494"/>
                    </a:cubicBezTo>
                    <a:cubicBezTo>
                      <a:pt x="5467" y="3817"/>
                      <a:pt x="5305" y="4141"/>
                      <a:pt x="5144" y="4497"/>
                    </a:cubicBezTo>
                    <a:cubicBezTo>
                      <a:pt x="4982" y="4820"/>
                      <a:pt x="4820" y="5144"/>
                      <a:pt x="4659" y="5499"/>
                    </a:cubicBezTo>
                    <a:cubicBezTo>
                      <a:pt x="4885" y="5176"/>
                      <a:pt x="5079" y="4885"/>
                      <a:pt x="5273" y="4561"/>
                    </a:cubicBezTo>
                    <a:cubicBezTo>
                      <a:pt x="5500" y="4270"/>
                      <a:pt x="5694" y="3947"/>
                      <a:pt x="5888" y="3656"/>
                    </a:cubicBezTo>
                    <a:cubicBezTo>
                      <a:pt x="6276" y="3009"/>
                      <a:pt x="6664" y="2394"/>
                      <a:pt x="7052" y="1747"/>
                    </a:cubicBezTo>
                    <a:lnTo>
                      <a:pt x="7214" y="1488"/>
                    </a:lnTo>
                    <a:lnTo>
                      <a:pt x="6890" y="1424"/>
                    </a:lnTo>
                    <a:cubicBezTo>
                      <a:pt x="5758" y="1100"/>
                      <a:pt x="4626" y="842"/>
                      <a:pt x="3462" y="583"/>
                    </a:cubicBezTo>
                    <a:cubicBezTo>
                      <a:pt x="2912" y="453"/>
                      <a:pt x="2330" y="356"/>
                      <a:pt x="1747" y="259"/>
                    </a:cubicBezTo>
                    <a:cubicBezTo>
                      <a:pt x="1456" y="195"/>
                      <a:pt x="1165" y="162"/>
                      <a:pt x="874" y="98"/>
                    </a:cubicBezTo>
                    <a:cubicBezTo>
                      <a:pt x="583" y="65"/>
                      <a:pt x="292" y="33"/>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1558;p46">
                <a:extLst>
                  <a:ext uri="{FF2B5EF4-FFF2-40B4-BE49-F238E27FC236}">
                    <a16:creationId xmlns:a16="http://schemas.microsoft.com/office/drawing/2014/main" xmlns="" id="{579AE134-BEDB-CB45-B82F-3CB2E00E7B6F}"/>
                  </a:ext>
                </a:extLst>
              </p:cNvPr>
              <p:cNvSpPr/>
              <p:nvPr/>
            </p:nvSpPr>
            <p:spPr>
              <a:xfrm>
                <a:off x="6180175" y="3705350"/>
                <a:ext cx="170675" cy="244250"/>
              </a:xfrm>
              <a:custGeom>
                <a:avLst/>
                <a:gdLst/>
                <a:ahLst/>
                <a:cxnLst/>
                <a:rect l="l" t="t" r="r" b="b"/>
                <a:pathLst>
                  <a:path w="6827" h="9770" extrusionOk="0">
                    <a:moveTo>
                      <a:pt x="6826" y="1"/>
                    </a:moveTo>
                    <a:cubicBezTo>
                      <a:pt x="6276" y="324"/>
                      <a:pt x="5726" y="648"/>
                      <a:pt x="5144" y="971"/>
                    </a:cubicBezTo>
                    <a:cubicBezTo>
                      <a:pt x="4594" y="1295"/>
                      <a:pt x="4044" y="1618"/>
                      <a:pt x="3494" y="1942"/>
                    </a:cubicBezTo>
                    <a:cubicBezTo>
                      <a:pt x="2395" y="2621"/>
                      <a:pt x="1327" y="3300"/>
                      <a:pt x="260" y="4012"/>
                    </a:cubicBezTo>
                    <a:lnTo>
                      <a:pt x="1" y="4174"/>
                    </a:lnTo>
                    <a:lnTo>
                      <a:pt x="195" y="4400"/>
                    </a:lnTo>
                    <a:cubicBezTo>
                      <a:pt x="1068" y="5338"/>
                      <a:pt x="1942" y="6244"/>
                      <a:pt x="2815" y="7117"/>
                    </a:cubicBezTo>
                    <a:cubicBezTo>
                      <a:pt x="3268" y="7570"/>
                      <a:pt x="3721" y="8023"/>
                      <a:pt x="4174" y="8443"/>
                    </a:cubicBezTo>
                    <a:cubicBezTo>
                      <a:pt x="4627" y="8896"/>
                      <a:pt x="5079" y="9349"/>
                      <a:pt x="5565" y="9769"/>
                    </a:cubicBezTo>
                    <a:cubicBezTo>
                      <a:pt x="5176" y="9252"/>
                      <a:pt x="4788" y="8767"/>
                      <a:pt x="4335" y="8282"/>
                    </a:cubicBezTo>
                    <a:cubicBezTo>
                      <a:pt x="3915" y="7796"/>
                      <a:pt x="3527" y="7311"/>
                      <a:pt x="3106" y="6858"/>
                    </a:cubicBezTo>
                    <a:cubicBezTo>
                      <a:pt x="2361" y="5964"/>
                      <a:pt x="1561" y="5125"/>
                      <a:pt x="782" y="4264"/>
                    </a:cubicBezTo>
                    <a:lnTo>
                      <a:pt x="782" y="4264"/>
                    </a:lnTo>
                    <a:cubicBezTo>
                      <a:pt x="1761" y="3636"/>
                      <a:pt x="2741" y="2980"/>
                      <a:pt x="3721" y="2297"/>
                    </a:cubicBezTo>
                    <a:cubicBezTo>
                      <a:pt x="4238" y="1942"/>
                      <a:pt x="4788" y="1553"/>
                      <a:pt x="5306" y="1165"/>
                    </a:cubicBezTo>
                    <a:cubicBezTo>
                      <a:pt x="5823" y="777"/>
                      <a:pt x="6341" y="421"/>
                      <a:pt x="68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1559;p46">
                <a:extLst>
                  <a:ext uri="{FF2B5EF4-FFF2-40B4-BE49-F238E27FC236}">
                    <a16:creationId xmlns:a16="http://schemas.microsoft.com/office/drawing/2014/main" xmlns="" id="{3F94F5EB-AA4A-794D-991C-4D7E834246FF}"/>
                  </a:ext>
                </a:extLst>
              </p:cNvPr>
              <p:cNvSpPr/>
              <p:nvPr/>
            </p:nvSpPr>
            <p:spPr>
              <a:xfrm>
                <a:off x="6140550" y="3646325"/>
                <a:ext cx="53400" cy="166600"/>
              </a:xfrm>
              <a:custGeom>
                <a:avLst/>
                <a:gdLst/>
                <a:ahLst/>
                <a:cxnLst/>
                <a:rect l="l" t="t" r="r" b="b"/>
                <a:pathLst>
                  <a:path w="2136" h="6664" extrusionOk="0">
                    <a:moveTo>
                      <a:pt x="1" y="1"/>
                    </a:moveTo>
                    <a:cubicBezTo>
                      <a:pt x="1" y="1"/>
                      <a:pt x="66" y="454"/>
                      <a:pt x="163" y="1100"/>
                    </a:cubicBezTo>
                    <a:cubicBezTo>
                      <a:pt x="260" y="1424"/>
                      <a:pt x="324" y="1812"/>
                      <a:pt x="421" y="2200"/>
                    </a:cubicBezTo>
                    <a:cubicBezTo>
                      <a:pt x="518" y="2556"/>
                      <a:pt x="616" y="3009"/>
                      <a:pt x="713" y="3397"/>
                    </a:cubicBezTo>
                    <a:cubicBezTo>
                      <a:pt x="842" y="3817"/>
                      <a:pt x="971" y="4238"/>
                      <a:pt x="1068" y="4626"/>
                    </a:cubicBezTo>
                    <a:cubicBezTo>
                      <a:pt x="1198" y="4982"/>
                      <a:pt x="1295" y="5338"/>
                      <a:pt x="1392" y="5661"/>
                    </a:cubicBezTo>
                    <a:cubicBezTo>
                      <a:pt x="1618" y="6276"/>
                      <a:pt x="1780" y="6664"/>
                      <a:pt x="1780" y="6664"/>
                    </a:cubicBezTo>
                    <a:lnTo>
                      <a:pt x="2136" y="6567"/>
                    </a:lnTo>
                    <a:cubicBezTo>
                      <a:pt x="2136" y="6567"/>
                      <a:pt x="2039" y="6146"/>
                      <a:pt x="1877" y="5532"/>
                    </a:cubicBezTo>
                    <a:cubicBezTo>
                      <a:pt x="1780" y="5208"/>
                      <a:pt x="1715" y="4852"/>
                      <a:pt x="1586" y="4464"/>
                    </a:cubicBezTo>
                    <a:cubicBezTo>
                      <a:pt x="1489" y="4044"/>
                      <a:pt x="1327" y="3688"/>
                      <a:pt x="1198" y="3235"/>
                    </a:cubicBezTo>
                    <a:cubicBezTo>
                      <a:pt x="1068" y="2815"/>
                      <a:pt x="939" y="2427"/>
                      <a:pt x="810" y="2038"/>
                    </a:cubicBezTo>
                    <a:cubicBezTo>
                      <a:pt x="648" y="1650"/>
                      <a:pt x="518" y="1294"/>
                      <a:pt x="389" y="1003"/>
                    </a:cubicBezTo>
                    <a:cubicBezTo>
                      <a:pt x="195" y="421"/>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1560;p46">
                <a:extLst>
                  <a:ext uri="{FF2B5EF4-FFF2-40B4-BE49-F238E27FC236}">
                    <a16:creationId xmlns:a16="http://schemas.microsoft.com/office/drawing/2014/main" xmlns="" id="{25354CF4-B2DF-964E-B13C-7324E9B70049}"/>
                  </a:ext>
                </a:extLst>
              </p:cNvPr>
              <p:cNvSpPr/>
              <p:nvPr/>
            </p:nvSpPr>
            <p:spPr>
              <a:xfrm>
                <a:off x="6109825" y="3828275"/>
                <a:ext cx="12150" cy="8925"/>
              </a:xfrm>
              <a:custGeom>
                <a:avLst/>
                <a:gdLst/>
                <a:ahLst/>
                <a:cxnLst/>
                <a:rect l="l" t="t" r="r" b="b"/>
                <a:pathLst>
                  <a:path w="486" h="357" extrusionOk="0">
                    <a:moveTo>
                      <a:pt x="227" y="0"/>
                    </a:moveTo>
                    <a:cubicBezTo>
                      <a:pt x="1" y="0"/>
                      <a:pt x="1" y="356"/>
                      <a:pt x="227" y="356"/>
                    </a:cubicBezTo>
                    <a:cubicBezTo>
                      <a:pt x="486" y="356"/>
                      <a:pt x="486"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1561;p46">
                <a:extLst>
                  <a:ext uri="{FF2B5EF4-FFF2-40B4-BE49-F238E27FC236}">
                    <a16:creationId xmlns:a16="http://schemas.microsoft.com/office/drawing/2014/main" xmlns="" id="{5E2AD438-8315-9144-9D3A-86472DD1E131}"/>
                  </a:ext>
                </a:extLst>
              </p:cNvPr>
              <p:cNvSpPr/>
              <p:nvPr/>
            </p:nvSpPr>
            <p:spPr>
              <a:xfrm>
                <a:off x="6217375" y="3716675"/>
                <a:ext cx="12175" cy="9725"/>
              </a:xfrm>
              <a:custGeom>
                <a:avLst/>
                <a:gdLst/>
                <a:ahLst/>
                <a:cxnLst/>
                <a:rect l="l" t="t" r="r" b="b"/>
                <a:pathLst>
                  <a:path w="487" h="389" extrusionOk="0">
                    <a:moveTo>
                      <a:pt x="227" y="1"/>
                    </a:moveTo>
                    <a:cubicBezTo>
                      <a:pt x="1" y="1"/>
                      <a:pt x="1" y="389"/>
                      <a:pt x="227" y="389"/>
                    </a:cubicBezTo>
                    <a:cubicBezTo>
                      <a:pt x="486" y="389"/>
                      <a:pt x="486" y="1"/>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1562;p46">
                <a:extLst>
                  <a:ext uri="{FF2B5EF4-FFF2-40B4-BE49-F238E27FC236}">
                    <a16:creationId xmlns:a16="http://schemas.microsoft.com/office/drawing/2014/main" xmlns="" id="{921BF4CF-B9D9-0743-96C8-4174BDCFAF73}"/>
                  </a:ext>
                </a:extLst>
              </p:cNvPr>
              <p:cNvSpPr/>
              <p:nvPr/>
            </p:nvSpPr>
            <p:spPr>
              <a:xfrm>
                <a:off x="6179375" y="3683525"/>
                <a:ext cx="12150" cy="8925"/>
              </a:xfrm>
              <a:custGeom>
                <a:avLst/>
                <a:gdLst/>
                <a:ahLst/>
                <a:cxnLst/>
                <a:rect l="l" t="t" r="r" b="b"/>
                <a:pathLst>
                  <a:path w="486" h="357" extrusionOk="0">
                    <a:moveTo>
                      <a:pt x="259" y="0"/>
                    </a:moveTo>
                    <a:cubicBezTo>
                      <a:pt x="1" y="0"/>
                      <a:pt x="1" y="356"/>
                      <a:pt x="259" y="356"/>
                    </a:cubicBezTo>
                    <a:cubicBezTo>
                      <a:pt x="486" y="356"/>
                      <a:pt x="486" y="0"/>
                      <a:pt x="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1563;p46">
                <a:extLst>
                  <a:ext uri="{FF2B5EF4-FFF2-40B4-BE49-F238E27FC236}">
                    <a16:creationId xmlns:a16="http://schemas.microsoft.com/office/drawing/2014/main" xmlns="" id="{12CED8E4-AF57-264B-BCC0-28BA1A3CE95D}"/>
                  </a:ext>
                </a:extLst>
              </p:cNvPr>
              <p:cNvSpPr/>
              <p:nvPr/>
            </p:nvSpPr>
            <p:spPr>
              <a:xfrm>
                <a:off x="6193125" y="3681900"/>
                <a:ext cx="12150" cy="8925"/>
              </a:xfrm>
              <a:custGeom>
                <a:avLst/>
                <a:gdLst/>
                <a:ahLst/>
                <a:cxnLst/>
                <a:rect l="l" t="t" r="r" b="b"/>
                <a:pathLst>
                  <a:path w="486" h="357" extrusionOk="0">
                    <a:moveTo>
                      <a:pt x="259" y="1"/>
                    </a:moveTo>
                    <a:cubicBezTo>
                      <a:pt x="0" y="1"/>
                      <a:pt x="0" y="357"/>
                      <a:pt x="259" y="357"/>
                    </a:cubicBezTo>
                    <a:cubicBezTo>
                      <a:pt x="486" y="357"/>
                      <a:pt x="486" y="1"/>
                      <a:pt x="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1564;p46">
                <a:extLst>
                  <a:ext uri="{FF2B5EF4-FFF2-40B4-BE49-F238E27FC236}">
                    <a16:creationId xmlns:a16="http://schemas.microsoft.com/office/drawing/2014/main" xmlns="" id="{5925B07E-786B-6942-9BBB-AC6ED94F0978}"/>
                  </a:ext>
                </a:extLst>
              </p:cNvPr>
              <p:cNvSpPr/>
              <p:nvPr/>
            </p:nvSpPr>
            <p:spPr>
              <a:xfrm>
                <a:off x="6240825" y="3801600"/>
                <a:ext cx="12175" cy="8900"/>
              </a:xfrm>
              <a:custGeom>
                <a:avLst/>
                <a:gdLst/>
                <a:ahLst/>
                <a:cxnLst/>
                <a:rect l="l" t="t" r="r" b="b"/>
                <a:pathLst>
                  <a:path w="487" h="356" extrusionOk="0">
                    <a:moveTo>
                      <a:pt x="260" y="0"/>
                    </a:moveTo>
                    <a:cubicBezTo>
                      <a:pt x="1" y="0"/>
                      <a:pt x="1" y="356"/>
                      <a:pt x="260" y="356"/>
                    </a:cubicBezTo>
                    <a:cubicBezTo>
                      <a:pt x="486" y="356"/>
                      <a:pt x="486"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1565;p46">
                <a:extLst>
                  <a:ext uri="{FF2B5EF4-FFF2-40B4-BE49-F238E27FC236}">
                    <a16:creationId xmlns:a16="http://schemas.microsoft.com/office/drawing/2014/main" xmlns="" id="{E9D9893B-665D-1049-94B7-56B80E443FCE}"/>
                  </a:ext>
                </a:extLst>
              </p:cNvPr>
              <p:cNvSpPr/>
              <p:nvPr/>
            </p:nvSpPr>
            <p:spPr>
              <a:xfrm>
                <a:off x="6200400" y="3880800"/>
                <a:ext cx="12150" cy="8950"/>
              </a:xfrm>
              <a:custGeom>
                <a:avLst/>
                <a:gdLst/>
                <a:ahLst/>
                <a:cxnLst/>
                <a:rect l="l" t="t" r="r" b="b"/>
                <a:pathLst>
                  <a:path w="486" h="358" extrusionOk="0">
                    <a:moveTo>
                      <a:pt x="285" y="0"/>
                    </a:moveTo>
                    <a:cubicBezTo>
                      <a:pt x="277" y="0"/>
                      <a:pt x="268" y="1"/>
                      <a:pt x="259" y="2"/>
                    </a:cubicBezTo>
                    <a:cubicBezTo>
                      <a:pt x="1" y="2"/>
                      <a:pt x="1" y="358"/>
                      <a:pt x="259" y="358"/>
                    </a:cubicBezTo>
                    <a:cubicBezTo>
                      <a:pt x="477" y="358"/>
                      <a:pt x="485" y="0"/>
                      <a:pt x="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1566;p46">
                <a:extLst>
                  <a:ext uri="{FF2B5EF4-FFF2-40B4-BE49-F238E27FC236}">
                    <a16:creationId xmlns:a16="http://schemas.microsoft.com/office/drawing/2014/main" xmlns="" id="{FCCA6829-9230-8B4E-810A-8A860169C897}"/>
                  </a:ext>
                </a:extLst>
              </p:cNvPr>
              <p:cNvSpPr/>
              <p:nvPr/>
            </p:nvSpPr>
            <p:spPr>
              <a:xfrm>
                <a:off x="6084775" y="3952800"/>
                <a:ext cx="4875" cy="4075"/>
              </a:xfrm>
              <a:custGeom>
                <a:avLst/>
                <a:gdLst/>
                <a:ahLst/>
                <a:cxnLst/>
                <a:rect l="l" t="t" r="r" b="b"/>
                <a:pathLst>
                  <a:path w="195" h="163" extrusionOk="0">
                    <a:moveTo>
                      <a:pt x="97" y="1"/>
                    </a:moveTo>
                    <a:cubicBezTo>
                      <a:pt x="0" y="1"/>
                      <a:pt x="0" y="163"/>
                      <a:pt x="97" y="163"/>
                    </a:cubicBezTo>
                    <a:cubicBezTo>
                      <a:pt x="194" y="163"/>
                      <a:pt x="194"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1567;p46">
                <a:extLst>
                  <a:ext uri="{FF2B5EF4-FFF2-40B4-BE49-F238E27FC236}">
                    <a16:creationId xmlns:a16="http://schemas.microsoft.com/office/drawing/2014/main" xmlns="" id="{4D618FFA-74AA-4F45-985A-FB61EBFE71BF}"/>
                  </a:ext>
                </a:extLst>
              </p:cNvPr>
              <p:cNvSpPr/>
              <p:nvPr/>
            </p:nvSpPr>
            <p:spPr>
              <a:xfrm>
                <a:off x="6129250" y="3845250"/>
                <a:ext cx="4875" cy="4875"/>
              </a:xfrm>
              <a:custGeom>
                <a:avLst/>
                <a:gdLst/>
                <a:ahLst/>
                <a:cxnLst/>
                <a:rect l="l" t="t" r="r" b="b"/>
                <a:pathLst>
                  <a:path w="195" h="195" extrusionOk="0">
                    <a:moveTo>
                      <a:pt x="97" y="1"/>
                    </a:moveTo>
                    <a:cubicBezTo>
                      <a:pt x="0" y="33"/>
                      <a:pt x="0" y="162"/>
                      <a:pt x="97" y="195"/>
                    </a:cubicBezTo>
                    <a:cubicBezTo>
                      <a:pt x="194" y="162"/>
                      <a:pt x="194" y="33"/>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1568;p46">
                <a:extLst>
                  <a:ext uri="{FF2B5EF4-FFF2-40B4-BE49-F238E27FC236}">
                    <a16:creationId xmlns:a16="http://schemas.microsoft.com/office/drawing/2014/main" xmlns="" id="{B3A50ACA-E252-EA43-905C-52BC9FB1BDF9}"/>
                  </a:ext>
                </a:extLst>
              </p:cNvPr>
              <p:cNvSpPr/>
              <p:nvPr/>
            </p:nvSpPr>
            <p:spPr>
              <a:xfrm>
                <a:off x="6129250" y="3829900"/>
                <a:ext cx="4875" cy="4050"/>
              </a:xfrm>
              <a:custGeom>
                <a:avLst/>
                <a:gdLst/>
                <a:ahLst/>
                <a:cxnLst/>
                <a:rect l="l" t="t" r="r" b="b"/>
                <a:pathLst>
                  <a:path w="195" h="162" extrusionOk="0">
                    <a:moveTo>
                      <a:pt x="97" y="0"/>
                    </a:moveTo>
                    <a:cubicBezTo>
                      <a:pt x="0" y="0"/>
                      <a:pt x="0" y="162"/>
                      <a:pt x="97" y="162"/>
                    </a:cubicBezTo>
                    <a:cubicBezTo>
                      <a:pt x="194" y="162"/>
                      <a:pt x="194" y="0"/>
                      <a:pt x="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1569;p46">
                <a:extLst>
                  <a:ext uri="{FF2B5EF4-FFF2-40B4-BE49-F238E27FC236}">
                    <a16:creationId xmlns:a16="http://schemas.microsoft.com/office/drawing/2014/main" xmlns="" id="{65652E51-55A2-0C47-821F-706B921BB8E5}"/>
                  </a:ext>
                </a:extLst>
              </p:cNvPr>
              <p:cNvSpPr/>
              <p:nvPr/>
            </p:nvSpPr>
            <p:spPr>
              <a:xfrm>
                <a:off x="6200400" y="3716675"/>
                <a:ext cx="4875" cy="4875"/>
              </a:xfrm>
              <a:custGeom>
                <a:avLst/>
                <a:gdLst/>
                <a:ahLst/>
                <a:cxnLst/>
                <a:rect l="l" t="t" r="r" b="b"/>
                <a:pathLst>
                  <a:path w="195" h="195" extrusionOk="0">
                    <a:moveTo>
                      <a:pt x="98" y="1"/>
                    </a:moveTo>
                    <a:cubicBezTo>
                      <a:pt x="1" y="33"/>
                      <a:pt x="1" y="162"/>
                      <a:pt x="98" y="195"/>
                    </a:cubicBezTo>
                    <a:cubicBezTo>
                      <a:pt x="195" y="162"/>
                      <a:pt x="195" y="33"/>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1570;p46">
                <a:extLst>
                  <a:ext uri="{FF2B5EF4-FFF2-40B4-BE49-F238E27FC236}">
                    <a16:creationId xmlns:a16="http://schemas.microsoft.com/office/drawing/2014/main" xmlns="" id="{B85785A6-C058-B74D-A377-F809E454BA86}"/>
                  </a:ext>
                </a:extLst>
              </p:cNvPr>
              <p:cNvSpPr/>
              <p:nvPr/>
            </p:nvSpPr>
            <p:spPr>
              <a:xfrm>
                <a:off x="6042725" y="3803200"/>
                <a:ext cx="4875" cy="4075"/>
              </a:xfrm>
              <a:custGeom>
                <a:avLst/>
                <a:gdLst/>
                <a:ahLst/>
                <a:cxnLst/>
                <a:rect l="l" t="t" r="r" b="b"/>
                <a:pathLst>
                  <a:path w="195" h="163" extrusionOk="0">
                    <a:moveTo>
                      <a:pt x="97" y="1"/>
                    </a:moveTo>
                    <a:cubicBezTo>
                      <a:pt x="0" y="1"/>
                      <a:pt x="0" y="162"/>
                      <a:pt x="97" y="162"/>
                    </a:cubicBezTo>
                    <a:cubicBezTo>
                      <a:pt x="194" y="162"/>
                      <a:pt x="194"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1571;p46">
                <a:extLst>
                  <a:ext uri="{FF2B5EF4-FFF2-40B4-BE49-F238E27FC236}">
                    <a16:creationId xmlns:a16="http://schemas.microsoft.com/office/drawing/2014/main" xmlns="" id="{FF31AEC0-809A-8D48-B1B5-0256BEEC43E0}"/>
                  </a:ext>
                </a:extLst>
              </p:cNvPr>
              <p:cNvSpPr/>
              <p:nvPr/>
            </p:nvSpPr>
            <p:spPr>
              <a:xfrm>
                <a:off x="6118725" y="3762775"/>
                <a:ext cx="4875" cy="4875"/>
              </a:xfrm>
              <a:custGeom>
                <a:avLst/>
                <a:gdLst/>
                <a:ahLst/>
                <a:cxnLst/>
                <a:rect l="l" t="t" r="r" b="b"/>
                <a:pathLst>
                  <a:path w="195" h="195" extrusionOk="0">
                    <a:moveTo>
                      <a:pt x="98" y="0"/>
                    </a:moveTo>
                    <a:cubicBezTo>
                      <a:pt x="1" y="33"/>
                      <a:pt x="1" y="162"/>
                      <a:pt x="98" y="194"/>
                    </a:cubicBezTo>
                    <a:cubicBezTo>
                      <a:pt x="195" y="162"/>
                      <a:pt x="195" y="33"/>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1572;p46">
                <a:extLst>
                  <a:ext uri="{FF2B5EF4-FFF2-40B4-BE49-F238E27FC236}">
                    <a16:creationId xmlns:a16="http://schemas.microsoft.com/office/drawing/2014/main" xmlns="" id="{FF4BF03A-C707-BA4A-9955-88F605F5133C}"/>
                  </a:ext>
                </a:extLst>
              </p:cNvPr>
              <p:cNvSpPr/>
              <p:nvPr/>
            </p:nvSpPr>
            <p:spPr>
              <a:xfrm>
                <a:off x="6128425" y="3756300"/>
                <a:ext cx="5700" cy="4875"/>
              </a:xfrm>
              <a:custGeom>
                <a:avLst/>
                <a:gdLst/>
                <a:ahLst/>
                <a:cxnLst/>
                <a:rect l="l" t="t" r="r" b="b"/>
                <a:pathLst>
                  <a:path w="228" h="195" extrusionOk="0">
                    <a:moveTo>
                      <a:pt x="130" y="1"/>
                    </a:moveTo>
                    <a:cubicBezTo>
                      <a:pt x="1" y="33"/>
                      <a:pt x="1" y="162"/>
                      <a:pt x="130" y="195"/>
                    </a:cubicBezTo>
                    <a:cubicBezTo>
                      <a:pt x="227" y="162"/>
                      <a:pt x="227" y="33"/>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1573;p46">
                <a:extLst>
                  <a:ext uri="{FF2B5EF4-FFF2-40B4-BE49-F238E27FC236}">
                    <a16:creationId xmlns:a16="http://schemas.microsoft.com/office/drawing/2014/main" xmlns="" id="{02D14297-CB02-5242-8497-8B8D9474B506}"/>
                  </a:ext>
                </a:extLst>
              </p:cNvPr>
              <p:cNvSpPr/>
              <p:nvPr/>
            </p:nvSpPr>
            <p:spPr>
              <a:xfrm>
                <a:off x="6130850" y="3770050"/>
                <a:ext cx="4875" cy="4075"/>
              </a:xfrm>
              <a:custGeom>
                <a:avLst/>
                <a:gdLst/>
                <a:ahLst/>
                <a:cxnLst/>
                <a:rect l="l" t="t" r="r" b="b"/>
                <a:pathLst>
                  <a:path w="195" h="163" extrusionOk="0">
                    <a:moveTo>
                      <a:pt x="98" y="1"/>
                    </a:moveTo>
                    <a:cubicBezTo>
                      <a:pt x="1" y="1"/>
                      <a:pt x="1" y="130"/>
                      <a:pt x="98" y="162"/>
                    </a:cubicBezTo>
                    <a:cubicBezTo>
                      <a:pt x="195" y="130"/>
                      <a:pt x="195"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1574;p46">
                <a:extLst>
                  <a:ext uri="{FF2B5EF4-FFF2-40B4-BE49-F238E27FC236}">
                    <a16:creationId xmlns:a16="http://schemas.microsoft.com/office/drawing/2014/main" xmlns="" id="{1683AD27-2EC1-EE47-852B-003BF50B865C}"/>
                  </a:ext>
                </a:extLst>
              </p:cNvPr>
              <p:cNvSpPr/>
              <p:nvPr/>
            </p:nvSpPr>
            <p:spPr>
              <a:xfrm>
                <a:off x="6169675" y="3644700"/>
                <a:ext cx="4875" cy="4075"/>
              </a:xfrm>
              <a:custGeom>
                <a:avLst/>
                <a:gdLst/>
                <a:ahLst/>
                <a:cxnLst/>
                <a:rect l="l" t="t" r="r" b="b"/>
                <a:pathLst>
                  <a:path w="195" h="163" extrusionOk="0">
                    <a:moveTo>
                      <a:pt x="97" y="1"/>
                    </a:moveTo>
                    <a:cubicBezTo>
                      <a:pt x="0" y="1"/>
                      <a:pt x="0" y="163"/>
                      <a:pt x="97" y="163"/>
                    </a:cubicBezTo>
                    <a:cubicBezTo>
                      <a:pt x="195" y="163"/>
                      <a:pt x="195"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1575;p46">
                <a:extLst>
                  <a:ext uri="{FF2B5EF4-FFF2-40B4-BE49-F238E27FC236}">
                    <a16:creationId xmlns:a16="http://schemas.microsoft.com/office/drawing/2014/main" xmlns="" id="{3917CBAE-8B18-EA41-B839-357947776876}"/>
                  </a:ext>
                </a:extLst>
              </p:cNvPr>
              <p:cNvSpPr/>
              <p:nvPr/>
            </p:nvSpPr>
            <p:spPr>
              <a:xfrm>
                <a:off x="6116300" y="3597000"/>
                <a:ext cx="4875" cy="4075"/>
              </a:xfrm>
              <a:custGeom>
                <a:avLst/>
                <a:gdLst/>
                <a:ahLst/>
                <a:cxnLst/>
                <a:rect l="l" t="t" r="r" b="b"/>
                <a:pathLst>
                  <a:path w="195" h="163" extrusionOk="0">
                    <a:moveTo>
                      <a:pt x="98" y="0"/>
                    </a:moveTo>
                    <a:cubicBezTo>
                      <a:pt x="1" y="0"/>
                      <a:pt x="1" y="162"/>
                      <a:pt x="98" y="162"/>
                    </a:cubicBezTo>
                    <a:cubicBezTo>
                      <a:pt x="195" y="162"/>
                      <a:pt x="195" y="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1576;p46">
                <a:extLst>
                  <a:ext uri="{FF2B5EF4-FFF2-40B4-BE49-F238E27FC236}">
                    <a16:creationId xmlns:a16="http://schemas.microsoft.com/office/drawing/2014/main" xmlns="" id="{417DD3A3-EAAA-6A41-B339-BB598A5423B9}"/>
                  </a:ext>
                </a:extLst>
              </p:cNvPr>
              <p:cNvSpPr/>
              <p:nvPr/>
            </p:nvSpPr>
            <p:spPr>
              <a:xfrm>
                <a:off x="6366175" y="3689175"/>
                <a:ext cx="4875" cy="4075"/>
              </a:xfrm>
              <a:custGeom>
                <a:avLst/>
                <a:gdLst/>
                <a:ahLst/>
                <a:cxnLst/>
                <a:rect l="l" t="t" r="r" b="b"/>
                <a:pathLst>
                  <a:path w="195" h="163" extrusionOk="0">
                    <a:moveTo>
                      <a:pt x="98" y="1"/>
                    </a:moveTo>
                    <a:cubicBezTo>
                      <a:pt x="1" y="1"/>
                      <a:pt x="1" y="130"/>
                      <a:pt x="98" y="163"/>
                    </a:cubicBezTo>
                    <a:cubicBezTo>
                      <a:pt x="195" y="130"/>
                      <a:pt x="195"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1577;p46">
                <a:extLst>
                  <a:ext uri="{FF2B5EF4-FFF2-40B4-BE49-F238E27FC236}">
                    <a16:creationId xmlns:a16="http://schemas.microsoft.com/office/drawing/2014/main" xmlns="" id="{BCF73DA9-D227-894B-B78D-6AE9098B71F1}"/>
                  </a:ext>
                </a:extLst>
              </p:cNvPr>
              <p:cNvSpPr/>
              <p:nvPr/>
            </p:nvSpPr>
            <p:spPr>
              <a:xfrm>
                <a:off x="6381550" y="3690800"/>
                <a:ext cx="4875" cy="4075"/>
              </a:xfrm>
              <a:custGeom>
                <a:avLst/>
                <a:gdLst/>
                <a:ahLst/>
                <a:cxnLst/>
                <a:rect l="l" t="t" r="r" b="b"/>
                <a:pathLst>
                  <a:path w="195" h="163" extrusionOk="0">
                    <a:moveTo>
                      <a:pt x="97" y="1"/>
                    </a:moveTo>
                    <a:cubicBezTo>
                      <a:pt x="0" y="1"/>
                      <a:pt x="0" y="130"/>
                      <a:pt x="97" y="162"/>
                    </a:cubicBezTo>
                    <a:cubicBezTo>
                      <a:pt x="194" y="130"/>
                      <a:pt x="194"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1578;p46">
                <a:extLst>
                  <a:ext uri="{FF2B5EF4-FFF2-40B4-BE49-F238E27FC236}">
                    <a16:creationId xmlns:a16="http://schemas.microsoft.com/office/drawing/2014/main" xmlns="" id="{DBA5B6F9-D3C5-A74C-B9F8-545A6D8FD33D}"/>
                  </a:ext>
                </a:extLst>
              </p:cNvPr>
              <p:cNvSpPr/>
              <p:nvPr/>
            </p:nvSpPr>
            <p:spPr>
              <a:xfrm>
                <a:off x="6270750" y="3785425"/>
                <a:ext cx="4875" cy="4875"/>
              </a:xfrm>
              <a:custGeom>
                <a:avLst/>
                <a:gdLst/>
                <a:ahLst/>
                <a:cxnLst/>
                <a:rect l="l" t="t" r="r" b="b"/>
                <a:pathLst>
                  <a:path w="195" h="195" extrusionOk="0">
                    <a:moveTo>
                      <a:pt x="98" y="0"/>
                    </a:moveTo>
                    <a:cubicBezTo>
                      <a:pt x="1" y="32"/>
                      <a:pt x="1" y="162"/>
                      <a:pt x="98" y="194"/>
                    </a:cubicBezTo>
                    <a:cubicBezTo>
                      <a:pt x="195" y="162"/>
                      <a:pt x="195" y="32"/>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1579;p46">
                <a:extLst>
                  <a:ext uri="{FF2B5EF4-FFF2-40B4-BE49-F238E27FC236}">
                    <a16:creationId xmlns:a16="http://schemas.microsoft.com/office/drawing/2014/main" xmlns="" id="{C4371B18-DCEF-7645-85AC-64113C776E1E}"/>
                  </a:ext>
                </a:extLst>
              </p:cNvPr>
              <p:cNvSpPr/>
              <p:nvPr/>
            </p:nvSpPr>
            <p:spPr>
              <a:xfrm>
                <a:off x="6263475" y="3802400"/>
                <a:ext cx="4875" cy="4875"/>
              </a:xfrm>
              <a:custGeom>
                <a:avLst/>
                <a:gdLst/>
                <a:ahLst/>
                <a:cxnLst/>
                <a:rect l="l" t="t" r="r" b="b"/>
                <a:pathLst>
                  <a:path w="195" h="195" extrusionOk="0">
                    <a:moveTo>
                      <a:pt x="98" y="0"/>
                    </a:moveTo>
                    <a:cubicBezTo>
                      <a:pt x="1" y="33"/>
                      <a:pt x="1" y="162"/>
                      <a:pt x="98" y="194"/>
                    </a:cubicBezTo>
                    <a:cubicBezTo>
                      <a:pt x="195" y="162"/>
                      <a:pt x="195" y="33"/>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1580;p46">
                <a:extLst>
                  <a:ext uri="{FF2B5EF4-FFF2-40B4-BE49-F238E27FC236}">
                    <a16:creationId xmlns:a16="http://schemas.microsoft.com/office/drawing/2014/main" xmlns="" id="{9E2DB8AB-BB28-FF46-82D7-9F3E5C965C48}"/>
                  </a:ext>
                </a:extLst>
              </p:cNvPr>
              <p:cNvSpPr/>
              <p:nvPr/>
            </p:nvSpPr>
            <p:spPr>
              <a:xfrm>
                <a:off x="6255400" y="3813725"/>
                <a:ext cx="4875" cy="4875"/>
              </a:xfrm>
              <a:custGeom>
                <a:avLst/>
                <a:gdLst/>
                <a:ahLst/>
                <a:cxnLst/>
                <a:rect l="l" t="t" r="r" b="b"/>
                <a:pathLst>
                  <a:path w="195" h="195" extrusionOk="0">
                    <a:moveTo>
                      <a:pt x="97" y="0"/>
                    </a:moveTo>
                    <a:cubicBezTo>
                      <a:pt x="0" y="33"/>
                      <a:pt x="0" y="162"/>
                      <a:pt x="97" y="194"/>
                    </a:cubicBezTo>
                    <a:cubicBezTo>
                      <a:pt x="194" y="162"/>
                      <a:pt x="194" y="33"/>
                      <a:pt x="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1581;p46">
                <a:extLst>
                  <a:ext uri="{FF2B5EF4-FFF2-40B4-BE49-F238E27FC236}">
                    <a16:creationId xmlns:a16="http://schemas.microsoft.com/office/drawing/2014/main" xmlns="" id="{D668EEB4-F9EB-9241-B825-C4CD0DB0F25A}"/>
                  </a:ext>
                </a:extLst>
              </p:cNvPr>
              <p:cNvSpPr/>
              <p:nvPr/>
            </p:nvSpPr>
            <p:spPr>
              <a:xfrm>
                <a:off x="6193125" y="3891350"/>
                <a:ext cx="4875" cy="4075"/>
              </a:xfrm>
              <a:custGeom>
                <a:avLst/>
                <a:gdLst/>
                <a:ahLst/>
                <a:cxnLst/>
                <a:rect l="l" t="t" r="r" b="b"/>
                <a:pathLst>
                  <a:path w="195" h="163" extrusionOk="0">
                    <a:moveTo>
                      <a:pt x="98" y="1"/>
                    </a:moveTo>
                    <a:cubicBezTo>
                      <a:pt x="0" y="1"/>
                      <a:pt x="0" y="130"/>
                      <a:pt x="98" y="162"/>
                    </a:cubicBezTo>
                    <a:cubicBezTo>
                      <a:pt x="195" y="130"/>
                      <a:pt x="195"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1582;p46">
                <a:extLst>
                  <a:ext uri="{FF2B5EF4-FFF2-40B4-BE49-F238E27FC236}">
                    <a16:creationId xmlns:a16="http://schemas.microsoft.com/office/drawing/2014/main" xmlns="" id="{5F2915EB-88A2-0349-AF1B-45015DA32CF3}"/>
                  </a:ext>
                </a:extLst>
              </p:cNvPr>
              <p:cNvSpPr/>
              <p:nvPr/>
            </p:nvSpPr>
            <p:spPr>
              <a:xfrm>
                <a:off x="6223050" y="3904300"/>
                <a:ext cx="4875" cy="4875"/>
              </a:xfrm>
              <a:custGeom>
                <a:avLst/>
                <a:gdLst/>
                <a:ahLst/>
                <a:cxnLst/>
                <a:rect l="l" t="t" r="r" b="b"/>
                <a:pathLst>
                  <a:path w="195" h="195" extrusionOk="0">
                    <a:moveTo>
                      <a:pt x="97" y="0"/>
                    </a:moveTo>
                    <a:cubicBezTo>
                      <a:pt x="0" y="32"/>
                      <a:pt x="0" y="162"/>
                      <a:pt x="97" y="194"/>
                    </a:cubicBezTo>
                    <a:cubicBezTo>
                      <a:pt x="194" y="162"/>
                      <a:pt x="194" y="32"/>
                      <a:pt x="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1583;p46">
              <a:extLst>
                <a:ext uri="{FF2B5EF4-FFF2-40B4-BE49-F238E27FC236}">
                  <a16:creationId xmlns:a16="http://schemas.microsoft.com/office/drawing/2014/main" xmlns="" id="{1E2141A5-8FC5-374F-82EC-4BA2D541E0F5}"/>
                </a:ext>
              </a:extLst>
            </p:cNvPr>
            <p:cNvGrpSpPr/>
            <p:nvPr/>
          </p:nvGrpSpPr>
          <p:grpSpPr>
            <a:xfrm rot="1762008">
              <a:off x="7378411" y="3155661"/>
              <a:ext cx="315863" cy="377476"/>
              <a:chOff x="5217875" y="3076975"/>
              <a:chExt cx="315863" cy="377475"/>
            </a:xfrm>
          </p:grpSpPr>
          <p:sp>
            <p:nvSpPr>
              <p:cNvPr id="511" name="Google Shape;1584;p46">
                <a:extLst>
                  <a:ext uri="{FF2B5EF4-FFF2-40B4-BE49-F238E27FC236}">
                    <a16:creationId xmlns:a16="http://schemas.microsoft.com/office/drawing/2014/main" xmlns="" id="{13CAF58A-AD97-9A41-8991-56808AFE5F15}"/>
                  </a:ext>
                </a:extLst>
              </p:cNvPr>
              <p:cNvSpPr/>
              <p:nvPr/>
            </p:nvSpPr>
            <p:spPr>
              <a:xfrm>
                <a:off x="5231263" y="3082225"/>
                <a:ext cx="302475" cy="372225"/>
              </a:xfrm>
              <a:custGeom>
                <a:avLst/>
                <a:gdLst/>
                <a:ahLst/>
                <a:cxnLst/>
                <a:rect l="l" t="t" r="r" b="b"/>
                <a:pathLst>
                  <a:path w="12099" h="14889" extrusionOk="0">
                    <a:moveTo>
                      <a:pt x="8411" y="1"/>
                    </a:moveTo>
                    <a:cubicBezTo>
                      <a:pt x="7343" y="66"/>
                      <a:pt x="6373" y="3236"/>
                      <a:pt x="6373" y="3236"/>
                    </a:cubicBezTo>
                    <a:cubicBezTo>
                      <a:pt x="6276" y="3236"/>
                      <a:pt x="6211" y="3268"/>
                      <a:pt x="6114" y="3300"/>
                    </a:cubicBezTo>
                    <a:cubicBezTo>
                      <a:pt x="5079" y="3591"/>
                      <a:pt x="4788" y="4238"/>
                      <a:pt x="4755" y="4821"/>
                    </a:cubicBezTo>
                    <a:lnTo>
                      <a:pt x="4755" y="4950"/>
                    </a:lnTo>
                    <a:lnTo>
                      <a:pt x="4755" y="5015"/>
                    </a:lnTo>
                    <a:lnTo>
                      <a:pt x="4755" y="5144"/>
                    </a:lnTo>
                    <a:lnTo>
                      <a:pt x="4755" y="5209"/>
                    </a:lnTo>
                    <a:lnTo>
                      <a:pt x="4755" y="5306"/>
                    </a:lnTo>
                    <a:lnTo>
                      <a:pt x="4755" y="5370"/>
                    </a:lnTo>
                    <a:lnTo>
                      <a:pt x="4788" y="5435"/>
                    </a:lnTo>
                    <a:lnTo>
                      <a:pt x="4788" y="5500"/>
                    </a:lnTo>
                    <a:lnTo>
                      <a:pt x="4788" y="5565"/>
                    </a:lnTo>
                    <a:lnTo>
                      <a:pt x="4788" y="5597"/>
                    </a:lnTo>
                    <a:lnTo>
                      <a:pt x="4788" y="5662"/>
                    </a:lnTo>
                    <a:lnTo>
                      <a:pt x="4788" y="5694"/>
                    </a:lnTo>
                    <a:lnTo>
                      <a:pt x="4788" y="5726"/>
                    </a:lnTo>
                    <a:cubicBezTo>
                      <a:pt x="2200" y="6211"/>
                      <a:pt x="3073" y="8379"/>
                      <a:pt x="3397" y="9058"/>
                    </a:cubicBezTo>
                    <a:lnTo>
                      <a:pt x="3429" y="9155"/>
                    </a:lnTo>
                    <a:lnTo>
                      <a:pt x="3494" y="9284"/>
                    </a:lnTo>
                    <a:cubicBezTo>
                      <a:pt x="3494" y="9284"/>
                      <a:pt x="3153" y="9164"/>
                      <a:pt x="2709" y="9164"/>
                    </a:cubicBezTo>
                    <a:cubicBezTo>
                      <a:pt x="2023" y="9164"/>
                      <a:pt x="1091" y="9450"/>
                      <a:pt x="777" y="10902"/>
                    </a:cubicBezTo>
                    <a:cubicBezTo>
                      <a:pt x="0" y="14492"/>
                      <a:pt x="6664" y="14816"/>
                      <a:pt x="6664" y="14816"/>
                    </a:cubicBezTo>
                    <a:cubicBezTo>
                      <a:pt x="6761" y="14848"/>
                      <a:pt x="6890" y="14848"/>
                      <a:pt x="6987" y="14880"/>
                    </a:cubicBezTo>
                    <a:lnTo>
                      <a:pt x="7278" y="14880"/>
                    </a:lnTo>
                    <a:cubicBezTo>
                      <a:pt x="7356" y="14886"/>
                      <a:pt x="7433" y="14889"/>
                      <a:pt x="7509" y="14889"/>
                    </a:cubicBezTo>
                    <a:cubicBezTo>
                      <a:pt x="7876" y="14889"/>
                      <a:pt x="8224" y="14826"/>
                      <a:pt x="8572" y="14719"/>
                    </a:cubicBezTo>
                    <a:cubicBezTo>
                      <a:pt x="8734" y="14654"/>
                      <a:pt x="8863" y="14622"/>
                      <a:pt x="9025" y="14557"/>
                    </a:cubicBezTo>
                    <a:cubicBezTo>
                      <a:pt x="9155" y="14492"/>
                      <a:pt x="9284" y="14428"/>
                      <a:pt x="9381" y="14363"/>
                    </a:cubicBezTo>
                    <a:cubicBezTo>
                      <a:pt x="9607" y="14233"/>
                      <a:pt x="9834" y="14072"/>
                      <a:pt x="10028" y="13910"/>
                    </a:cubicBezTo>
                    <a:cubicBezTo>
                      <a:pt x="12098" y="12357"/>
                      <a:pt x="8702" y="9964"/>
                      <a:pt x="8605" y="9899"/>
                    </a:cubicBezTo>
                    <a:cubicBezTo>
                      <a:pt x="11257" y="8896"/>
                      <a:pt x="8863" y="6341"/>
                      <a:pt x="8863" y="6341"/>
                    </a:cubicBezTo>
                    <a:cubicBezTo>
                      <a:pt x="10319" y="5629"/>
                      <a:pt x="8669" y="3624"/>
                      <a:pt x="8669" y="3624"/>
                    </a:cubicBezTo>
                    <a:cubicBezTo>
                      <a:pt x="8669" y="3624"/>
                      <a:pt x="9575" y="66"/>
                      <a:pt x="8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585;p46">
                <a:extLst>
                  <a:ext uri="{FF2B5EF4-FFF2-40B4-BE49-F238E27FC236}">
                    <a16:creationId xmlns:a16="http://schemas.microsoft.com/office/drawing/2014/main" xmlns="" id="{0DBB5D92-472C-8444-8915-E0560F7FB5CB}"/>
                  </a:ext>
                </a:extLst>
              </p:cNvPr>
              <p:cNvSpPr/>
              <p:nvPr/>
            </p:nvSpPr>
            <p:spPr>
              <a:xfrm>
                <a:off x="5217875" y="3076975"/>
                <a:ext cx="299225" cy="373025"/>
              </a:xfrm>
              <a:custGeom>
                <a:avLst/>
                <a:gdLst/>
                <a:ahLst/>
                <a:cxnLst/>
                <a:rect l="l" t="t" r="r" b="b"/>
                <a:pathLst>
                  <a:path w="11969" h="14921" extrusionOk="0">
                    <a:moveTo>
                      <a:pt x="8297" y="0"/>
                    </a:moveTo>
                    <a:cubicBezTo>
                      <a:pt x="7186" y="0"/>
                      <a:pt x="6243" y="3237"/>
                      <a:pt x="6243" y="3237"/>
                    </a:cubicBezTo>
                    <a:cubicBezTo>
                      <a:pt x="3882" y="3690"/>
                      <a:pt x="4788" y="5760"/>
                      <a:pt x="4788" y="5760"/>
                    </a:cubicBezTo>
                    <a:cubicBezTo>
                      <a:pt x="1682" y="6342"/>
                      <a:pt x="3494" y="9318"/>
                      <a:pt x="3494" y="9318"/>
                    </a:cubicBezTo>
                    <a:cubicBezTo>
                      <a:pt x="3494" y="9318"/>
                      <a:pt x="3153" y="9198"/>
                      <a:pt x="2709" y="9198"/>
                    </a:cubicBezTo>
                    <a:cubicBezTo>
                      <a:pt x="2023" y="9198"/>
                      <a:pt x="1091" y="9484"/>
                      <a:pt x="777" y="10936"/>
                    </a:cubicBezTo>
                    <a:cubicBezTo>
                      <a:pt x="0" y="14526"/>
                      <a:pt x="6632" y="14850"/>
                      <a:pt x="6632" y="14850"/>
                    </a:cubicBezTo>
                    <a:cubicBezTo>
                      <a:pt x="6883" y="14897"/>
                      <a:pt x="7135" y="14920"/>
                      <a:pt x="7386" y="14920"/>
                    </a:cubicBezTo>
                    <a:cubicBezTo>
                      <a:pt x="8331" y="14920"/>
                      <a:pt x="9254" y="14590"/>
                      <a:pt x="9996" y="13976"/>
                    </a:cubicBezTo>
                    <a:cubicBezTo>
                      <a:pt x="11969" y="12359"/>
                      <a:pt x="8572" y="9965"/>
                      <a:pt x="8443" y="9901"/>
                    </a:cubicBezTo>
                    <a:cubicBezTo>
                      <a:pt x="11095" y="8898"/>
                      <a:pt x="8702" y="6342"/>
                      <a:pt x="8702" y="6342"/>
                    </a:cubicBezTo>
                    <a:cubicBezTo>
                      <a:pt x="10190" y="5631"/>
                      <a:pt x="8508" y="3658"/>
                      <a:pt x="8508" y="3658"/>
                    </a:cubicBezTo>
                    <a:cubicBezTo>
                      <a:pt x="8508" y="3658"/>
                      <a:pt x="9446" y="100"/>
                      <a:pt x="8346" y="3"/>
                    </a:cubicBezTo>
                    <a:cubicBezTo>
                      <a:pt x="8330" y="1"/>
                      <a:pt x="8313" y="0"/>
                      <a:pt x="82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586;p46">
                <a:extLst>
                  <a:ext uri="{FF2B5EF4-FFF2-40B4-BE49-F238E27FC236}">
                    <a16:creationId xmlns:a16="http://schemas.microsoft.com/office/drawing/2014/main" xmlns="" id="{A8473AC9-F951-4741-A107-13CD06C5A575}"/>
                  </a:ext>
                </a:extLst>
              </p:cNvPr>
              <p:cNvSpPr/>
              <p:nvPr/>
            </p:nvSpPr>
            <p:spPr>
              <a:xfrm>
                <a:off x="5217875" y="3077025"/>
                <a:ext cx="299225" cy="373375"/>
              </a:xfrm>
              <a:custGeom>
                <a:avLst/>
                <a:gdLst/>
                <a:ahLst/>
                <a:cxnLst/>
                <a:rect l="l" t="t" r="r" b="b"/>
                <a:pathLst>
                  <a:path w="11969" h="14935" extrusionOk="0">
                    <a:moveTo>
                      <a:pt x="8281" y="1"/>
                    </a:moveTo>
                    <a:cubicBezTo>
                      <a:pt x="8281" y="227"/>
                      <a:pt x="8249" y="453"/>
                      <a:pt x="8184" y="648"/>
                    </a:cubicBezTo>
                    <a:cubicBezTo>
                      <a:pt x="7692" y="2679"/>
                      <a:pt x="8195" y="3305"/>
                      <a:pt x="6294" y="3305"/>
                    </a:cubicBezTo>
                    <a:cubicBezTo>
                      <a:pt x="6197" y="3305"/>
                      <a:pt x="6094" y="3303"/>
                      <a:pt x="5985" y="3300"/>
                    </a:cubicBezTo>
                    <a:lnTo>
                      <a:pt x="5985" y="3300"/>
                    </a:lnTo>
                    <a:cubicBezTo>
                      <a:pt x="6276" y="3365"/>
                      <a:pt x="9219" y="3882"/>
                      <a:pt x="8475" y="5305"/>
                    </a:cubicBezTo>
                    <a:cubicBezTo>
                      <a:pt x="8303" y="5640"/>
                      <a:pt x="7958" y="5769"/>
                      <a:pt x="7528" y="5769"/>
                    </a:cubicBezTo>
                    <a:cubicBezTo>
                      <a:pt x="6667" y="5769"/>
                      <a:pt x="5467" y="5251"/>
                      <a:pt x="4626" y="4820"/>
                    </a:cubicBezTo>
                    <a:lnTo>
                      <a:pt x="4626" y="4820"/>
                    </a:lnTo>
                    <a:cubicBezTo>
                      <a:pt x="4594" y="5144"/>
                      <a:pt x="4658" y="5467"/>
                      <a:pt x="4788" y="5758"/>
                    </a:cubicBezTo>
                    <a:cubicBezTo>
                      <a:pt x="4788" y="5758"/>
                      <a:pt x="8346" y="6082"/>
                      <a:pt x="8346" y="7181"/>
                    </a:cubicBezTo>
                    <a:cubicBezTo>
                      <a:pt x="8346" y="7999"/>
                      <a:pt x="7119" y="9312"/>
                      <a:pt x="4965" y="9312"/>
                    </a:cubicBezTo>
                    <a:cubicBezTo>
                      <a:pt x="4478" y="9312"/>
                      <a:pt x="3943" y="9245"/>
                      <a:pt x="3365" y="9090"/>
                    </a:cubicBezTo>
                    <a:lnTo>
                      <a:pt x="3365" y="9090"/>
                    </a:lnTo>
                    <a:lnTo>
                      <a:pt x="3429" y="9187"/>
                    </a:lnTo>
                    <a:cubicBezTo>
                      <a:pt x="4982" y="9834"/>
                      <a:pt x="8184" y="11322"/>
                      <a:pt x="7699" y="12422"/>
                    </a:cubicBezTo>
                    <a:cubicBezTo>
                      <a:pt x="7417" y="13041"/>
                      <a:pt x="6216" y="13452"/>
                      <a:pt x="4886" y="13452"/>
                    </a:cubicBezTo>
                    <a:cubicBezTo>
                      <a:pt x="3160" y="13452"/>
                      <a:pt x="1215" y="12760"/>
                      <a:pt x="777" y="10934"/>
                    </a:cubicBezTo>
                    <a:lnTo>
                      <a:pt x="777" y="10934"/>
                    </a:lnTo>
                    <a:cubicBezTo>
                      <a:pt x="0" y="14524"/>
                      <a:pt x="6664" y="14880"/>
                      <a:pt x="6664" y="14880"/>
                    </a:cubicBezTo>
                    <a:cubicBezTo>
                      <a:pt x="6891" y="14917"/>
                      <a:pt x="7119" y="14935"/>
                      <a:pt x="7346" y="14935"/>
                    </a:cubicBezTo>
                    <a:cubicBezTo>
                      <a:pt x="8316" y="14935"/>
                      <a:pt x="9262" y="14603"/>
                      <a:pt x="9996" y="13974"/>
                    </a:cubicBezTo>
                    <a:cubicBezTo>
                      <a:pt x="11969" y="12357"/>
                      <a:pt x="8572" y="9963"/>
                      <a:pt x="8443" y="9899"/>
                    </a:cubicBezTo>
                    <a:cubicBezTo>
                      <a:pt x="11095" y="8896"/>
                      <a:pt x="8702" y="6340"/>
                      <a:pt x="8702" y="6340"/>
                    </a:cubicBezTo>
                    <a:cubicBezTo>
                      <a:pt x="10190" y="5597"/>
                      <a:pt x="8508" y="3623"/>
                      <a:pt x="8508" y="3623"/>
                    </a:cubicBezTo>
                    <a:cubicBezTo>
                      <a:pt x="8508" y="3623"/>
                      <a:pt x="9446" y="65"/>
                      <a:pt x="8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E5BB"/>
        </a:solidFill>
        <a:effectLst/>
      </p:bgPr>
    </p:bg>
    <p:spTree>
      <p:nvGrpSpPr>
        <p:cNvPr id="1" name="Shape 1063"/>
        <p:cNvGrpSpPr/>
        <p:nvPr/>
      </p:nvGrpSpPr>
      <p:grpSpPr>
        <a:xfrm>
          <a:off x="0" y="0"/>
          <a:ext cx="0" cy="0"/>
          <a:chOff x="0" y="0"/>
          <a:chExt cx="0" cy="0"/>
        </a:xfrm>
      </p:grpSpPr>
      <p:sp>
        <p:nvSpPr>
          <p:cNvPr id="8" name="Rounded Rectangle 7">
            <a:extLst>
              <a:ext uri="{FF2B5EF4-FFF2-40B4-BE49-F238E27FC236}">
                <a16:creationId xmlns:a16="http://schemas.microsoft.com/office/drawing/2014/main" xmlns="" id="{C93B0EA3-5264-7442-A164-F91945419609}"/>
              </a:ext>
            </a:extLst>
          </p:cNvPr>
          <p:cNvSpPr/>
          <p:nvPr/>
        </p:nvSpPr>
        <p:spPr>
          <a:xfrm>
            <a:off x="1582309" y="222637"/>
            <a:ext cx="5860112" cy="770983"/>
          </a:xfrm>
          <a:prstGeom prst="roundRect">
            <a:avLst/>
          </a:prstGeom>
          <a:solidFill>
            <a:schemeClr val="bg2">
              <a:lumMod val="20000"/>
              <a:lumOff val="80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500" b="1" dirty="0">
                <a:solidFill>
                  <a:schemeClr val="tx1">
                    <a:lumMod val="10000"/>
                  </a:schemeClr>
                </a:solidFill>
                <a:latin typeface="Times New Roman" panose="02020603050405020304" pitchFamily="18" charset="0"/>
                <a:cs typeface="Times New Roman" panose="02020603050405020304" pitchFamily="18" charset="0"/>
              </a:rPr>
              <a:t>Thế nào là nhân vật?</a:t>
            </a:r>
          </a:p>
        </p:txBody>
      </p:sp>
      <p:pic>
        <p:nvPicPr>
          <p:cNvPr id="7" name="Picture 6" descr="A cake with frosting and flowers&#10;&#10;Description automatically generated with low confidence">
            <a:extLst>
              <a:ext uri="{FF2B5EF4-FFF2-40B4-BE49-F238E27FC236}">
                <a16:creationId xmlns:a16="http://schemas.microsoft.com/office/drawing/2014/main" xmlns="" id="{18758E36-A240-3140-94F1-11766FF31EC0}"/>
              </a:ext>
            </a:extLst>
          </p:cNvPr>
          <p:cNvPicPr>
            <a:picLocks noChangeAspect="1"/>
          </p:cNvPicPr>
          <p:nvPr/>
        </p:nvPicPr>
        <p:blipFill>
          <a:blip r:embed="rId3"/>
          <a:stretch>
            <a:fillRect/>
          </a:stretch>
        </p:blipFill>
        <p:spPr>
          <a:xfrm>
            <a:off x="453496" y="0"/>
            <a:ext cx="1613346" cy="1152000"/>
          </a:xfrm>
          <a:prstGeom prst="rect">
            <a:avLst/>
          </a:prstGeom>
        </p:spPr>
      </p:pic>
      <p:sp>
        <p:nvSpPr>
          <p:cNvPr id="9" name="TextBox 8">
            <a:extLst>
              <a:ext uri="{FF2B5EF4-FFF2-40B4-BE49-F238E27FC236}">
                <a16:creationId xmlns:a16="http://schemas.microsoft.com/office/drawing/2014/main" xmlns="" id="{B01C51EB-5612-484C-B87D-D4C0B4C246B0}"/>
              </a:ext>
            </a:extLst>
          </p:cNvPr>
          <p:cNvSpPr txBox="1"/>
          <p:nvPr/>
        </p:nvSpPr>
        <p:spPr>
          <a:xfrm>
            <a:off x="715504" y="337473"/>
            <a:ext cx="1089330" cy="477054"/>
          </a:xfrm>
          <a:prstGeom prst="rect">
            <a:avLst/>
          </a:prstGeom>
          <a:noFill/>
        </p:spPr>
        <p:txBody>
          <a:bodyPr wrap="square" rtlCol="0">
            <a:spAutoFit/>
          </a:bodyPr>
          <a:lstStyle/>
          <a:p>
            <a:pPr algn="ctr"/>
            <a:r>
              <a:rPr lang="x-none" sz="2500" b="1" dirty="0">
                <a:latin typeface="Times New Roman" panose="02020603050405020304" pitchFamily="18" charset="0"/>
                <a:cs typeface="Times New Roman" panose="02020603050405020304" pitchFamily="18" charset="0"/>
              </a:rPr>
              <a:t>Câu 3</a:t>
            </a:r>
          </a:p>
        </p:txBody>
      </p:sp>
      <p:sp>
        <p:nvSpPr>
          <p:cNvPr id="10" name="TextBox 9">
            <a:extLst>
              <a:ext uri="{FF2B5EF4-FFF2-40B4-BE49-F238E27FC236}">
                <a16:creationId xmlns:a16="http://schemas.microsoft.com/office/drawing/2014/main" xmlns="" id="{AE55E24E-6A82-F14F-B08C-0D18E7FFE7C0}"/>
              </a:ext>
            </a:extLst>
          </p:cNvPr>
          <p:cNvSpPr txBox="1"/>
          <p:nvPr/>
        </p:nvSpPr>
        <p:spPr>
          <a:xfrm>
            <a:off x="715504" y="1216257"/>
            <a:ext cx="7410729" cy="3046988"/>
          </a:xfrm>
          <a:prstGeom prst="rect">
            <a:avLst/>
          </a:prstGeom>
          <a:noFill/>
        </p:spPr>
        <p:txBody>
          <a:bodyPr wrap="square" rtlCol="0">
            <a:spAutoFit/>
          </a:bodyPr>
          <a:lstStyle/>
          <a:p>
            <a:pPr marL="514350" indent="-514350" algn="just">
              <a:buAutoNum type="alphaUcPeriod"/>
            </a:pPr>
            <a:r>
              <a:rPr lang="x-none" sz="2400" dirty="0">
                <a:latin typeface="Times New Roman" panose="02020603050405020304" pitchFamily="18" charset="0"/>
                <a:cs typeface="Times New Roman" panose="02020603050405020304" pitchFamily="18" charset="0"/>
              </a:rPr>
              <a:t>Là một con người trong tác phẩm, được miêu tả trên nhiều khía cạnh khác nhau nhằm làm nổi bật bản chất.</a:t>
            </a:r>
          </a:p>
          <a:p>
            <a:pPr marL="514350" indent="-514350" algn="just">
              <a:buAutoNum type="alphaUcPeriod"/>
            </a:pPr>
            <a:r>
              <a:rPr lang="x-none" sz="2400" dirty="0">
                <a:latin typeface="Times New Roman" panose="02020603050405020304" pitchFamily="18" charset="0"/>
                <a:cs typeface="Times New Roman" panose="02020603050405020304" pitchFamily="18" charset="0"/>
              </a:rPr>
              <a:t>Là người, con vật, đồ vật,… được miêu tả, thể hiện trong tác phẩm văn học. Đặc điểm của nhân vật thường bộc lộ qua hình dáng, cử chỉ, lời nói, ý nghĩ,…</a:t>
            </a:r>
          </a:p>
          <a:p>
            <a:pPr marL="514350" indent="-514350" algn="just">
              <a:buAutoNum type="alphaUcPeriod"/>
            </a:pPr>
            <a:r>
              <a:rPr lang="x-none" sz="2400" dirty="0">
                <a:latin typeface="Times New Roman" panose="02020603050405020304" pitchFamily="18" charset="0"/>
                <a:cs typeface="Times New Roman" panose="02020603050405020304" pitchFamily="18" charset="0"/>
              </a:rPr>
              <a:t>Là người, con vật, đồ vật,… được miêu tả trong tác phẩm bằng bút pháp hiện thực hoặc lãng mạn. </a:t>
            </a:r>
          </a:p>
          <a:p>
            <a:pPr marL="514350" indent="-514350" algn="just">
              <a:buAutoNum type="alphaUcPeriod"/>
            </a:pPr>
            <a:r>
              <a:rPr lang="x-none" sz="2400" dirty="0">
                <a:latin typeface="Times New Roman" panose="02020603050405020304" pitchFamily="18" charset="0"/>
                <a:cs typeface="Times New Roman" panose="02020603050405020304" pitchFamily="18" charset="0"/>
              </a:rPr>
              <a:t>Tất cả các phương án trên.</a:t>
            </a:r>
          </a:p>
        </p:txBody>
      </p:sp>
      <p:pic>
        <p:nvPicPr>
          <p:cNvPr id="12" name="Picture 11" descr="A picture containing yellow, scissors&#10;&#10;Description automatically generated">
            <a:extLst>
              <a:ext uri="{FF2B5EF4-FFF2-40B4-BE49-F238E27FC236}">
                <a16:creationId xmlns:a16="http://schemas.microsoft.com/office/drawing/2014/main" xmlns="" id="{35AE420D-5C00-1348-B3AF-6D20ADC2187F}"/>
              </a:ext>
            </a:extLst>
          </p:cNvPr>
          <p:cNvPicPr>
            <a:picLocks noChangeAspect="1"/>
          </p:cNvPicPr>
          <p:nvPr/>
        </p:nvPicPr>
        <p:blipFill>
          <a:blip r:embed="rId4"/>
          <a:stretch>
            <a:fillRect/>
          </a:stretch>
        </p:blipFill>
        <p:spPr>
          <a:xfrm>
            <a:off x="247385" y="1985228"/>
            <a:ext cx="770382" cy="770382"/>
          </a:xfrm>
          <a:prstGeom prst="rect">
            <a:avLst/>
          </a:prstGeom>
        </p:spPr>
      </p:pic>
    </p:spTree>
    <p:extLst>
      <p:ext uri="{BB962C8B-B14F-4D97-AF65-F5344CB8AC3E}">
        <p14:creationId xmlns:p14="http://schemas.microsoft.com/office/powerpoint/2010/main" val="264685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par>
                          <p:cTn id="18" fill="hold">
                            <p:stCondLst>
                              <p:cond delay="1000"/>
                            </p:stCondLst>
                            <p:childTnLst>
                              <p:par>
                                <p:cTn id="19" presetID="16" presetClass="entr" presetSubtype="21"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barn(inVertical)">
                                      <p:cBhvr>
                                        <p:cTn id="21" dur="500"/>
                                        <p:tgtEl>
                                          <p:spTgt spid="10">
                                            <p:txEl>
                                              <p:pRg st="2" end="2"/>
                                            </p:txEl>
                                          </p:spTgt>
                                        </p:tgtEl>
                                      </p:cBhvr>
                                    </p:animEffect>
                                  </p:childTnLst>
                                </p:cTn>
                              </p:par>
                            </p:childTnLst>
                          </p:cTn>
                        </p:par>
                        <p:par>
                          <p:cTn id="22" fill="hold">
                            <p:stCondLst>
                              <p:cond delay="1500"/>
                            </p:stCondLst>
                            <p:childTnLst>
                              <p:par>
                                <p:cTn id="23" presetID="16" presetClass="entr" presetSubtype="21" fill="hold"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barn(inVertical)">
                                      <p:cBhvr>
                                        <p:cTn id="25" dur="500"/>
                                        <p:tgtEl>
                                          <p:spTgt spid="10">
                                            <p:txEl>
                                              <p:pRg st="3" end="3"/>
                                            </p:txEl>
                                          </p:spTgt>
                                        </p:tgtEl>
                                      </p:cBhvr>
                                    </p:animEffect>
                                  </p:childTnLst>
                                </p:cTn>
                              </p:par>
                            </p:childTnLst>
                          </p:cTn>
                        </p:par>
                        <p:par>
                          <p:cTn id="26" fill="hold">
                            <p:stCondLst>
                              <p:cond delay="2000"/>
                            </p:stCondLst>
                            <p:childTnLst>
                              <p:par>
                                <p:cTn id="27" presetID="16" presetClass="entr" presetSubtype="21" fill="hold" nodeType="after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barn(inVertical)">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Ông lão đánh cá và con cá vàng (nghe MP3)">
            <a:extLst>
              <a:ext uri="{FF2B5EF4-FFF2-40B4-BE49-F238E27FC236}">
                <a16:creationId xmlns:a16="http://schemas.microsoft.com/office/drawing/2014/main" xmlns="" id="{3FD93295-39D7-E84E-9FF9-747A161D3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114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854;p34">
            <a:extLst>
              <a:ext uri="{FF2B5EF4-FFF2-40B4-BE49-F238E27FC236}">
                <a16:creationId xmlns:a16="http://schemas.microsoft.com/office/drawing/2014/main" xmlns="" id="{A4242F3A-7B23-204C-A911-FD3CCB25FB91}"/>
              </a:ext>
            </a:extLst>
          </p:cNvPr>
          <p:cNvSpPr txBox="1">
            <a:spLocks/>
          </p:cNvSpPr>
          <p:nvPr/>
        </p:nvSpPr>
        <p:spPr>
          <a:xfrm>
            <a:off x="1037442" y="2131407"/>
            <a:ext cx="7086256" cy="3058565"/>
          </a:xfrm>
          <a:prstGeom prst="rect">
            <a:avLst/>
          </a:prstGeom>
          <a:solidFill>
            <a:schemeClr val="bg2">
              <a:lumMod val="20000"/>
              <a:lumOff val="80000"/>
              <a:alpha val="67000"/>
            </a:schemeClr>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870"/>
              </a:buClr>
              <a:buSzPts val="3600"/>
              <a:buFont typeface="Satisfy"/>
              <a:buNone/>
              <a:defRPr sz="4500" b="0" i="0" u="none" strike="noStrike" cap="none">
                <a:solidFill>
                  <a:srgbClr val="005870"/>
                </a:solidFill>
                <a:latin typeface="Satisfy"/>
                <a:ea typeface="Satisfy"/>
                <a:cs typeface="Satisfy"/>
                <a:sym typeface="Satisfy"/>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ctr">
              <a:buSzPts val="990"/>
            </a:pPr>
            <a:r>
              <a:rPr lang="en-US" sz="3200" b="1" dirty="0" err="1" smtClean="0">
                <a:solidFill>
                  <a:srgbClr val="C00000"/>
                </a:solidFill>
                <a:latin typeface="Times New Roman" panose="02020603050405020304" pitchFamily="18" charset="0"/>
                <a:cs typeface="Times New Roman" panose="02020603050405020304" pitchFamily="18" charset="0"/>
              </a:rPr>
              <a:t>Tiết</a:t>
            </a:r>
            <a:r>
              <a:rPr lang="en-US" sz="3200" b="1" dirty="0" smtClean="0">
                <a:solidFill>
                  <a:srgbClr val="C00000"/>
                </a:solidFill>
                <a:latin typeface="Times New Roman" panose="02020603050405020304" pitchFamily="18" charset="0"/>
                <a:cs typeface="Times New Roman" panose="02020603050405020304" pitchFamily="18" charset="0"/>
              </a:rPr>
              <a:t> 76,77,78</a:t>
            </a:r>
          </a:p>
          <a:p>
            <a:pPr algn="ctr">
              <a:buSzPts val="990"/>
            </a:pPr>
            <a:r>
              <a:rPr lang="en-US" sz="5500" b="1" dirty="0" smtClean="0">
                <a:solidFill>
                  <a:srgbClr val="C00000"/>
                </a:solidFill>
                <a:latin typeface="Times New Roman" panose="02020603050405020304" pitchFamily="18" charset="0"/>
                <a:cs typeface="Times New Roman" panose="02020603050405020304" pitchFamily="18" charset="0"/>
              </a:rPr>
              <a:t>ÔNG </a:t>
            </a:r>
            <a:r>
              <a:rPr lang="en-US" sz="5500" b="1" dirty="0">
                <a:solidFill>
                  <a:srgbClr val="C00000"/>
                </a:solidFill>
                <a:latin typeface="Times New Roman" panose="02020603050405020304" pitchFamily="18" charset="0"/>
                <a:cs typeface="Times New Roman" panose="02020603050405020304" pitchFamily="18" charset="0"/>
              </a:rPr>
              <a:t>LÃO ĐÁNH CÁ</a:t>
            </a:r>
          </a:p>
          <a:p>
            <a:pPr algn="ctr">
              <a:buSzPts val="990"/>
            </a:pPr>
            <a:r>
              <a:rPr lang="en-US" sz="5500" b="1" dirty="0">
                <a:solidFill>
                  <a:srgbClr val="C00000"/>
                </a:solidFill>
                <a:latin typeface="Times New Roman" panose="02020603050405020304" pitchFamily="18" charset="0"/>
                <a:cs typeface="Times New Roman" panose="02020603050405020304" pitchFamily="18" charset="0"/>
              </a:rPr>
              <a:t>VÀ CON CÁ VÀNG</a:t>
            </a:r>
          </a:p>
          <a:p>
            <a:pPr algn="ctr">
              <a:buSzPts val="990"/>
            </a:pPr>
            <a:r>
              <a:rPr lang="en-US" sz="2800" b="1" dirty="0">
                <a:solidFill>
                  <a:srgbClr val="C00000"/>
                </a:solidFill>
                <a:latin typeface="Times New Roman" panose="02020603050405020304" pitchFamily="18" charset="0"/>
                <a:cs typeface="Times New Roman" panose="02020603050405020304" pitchFamily="18" charset="0"/>
              </a:rPr>
              <a:t>(PU-SKIN)</a:t>
            </a:r>
          </a:p>
        </p:txBody>
      </p:sp>
    </p:spTree>
    <p:extLst>
      <p:ext uri="{BB962C8B-B14F-4D97-AF65-F5344CB8AC3E}">
        <p14:creationId xmlns:p14="http://schemas.microsoft.com/office/powerpoint/2010/main" val="4227556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7" name="Google Shape;1107;p37"/>
          <p:cNvSpPr txBox="1">
            <a:spLocks noGrp="1"/>
          </p:cNvSpPr>
          <p:nvPr>
            <p:ph type="title"/>
          </p:nvPr>
        </p:nvSpPr>
        <p:spPr>
          <a:xfrm>
            <a:off x="1361825" y="2713525"/>
            <a:ext cx="4257900" cy="78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err="1">
                <a:latin typeface="Times New Roman" panose="02020603050405020304" pitchFamily="18" charset="0"/>
                <a:cs typeface="Times New Roman" panose="02020603050405020304" pitchFamily="18" charset="0"/>
              </a:rPr>
              <a:t>Tìm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hiểu</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chung</a:t>
            </a:r>
            <a:endParaRPr b="1" dirty="0">
              <a:latin typeface="Times New Roman" panose="02020603050405020304" pitchFamily="18" charset="0"/>
              <a:cs typeface="Times New Roman" panose="02020603050405020304" pitchFamily="18" charset="0"/>
            </a:endParaRPr>
          </a:p>
        </p:txBody>
      </p:sp>
      <p:sp>
        <p:nvSpPr>
          <p:cNvPr id="1108" name="Google Shape;1108;p37"/>
          <p:cNvSpPr txBox="1">
            <a:spLocks noGrp="1"/>
          </p:cNvSpPr>
          <p:nvPr>
            <p:ph type="title" idx="2"/>
          </p:nvPr>
        </p:nvSpPr>
        <p:spPr>
          <a:xfrm>
            <a:off x="1336438" y="921118"/>
            <a:ext cx="1476600" cy="9186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01</a:t>
            </a:r>
            <a:endParaRPr b="1" dirty="0">
              <a:latin typeface="Times New Roman" panose="02020603050405020304" pitchFamily="18" charset="0"/>
              <a:cs typeface="Times New Roman" panose="02020603050405020304" pitchFamily="18" charset="0"/>
            </a:endParaRPr>
          </a:p>
        </p:txBody>
      </p:sp>
      <p:grpSp>
        <p:nvGrpSpPr>
          <p:cNvPr id="1109" name="Google Shape;1109;p37"/>
          <p:cNvGrpSpPr/>
          <p:nvPr/>
        </p:nvGrpSpPr>
        <p:grpSpPr>
          <a:xfrm>
            <a:off x="4216653" y="781084"/>
            <a:ext cx="5041458" cy="5680615"/>
            <a:chOff x="4216653" y="781084"/>
            <a:chExt cx="5041458" cy="5680615"/>
          </a:xfrm>
        </p:grpSpPr>
        <p:grpSp>
          <p:nvGrpSpPr>
            <p:cNvPr id="1110" name="Google Shape;1110;p37"/>
            <p:cNvGrpSpPr/>
            <p:nvPr/>
          </p:nvGrpSpPr>
          <p:grpSpPr>
            <a:xfrm>
              <a:off x="6029824" y="781084"/>
              <a:ext cx="3228287" cy="4699162"/>
              <a:chOff x="5925256" y="467618"/>
              <a:chExt cx="1701157" cy="2476241"/>
            </a:xfrm>
          </p:grpSpPr>
          <p:sp>
            <p:nvSpPr>
              <p:cNvPr id="1111" name="Google Shape;1111;p3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12" name="Google Shape;1112;p3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13" name="Google Shape;1113;p3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14" name="Google Shape;1114;p3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15" name="Google Shape;1115;p3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16" name="Google Shape;1116;p3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17" name="Google Shape;1117;p3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18" name="Google Shape;1118;p3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19" name="Google Shape;1119;p3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120" name="Google Shape;1120;p37"/>
            <p:cNvGrpSpPr/>
            <p:nvPr/>
          </p:nvGrpSpPr>
          <p:grpSpPr>
            <a:xfrm rot="240851">
              <a:off x="4301139" y="3713910"/>
              <a:ext cx="4813662" cy="2582470"/>
              <a:chOff x="1429662" y="7982527"/>
              <a:chExt cx="4813888" cy="2582591"/>
            </a:xfrm>
          </p:grpSpPr>
          <p:sp>
            <p:nvSpPr>
              <p:cNvPr id="1121" name="Google Shape;1121;p37"/>
              <p:cNvSpPr/>
              <p:nvPr/>
            </p:nvSpPr>
            <p:spPr>
              <a:xfrm>
                <a:off x="4720021" y="8820305"/>
                <a:ext cx="262965" cy="380414"/>
              </a:xfrm>
              <a:custGeom>
                <a:avLst/>
                <a:gdLst/>
                <a:ahLst/>
                <a:cxnLst/>
                <a:rect l="l" t="t" r="r" b="b"/>
                <a:pathLst>
                  <a:path w="5331" h="7712" extrusionOk="0">
                    <a:moveTo>
                      <a:pt x="1045" y="2156"/>
                    </a:moveTo>
                    <a:cubicBezTo>
                      <a:pt x="1" y="6642"/>
                      <a:pt x="3844" y="7711"/>
                      <a:pt x="3994" y="7536"/>
                    </a:cubicBezTo>
                    <a:cubicBezTo>
                      <a:pt x="4487" y="6942"/>
                      <a:pt x="4829" y="6341"/>
                      <a:pt x="4963" y="5581"/>
                    </a:cubicBezTo>
                    <a:cubicBezTo>
                      <a:pt x="5331" y="3542"/>
                      <a:pt x="3777" y="1095"/>
                      <a:pt x="2073" y="59"/>
                    </a:cubicBezTo>
                    <a:cubicBezTo>
                      <a:pt x="1964" y="0"/>
                      <a:pt x="1822" y="401"/>
                      <a:pt x="1797" y="451"/>
                    </a:cubicBezTo>
                    <a:cubicBezTo>
                      <a:pt x="1555" y="1011"/>
                      <a:pt x="1179" y="1562"/>
                      <a:pt x="1045" y="2156"/>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22" name="Google Shape;1122;p37"/>
              <p:cNvSpPr/>
              <p:nvPr/>
            </p:nvSpPr>
            <p:spPr>
              <a:xfrm>
                <a:off x="2892437" y="8029931"/>
                <a:ext cx="3351113" cy="2317159"/>
              </a:xfrm>
              <a:custGeom>
                <a:avLst/>
                <a:gdLst/>
                <a:ahLst/>
                <a:cxnLst/>
                <a:rect l="l" t="t" r="r" b="b"/>
                <a:pathLst>
                  <a:path w="67936" h="46975" extrusionOk="0">
                    <a:moveTo>
                      <a:pt x="10794" y="20743"/>
                    </a:moveTo>
                    <a:cubicBezTo>
                      <a:pt x="8948" y="5556"/>
                      <a:pt x="22874" y="0"/>
                      <a:pt x="30301" y="1111"/>
                    </a:cubicBezTo>
                    <a:cubicBezTo>
                      <a:pt x="40501" y="2632"/>
                      <a:pt x="48220" y="14336"/>
                      <a:pt x="48780" y="16190"/>
                    </a:cubicBezTo>
                    <a:cubicBezTo>
                      <a:pt x="49699" y="19281"/>
                      <a:pt x="54427" y="16800"/>
                      <a:pt x="59824" y="20618"/>
                    </a:cubicBezTo>
                    <a:cubicBezTo>
                      <a:pt x="67936" y="26366"/>
                      <a:pt x="64068" y="38178"/>
                      <a:pt x="59582" y="38070"/>
                    </a:cubicBezTo>
                    <a:cubicBezTo>
                      <a:pt x="50242" y="37844"/>
                      <a:pt x="7118" y="46975"/>
                      <a:pt x="4236" y="38746"/>
                    </a:cubicBezTo>
                    <a:cubicBezTo>
                      <a:pt x="1" y="26625"/>
                      <a:pt x="11370" y="25463"/>
                      <a:pt x="10794" y="20743"/>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23" name="Google Shape;1123;p37"/>
              <p:cNvSpPr/>
              <p:nvPr/>
            </p:nvSpPr>
            <p:spPr>
              <a:xfrm>
                <a:off x="4014539" y="8183635"/>
                <a:ext cx="389885" cy="276530"/>
              </a:xfrm>
              <a:custGeom>
                <a:avLst/>
                <a:gdLst/>
                <a:ahLst/>
                <a:cxnLst/>
                <a:rect l="l" t="t" r="r" b="b"/>
                <a:pathLst>
                  <a:path w="7904" h="5606" extrusionOk="0">
                    <a:moveTo>
                      <a:pt x="2315" y="351"/>
                    </a:moveTo>
                    <a:lnTo>
                      <a:pt x="2198" y="351"/>
                    </a:lnTo>
                    <a:lnTo>
                      <a:pt x="2181" y="351"/>
                    </a:lnTo>
                    <a:lnTo>
                      <a:pt x="2173" y="351"/>
                    </a:lnTo>
                    <a:lnTo>
                      <a:pt x="2156" y="351"/>
                    </a:lnTo>
                    <a:lnTo>
                      <a:pt x="2148" y="351"/>
                    </a:lnTo>
                    <a:lnTo>
                      <a:pt x="2139" y="351"/>
                    </a:lnTo>
                    <a:lnTo>
                      <a:pt x="2123" y="351"/>
                    </a:lnTo>
                    <a:lnTo>
                      <a:pt x="2114" y="351"/>
                    </a:lnTo>
                    <a:lnTo>
                      <a:pt x="2106" y="351"/>
                    </a:lnTo>
                    <a:lnTo>
                      <a:pt x="2097" y="351"/>
                    </a:lnTo>
                    <a:lnTo>
                      <a:pt x="2089" y="351"/>
                    </a:lnTo>
                    <a:lnTo>
                      <a:pt x="2081" y="351"/>
                    </a:lnTo>
                    <a:lnTo>
                      <a:pt x="2072" y="351"/>
                    </a:lnTo>
                    <a:lnTo>
                      <a:pt x="2064" y="351"/>
                    </a:lnTo>
                    <a:lnTo>
                      <a:pt x="2056" y="351"/>
                    </a:lnTo>
                    <a:lnTo>
                      <a:pt x="2056" y="359"/>
                    </a:lnTo>
                    <a:lnTo>
                      <a:pt x="2047" y="368"/>
                    </a:lnTo>
                    <a:lnTo>
                      <a:pt x="2039" y="368"/>
                    </a:lnTo>
                    <a:lnTo>
                      <a:pt x="2031" y="376"/>
                    </a:lnTo>
                    <a:lnTo>
                      <a:pt x="2031" y="385"/>
                    </a:lnTo>
                    <a:lnTo>
                      <a:pt x="2022" y="393"/>
                    </a:lnTo>
                    <a:lnTo>
                      <a:pt x="2014" y="401"/>
                    </a:lnTo>
                    <a:lnTo>
                      <a:pt x="2014" y="410"/>
                    </a:lnTo>
                    <a:lnTo>
                      <a:pt x="2006" y="418"/>
                    </a:lnTo>
                    <a:lnTo>
                      <a:pt x="1997" y="426"/>
                    </a:lnTo>
                    <a:lnTo>
                      <a:pt x="1997" y="443"/>
                    </a:lnTo>
                    <a:lnTo>
                      <a:pt x="1989" y="451"/>
                    </a:lnTo>
                    <a:lnTo>
                      <a:pt x="1989" y="468"/>
                    </a:lnTo>
                    <a:lnTo>
                      <a:pt x="1981" y="485"/>
                    </a:lnTo>
                    <a:lnTo>
                      <a:pt x="1981" y="501"/>
                    </a:lnTo>
                    <a:lnTo>
                      <a:pt x="1981" y="518"/>
                    </a:lnTo>
                    <a:lnTo>
                      <a:pt x="1981" y="527"/>
                    </a:lnTo>
                    <a:lnTo>
                      <a:pt x="1981" y="543"/>
                    </a:lnTo>
                    <a:lnTo>
                      <a:pt x="1981" y="560"/>
                    </a:lnTo>
                    <a:lnTo>
                      <a:pt x="1981" y="577"/>
                    </a:lnTo>
                    <a:lnTo>
                      <a:pt x="1981" y="593"/>
                    </a:lnTo>
                    <a:lnTo>
                      <a:pt x="1981" y="610"/>
                    </a:lnTo>
                    <a:lnTo>
                      <a:pt x="1981" y="719"/>
                    </a:lnTo>
                    <a:lnTo>
                      <a:pt x="1981" y="735"/>
                    </a:lnTo>
                    <a:lnTo>
                      <a:pt x="1981" y="735"/>
                    </a:lnTo>
                    <a:lnTo>
                      <a:pt x="1981" y="760"/>
                    </a:lnTo>
                    <a:lnTo>
                      <a:pt x="1981" y="777"/>
                    </a:lnTo>
                    <a:lnTo>
                      <a:pt x="1981" y="777"/>
                    </a:lnTo>
                    <a:lnTo>
                      <a:pt x="1981" y="794"/>
                    </a:lnTo>
                    <a:lnTo>
                      <a:pt x="1981" y="811"/>
                    </a:lnTo>
                    <a:lnTo>
                      <a:pt x="1981" y="811"/>
                    </a:lnTo>
                    <a:lnTo>
                      <a:pt x="1981" y="836"/>
                    </a:lnTo>
                    <a:lnTo>
                      <a:pt x="1981" y="852"/>
                    </a:lnTo>
                    <a:lnTo>
                      <a:pt x="1981" y="852"/>
                    </a:lnTo>
                    <a:lnTo>
                      <a:pt x="1981" y="869"/>
                    </a:lnTo>
                    <a:lnTo>
                      <a:pt x="1989" y="886"/>
                    </a:lnTo>
                    <a:lnTo>
                      <a:pt x="1989" y="886"/>
                    </a:lnTo>
                    <a:lnTo>
                      <a:pt x="1997" y="911"/>
                    </a:lnTo>
                    <a:lnTo>
                      <a:pt x="2006" y="928"/>
                    </a:lnTo>
                    <a:lnTo>
                      <a:pt x="2006" y="928"/>
                    </a:lnTo>
                    <a:lnTo>
                      <a:pt x="2006" y="944"/>
                    </a:lnTo>
                    <a:lnTo>
                      <a:pt x="2014" y="961"/>
                    </a:lnTo>
                    <a:lnTo>
                      <a:pt x="2014" y="961"/>
                    </a:lnTo>
                    <a:lnTo>
                      <a:pt x="2022" y="986"/>
                    </a:lnTo>
                    <a:lnTo>
                      <a:pt x="2031" y="1003"/>
                    </a:lnTo>
                    <a:lnTo>
                      <a:pt x="2031" y="1003"/>
                    </a:lnTo>
                    <a:lnTo>
                      <a:pt x="2039" y="1019"/>
                    </a:lnTo>
                    <a:lnTo>
                      <a:pt x="2047" y="1045"/>
                    </a:lnTo>
                    <a:lnTo>
                      <a:pt x="2056" y="1061"/>
                    </a:lnTo>
                    <a:lnTo>
                      <a:pt x="2064" y="1078"/>
                    </a:lnTo>
                    <a:lnTo>
                      <a:pt x="2072" y="1095"/>
                    </a:lnTo>
                    <a:lnTo>
                      <a:pt x="2081" y="1111"/>
                    </a:lnTo>
                    <a:lnTo>
                      <a:pt x="2097" y="1128"/>
                    </a:lnTo>
                    <a:lnTo>
                      <a:pt x="2106" y="1145"/>
                    </a:lnTo>
                    <a:lnTo>
                      <a:pt x="2114" y="1161"/>
                    </a:lnTo>
                    <a:lnTo>
                      <a:pt x="2123" y="1187"/>
                    </a:lnTo>
                    <a:lnTo>
                      <a:pt x="2139" y="1203"/>
                    </a:lnTo>
                    <a:lnTo>
                      <a:pt x="2148" y="1220"/>
                    </a:lnTo>
                    <a:lnTo>
                      <a:pt x="2164" y="1237"/>
                    </a:lnTo>
                    <a:lnTo>
                      <a:pt x="2173" y="1253"/>
                    </a:lnTo>
                    <a:lnTo>
                      <a:pt x="2198" y="1295"/>
                    </a:lnTo>
                    <a:lnTo>
                      <a:pt x="2223" y="1329"/>
                    </a:lnTo>
                    <a:lnTo>
                      <a:pt x="2256" y="1370"/>
                    </a:lnTo>
                    <a:lnTo>
                      <a:pt x="2281" y="1404"/>
                    </a:lnTo>
                    <a:lnTo>
                      <a:pt x="2306" y="1437"/>
                    </a:lnTo>
                    <a:lnTo>
                      <a:pt x="2306" y="1437"/>
                    </a:lnTo>
                    <a:lnTo>
                      <a:pt x="2340" y="1471"/>
                    </a:lnTo>
                    <a:lnTo>
                      <a:pt x="2373" y="1504"/>
                    </a:lnTo>
                    <a:lnTo>
                      <a:pt x="2407" y="1546"/>
                    </a:lnTo>
                    <a:lnTo>
                      <a:pt x="2440" y="1579"/>
                    </a:lnTo>
                    <a:lnTo>
                      <a:pt x="2473" y="1613"/>
                    </a:lnTo>
                    <a:lnTo>
                      <a:pt x="2507" y="1646"/>
                    </a:lnTo>
                    <a:lnTo>
                      <a:pt x="2540" y="1679"/>
                    </a:lnTo>
                    <a:lnTo>
                      <a:pt x="2574" y="1721"/>
                    </a:lnTo>
                    <a:lnTo>
                      <a:pt x="2615" y="1755"/>
                    </a:lnTo>
                    <a:lnTo>
                      <a:pt x="2649" y="1788"/>
                    </a:lnTo>
                    <a:lnTo>
                      <a:pt x="2682" y="1821"/>
                    </a:lnTo>
                    <a:lnTo>
                      <a:pt x="2724" y="1855"/>
                    </a:lnTo>
                    <a:lnTo>
                      <a:pt x="2757" y="1880"/>
                    </a:lnTo>
                    <a:lnTo>
                      <a:pt x="2799" y="1913"/>
                    </a:lnTo>
                    <a:lnTo>
                      <a:pt x="2833" y="1947"/>
                    </a:lnTo>
                    <a:lnTo>
                      <a:pt x="2874" y="1980"/>
                    </a:lnTo>
                    <a:lnTo>
                      <a:pt x="2908" y="2005"/>
                    </a:lnTo>
                    <a:lnTo>
                      <a:pt x="2950" y="2039"/>
                    </a:lnTo>
                    <a:lnTo>
                      <a:pt x="2983" y="2064"/>
                    </a:lnTo>
                    <a:lnTo>
                      <a:pt x="3025" y="2097"/>
                    </a:lnTo>
                    <a:lnTo>
                      <a:pt x="3058" y="2122"/>
                    </a:lnTo>
                    <a:lnTo>
                      <a:pt x="3100" y="2147"/>
                    </a:lnTo>
                    <a:lnTo>
                      <a:pt x="3133" y="2181"/>
                    </a:lnTo>
                    <a:lnTo>
                      <a:pt x="3175" y="2206"/>
                    </a:lnTo>
                    <a:lnTo>
                      <a:pt x="3209" y="2231"/>
                    </a:lnTo>
                    <a:lnTo>
                      <a:pt x="3242" y="2256"/>
                    </a:lnTo>
                    <a:lnTo>
                      <a:pt x="3309" y="2298"/>
                    </a:lnTo>
                    <a:lnTo>
                      <a:pt x="3376" y="2348"/>
                    </a:lnTo>
                    <a:lnTo>
                      <a:pt x="3442" y="2381"/>
                    </a:lnTo>
                    <a:lnTo>
                      <a:pt x="3501" y="2423"/>
                    </a:lnTo>
                    <a:lnTo>
                      <a:pt x="3551" y="2456"/>
                    </a:lnTo>
                    <a:lnTo>
                      <a:pt x="3660" y="2515"/>
                    </a:lnTo>
                    <a:lnTo>
                      <a:pt x="3760" y="2582"/>
                    </a:lnTo>
                    <a:lnTo>
                      <a:pt x="3869" y="2640"/>
                    </a:lnTo>
                    <a:lnTo>
                      <a:pt x="3969" y="2699"/>
                    </a:lnTo>
                    <a:lnTo>
                      <a:pt x="3977" y="2699"/>
                    </a:lnTo>
                    <a:lnTo>
                      <a:pt x="4178" y="2824"/>
                    </a:lnTo>
                    <a:lnTo>
                      <a:pt x="4278" y="2882"/>
                    </a:lnTo>
                    <a:lnTo>
                      <a:pt x="4387" y="2949"/>
                    </a:lnTo>
                    <a:lnTo>
                      <a:pt x="4387" y="2949"/>
                    </a:lnTo>
                    <a:lnTo>
                      <a:pt x="4395" y="2958"/>
                    </a:lnTo>
                    <a:lnTo>
                      <a:pt x="4395" y="2958"/>
                    </a:lnTo>
                    <a:lnTo>
                      <a:pt x="4412" y="2966"/>
                    </a:lnTo>
                    <a:lnTo>
                      <a:pt x="4412" y="2966"/>
                    </a:lnTo>
                    <a:lnTo>
                      <a:pt x="4420" y="2974"/>
                    </a:lnTo>
                    <a:lnTo>
                      <a:pt x="4420" y="2974"/>
                    </a:lnTo>
                    <a:lnTo>
                      <a:pt x="4437" y="2983"/>
                    </a:lnTo>
                    <a:lnTo>
                      <a:pt x="4453" y="2983"/>
                    </a:lnTo>
                    <a:lnTo>
                      <a:pt x="4453" y="2983"/>
                    </a:lnTo>
                    <a:lnTo>
                      <a:pt x="4470" y="2991"/>
                    </a:lnTo>
                    <a:lnTo>
                      <a:pt x="4503" y="3008"/>
                    </a:lnTo>
                    <a:lnTo>
                      <a:pt x="4570" y="3033"/>
                    </a:lnTo>
                    <a:lnTo>
                      <a:pt x="4604" y="3041"/>
                    </a:lnTo>
                    <a:lnTo>
                      <a:pt x="4645" y="3058"/>
                    </a:lnTo>
                    <a:lnTo>
                      <a:pt x="4645" y="3058"/>
                    </a:lnTo>
                    <a:lnTo>
                      <a:pt x="4662" y="3066"/>
                    </a:lnTo>
                    <a:lnTo>
                      <a:pt x="4679" y="3075"/>
                    </a:lnTo>
                    <a:lnTo>
                      <a:pt x="4696" y="3083"/>
                    </a:lnTo>
                    <a:lnTo>
                      <a:pt x="4712" y="3091"/>
                    </a:lnTo>
                    <a:lnTo>
                      <a:pt x="4729" y="3100"/>
                    </a:lnTo>
                    <a:lnTo>
                      <a:pt x="4746" y="3108"/>
                    </a:lnTo>
                    <a:lnTo>
                      <a:pt x="4762" y="3125"/>
                    </a:lnTo>
                    <a:lnTo>
                      <a:pt x="4771" y="3133"/>
                    </a:lnTo>
                    <a:lnTo>
                      <a:pt x="4779" y="3141"/>
                    </a:lnTo>
                    <a:lnTo>
                      <a:pt x="4788" y="3150"/>
                    </a:lnTo>
                    <a:lnTo>
                      <a:pt x="4788" y="3158"/>
                    </a:lnTo>
                    <a:lnTo>
                      <a:pt x="4796" y="3166"/>
                    </a:lnTo>
                    <a:lnTo>
                      <a:pt x="4804" y="3183"/>
                    </a:lnTo>
                    <a:lnTo>
                      <a:pt x="4813" y="3191"/>
                    </a:lnTo>
                    <a:lnTo>
                      <a:pt x="4813" y="3208"/>
                    </a:lnTo>
                    <a:lnTo>
                      <a:pt x="4813" y="3225"/>
                    </a:lnTo>
                    <a:lnTo>
                      <a:pt x="4813" y="3258"/>
                    </a:lnTo>
                    <a:lnTo>
                      <a:pt x="4813" y="3275"/>
                    </a:lnTo>
                    <a:lnTo>
                      <a:pt x="4813" y="3283"/>
                    </a:lnTo>
                    <a:lnTo>
                      <a:pt x="4804" y="3300"/>
                    </a:lnTo>
                    <a:lnTo>
                      <a:pt x="4796" y="3308"/>
                    </a:lnTo>
                    <a:lnTo>
                      <a:pt x="4788" y="3325"/>
                    </a:lnTo>
                    <a:lnTo>
                      <a:pt x="4779" y="3334"/>
                    </a:lnTo>
                    <a:lnTo>
                      <a:pt x="4771" y="3342"/>
                    </a:lnTo>
                    <a:lnTo>
                      <a:pt x="4762" y="3359"/>
                    </a:lnTo>
                    <a:lnTo>
                      <a:pt x="4762" y="3359"/>
                    </a:lnTo>
                    <a:lnTo>
                      <a:pt x="4746" y="3367"/>
                    </a:lnTo>
                    <a:lnTo>
                      <a:pt x="4737" y="3375"/>
                    </a:lnTo>
                    <a:lnTo>
                      <a:pt x="4721" y="3384"/>
                    </a:lnTo>
                    <a:lnTo>
                      <a:pt x="4704" y="3400"/>
                    </a:lnTo>
                    <a:lnTo>
                      <a:pt x="4696" y="3409"/>
                    </a:lnTo>
                    <a:lnTo>
                      <a:pt x="4679" y="3417"/>
                    </a:lnTo>
                    <a:lnTo>
                      <a:pt x="4637" y="3459"/>
                    </a:lnTo>
                    <a:lnTo>
                      <a:pt x="4620" y="3467"/>
                    </a:lnTo>
                    <a:lnTo>
                      <a:pt x="4604" y="3476"/>
                    </a:lnTo>
                    <a:lnTo>
                      <a:pt x="4587" y="3484"/>
                    </a:lnTo>
                    <a:lnTo>
                      <a:pt x="4570" y="3484"/>
                    </a:lnTo>
                    <a:lnTo>
                      <a:pt x="4554" y="3492"/>
                    </a:lnTo>
                    <a:lnTo>
                      <a:pt x="4537" y="3501"/>
                    </a:lnTo>
                    <a:lnTo>
                      <a:pt x="4520" y="3509"/>
                    </a:lnTo>
                    <a:lnTo>
                      <a:pt x="4503" y="3509"/>
                    </a:lnTo>
                    <a:lnTo>
                      <a:pt x="4462" y="3517"/>
                    </a:lnTo>
                    <a:lnTo>
                      <a:pt x="4428" y="3534"/>
                    </a:lnTo>
                    <a:lnTo>
                      <a:pt x="4387" y="3542"/>
                    </a:lnTo>
                    <a:lnTo>
                      <a:pt x="4345" y="3551"/>
                    </a:lnTo>
                    <a:lnTo>
                      <a:pt x="4303" y="3551"/>
                    </a:lnTo>
                    <a:lnTo>
                      <a:pt x="4261" y="3559"/>
                    </a:lnTo>
                    <a:lnTo>
                      <a:pt x="4219" y="3567"/>
                    </a:lnTo>
                    <a:lnTo>
                      <a:pt x="4178" y="3576"/>
                    </a:lnTo>
                    <a:lnTo>
                      <a:pt x="4136" y="3576"/>
                    </a:lnTo>
                    <a:lnTo>
                      <a:pt x="4086" y="3584"/>
                    </a:lnTo>
                    <a:lnTo>
                      <a:pt x="4052" y="3584"/>
                    </a:lnTo>
                    <a:lnTo>
                      <a:pt x="4002" y="3584"/>
                    </a:lnTo>
                    <a:lnTo>
                      <a:pt x="3927" y="3592"/>
                    </a:lnTo>
                    <a:lnTo>
                      <a:pt x="3843" y="3601"/>
                    </a:lnTo>
                    <a:lnTo>
                      <a:pt x="3710" y="3609"/>
                    </a:lnTo>
                    <a:lnTo>
                      <a:pt x="3660" y="3609"/>
                    </a:lnTo>
                    <a:lnTo>
                      <a:pt x="3635" y="3609"/>
                    </a:lnTo>
                    <a:lnTo>
                      <a:pt x="3610" y="3609"/>
                    </a:lnTo>
                    <a:lnTo>
                      <a:pt x="3568" y="3609"/>
                    </a:lnTo>
                    <a:lnTo>
                      <a:pt x="3526" y="3609"/>
                    </a:lnTo>
                    <a:lnTo>
                      <a:pt x="3484" y="3609"/>
                    </a:lnTo>
                    <a:lnTo>
                      <a:pt x="3434" y="3609"/>
                    </a:lnTo>
                    <a:lnTo>
                      <a:pt x="3342" y="3618"/>
                    </a:lnTo>
                    <a:lnTo>
                      <a:pt x="3234" y="3626"/>
                    </a:lnTo>
                    <a:lnTo>
                      <a:pt x="3167" y="3634"/>
                    </a:lnTo>
                    <a:lnTo>
                      <a:pt x="3125" y="3634"/>
                    </a:lnTo>
                    <a:lnTo>
                      <a:pt x="3025" y="3643"/>
                    </a:lnTo>
                    <a:lnTo>
                      <a:pt x="2799" y="3659"/>
                    </a:lnTo>
                    <a:lnTo>
                      <a:pt x="2682" y="3668"/>
                    </a:lnTo>
                    <a:lnTo>
                      <a:pt x="2557" y="3676"/>
                    </a:lnTo>
                    <a:lnTo>
                      <a:pt x="2440" y="3693"/>
                    </a:lnTo>
                    <a:lnTo>
                      <a:pt x="2382" y="3693"/>
                    </a:lnTo>
                    <a:lnTo>
                      <a:pt x="2315" y="3701"/>
                    </a:lnTo>
                    <a:lnTo>
                      <a:pt x="2256" y="3709"/>
                    </a:lnTo>
                    <a:lnTo>
                      <a:pt x="2198" y="3718"/>
                    </a:lnTo>
                    <a:lnTo>
                      <a:pt x="2131" y="3726"/>
                    </a:lnTo>
                    <a:lnTo>
                      <a:pt x="2072" y="3735"/>
                    </a:lnTo>
                    <a:lnTo>
                      <a:pt x="2014" y="3743"/>
                    </a:lnTo>
                    <a:lnTo>
                      <a:pt x="1947" y="3751"/>
                    </a:lnTo>
                    <a:lnTo>
                      <a:pt x="1889" y="3760"/>
                    </a:lnTo>
                    <a:lnTo>
                      <a:pt x="1830" y="3768"/>
                    </a:lnTo>
                    <a:lnTo>
                      <a:pt x="1772" y="3785"/>
                    </a:lnTo>
                    <a:lnTo>
                      <a:pt x="1705" y="3793"/>
                    </a:lnTo>
                    <a:lnTo>
                      <a:pt x="1646" y="3801"/>
                    </a:lnTo>
                    <a:lnTo>
                      <a:pt x="1588" y="3818"/>
                    </a:lnTo>
                    <a:lnTo>
                      <a:pt x="1529" y="3826"/>
                    </a:lnTo>
                    <a:lnTo>
                      <a:pt x="1471" y="3843"/>
                    </a:lnTo>
                    <a:lnTo>
                      <a:pt x="1412" y="3860"/>
                    </a:lnTo>
                    <a:lnTo>
                      <a:pt x="1362" y="3868"/>
                    </a:lnTo>
                    <a:lnTo>
                      <a:pt x="1304" y="3885"/>
                    </a:lnTo>
                    <a:lnTo>
                      <a:pt x="1245" y="3902"/>
                    </a:lnTo>
                    <a:lnTo>
                      <a:pt x="1195" y="3918"/>
                    </a:lnTo>
                    <a:lnTo>
                      <a:pt x="1137" y="3935"/>
                    </a:lnTo>
                    <a:lnTo>
                      <a:pt x="1095" y="3952"/>
                    </a:lnTo>
                    <a:lnTo>
                      <a:pt x="1087" y="3952"/>
                    </a:lnTo>
                    <a:lnTo>
                      <a:pt x="1062" y="3960"/>
                    </a:lnTo>
                    <a:lnTo>
                      <a:pt x="1037" y="3968"/>
                    </a:lnTo>
                    <a:lnTo>
                      <a:pt x="1011" y="3977"/>
                    </a:lnTo>
                    <a:lnTo>
                      <a:pt x="986" y="3993"/>
                    </a:lnTo>
                    <a:lnTo>
                      <a:pt x="961" y="4002"/>
                    </a:lnTo>
                    <a:lnTo>
                      <a:pt x="936" y="4010"/>
                    </a:lnTo>
                    <a:lnTo>
                      <a:pt x="911" y="4019"/>
                    </a:lnTo>
                    <a:lnTo>
                      <a:pt x="895" y="4035"/>
                    </a:lnTo>
                    <a:lnTo>
                      <a:pt x="869" y="4044"/>
                    </a:lnTo>
                    <a:lnTo>
                      <a:pt x="844" y="4052"/>
                    </a:lnTo>
                    <a:lnTo>
                      <a:pt x="819" y="4069"/>
                    </a:lnTo>
                    <a:lnTo>
                      <a:pt x="803" y="4077"/>
                    </a:lnTo>
                    <a:lnTo>
                      <a:pt x="778" y="4085"/>
                    </a:lnTo>
                    <a:lnTo>
                      <a:pt x="761" y="4102"/>
                    </a:lnTo>
                    <a:lnTo>
                      <a:pt x="736" y="4110"/>
                    </a:lnTo>
                    <a:lnTo>
                      <a:pt x="719" y="4127"/>
                    </a:lnTo>
                    <a:lnTo>
                      <a:pt x="694" y="4135"/>
                    </a:lnTo>
                    <a:lnTo>
                      <a:pt x="669" y="4194"/>
                    </a:lnTo>
                    <a:lnTo>
                      <a:pt x="652" y="4202"/>
                    </a:lnTo>
                    <a:lnTo>
                      <a:pt x="636" y="4219"/>
                    </a:lnTo>
                    <a:lnTo>
                      <a:pt x="610" y="4227"/>
                    </a:lnTo>
                    <a:lnTo>
                      <a:pt x="594" y="4244"/>
                    </a:lnTo>
                    <a:lnTo>
                      <a:pt x="577" y="4252"/>
                    </a:lnTo>
                    <a:lnTo>
                      <a:pt x="560" y="4269"/>
                    </a:lnTo>
                    <a:lnTo>
                      <a:pt x="544" y="4286"/>
                    </a:lnTo>
                    <a:lnTo>
                      <a:pt x="544" y="4286"/>
                    </a:lnTo>
                    <a:lnTo>
                      <a:pt x="527" y="4303"/>
                    </a:lnTo>
                    <a:lnTo>
                      <a:pt x="510" y="4319"/>
                    </a:lnTo>
                    <a:lnTo>
                      <a:pt x="510" y="4319"/>
                    </a:lnTo>
                    <a:lnTo>
                      <a:pt x="494" y="4328"/>
                    </a:lnTo>
                    <a:lnTo>
                      <a:pt x="477" y="4344"/>
                    </a:lnTo>
                    <a:lnTo>
                      <a:pt x="477" y="4344"/>
                    </a:lnTo>
                    <a:lnTo>
                      <a:pt x="460" y="4361"/>
                    </a:lnTo>
                    <a:lnTo>
                      <a:pt x="443" y="4378"/>
                    </a:lnTo>
                    <a:lnTo>
                      <a:pt x="443" y="4378"/>
                    </a:lnTo>
                    <a:lnTo>
                      <a:pt x="427" y="4394"/>
                    </a:lnTo>
                    <a:lnTo>
                      <a:pt x="418" y="4411"/>
                    </a:lnTo>
                    <a:lnTo>
                      <a:pt x="418" y="4411"/>
                    </a:lnTo>
                    <a:lnTo>
                      <a:pt x="402" y="4428"/>
                    </a:lnTo>
                    <a:lnTo>
                      <a:pt x="385" y="4445"/>
                    </a:lnTo>
                    <a:lnTo>
                      <a:pt x="385" y="4445"/>
                    </a:lnTo>
                    <a:lnTo>
                      <a:pt x="368" y="4470"/>
                    </a:lnTo>
                    <a:lnTo>
                      <a:pt x="360" y="4486"/>
                    </a:lnTo>
                    <a:lnTo>
                      <a:pt x="360" y="4486"/>
                    </a:lnTo>
                    <a:lnTo>
                      <a:pt x="343" y="4503"/>
                    </a:lnTo>
                    <a:lnTo>
                      <a:pt x="343" y="4503"/>
                    </a:lnTo>
                    <a:lnTo>
                      <a:pt x="343" y="4511"/>
                    </a:lnTo>
                    <a:lnTo>
                      <a:pt x="360" y="4503"/>
                    </a:lnTo>
                    <a:lnTo>
                      <a:pt x="352" y="4511"/>
                    </a:lnTo>
                    <a:lnTo>
                      <a:pt x="352" y="4520"/>
                    </a:lnTo>
                    <a:lnTo>
                      <a:pt x="352" y="4528"/>
                    </a:lnTo>
                    <a:lnTo>
                      <a:pt x="352" y="4536"/>
                    </a:lnTo>
                    <a:lnTo>
                      <a:pt x="352" y="4545"/>
                    </a:lnTo>
                    <a:lnTo>
                      <a:pt x="352" y="4553"/>
                    </a:lnTo>
                    <a:lnTo>
                      <a:pt x="352" y="4612"/>
                    </a:lnTo>
                    <a:lnTo>
                      <a:pt x="352" y="4612"/>
                    </a:lnTo>
                    <a:lnTo>
                      <a:pt x="352" y="4620"/>
                    </a:lnTo>
                    <a:lnTo>
                      <a:pt x="352" y="4620"/>
                    </a:lnTo>
                    <a:lnTo>
                      <a:pt x="352" y="4628"/>
                    </a:lnTo>
                    <a:lnTo>
                      <a:pt x="352" y="4637"/>
                    </a:lnTo>
                    <a:lnTo>
                      <a:pt x="352" y="4645"/>
                    </a:lnTo>
                    <a:lnTo>
                      <a:pt x="352" y="4653"/>
                    </a:lnTo>
                    <a:lnTo>
                      <a:pt x="360" y="4662"/>
                    </a:lnTo>
                    <a:lnTo>
                      <a:pt x="360" y="4662"/>
                    </a:lnTo>
                    <a:lnTo>
                      <a:pt x="368" y="4679"/>
                    </a:lnTo>
                    <a:lnTo>
                      <a:pt x="368" y="4679"/>
                    </a:lnTo>
                    <a:lnTo>
                      <a:pt x="385" y="4687"/>
                    </a:lnTo>
                    <a:lnTo>
                      <a:pt x="385" y="4687"/>
                    </a:lnTo>
                    <a:lnTo>
                      <a:pt x="393" y="4704"/>
                    </a:lnTo>
                    <a:lnTo>
                      <a:pt x="393" y="4704"/>
                    </a:lnTo>
                    <a:lnTo>
                      <a:pt x="410" y="4712"/>
                    </a:lnTo>
                    <a:lnTo>
                      <a:pt x="410" y="4712"/>
                    </a:lnTo>
                    <a:lnTo>
                      <a:pt x="418" y="4729"/>
                    </a:lnTo>
                    <a:lnTo>
                      <a:pt x="418" y="4729"/>
                    </a:lnTo>
                    <a:lnTo>
                      <a:pt x="435" y="4737"/>
                    </a:lnTo>
                    <a:lnTo>
                      <a:pt x="443" y="4745"/>
                    </a:lnTo>
                    <a:lnTo>
                      <a:pt x="443" y="4745"/>
                    </a:lnTo>
                    <a:lnTo>
                      <a:pt x="460" y="4762"/>
                    </a:lnTo>
                    <a:lnTo>
                      <a:pt x="468" y="4770"/>
                    </a:lnTo>
                    <a:lnTo>
                      <a:pt x="468" y="4770"/>
                    </a:lnTo>
                    <a:lnTo>
                      <a:pt x="485" y="4779"/>
                    </a:lnTo>
                    <a:lnTo>
                      <a:pt x="502" y="4787"/>
                    </a:lnTo>
                    <a:lnTo>
                      <a:pt x="502" y="4787"/>
                    </a:lnTo>
                    <a:lnTo>
                      <a:pt x="510" y="4795"/>
                    </a:lnTo>
                    <a:lnTo>
                      <a:pt x="527" y="4812"/>
                    </a:lnTo>
                    <a:lnTo>
                      <a:pt x="527" y="4812"/>
                    </a:lnTo>
                    <a:lnTo>
                      <a:pt x="544" y="4821"/>
                    </a:lnTo>
                    <a:lnTo>
                      <a:pt x="560" y="4829"/>
                    </a:lnTo>
                    <a:lnTo>
                      <a:pt x="560" y="4829"/>
                    </a:lnTo>
                    <a:lnTo>
                      <a:pt x="577" y="4837"/>
                    </a:lnTo>
                    <a:lnTo>
                      <a:pt x="594" y="4846"/>
                    </a:lnTo>
                    <a:lnTo>
                      <a:pt x="610" y="4854"/>
                    </a:lnTo>
                    <a:lnTo>
                      <a:pt x="627" y="4862"/>
                    </a:lnTo>
                    <a:lnTo>
                      <a:pt x="644" y="4871"/>
                    </a:lnTo>
                    <a:lnTo>
                      <a:pt x="686" y="4887"/>
                    </a:lnTo>
                    <a:lnTo>
                      <a:pt x="727" y="4904"/>
                    </a:lnTo>
                    <a:lnTo>
                      <a:pt x="761" y="4921"/>
                    </a:lnTo>
                    <a:lnTo>
                      <a:pt x="803" y="4937"/>
                    </a:lnTo>
                    <a:lnTo>
                      <a:pt x="844" y="4954"/>
                    </a:lnTo>
                    <a:lnTo>
                      <a:pt x="895" y="4971"/>
                    </a:lnTo>
                    <a:lnTo>
                      <a:pt x="936" y="4988"/>
                    </a:lnTo>
                    <a:lnTo>
                      <a:pt x="986" y="4996"/>
                    </a:lnTo>
                    <a:lnTo>
                      <a:pt x="1028" y="5013"/>
                    </a:lnTo>
                    <a:lnTo>
                      <a:pt x="1028" y="5013"/>
                    </a:lnTo>
                    <a:lnTo>
                      <a:pt x="1070" y="5029"/>
                    </a:lnTo>
                    <a:lnTo>
                      <a:pt x="1120" y="5038"/>
                    </a:lnTo>
                    <a:lnTo>
                      <a:pt x="1170" y="5054"/>
                    </a:lnTo>
                    <a:lnTo>
                      <a:pt x="1220" y="5063"/>
                    </a:lnTo>
                    <a:lnTo>
                      <a:pt x="1262" y="5080"/>
                    </a:lnTo>
                    <a:lnTo>
                      <a:pt x="1312" y="5088"/>
                    </a:lnTo>
                    <a:lnTo>
                      <a:pt x="1362" y="5096"/>
                    </a:lnTo>
                    <a:lnTo>
                      <a:pt x="1412" y="5113"/>
                    </a:lnTo>
                    <a:lnTo>
                      <a:pt x="1463" y="5121"/>
                    </a:lnTo>
                    <a:lnTo>
                      <a:pt x="1504" y="5130"/>
                    </a:lnTo>
                    <a:lnTo>
                      <a:pt x="1554" y="5138"/>
                    </a:lnTo>
                    <a:lnTo>
                      <a:pt x="1605" y="5146"/>
                    </a:lnTo>
                    <a:lnTo>
                      <a:pt x="1646" y="5155"/>
                    </a:lnTo>
                    <a:lnTo>
                      <a:pt x="1697" y="5163"/>
                    </a:lnTo>
                    <a:lnTo>
                      <a:pt x="1738" y="5171"/>
                    </a:lnTo>
                    <a:lnTo>
                      <a:pt x="1780" y="5180"/>
                    </a:lnTo>
                    <a:lnTo>
                      <a:pt x="1864" y="5188"/>
                    </a:lnTo>
                    <a:lnTo>
                      <a:pt x="1947" y="5205"/>
                    </a:lnTo>
                    <a:lnTo>
                      <a:pt x="2014" y="5213"/>
                    </a:lnTo>
                    <a:lnTo>
                      <a:pt x="2081" y="5222"/>
                    </a:lnTo>
                    <a:lnTo>
                      <a:pt x="2131" y="5222"/>
                    </a:lnTo>
                    <a:lnTo>
                      <a:pt x="2181" y="5222"/>
                    </a:lnTo>
                    <a:lnTo>
                      <a:pt x="2214" y="5222"/>
                    </a:lnTo>
                    <a:lnTo>
                      <a:pt x="2398" y="5222"/>
                    </a:lnTo>
                    <a:lnTo>
                      <a:pt x="2457" y="5222"/>
                    </a:lnTo>
                    <a:lnTo>
                      <a:pt x="2515" y="5222"/>
                    </a:lnTo>
                    <a:lnTo>
                      <a:pt x="2565" y="5222"/>
                    </a:lnTo>
                    <a:lnTo>
                      <a:pt x="2624" y="5222"/>
                    </a:lnTo>
                    <a:lnTo>
                      <a:pt x="2682" y="5222"/>
                    </a:lnTo>
                    <a:lnTo>
                      <a:pt x="2732" y="5222"/>
                    </a:lnTo>
                    <a:lnTo>
                      <a:pt x="2732" y="5222"/>
                    </a:lnTo>
                    <a:lnTo>
                      <a:pt x="2791" y="5222"/>
                    </a:lnTo>
                    <a:lnTo>
                      <a:pt x="2841" y="5222"/>
                    </a:lnTo>
                    <a:lnTo>
                      <a:pt x="2899" y="5222"/>
                    </a:lnTo>
                    <a:lnTo>
                      <a:pt x="3016" y="5213"/>
                    </a:lnTo>
                    <a:lnTo>
                      <a:pt x="3125" y="5205"/>
                    </a:lnTo>
                    <a:lnTo>
                      <a:pt x="3242" y="5196"/>
                    </a:lnTo>
                    <a:lnTo>
                      <a:pt x="3351" y="5188"/>
                    </a:lnTo>
                    <a:lnTo>
                      <a:pt x="3468" y="5171"/>
                    </a:lnTo>
                    <a:lnTo>
                      <a:pt x="3585" y="5163"/>
                    </a:lnTo>
                    <a:lnTo>
                      <a:pt x="3810" y="5138"/>
                    </a:lnTo>
                    <a:lnTo>
                      <a:pt x="3927" y="5130"/>
                    </a:lnTo>
                    <a:lnTo>
                      <a:pt x="4044" y="5113"/>
                    </a:lnTo>
                    <a:lnTo>
                      <a:pt x="4194" y="5096"/>
                    </a:lnTo>
                    <a:lnTo>
                      <a:pt x="4328" y="5029"/>
                    </a:lnTo>
                    <a:lnTo>
                      <a:pt x="4478" y="5013"/>
                    </a:lnTo>
                    <a:lnTo>
                      <a:pt x="4637" y="5004"/>
                    </a:lnTo>
                    <a:lnTo>
                      <a:pt x="4788" y="4988"/>
                    </a:lnTo>
                    <a:lnTo>
                      <a:pt x="4813" y="4988"/>
                    </a:lnTo>
                    <a:lnTo>
                      <a:pt x="4938" y="4979"/>
                    </a:lnTo>
                    <a:lnTo>
                      <a:pt x="5097" y="4971"/>
                    </a:lnTo>
                    <a:lnTo>
                      <a:pt x="5247" y="4954"/>
                    </a:lnTo>
                    <a:lnTo>
                      <a:pt x="5556" y="4937"/>
                    </a:lnTo>
                    <a:lnTo>
                      <a:pt x="5857" y="4912"/>
                    </a:lnTo>
                    <a:lnTo>
                      <a:pt x="6166" y="4896"/>
                    </a:lnTo>
                    <a:lnTo>
                      <a:pt x="6467" y="4879"/>
                    </a:lnTo>
                    <a:lnTo>
                      <a:pt x="6676" y="5054"/>
                    </a:lnTo>
                    <a:lnTo>
                      <a:pt x="6492" y="5263"/>
                    </a:lnTo>
                    <a:lnTo>
                      <a:pt x="6191" y="5288"/>
                    </a:lnTo>
                    <a:lnTo>
                      <a:pt x="5882" y="5313"/>
                    </a:lnTo>
                    <a:lnTo>
                      <a:pt x="5581" y="5338"/>
                    </a:lnTo>
                    <a:lnTo>
                      <a:pt x="5272" y="5364"/>
                    </a:lnTo>
                    <a:lnTo>
                      <a:pt x="5122" y="5380"/>
                    </a:lnTo>
                    <a:lnTo>
                      <a:pt x="4971" y="5389"/>
                    </a:lnTo>
                    <a:lnTo>
                      <a:pt x="4838" y="5405"/>
                    </a:lnTo>
                    <a:lnTo>
                      <a:pt x="4821" y="5405"/>
                    </a:lnTo>
                    <a:lnTo>
                      <a:pt x="4662" y="5414"/>
                    </a:lnTo>
                    <a:lnTo>
                      <a:pt x="4512" y="5430"/>
                    </a:lnTo>
                    <a:lnTo>
                      <a:pt x="4361" y="5447"/>
                    </a:lnTo>
                    <a:lnTo>
                      <a:pt x="4211" y="5464"/>
                    </a:lnTo>
                    <a:lnTo>
                      <a:pt x="4061" y="5472"/>
                    </a:lnTo>
                    <a:lnTo>
                      <a:pt x="3944" y="5489"/>
                    </a:lnTo>
                    <a:lnTo>
                      <a:pt x="3835" y="5497"/>
                    </a:lnTo>
                    <a:lnTo>
                      <a:pt x="3601" y="5531"/>
                    </a:lnTo>
                    <a:lnTo>
                      <a:pt x="3493" y="5547"/>
                    </a:lnTo>
                    <a:lnTo>
                      <a:pt x="3376" y="5564"/>
                    </a:lnTo>
                    <a:lnTo>
                      <a:pt x="3259" y="5572"/>
                    </a:lnTo>
                    <a:lnTo>
                      <a:pt x="3142" y="5581"/>
                    </a:lnTo>
                    <a:lnTo>
                      <a:pt x="3025" y="5597"/>
                    </a:lnTo>
                    <a:lnTo>
                      <a:pt x="2916" y="5606"/>
                    </a:lnTo>
                    <a:lnTo>
                      <a:pt x="2849" y="5606"/>
                    </a:lnTo>
                    <a:lnTo>
                      <a:pt x="2791" y="5606"/>
                    </a:lnTo>
                    <a:lnTo>
                      <a:pt x="2732" y="5606"/>
                    </a:lnTo>
                    <a:lnTo>
                      <a:pt x="2732" y="5606"/>
                    </a:lnTo>
                    <a:lnTo>
                      <a:pt x="2682" y="5606"/>
                    </a:lnTo>
                    <a:lnTo>
                      <a:pt x="2624" y="5606"/>
                    </a:lnTo>
                    <a:lnTo>
                      <a:pt x="2164" y="5606"/>
                    </a:lnTo>
                    <a:lnTo>
                      <a:pt x="2123" y="5606"/>
                    </a:lnTo>
                    <a:lnTo>
                      <a:pt x="2064" y="5597"/>
                    </a:lnTo>
                    <a:lnTo>
                      <a:pt x="2006" y="5589"/>
                    </a:lnTo>
                    <a:lnTo>
                      <a:pt x="1939" y="5581"/>
                    </a:lnTo>
                    <a:lnTo>
                      <a:pt x="1855" y="5572"/>
                    </a:lnTo>
                    <a:lnTo>
                      <a:pt x="1780" y="5556"/>
                    </a:lnTo>
                    <a:lnTo>
                      <a:pt x="1688" y="5539"/>
                    </a:lnTo>
                    <a:lnTo>
                      <a:pt x="1646" y="5531"/>
                    </a:lnTo>
                    <a:lnTo>
                      <a:pt x="1596" y="5522"/>
                    </a:lnTo>
                    <a:lnTo>
                      <a:pt x="1546" y="5514"/>
                    </a:lnTo>
                    <a:lnTo>
                      <a:pt x="1504" y="5497"/>
                    </a:lnTo>
                    <a:lnTo>
                      <a:pt x="1454" y="5489"/>
                    </a:lnTo>
                    <a:lnTo>
                      <a:pt x="1404" y="5480"/>
                    </a:lnTo>
                    <a:lnTo>
                      <a:pt x="1346" y="5464"/>
                    </a:lnTo>
                    <a:lnTo>
                      <a:pt x="1296" y="5455"/>
                    </a:lnTo>
                    <a:lnTo>
                      <a:pt x="1245" y="5439"/>
                    </a:lnTo>
                    <a:lnTo>
                      <a:pt x="1195" y="5430"/>
                    </a:lnTo>
                    <a:lnTo>
                      <a:pt x="1145" y="5414"/>
                    </a:lnTo>
                    <a:lnTo>
                      <a:pt x="1087" y="5397"/>
                    </a:lnTo>
                    <a:lnTo>
                      <a:pt x="1037" y="5380"/>
                    </a:lnTo>
                    <a:lnTo>
                      <a:pt x="986" y="5372"/>
                    </a:lnTo>
                    <a:lnTo>
                      <a:pt x="936" y="5355"/>
                    </a:lnTo>
                    <a:lnTo>
                      <a:pt x="878" y="5338"/>
                    </a:lnTo>
                    <a:lnTo>
                      <a:pt x="878" y="5338"/>
                    </a:lnTo>
                    <a:lnTo>
                      <a:pt x="836" y="5322"/>
                    </a:lnTo>
                    <a:lnTo>
                      <a:pt x="786" y="5305"/>
                    </a:lnTo>
                    <a:lnTo>
                      <a:pt x="736" y="5288"/>
                    </a:lnTo>
                    <a:lnTo>
                      <a:pt x="686" y="5263"/>
                    </a:lnTo>
                    <a:lnTo>
                      <a:pt x="636" y="5247"/>
                    </a:lnTo>
                    <a:lnTo>
                      <a:pt x="594" y="5230"/>
                    </a:lnTo>
                    <a:lnTo>
                      <a:pt x="544" y="5205"/>
                    </a:lnTo>
                    <a:lnTo>
                      <a:pt x="502" y="5180"/>
                    </a:lnTo>
                    <a:lnTo>
                      <a:pt x="452" y="5163"/>
                    </a:lnTo>
                    <a:lnTo>
                      <a:pt x="435" y="5146"/>
                    </a:lnTo>
                    <a:lnTo>
                      <a:pt x="410" y="5138"/>
                    </a:lnTo>
                    <a:lnTo>
                      <a:pt x="393" y="5121"/>
                    </a:lnTo>
                    <a:lnTo>
                      <a:pt x="368" y="5113"/>
                    </a:lnTo>
                    <a:lnTo>
                      <a:pt x="352" y="5096"/>
                    </a:lnTo>
                    <a:lnTo>
                      <a:pt x="326" y="5088"/>
                    </a:lnTo>
                    <a:lnTo>
                      <a:pt x="310" y="5071"/>
                    </a:lnTo>
                    <a:lnTo>
                      <a:pt x="293" y="5054"/>
                    </a:lnTo>
                    <a:lnTo>
                      <a:pt x="268" y="5046"/>
                    </a:lnTo>
                    <a:lnTo>
                      <a:pt x="251" y="5029"/>
                    </a:lnTo>
                    <a:lnTo>
                      <a:pt x="235" y="5013"/>
                    </a:lnTo>
                    <a:lnTo>
                      <a:pt x="218" y="5004"/>
                    </a:lnTo>
                    <a:lnTo>
                      <a:pt x="201" y="4988"/>
                    </a:lnTo>
                    <a:lnTo>
                      <a:pt x="184" y="4971"/>
                    </a:lnTo>
                    <a:lnTo>
                      <a:pt x="168" y="4954"/>
                    </a:lnTo>
                    <a:lnTo>
                      <a:pt x="151" y="4937"/>
                    </a:lnTo>
                    <a:lnTo>
                      <a:pt x="134" y="4921"/>
                    </a:lnTo>
                    <a:lnTo>
                      <a:pt x="118" y="4904"/>
                    </a:lnTo>
                    <a:lnTo>
                      <a:pt x="101" y="4887"/>
                    </a:lnTo>
                    <a:lnTo>
                      <a:pt x="93" y="4871"/>
                    </a:lnTo>
                    <a:lnTo>
                      <a:pt x="76" y="4854"/>
                    </a:lnTo>
                    <a:lnTo>
                      <a:pt x="67" y="4837"/>
                    </a:lnTo>
                    <a:lnTo>
                      <a:pt x="51" y="4812"/>
                    </a:lnTo>
                    <a:lnTo>
                      <a:pt x="42" y="4795"/>
                    </a:lnTo>
                    <a:lnTo>
                      <a:pt x="34" y="4770"/>
                    </a:lnTo>
                    <a:lnTo>
                      <a:pt x="26" y="4754"/>
                    </a:lnTo>
                    <a:lnTo>
                      <a:pt x="17" y="4729"/>
                    </a:lnTo>
                    <a:lnTo>
                      <a:pt x="9" y="4712"/>
                    </a:lnTo>
                    <a:lnTo>
                      <a:pt x="1" y="4687"/>
                    </a:lnTo>
                    <a:lnTo>
                      <a:pt x="1" y="4662"/>
                    </a:lnTo>
                    <a:lnTo>
                      <a:pt x="1" y="4637"/>
                    </a:lnTo>
                    <a:lnTo>
                      <a:pt x="1" y="4612"/>
                    </a:lnTo>
                    <a:lnTo>
                      <a:pt x="1" y="4545"/>
                    </a:lnTo>
                    <a:lnTo>
                      <a:pt x="1" y="4520"/>
                    </a:lnTo>
                    <a:lnTo>
                      <a:pt x="1" y="4495"/>
                    </a:lnTo>
                    <a:lnTo>
                      <a:pt x="9" y="4470"/>
                    </a:lnTo>
                    <a:lnTo>
                      <a:pt x="17" y="4445"/>
                    </a:lnTo>
                    <a:lnTo>
                      <a:pt x="26" y="4420"/>
                    </a:lnTo>
                    <a:lnTo>
                      <a:pt x="34" y="4403"/>
                    </a:lnTo>
                    <a:lnTo>
                      <a:pt x="42" y="4378"/>
                    </a:lnTo>
                    <a:lnTo>
                      <a:pt x="51" y="4353"/>
                    </a:lnTo>
                    <a:lnTo>
                      <a:pt x="67" y="4336"/>
                    </a:lnTo>
                    <a:lnTo>
                      <a:pt x="76" y="4311"/>
                    </a:lnTo>
                    <a:lnTo>
                      <a:pt x="93" y="4286"/>
                    </a:lnTo>
                    <a:lnTo>
                      <a:pt x="109" y="4269"/>
                    </a:lnTo>
                    <a:lnTo>
                      <a:pt x="126" y="4244"/>
                    </a:lnTo>
                    <a:lnTo>
                      <a:pt x="143" y="4219"/>
                    </a:lnTo>
                    <a:lnTo>
                      <a:pt x="159" y="4202"/>
                    </a:lnTo>
                    <a:lnTo>
                      <a:pt x="184" y="4177"/>
                    </a:lnTo>
                    <a:lnTo>
                      <a:pt x="201" y="4161"/>
                    </a:lnTo>
                    <a:lnTo>
                      <a:pt x="218" y="4144"/>
                    </a:lnTo>
                    <a:lnTo>
                      <a:pt x="243" y="4119"/>
                    </a:lnTo>
                    <a:lnTo>
                      <a:pt x="260" y="4102"/>
                    </a:lnTo>
                    <a:lnTo>
                      <a:pt x="285" y="4085"/>
                    </a:lnTo>
                    <a:lnTo>
                      <a:pt x="301" y="4060"/>
                    </a:lnTo>
                    <a:lnTo>
                      <a:pt x="326" y="4044"/>
                    </a:lnTo>
                    <a:lnTo>
                      <a:pt x="343" y="4027"/>
                    </a:lnTo>
                    <a:lnTo>
                      <a:pt x="368" y="4010"/>
                    </a:lnTo>
                    <a:lnTo>
                      <a:pt x="393" y="3993"/>
                    </a:lnTo>
                    <a:lnTo>
                      <a:pt x="410" y="3977"/>
                    </a:lnTo>
                    <a:lnTo>
                      <a:pt x="435" y="3960"/>
                    </a:lnTo>
                    <a:lnTo>
                      <a:pt x="460" y="3943"/>
                    </a:lnTo>
                    <a:lnTo>
                      <a:pt x="485" y="3935"/>
                    </a:lnTo>
                    <a:lnTo>
                      <a:pt x="510" y="3918"/>
                    </a:lnTo>
                    <a:lnTo>
                      <a:pt x="535" y="3902"/>
                    </a:lnTo>
                    <a:lnTo>
                      <a:pt x="560" y="3885"/>
                    </a:lnTo>
                    <a:lnTo>
                      <a:pt x="585" y="3877"/>
                    </a:lnTo>
                    <a:lnTo>
                      <a:pt x="610" y="3860"/>
                    </a:lnTo>
                    <a:lnTo>
                      <a:pt x="636" y="3851"/>
                    </a:lnTo>
                    <a:lnTo>
                      <a:pt x="661" y="3835"/>
                    </a:lnTo>
                    <a:lnTo>
                      <a:pt x="686" y="3826"/>
                    </a:lnTo>
                    <a:lnTo>
                      <a:pt x="711" y="3810"/>
                    </a:lnTo>
                    <a:lnTo>
                      <a:pt x="744" y="3801"/>
                    </a:lnTo>
                    <a:lnTo>
                      <a:pt x="769" y="3785"/>
                    </a:lnTo>
                    <a:lnTo>
                      <a:pt x="794" y="3776"/>
                    </a:lnTo>
                    <a:lnTo>
                      <a:pt x="819" y="3768"/>
                    </a:lnTo>
                    <a:lnTo>
                      <a:pt x="853" y="3751"/>
                    </a:lnTo>
                    <a:lnTo>
                      <a:pt x="878" y="3743"/>
                    </a:lnTo>
                    <a:lnTo>
                      <a:pt x="903" y="3735"/>
                    </a:lnTo>
                    <a:lnTo>
                      <a:pt x="936" y="3726"/>
                    </a:lnTo>
                    <a:lnTo>
                      <a:pt x="961" y="3718"/>
                    </a:lnTo>
                    <a:lnTo>
                      <a:pt x="995" y="3701"/>
                    </a:lnTo>
                    <a:lnTo>
                      <a:pt x="1003" y="3701"/>
                    </a:lnTo>
                    <a:lnTo>
                      <a:pt x="1045" y="3693"/>
                    </a:lnTo>
                    <a:lnTo>
                      <a:pt x="1112" y="3676"/>
                    </a:lnTo>
                    <a:lnTo>
                      <a:pt x="1170" y="3659"/>
                    </a:lnTo>
                    <a:lnTo>
                      <a:pt x="1229" y="3643"/>
                    </a:lnTo>
                    <a:lnTo>
                      <a:pt x="1287" y="3626"/>
                    </a:lnTo>
                    <a:lnTo>
                      <a:pt x="1346" y="3609"/>
                    </a:lnTo>
                    <a:lnTo>
                      <a:pt x="1412" y="3601"/>
                    </a:lnTo>
                    <a:lnTo>
                      <a:pt x="1471" y="3584"/>
                    </a:lnTo>
                    <a:lnTo>
                      <a:pt x="1538" y="3576"/>
                    </a:lnTo>
                    <a:lnTo>
                      <a:pt x="1596" y="3567"/>
                    </a:lnTo>
                    <a:lnTo>
                      <a:pt x="1663" y="3559"/>
                    </a:lnTo>
                    <a:lnTo>
                      <a:pt x="1722" y="3542"/>
                    </a:lnTo>
                    <a:lnTo>
                      <a:pt x="1788" y="3534"/>
                    </a:lnTo>
                    <a:lnTo>
                      <a:pt x="1847" y="3526"/>
                    </a:lnTo>
                    <a:lnTo>
                      <a:pt x="1914" y="3526"/>
                    </a:lnTo>
                    <a:lnTo>
                      <a:pt x="1981" y="3517"/>
                    </a:lnTo>
                    <a:lnTo>
                      <a:pt x="2039" y="3509"/>
                    </a:lnTo>
                    <a:lnTo>
                      <a:pt x="2106" y="3501"/>
                    </a:lnTo>
                    <a:lnTo>
                      <a:pt x="2164" y="3492"/>
                    </a:lnTo>
                    <a:lnTo>
                      <a:pt x="2231" y="3492"/>
                    </a:lnTo>
                    <a:lnTo>
                      <a:pt x="2290" y="3484"/>
                    </a:lnTo>
                    <a:lnTo>
                      <a:pt x="2356" y="3484"/>
                    </a:lnTo>
                    <a:lnTo>
                      <a:pt x="2415" y="3484"/>
                    </a:lnTo>
                    <a:lnTo>
                      <a:pt x="2540" y="3476"/>
                    </a:lnTo>
                    <a:lnTo>
                      <a:pt x="2657" y="3459"/>
                    </a:lnTo>
                    <a:lnTo>
                      <a:pt x="2774" y="3450"/>
                    </a:lnTo>
                    <a:lnTo>
                      <a:pt x="3000" y="3442"/>
                    </a:lnTo>
                    <a:lnTo>
                      <a:pt x="3108" y="3434"/>
                    </a:lnTo>
                    <a:lnTo>
                      <a:pt x="3142" y="3434"/>
                    </a:lnTo>
                    <a:lnTo>
                      <a:pt x="3209" y="3434"/>
                    </a:lnTo>
                    <a:lnTo>
                      <a:pt x="3317" y="3434"/>
                    </a:lnTo>
                    <a:lnTo>
                      <a:pt x="3409" y="3425"/>
                    </a:lnTo>
                    <a:lnTo>
                      <a:pt x="3459" y="3425"/>
                    </a:lnTo>
                    <a:lnTo>
                      <a:pt x="3501" y="3425"/>
                    </a:lnTo>
                    <a:lnTo>
                      <a:pt x="3543" y="3425"/>
                    </a:lnTo>
                    <a:lnTo>
                      <a:pt x="3585" y="3425"/>
                    </a:lnTo>
                    <a:lnTo>
                      <a:pt x="3610" y="3425"/>
                    </a:lnTo>
                    <a:lnTo>
                      <a:pt x="3635" y="3425"/>
                    </a:lnTo>
                    <a:lnTo>
                      <a:pt x="3693" y="3425"/>
                    </a:lnTo>
                    <a:lnTo>
                      <a:pt x="3827" y="3417"/>
                    </a:lnTo>
                    <a:lnTo>
                      <a:pt x="3902" y="3417"/>
                    </a:lnTo>
                    <a:lnTo>
                      <a:pt x="3986" y="3409"/>
                    </a:lnTo>
                    <a:lnTo>
                      <a:pt x="4019" y="3409"/>
                    </a:lnTo>
                    <a:lnTo>
                      <a:pt x="4061" y="3409"/>
                    </a:lnTo>
                    <a:lnTo>
                      <a:pt x="4102" y="3409"/>
                    </a:lnTo>
                    <a:lnTo>
                      <a:pt x="4144" y="3409"/>
                    </a:lnTo>
                    <a:lnTo>
                      <a:pt x="4186" y="3409"/>
                    </a:lnTo>
                    <a:lnTo>
                      <a:pt x="4228" y="3409"/>
                    </a:lnTo>
                    <a:lnTo>
                      <a:pt x="4270" y="3409"/>
                    </a:lnTo>
                    <a:lnTo>
                      <a:pt x="4303" y="3400"/>
                    </a:lnTo>
                    <a:lnTo>
                      <a:pt x="4345" y="3392"/>
                    </a:lnTo>
                    <a:lnTo>
                      <a:pt x="4378" y="3384"/>
                    </a:lnTo>
                    <a:lnTo>
                      <a:pt x="4412" y="3384"/>
                    </a:lnTo>
                    <a:lnTo>
                      <a:pt x="4445" y="3375"/>
                    </a:lnTo>
                    <a:lnTo>
                      <a:pt x="4445" y="3375"/>
                    </a:lnTo>
                    <a:lnTo>
                      <a:pt x="4462" y="3375"/>
                    </a:lnTo>
                    <a:lnTo>
                      <a:pt x="4478" y="3375"/>
                    </a:lnTo>
                    <a:lnTo>
                      <a:pt x="4478" y="3375"/>
                    </a:lnTo>
                    <a:lnTo>
                      <a:pt x="4495" y="3375"/>
                    </a:lnTo>
                    <a:lnTo>
                      <a:pt x="4512" y="3375"/>
                    </a:lnTo>
                    <a:lnTo>
                      <a:pt x="4512" y="3375"/>
                    </a:lnTo>
                    <a:lnTo>
                      <a:pt x="4529" y="3375"/>
                    </a:lnTo>
                    <a:lnTo>
                      <a:pt x="4537" y="3367"/>
                    </a:lnTo>
                    <a:lnTo>
                      <a:pt x="4545" y="3367"/>
                    </a:lnTo>
                    <a:lnTo>
                      <a:pt x="4520" y="3359"/>
                    </a:lnTo>
                    <a:lnTo>
                      <a:pt x="4487" y="3350"/>
                    </a:lnTo>
                    <a:lnTo>
                      <a:pt x="4412" y="3325"/>
                    </a:lnTo>
                    <a:lnTo>
                      <a:pt x="4378" y="3317"/>
                    </a:lnTo>
                    <a:lnTo>
                      <a:pt x="4361" y="3308"/>
                    </a:lnTo>
                    <a:lnTo>
                      <a:pt x="4336" y="3300"/>
                    </a:lnTo>
                    <a:lnTo>
                      <a:pt x="4320" y="3292"/>
                    </a:lnTo>
                    <a:lnTo>
                      <a:pt x="4303" y="3292"/>
                    </a:lnTo>
                    <a:lnTo>
                      <a:pt x="4286" y="3283"/>
                    </a:lnTo>
                    <a:lnTo>
                      <a:pt x="4270" y="3275"/>
                    </a:lnTo>
                    <a:lnTo>
                      <a:pt x="4169" y="3217"/>
                    </a:lnTo>
                    <a:lnTo>
                      <a:pt x="4061" y="3166"/>
                    </a:lnTo>
                    <a:lnTo>
                      <a:pt x="3852" y="3058"/>
                    </a:lnTo>
                    <a:lnTo>
                      <a:pt x="3843" y="3058"/>
                    </a:lnTo>
                    <a:lnTo>
                      <a:pt x="3743" y="2999"/>
                    </a:lnTo>
                    <a:lnTo>
                      <a:pt x="3635" y="2941"/>
                    </a:lnTo>
                    <a:lnTo>
                      <a:pt x="3534" y="2882"/>
                    </a:lnTo>
                    <a:lnTo>
                      <a:pt x="3426" y="2824"/>
                    </a:lnTo>
                    <a:lnTo>
                      <a:pt x="3367" y="2790"/>
                    </a:lnTo>
                    <a:lnTo>
                      <a:pt x="3309" y="2749"/>
                    </a:lnTo>
                    <a:lnTo>
                      <a:pt x="3242" y="2707"/>
                    </a:lnTo>
                    <a:lnTo>
                      <a:pt x="3167" y="2665"/>
                    </a:lnTo>
                    <a:lnTo>
                      <a:pt x="3100" y="2623"/>
                    </a:lnTo>
                    <a:lnTo>
                      <a:pt x="3058" y="2598"/>
                    </a:lnTo>
                    <a:lnTo>
                      <a:pt x="3025" y="2573"/>
                    </a:lnTo>
                    <a:lnTo>
                      <a:pt x="2983" y="2540"/>
                    </a:lnTo>
                    <a:lnTo>
                      <a:pt x="2941" y="2515"/>
                    </a:lnTo>
                    <a:lnTo>
                      <a:pt x="2899" y="2490"/>
                    </a:lnTo>
                    <a:lnTo>
                      <a:pt x="2866" y="2465"/>
                    </a:lnTo>
                    <a:lnTo>
                      <a:pt x="2824" y="2431"/>
                    </a:lnTo>
                    <a:lnTo>
                      <a:pt x="2783" y="2406"/>
                    </a:lnTo>
                    <a:lnTo>
                      <a:pt x="2741" y="2373"/>
                    </a:lnTo>
                    <a:lnTo>
                      <a:pt x="2699" y="2339"/>
                    </a:lnTo>
                    <a:lnTo>
                      <a:pt x="2657" y="2314"/>
                    </a:lnTo>
                    <a:lnTo>
                      <a:pt x="2624" y="2281"/>
                    </a:lnTo>
                    <a:lnTo>
                      <a:pt x="2582" y="2247"/>
                    </a:lnTo>
                    <a:lnTo>
                      <a:pt x="2540" y="2214"/>
                    </a:lnTo>
                    <a:lnTo>
                      <a:pt x="2498" y="2181"/>
                    </a:lnTo>
                    <a:lnTo>
                      <a:pt x="2457" y="2147"/>
                    </a:lnTo>
                    <a:lnTo>
                      <a:pt x="2415" y="2105"/>
                    </a:lnTo>
                    <a:lnTo>
                      <a:pt x="2373" y="2072"/>
                    </a:lnTo>
                    <a:lnTo>
                      <a:pt x="2340" y="2039"/>
                    </a:lnTo>
                    <a:lnTo>
                      <a:pt x="2298" y="2005"/>
                    </a:lnTo>
                    <a:lnTo>
                      <a:pt x="2256" y="1963"/>
                    </a:lnTo>
                    <a:lnTo>
                      <a:pt x="2223" y="1930"/>
                    </a:lnTo>
                    <a:lnTo>
                      <a:pt x="2181" y="1888"/>
                    </a:lnTo>
                    <a:lnTo>
                      <a:pt x="2148" y="1846"/>
                    </a:lnTo>
                    <a:lnTo>
                      <a:pt x="2106" y="1813"/>
                    </a:lnTo>
                    <a:lnTo>
                      <a:pt x="2072" y="1771"/>
                    </a:lnTo>
                    <a:lnTo>
                      <a:pt x="2072" y="1771"/>
                    </a:lnTo>
                    <a:lnTo>
                      <a:pt x="2039" y="1738"/>
                    </a:lnTo>
                    <a:lnTo>
                      <a:pt x="2006" y="1696"/>
                    </a:lnTo>
                    <a:lnTo>
                      <a:pt x="1981" y="1654"/>
                    </a:lnTo>
                    <a:lnTo>
                      <a:pt x="1947" y="1613"/>
                    </a:lnTo>
                    <a:lnTo>
                      <a:pt x="1914" y="1571"/>
                    </a:lnTo>
                    <a:lnTo>
                      <a:pt x="1897" y="1546"/>
                    </a:lnTo>
                    <a:lnTo>
                      <a:pt x="1889" y="1521"/>
                    </a:lnTo>
                    <a:lnTo>
                      <a:pt x="1872" y="1504"/>
                    </a:lnTo>
                    <a:lnTo>
                      <a:pt x="1855" y="1479"/>
                    </a:lnTo>
                    <a:lnTo>
                      <a:pt x="1847" y="1462"/>
                    </a:lnTo>
                    <a:lnTo>
                      <a:pt x="1830" y="1437"/>
                    </a:lnTo>
                    <a:lnTo>
                      <a:pt x="1813" y="1412"/>
                    </a:lnTo>
                    <a:lnTo>
                      <a:pt x="1805" y="1395"/>
                    </a:lnTo>
                    <a:lnTo>
                      <a:pt x="1788" y="1370"/>
                    </a:lnTo>
                    <a:lnTo>
                      <a:pt x="1780" y="1345"/>
                    </a:lnTo>
                    <a:lnTo>
                      <a:pt x="1772" y="1329"/>
                    </a:lnTo>
                    <a:lnTo>
                      <a:pt x="1755" y="1303"/>
                    </a:lnTo>
                    <a:lnTo>
                      <a:pt x="1747" y="1278"/>
                    </a:lnTo>
                    <a:lnTo>
                      <a:pt x="1738" y="1253"/>
                    </a:lnTo>
                    <a:lnTo>
                      <a:pt x="1722" y="1237"/>
                    </a:lnTo>
                    <a:lnTo>
                      <a:pt x="1713" y="1212"/>
                    </a:lnTo>
                    <a:lnTo>
                      <a:pt x="1705" y="1187"/>
                    </a:lnTo>
                    <a:lnTo>
                      <a:pt x="1697" y="1161"/>
                    </a:lnTo>
                    <a:lnTo>
                      <a:pt x="1688" y="1136"/>
                    </a:lnTo>
                    <a:lnTo>
                      <a:pt x="1680" y="1120"/>
                    </a:lnTo>
                    <a:lnTo>
                      <a:pt x="1671" y="1095"/>
                    </a:lnTo>
                    <a:lnTo>
                      <a:pt x="1663" y="1070"/>
                    </a:lnTo>
                    <a:lnTo>
                      <a:pt x="1663" y="1045"/>
                    </a:lnTo>
                    <a:lnTo>
                      <a:pt x="1655" y="1019"/>
                    </a:lnTo>
                    <a:lnTo>
                      <a:pt x="1646" y="994"/>
                    </a:lnTo>
                    <a:lnTo>
                      <a:pt x="1646" y="969"/>
                    </a:lnTo>
                    <a:lnTo>
                      <a:pt x="1646" y="944"/>
                    </a:lnTo>
                    <a:lnTo>
                      <a:pt x="1646" y="919"/>
                    </a:lnTo>
                    <a:lnTo>
                      <a:pt x="1646" y="894"/>
                    </a:lnTo>
                    <a:lnTo>
                      <a:pt x="1646" y="869"/>
                    </a:lnTo>
                    <a:lnTo>
                      <a:pt x="1646" y="844"/>
                    </a:lnTo>
                    <a:lnTo>
                      <a:pt x="1646" y="719"/>
                    </a:lnTo>
                    <a:lnTo>
                      <a:pt x="1646" y="694"/>
                    </a:lnTo>
                    <a:lnTo>
                      <a:pt x="1646" y="669"/>
                    </a:lnTo>
                    <a:lnTo>
                      <a:pt x="1646" y="644"/>
                    </a:lnTo>
                    <a:lnTo>
                      <a:pt x="1646" y="618"/>
                    </a:lnTo>
                    <a:lnTo>
                      <a:pt x="1646" y="593"/>
                    </a:lnTo>
                    <a:lnTo>
                      <a:pt x="1655" y="568"/>
                    </a:lnTo>
                    <a:lnTo>
                      <a:pt x="1663" y="543"/>
                    </a:lnTo>
                    <a:lnTo>
                      <a:pt x="1671" y="518"/>
                    </a:lnTo>
                    <a:lnTo>
                      <a:pt x="1680" y="493"/>
                    </a:lnTo>
                    <a:lnTo>
                      <a:pt x="1688" y="468"/>
                    </a:lnTo>
                    <a:lnTo>
                      <a:pt x="1697" y="435"/>
                    </a:lnTo>
                    <a:lnTo>
                      <a:pt x="1705" y="410"/>
                    </a:lnTo>
                    <a:lnTo>
                      <a:pt x="1722" y="385"/>
                    </a:lnTo>
                    <a:lnTo>
                      <a:pt x="1730" y="368"/>
                    </a:lnTo>
                    <a:lnTo>
                      <a:pt x="1747" y="343"/>
                    </a:lnTo>
                    <a:lnTo>
                      <a:pt x="1763" y="318"/>
                    </a:lnTo>
                    <a:lnTo>
                      <a:pt x="1780" y="301"/>
                    </a:lnTo>
                    <a:lnTo>
                      <a:pt x="1797" y="276"/>
                    </a:lnTo>
                    <a:lnTo>
                      <a:pt x="1813" y="259"/>
                    </a:lnTo>
                    <a:lnTo>
                      <a:pt x="1830" y="234"/>
                    </a:lnTo>
                    <a:lnTo>
                      <a:pt x="1847" y="217"/>
                    </a:lnTo>
                    <a:lnTo>
                      <a:pt x="1872" y="201"/>
                    </a:lnTo>
                    <a:lnTo>
                      <a:pt x="1889" y="184"/>
                    </a:lnTo>
                    <a:lnTo>
                      <a:pt x="1905" y="176"/>
                    </a:lnTo>
                    <a:lnTo>
                      <a:pt x="1930" y="159"/>
                    </a:lnTo>
                    <a:lnTo>
                      <a:pt x="1947" y="151"/>
                    </a:lnTo>
                    <a:lnTo>
                      <a:pt x="1972" y="134"/>
                    </a:lnTo>
                    <a:lnTo>
                      <a:pt x="1997" y="126"/>
                    </a:lnTo>
                    <a:lnTo>
                      <a:pt x="2014" y="117"/>
                    </a:lnTo>
                    <a:lnTo>
                      <a:pt x="2039" y="109"/>
                    </a:lnTo>
                    <a:lnTo>
                      <a:pt x="2031" y="17"/>
                    </a:lnTo>
                    <a:lnTo>
                      <a:pt x="2056" y="9"/>
                    </a:lnTo>
                    <a:lnTo>
                      <a:pt x="2072" y="0"/>
                    </a:lnTo>
                    <a:lnTo>
                      <a:pt x="2097" y="0"/>
                    </a:lnTo>
                    <a:lnTo>
                      <a:pt x="2123" y="0"/>
                    </a:lnTo>
                    <a:lnTo>
                      <a:pt x="2139" y="0"/>
                    </a:lnTo>
                    <a:lnTo>
                      <a:pt x="2164" y="0"/>
                    </a:lnTo>
                    <a:lnTo>
                      <a:pt x="2189" y="0"/>
                    </a:lnTo>
                    <a:lnTo>
                      <a:pt x="2206" y="0"/>
                    </a:lnTo>
                    <a:lnTo>
                      <a:pt x="2365" y="0"/>
                    </a:lnTo>
                    <a:lnTo>
                      <a:pt x="2407" y="0"/>
                    </a:lnTo>
                    <a:lnTo>
                      <a:pt x="2448" y="0"/>
                    </a:lnTo>
                    <a:lnTo>
                      <a:pt x="2490" y="0"/>
                    </a:lnTo>
                    <a:lnTo>
                      <a:pt x="2532" y="9"/>
                    </a:lnTo>
                    <a:lnTo>
                      <a:pt x="2574" y="17"/>
                    </a:lnTo>
                    <a:lnTo>
                      <a:pt x="2615" y="17"/>
                    </a:lnTo>
                    <a:lnTo>
                      <a:pt x="2657" y="25"/>
                    </a:lnTo>
                    <a:lnTo>
                      <a:pt x="2691" y="34"/>
                    </a:lnTo>
                    <a:lnTo>
                      <a:pt x="2766" y="50"/>
                    </a:lnTo>
                    <a:lnTo>
                      <a:pt x="2833" y="67"/>
                    </a:lnTo>
                    <a:lnTo>
                      <a:pt x="2841" y="67"/>
                    </a:lnTo>
                    <a:lnTo>
                      <a:pt x="2891" y="75"/>
                    </a:lnTo>
                    <a:lnTo>
                      <a:pt x="2950" y="92"/>
                    </a:lnTo>
                    <a:lnTo>
                      <a:pt x="3000" y="109"/>
                    </a:lnTo>
                    <a:lnTo>
                      <a:pt x="3058" y="117"/>
                    </a:lnTo>
                    <a:lnTo>
                      <a:pt x="3108" y="134"/>
                    </a:lnTo>
                    <a:lnTo>
                      <a:pt x="3167" y="151"/>
                    </a:lnTo>
                    <a:lnTo>
                      <a:pt x="3217" y="159"/>
                    </a:lnTo>
                    <a:lnTo>
                      <a:pt x="3267" y="176"/>
                    </a:lnTo>
                    <a:lnTo>
                      <a:pt x="3326" y="192"/>
                    </a:lnTo>
                    <a:lnTo>
                      <a:pt x="3376" y="209"/>
                    </a:lnTo>
                    <a:lnTo>
                      <a:pt x="3426" y="226"/>
                    </a:lnTo>
                    <a:lnTo>
                      <a:pt x="3476" y="243"/>
                    </a:lnTo>
                    <a:lnTo>
                      <a:pt x="3526" y="259"/>
                    </a:lnTo>
                    <a:lnTo>
                      <a:pt x="3576" y="276"/>
                    </a:lnTo>
                    <a:lnTo>
                      <a:pt x="3626" y="293"/>
                    </a:lnTo>
                    <a:lnTo>
                      <a:pt x="3676" y="318"/>
                    </a:lnTo>
                    <a:lnTo>
                      <a:pt x="3727" y="334"/>
                    </a:lnTo>
                    <a:lnTo>
                      <a:pt x="3777" y="351"/>
                    </a:lnTo>
                    <a:lnTo>
                      <a:pt x="3827" y="368"/>
                    </a:lnTo>
                    <a:lnTo>
                      <a:pt x="3877" y="393"/>
                    </a:lnTo>
                    <a:lnTo>
                      <a:pt x="3927" y="410"/>
                    </a:lnTo>
                    <a:lnTo>
                      <a:pt x="3977" y="435"/>
                    </a:lnTo>
                    <a:lnTo>
                      <a:pt x="4019" y="451"/>
                    </a:lnTo>
                    <a:lnTo>
                      <a:pt x="4069" y="476"/>
                    </a:lnTo>
                    <a:lnTo>
                      <a:pt x="4119" y="493"/>
                    </a:lnTo>
                    <a:lnTo>
                      <a:pt x="4169" y="518"/>
                    </a:lnTo>
                    <a:lnTo>
                      <a:pt x="4211" y="543"/>
                    </a:lnTo>
                    <a:lnTo>
                      <a:pt x="4261" y="560"/>
                    </a:lnTo>
                    <a:lnTo>
                      <a:pt x="4303" y="585"/>
                    </a:lnTo>
                    <a:lnTo>
                      <a:pt x="4353" y="610"/>
                    </a:lnTo>
                    <a:lnTo>
                      <a:pt x="4395" y="635"/>
                    </a:lnTo>
                    <a:lnTo>
                      <a:pt x="4445" y="660"/>
                    </a:lnTo>
                    <a:lnTo>
                      <a:pt x="4478" y="677"/>
                    </a:lnTo>
                    <a:lnTo>
                      <a:pt x="4495" y="685"/>
                    </a:lnTo>
                    <a:lnTo>
                      <a:pt x="4537" y="710"/>
                    </a:lnTo>
                    <a:lnTo>
                      <a:pt x="4587" y="735"/>
                    </a:lnTo>
                    <a:lnTo>
                      <a:pt x="4629" y="760"/>
                    </a:lnTo>
                    <a:lnTo>
                      <a:pt x="4671" y="786"/>
                    </a:lnTo>
                    <a:lnTo>
                      <a:pt x="4721" y="811"/>
                    </a:lnTo>
                    <a:lnTo>
                      <a:pt x="4762" y="836"/>
                    </a:lnTo>
                    <a:lnTo>
                      <a:pt x="4804" y="861"/>
                    </a:lnTo>
                    <a:lnTo>
                      <a:pt x="4854" y="886"/>
                    </a:lnTo>
                    <a:lnTo>
                      <a:pt x="4896" y="919"/>
                    </a:lnTo>
                    <a:lnTo>
                      <a:pt x="4938" y="944"/>
                    </a:lnTo>
                    <a:lnTo>
                      <a:pt x="4988" y="969"/>
                    </a:lnTo>
                    <a:lnTo>
                      <a:pt x="5030" y="1003"/>
                    </a:lnTo>
                    <a:lnTo>
                      <a:pt x="5072" y="1028"/>
                    </a:lnTo>
                    <a:lnTo>
                      <a:pt x="5113" y="1053"/>
                    </a:lnTo>
                    <a:lnTo>
                      <a:pt x="5205" y="1111"/>
                    </a:lnTo>
                    <a:lnTo>
                      <a:pt x="5289" y="1178"/>
                    </a:lnTo>
                    <a:lnTo>
                      <a:pt x="5372" y="1237"/>
                    </a:lnTo>
                    <a:lnTo>
                      <a:pt x="5464" y="1295"/>
                    </a:lnTo>
                    <a:lnTo>
                      <a:pt x="5548" y="1362"/>
                    </a:lnTo>
                    <a:lnTo>
                      <a:pt x="5631" y="1420"/>
                    </a:lnTo>
                    <a:lnTo>
                      <a:pt x="5723" y="1487"/>
                    </a:lnTo>
                    <a:lnTo>
                      <a:pt x="5807" y="1554"/>
                    </a:lnTo>
                    <a:lnTo>
                      <a:pt x="5874" y="1604"/>
                    </a:lnTo>
                    <a:lnTo>
                      <a:pt x="5890" y="1621"/>
                    </a:lnTo>
                    <a:lnTo>
                      <a:pt x="5932" y="1646"/>
                    </a:lnTo>
                    <a:lnTo>
                      <a:pt x="5957" y="1679"/>
                    </a:lnTo>
                    <a:lnTo>
                      <a:pt x="5999" y="1704"/>
                    </a:lnTo>
                    <a:lnTo>
                      <a:pt x="6032" y="1738"/>
                    </a:lnTo>
                    <a:lnTo>
                      <a:pt x="6091" y="1796"/>
                    </a:lnTo>
                    <a:lnTo>
                      <a:pt x="6158" y="1855"/>
                    </a:lnTo>
                    <a:lnTo>
                      <a:pt x="6224" y="1913"/>
                    </a:lnTo>
                    <a:lnTo>
                      <a:pt x="6291" y="1972"/>
                    </a:lnTo>
                    <a:lnTo>
                      <a:pt x="6350" y="2030"/>
                    </a:lnTo>
                    <a:lnTo>
                      <a:pt x="6417" y="2089"/>
                    </a:lnTo>
                    <a:lnTo>
                      <a:pt x="6475" y="2156"/>
                    </a:lnTo>
                    <a:lnTo>
                      <a:pt x="6542" y="2214"/>
                    </a:lnTo>
                    <a:lnTo>
                      <a:pt x="6600" y="2273"/>
                    </a:lnTo>
                    <a:lnTo>
                      <a:pt x="6659" y="2339"/>
                    </a:lnTo>
                    <a:lnTo>
                      <a:pt x="6784" y="2456"/>
                    </a:lnTo>
                    <a:lnTo>
                      <a:pt x="6901" y="2582"/>
                    </a:lnTo>
                    <a:lnTo>
                      <a:pt x="7018" y="2707"/>
                    </a:lnTo>
                    <a:lnTo>
                      <a:pt x="7085" y="2765"/>
                    </a:lnTo>
                    <a:lnTo>
                      <a:pt x="7143" y="2824"/>
                    </a:lnTo>
                    <a:lnTo>
                      <a:pt x="7202" y="2891"/>
                    </a:lnTo>
                    <a:lnTo>
                      <a:pt x="7260" y="2949"/>
                    </a:lnTo>
                    <a:lnTo>
                      <a:pt x="7319" y="3008"/>
                    </a:lnTo>
                    <a:lnTo>
                      <a:pt x="7386" y="3066"/>
                    </a:lnTo>
                    <a:lnTo>
                      <a:pt x="7444" y="3125"/>
                    </a:lnTo>
                    <a:lnTo>
                      <a:pt x="7511" y="3183"/>
                    </a:lnTo>
                    <a:lnTo>
                      <a:pt x="7569" y="3242"/>
                    </a:lnTo>
                    <a:lnTo>
                      <a:pt x="7636" y="3300"/>
                    </a:lnTo>
                    <a:lnTo>
                      <a:pt x="7695" y="3350"/>
                    </a:lnTo>
                    <a:lnTo>
                      <a:pt x="7762" y="3409"/>
                    </a:lnTo>
                    <a:lnTo>
                      <a:pt x="7795" y="3434"/>
                    </a:lnTo>
                    <a:lnTo>
                      <a:pt x="7828" y="3459"/>
                    </a:lnTo>
                    <a:lnTo>
                      <a:pt x="7862" y="3484"/>
                    </a:lnTo>
                    <a:lnTo>
                      <a:pt x="7895" y="3517"/>
                    </a:lnTo>
                    <a:lnTo>
                      <a:pt x="7904" y="3609"/>
                    </a:lnTo>
                    <a:lnTo>
                      <a:pt x="7812" y="3618"/>
                    </a:lnTo>
                    <a:lnTo>
                      <a:pt x="7778" y="3592"/>
                    </a:lnTo>
                    <a:lnTo>
                      <a:pt x="7745" y="3567"/>
                    </a:lnTo>
                    <a:lnTo>
                      <a:pt x="7711" y="3542"/>
                    </a:lnTo>
                    <a:lnTo>
                      <a:pt x="7678" y="3517"/>
                    </a:lnTo>
                    <a:lnTo>
                      <a:pt x="7603" y="3467"/>
                    </a:lnTo>
                    <a:lnTo>
                      <a:pt x="7536" y="3417"/>
                    </a:lnTo>
                    <a:lnTo>
                      <a:pt x="7469" y="3359"/>
                    </a:lnTo>
                    <a:lnTo>
                      <a:pt x="7402" y="3308"/>
                    </a:lnTo>
                    <a:lnTo>
                      <a:pt x="7335" y="3250"/>
                    </a:lnTo>
                    <a:lnTo>
                      <a:pt x="7269" y="3200"/>
                    </a:lnTo>
                    <a:lnTo>
                      <a:pt x="7202" y="3141"/>
                    </a:lnTo>
                    <a:lnTo>
                      <a:pt x="7143" y="3083"/>
                    </a:lnTo>
                    <a:lnTo>
                      <a:pt x="7077" y="3024"/>
                    </a:lnTo>
                    <a:lnTo>
                      <a:pt x="7010" y="2966"/>
                    </a:lnTo>
                    <a:lnTo>
                      <a:pt x="6943" y="2916"/>
                    </a:lnTo>
                    <a:lnTo>
                      <a:pt x="6884" y="2857"/>
                    </a:lnTo>
                    <a:lnTo>
                      <a:pt x="6759" y="2740"/>
                    </a:lnTo>
                    <a:lnTo>
                      <a:pt x="6625" y="2615"/>
                    </a:lnTo>
                    <a:lnTo>
                      <a:pt x="6492" y="2498"/>
                    </a:lnTo>
                    <a:lnTo>
                      <a:pt x="6433" y="2440"/>
                    </a:lnTo>
                    <a:lnTo>
                      <a:pt x="6366" y="2390"/>
                    </a:lnTo>
                    <a:lnTo>
                      <a:pt x="6300" y="2331"/>
                    </a:lnTo>
                    <a:lnTo>
                      <a:pt x="6241" y="2273"/>
                    </a:lnTo>
                    <a:lnTo>
                      <a:pt x="6174" y="2222"/>
                    </a:lnTo>
                    <a:lnTo>
                      <a:pt x="6107" y="2164"/>
                    </a:lnTo>
                    <a:lnTo>
                      <a:pt x="6041" y="2114"/>
                    </a:lnTo>
                    <a:lnTo>
                      <a:pt x="5974" y="2064"/>
                    </a:lnTo>
                    <a:lnTo>
                      <a:pt x="5907" y="2014"/>
                    </a:lnTo>
                    <a:lnTo>
                      <a:pt x="5840" y="1963"/>
                    </a:lnTo>
                    <a:lnTo>
                      <a:pt x="5807" y="1938"/>
                    </a:lnTo>
                    <a:lnTo>
                      <a:pt x="5773" y="1913"/>
                    </a:lnTo>
                    <a:lnTo>
                      <a:pt x="5740" y="1888"/>
                    </a:lnTo>
                    <a:lnTo>
                      <a:pt x="5706" y="1863"/>
                    </a:lnTo>
                    <a:lnTo>
                      <a:pt x="5690" y="1846"/>
                    </a:lnTo>
                    <a:lnTo>
                      <a:pt x="5615" y="1796"/>
                    </a:lnTo>
                    <a:lnTo>
                      <a:pt x="5531" y="1738"/>
                    </a:lnTo>
                    <a:lnTo>
                      <a:pt x="5447" y="1671"/>
                    </a:lnTo>
                    <a:lnTo>
                      <a:pt x="5356" y="1613"/>
                    </a:lnTo>
                    <a:lnTo>
                      <a:pt x="5272" y="1554"/>
                    </a:lnTo>
                    <a:lnTo>
                      <a:pt x="5188" y="1496"/>
                    </a:lnTo>
                    <a:lnTo>
                      <a:pt x="5105" y="1445"/>
                    </a:lnTo>
                    <a:lnTo>
                      <a:pt x="5013" y="1387"/>
                    </a:lnTo>
                    <a:lnTo>
                      <a:pt x="4930" y="1329"/>
                    </a:lnTo>
                    <a:lnTo>
                      <a:pt x="4888" y="1303"/>
                    </a:lnTo>
                    <a:lnTo>
                      <a:pt x="4846" y="1278"/>
                    </a:lnTo>
                    <a:lnTo>
                      <a:pt x="4804" y="1253"/>
                    </a:lnTo>
                    <a:lnTo>
                      <a:pt x="4762" y="1228"/>
                    </a:lnTo>
                    <a:lnTo>
                      <a:pt x="4712" y="1203"/>
                    </a:lnTo>
                    <a:lnTo>
                      <a:pt x="4671" y="1178"/>
                    </a:lnTo>
                    <a:lnTo>
                      <a:pt x="4629" y="1153"/>
                    </a:lnTo>
                    <a:lnTo>
                      <a:pt x="4587" y="1128"/>
                    </a:lnTo>
                    <a:lnTo>
                      <a:pt x="4545" y="1103"/>
                    </a:lnTo>
                    <a:lnTo>
                      <a:pt x="4495" y="1078"/>
                    </a:lnTo>
                    <a:lnTo>
                      <a:pt x="4453" y="1053"/>
                    </a:lnTo>
                    <a:lnTo>
                      <a:pt x="4412" y="1036"/>
                    </a:lnTo>
                    <a:lnTo>
                      <a:pt x="4370" y="1011"/>
                    </a:lnTo>
                    <a:lnTo>
                      <a:pt x="4320" y="986"/>
                    </a:lnTo>
                    <a:lnTo>
                      <a:pt x="4311" y="986"/>
                    </a:lnTo>
                    <a:lnTo>
                      <a:pt x="4278" y="969"/>
                    </a:lnTo>
                    <a:lnTo>
                      <a:pt x="4236" y="944"/>
                    </a:lnTo>
                    <a:lnTo>
                      <a:pt x="4194" y="928"/>
                    </a:lnTo>
                    <a:lnTo>
                      <a:pt x="4144" y="902"/>
                    </a:lnTo>
                    <a:lnTo>
                      <a:pt x="4102" y="886"/>
                    </a:lnTo>
                    <a:lnTo>
                      <a:pt x="4061" y="861"/>
                    </a:lnTo>
                    <a:lnTo>
                      <a:pt x="4011" y="844"/>
                    </a:lnTo>
                    <a:lnTo>
                      <a:pt x="3969" y="819"/>
                    </a:lnTo>
                    <a:lnTo>
                      <a:pt x="3919" y="802"/>
                    </a:lnTo>
                    <a:lnTo>
                      <a:pt x="3877" y="786"/>
                    </a:lnTo>
                    <a:lnTo>
                      <a:pt x="3827" y="760"/>
                    </a:lnTo>
                    <a:lnTo>
                      <a:pt x="3785" y="744"/>
                    </a:lnTo>
                    <a:lnTo>
                      <a:pt x="3735" y="727"/>
                    </a:lnTo>
                    <a:lnTo>
                      <a:pt x="3693" y="710"/>
                    </a:lnTo>
                    <a:lnTo>
                      <a:pt x="3643" y="694"/>
                    </a:lnTo>
                    <a:lnTo>
                      <a:pt x="3601" y="677"/>
                    </a:lnTo>
                    <a:lnTo>
                      <a:pt x="3551" y="660"/>
                    </a:lnTo>
                    <a:lnTo>
                      <a:pt x="3501" y="644"/>
                    </a:lnTo>
                    <a:lnTo>
                      <a:pt x="3459" y="627"/>
                    </a:lnTo>
                    <a:lnTo>
                      <a:pt x="3409" y="610"/>
                    </a:lnTo>
                    <a:lnTo>
                      <a:pt x="3359" y="593"/>
                    </a:lnTo>
                    <a:lnTo>
                      <a:pt x="3309" y="577"/>
                    </a:lnTo>
                    <a:lnTo>
                      <a:pt x="3267" y="568"/>
                    </a:lnTo>
                    <a:lnTo>
                      <a:pt x="3217" y="552"/>
                    </a:lnTo>
                    <a:lnTo>
                      <a:pt x="3167" y="535"/>
                    </a:lnTo>
                    <a:lnTo>
                      <a:pt x="3117" y="527"/>
                    </a:lnTo>
                    <a:lnTo>
                      <a:pt x="3067" y="510"/>
                    </a:lnTo>
                    <a:lnTo>
                      <a:pt x="3016" y="501"/>
                    </a:lnTo>
                    <a:lnTo>
                      <a:pt x="2966" y="485"/>
                    </a:lnTo>
                    <a:lnTo>
                      <a:pt x="2916" y="476"/>
                    </a:lnTo>
                    <a:lnTo>
                      <a:pt x="2858" y="460"/>
                    </a:lnTo>
                    <a:lnTo>
                      <a:pt x="2808" y="451"/>
                    </a:lnTo>
                    <a:lnTo>
                      <a:pt x="2757" y="443"/>
                    </a:lnTo>
                    <a:lnTo>
                      <a:pt x="2749" y="443"/>
                    </a:lnTo>
                    <a:lnTo>
                      <a:pt x="2682" y="426"/>
                    </a:lnTo>
                    <a:lnTo>
                      <a:pt x="2615" y="410"/>
                    </a:lnTo>
                    <a:lnTo>
                      <a:pt x="2582" y="401"/>
                    </a:lnTo>
                    <a:lnTo>
                      <a:pt x="2540" y="393"/>
                    </a:lnTo>
                    <a:lnTo>
                      <a:pt x="2507" y="385"/>
                    </a:lnTo>
                    <a:lnTo>
                      <a:pt x="2473" y="376"/>
                    </a:lnTo>
                    <a:lnTo>
                      <a:pt x="2440" y="376"/>
                    </a:lnTo>
                    <a:lnTo>
                      <a:pt x="2407" y="376"/>
                    </a:lnTo>
                    <a:lnTo>
                      <a:pt x="2373" y="376"/>
                    </a:lnTo>
                    <a:lnTo>
                      <a:pt x="2340" y="376"/>
                    </a:lnTo>
                    <a:lnTo>
                      <a:pt x="2306" y="376"/>
                    </a:lnTo>
                    <a:close/>
                    <a:moveTo>
                      <a:pt x="4612" y="3250"/>
                    </a:moveTo>
                    <a:close/>
                    <a:moveTo>
                      <a:pt x="4612" y="3250"/>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24" name="Google Shape;1124;p37"/>
              <p:cNvSpPr/>
              <p:nvPr/>
            </p:nvSpPr>
            <p:spPr>
              <a:xfrm>
                <a:off x="3764843" y="8271833"/>
                <a:ext cx="263360" cy="145072"/>
              </a:xfrm>
              <a:custGeom>
                <a:avLst/>
                <a:gdLst/>
                <a:ahLst/>
                <a:cxnLst/>
                <a:rect l="l" t="t" r="r" b="b"/>
                <a:pathLst>
                  <a:path w="5339" h="2941" extrusionOk="0">
                    <a:moveTo>
                      <a:pt x="3099" y="0"/>
                    </a:moveTo>
                    <a:lnTo>
                      <a:pt x="3158" y="0"/>
                    </a:lnTo>
                    <a:lnTo>
                      <a:pt x="3225" y="0"/>
                    </a:lnTo>
                    <a:lnTo>
                      <a:pt x="3292" y="0"/>
                    </a:lnTo>
                    <a:lnTo>
                      <a:pt x="3350" y="0"/>
                    </a:lnTo>
                    <a:lnTo>
                      <a:pt x="3409" y="0"/>
                    </a:lnTo>
                    <a:lnTo>
                      <a:pt x="3417" y="0"/>
                    </a:lnTo>
                    <a:lnTo>
                      <a:pt x="3475" y="8"/>
                    </a:lnTo>
                    <a:lnTo>
                      <a:pt x="3542" y="8"/>
                    </a:lnTo>
                    <a:lnTo>
                      <a:pt x="3609" y="17"/>
                    </a:lnTo>
                    <a:lnTo>
                      <a:pt x="3668" y="25"/>
                    </a:lnTo>
                    <a:lnTo>
                      <a:pt x="3734" y="33"/>
                    </a:lnTo>
                    <a:lnTo>
                      <a:pt x="3793" y="42"/>
                    </a:lnTo>
                    <a:lnTo>
                      <a:pt x="3860" y="58"/>
                    </a:lnTo>
                    <a:lnTo>
                      <a:pt x="3918" y="67"/>
                    </a:lnTo>
                    <a:lnTo>
                      <a:pt x="3985" y="75"/>
                    </a:lnTo>
                    <a:lnTo>
                      <a:pt x="4043" y="92"/>
                    </a:lnTo>
                    <a:lnTo>
                      <a:pt x="4110" y="100"/>
                    </a:lnTo>
                    <a:lnTo>
                      <a:pt x="4152" y="109"/>
                    </a:lnTo>
                    <a:lnTo>
                      <a:pt x="4169" y="109"/>
                    </a:lnTo>
                    <a:lnTo>
                      <a:pt x="4227" y="125"/>
                    </a:lnTo>
                    <a:lnTo>
                      <a:pt x="4294" y="142"/>
                    </a:lnTo>
                    <a:lnTo>
                      <a:pt x="4353" y="159"/>
                    </a:lnTo>
                    <a:lnTo>
                      <a:pt x="4411" y="175"/>
                    </a:lnTo>
                    <a:lnTo>
                      <a:pt x="4469" y="192"/>
                    </a:lnTo>
                    <a:lnTo>
                      <a:pt x="4528" y="209"/>
                    </a:lnTo>
                    <a:lnTo>
                      <a:pt x="4586" y="226"/>
                    </a:lnTo>
                    <a:lnTo>
                      <a:pt x="4653" y="242"/>
                    </a:lnTo>
                    <a:lnTo>
                      <a:pt x="4712" y="267"/>
                    </a:lnTo>
                    <a:lnTo>
                      <a:pt x="4770" y="284"/>
                    </a:lnTo>
                    <a:lnTo>
                      <a:pt x="4820" y="309"/>
                    </a:lnTo>
                    <a:lnTo>
                      <a:pt x="4879" y="326"/>
                    </a:lnTo>
                    <a:lnTo>
                      <a:pt x="4937" y="351"/>
                    </a:lnTo>
                    <a:lnTo>
                      <a:pt x="4996" y="376"/>
                    </a:lnTo>
                    <a:lnTo>
                      <a:pt x="5054" y="401"/>
                    </a:lnTo>
                    <a:lnTo>
                      <a:pt x="5104" y="418"/>
                    </a:lnTo>
                    <a:lnTo>
                      <a:pt x="5163" y="443"/>
                    </a:lnTo>
                    <a:lnTo>
                      <a:pt x="5221" y="468"/>
                    </a:lnTo>
                    <a:lnTo>
                      <a:pt x="5230" y="476"/>
                    </a:lnTo>
                    <a:lnTo>
                      <a:pt x="5263" y="518"/>
                    </a:lnTo>
                    <a:lnTo>
                      <a:pt x="5305" y="560"/>
                    </a:lnTo>
                    <a:lnTo>
                      <a:pt x="5338" y="652"/>
                    </a:lnTo>
                    <a:lnTo>
                      <a:pt x="5255" y="685"/>
                    </a:lnTo>
                    <a:lnTo>
                      <a:pt x="5188" y="685"/>
                    </a:lnTo>
                    <a:lnTo>
                      <a:pt x="5138" y="693"/>
                    </a:lnTo>
                    <a:lnTo>
                      <a:pt x="5129" y="693"/>
                    </a:lnTo>
                    <a:lnTo>
                      <a:pt x="5071" y="668"/>
                    </a:lnTo>
                    <a:lnTo>
                      <a:pt x="5021" y="652"/>
                    </a:lnTo>
                    <a:lnTo>
                      <a:pt x="4962" y="635"/>
                    </a:lnTo>
                    <a:lnTo>
                      <a:pt x="4904" y="618"/>
                    </a:lnTo>
                    <a:lnTo>
                      <a:pt x="4854" y="602"/>
                    </a:lnTo>
                    <a:lnTo>
                      <a:pt x="4795" y="585"/>
                    </a:lnTo>
                    <a:lnTo>
                      <a:pt x="4737" y="568"/>
                    </a:lnTo>
                    <a:lnTo>
                      <a:pt x="4687" y="560"/>
                    </a:lnTo>
                    <a:lnTo>
                      <a:pt x="4628" y="543"/>
                    </a:lnTo>
                    <a:lnTo>
                      <a:pt x="4570" y="535"/>
                    </a:lnTo>
                    <a:lnTo>
                      <a:pt x="4511" y="518"/>
                    </a:lnTo>
                    <a:lnTo>
                      <a:pt x="4453" y="510"/>
                    </a:lnTo>
                    <a:lnTo>
                      <a:pt x="4394" y="493"/>
                    </a:lnTo>
                    <a:lnTo>
                      <a:pt x="4336" y="485"/>
                    </a:lnTo>
                    <a:lnTo>
                      <a:pt x="4277" y="476"/>
                    </a:lnTo>
                    <a:lnTo>
                      <a:pt x="4219" y="468"/>
                    </a:lnTo>
                    <a:lnTo>
                      <a:pt x="4160" y="459"/>
                    </a:lnTo>
                    <a:lnTo>
                      <a:pt x="4102" y="451"/>
                    </a:lnTo>
                    <a:lnTo>
                      <a:pt x="4094" y="451"/>
                    </a:lnTo>
                    <a:lnTo>
                      <a:pt x="4043" y="443"/>
                    </a:lnTo>
                    <a:lnTo>
                      <a:pt x="3985" y="434"/>
                    </a:lnTo>
                    <a:lnTo>
                      <a:pt x="3926" y="434"/>
                    </a:lnTo>
                    <a:lnTo>
                      <a:pt x="3868" y="426"/>
                    </a:lnTo>
                    <a:lnTo>
                      <a:pt x="3810" y="426"/>
                    </a:lnTo>
                    <a:lnTo>
                      <a:pt x="3751" y="426"/>
                    </a:lnTo>
                    <a:lnTo>
                      <a:pt x="3693" y="426"/>
                    </a:lnTo>
                    <a:lnTo>
                      <a:pt x="3634" y="426"/>
                    </a:lnTo>
                    <a:lnTo>
                      <a:pt x="3576" y="426"/>
                    </a:lnTo>
                    <a:lnTo>
                      <a:pt x="3225" y="426"/>
                    </a:lnTo>
                    <a:lnTo>
                      <a:pt x="3166" y="426"/>
                    </a:lnTo>
                    <a:lnTo>
                      <a:pt x="3108" y="426"/>
                    </a:lnTo>
                    <a:lnTo>
                      <a:pt x="3049" y="426"/>
                    </a:lnTo>
                    <a:lnTo>
                      <a:pt x="2991" y="426"/>
                    </a:lnTo>
                    <a:lnTo>
                      <a:pt x="2932" y="426"/>
                    </a:lnTo>
                    <a:lnTo>
                      <a:pt x="2874" y="434"/>
                    </a:lnTo>
                    <a:lnTo>
                      <a:pt x="2824" y="443"/>
                    </a:lnTo>
                    <a:lnTo>
                      <a:pt x="2765" y="443"/>
                    </a:lnTo>
                    <a:lnTo>
                      <a:pt x="2732" y="443"/>
                    </a:lnTo>
                    <a:lnTo>
                      <a:pt x="2707" y="443"/>
                    </a:lnTo>
                    <a:lnTo>
                      <a:pt x="2648" y="451"/>
                    </a:lnTo>
                    <a:lnTo>
                      <a:pt x="2598" y="459"/>
                    </a:lnTo>
                    <a:lnTo>
                      <a:pt x="2540" y="476"/>
                    </a:lnTo>
                    <a:lnTo>
                      <a:pt x="2481" y="485"/>
                    </a:lnTo>
                    <a:lnTo>
                      <a:pt x="2431" y="493"/>
                    </a:lnTo>
                    <a:lnTo>
                      <a:pt x="2373" y="510"/>
                    </a:lnTo>
                    <a:lnTo>
                      <a:pt x="2314" y="518"/>
                    </a:lnTo>
                    <a:lnTo>
                      <a:pt x="2264" y="535"/>
                    </a:lnTo>
                    <a:lnTo>
                      <a:pt x="2206" y="543"/>
                    </a:lnTo>
                    <a:lnTo>
                      <a:pt x="2155" y="560"/>
                    </a:lnTo>
                    <a:lnTo>
                      <a:pt x="2114" y="576"/>
                    </a:lnTo>
                    <a:lnTo>
                      <a:pt x="2105" y="576"/>
                    </a:lnTo>
                    <a:lnTo>
                      <a:pt x="2047" y="585"/>
                    </a:lnTo>
                    <a:lnTo>
                      <a:pt x="1997" y="602"/>
                    </a:lnTo>
                    <a:lnTo>
                      <a:pt x="1947" y="627"/>
                    </a:lnTo>
                    <a:lnTo>
                      <a:pt x="1888" y="643"/>
                    </a:lnTo>
                    <a:lnTo>
                      <a:pt x="1838" y="660"/>
                    </a:lnTo>
                    <a:lnTo>
                      <a:pt x="1788" y="685"/>
                    </a:lnTo>
                    <a:lnTo>
                      <a:pt x="1738" y="702"/>
                    </a:lnTo>
                    <a:lnTo>
                      <a:pt x="1688" y="727"/>
                    </a:lnTo>
                    <a:lnTo>
                      <a:pt x="1637" y="744"/>
                    </a:lnTo>
                    <a:lnTo>
                      <a:pt x="1596" y="760"/>
                    </a:lnTo>
                    <a:lnTo>
                      <a:pt x="1562" y="785"/>
                    </a:lnTo>
                    <a:lnTo>
                      <a:pt x="1521" y="802"/>
                    </a:lnTo>
                    <a:lnTo>
                      <a:pt x="1521" y="802"/>
                    </a:lnTo>
                    <a:lnTo>
                      <a:pt x="1487" y="819"/>
                    </a:lnTo>
                    <a:lnTo>
                      <a:pt x="1445" y="844"/>
                    </a:lnTo>
                    <a:lnTo>
                      <a:pt x="1404" y="860"/>
                    </a:lnTo>
                    <a:lnTo>
                      <a:pt x="1362" y="886"/>
                    </a:lnTo>
                    <a:lnTo>
                      <a:pt x="1320" y="911"/>
                    </a:lnTo>
                    <a:lnTo>
                      <a:pt x="1278" y="936"/>
                    </a:lnTo>
                    <a:lnTo>
                      <a:pt x="1245" y="961"/>
                    </a:lnTo>
                    <a:lnTo>
                      <a:pt x="1203" y="986"/>
                    </a:lnTo>
                    <a:lnTo>
                      <a:pt x="1161" y="1011"/>
                    </a:lnTo>
                    <a:lnTo>
                      <a:pt x="1120" y="1036"/>
                    </a:lnTo>
                    <a:lnTo>
                      <a:pt x="1078" y="1061"/>
                    </a:lnTo>
                    <a:lnTo>
                      <a:pt x="1044" y="1086"/>
                    </a:lnTo>
                    <a:lnTo>
                      <a:pt x="1003" y="1111"/>
                    </a:lnTo>
                    <a:lnTo>
                      <a:pt x="969" y="1145"/>
                    </a:lnTo>
                    <a:lnTo>
                      <a:pt x="927" y="1170"/>
                    </a:lnTo>
                    <a:lnTo>
                      <a:pt x="894" y="1195"/>
                    </a:lnTo>
                    <a:lnTo>
                      <a:pt x="852" y="1228"/>
                    </a:lnTo>
                    <a:lnTo>
                      <a:pt x="819" y="1253"/>
                    </a:lnTo>
                    <a:lnTo>
                      <a:pt x="785" y="1287"/>
                    </a:lnTo>
                    <a:lnTo>
                      <a:pt x="752" y="1312"/>
                    </a:lnTo>
                    <a:lnTo>
                      <a:pt x="727" y="1345"/>
                    </a:lnTo>
                    <a:lnTo>
                      <a:pt x="693" y="1370"/>
                    </a:lnTo>
                    <a:lnTo>
                      <a:pt x="668" y="1403"/>
                    </a:lnTo>
                    <a:lnTo>
                      <a:pt x="652" y="1420"/>
                    </a:lnTo>
                    <a:lnTo>
                      <a:pt x="635" y="1429"/>
                    </a:lnTo>
                    <a:lnTo>
                      <a:pt x="627" y="1445"/>
                    </a:lnTo>
                    <a:lnTo>
                      <a:pt x="610" y="1462"/>
                    </a:lnTo>
                    <a:lnTo>
                      <a:pt x="602" y="1479"/>
                    </a:lnTo>
                    <a:lnTo>
                      <a:pt x="585" y="1495"/>
                    </a:lnTo>
                    <a:lnTo>
                      <a:pt x="577" y="1504"/>
                    </a:lnTo>
                    <a:lnTo>
                      <a:pt x="568" y="1520"/>
                    </a:lnTo>
                    <a:lnTo>
                      <a:pt x="560" y="1529"/>
                    </a:lnTo>
                    <a:lnTo>
                      <a:pt x="560" y="1529"/>
                    </a:lnTo>
                    <a:lnTo>
                      <a:pt x="560" y="1529"/>
                    </a:lnTo>
                    <a:lnTo>
                      <a:pt x="543" y="1546"/>
                    </a:lnTo>
                    <a:lnTo>
                      <a:pt x="535" y="1562"/>
                    </a:lnTo>
                    <a:lnTo>
                      <a:pt x="535" y="1562"/>
                    </a:lnTo>
                    <a:lnTo>
                      <a:pt x="518" y="1579"/>
                    </a:lnTo>
                    <a:lnTo>
                      <a:pt x="510" y="1596"/>
                    </a:lnTo>
                    <a:lnTo>
                      <a:pt x="510" y="1596"/>
                    </a:lnTo>
                    <a:lnTo>
                      <a:pt x="501" y="1612"/>
                    </a:lnTo>
                    <a:lnTo>
                      <a:pt x="493" y="1629"/>
                    </a:lnTo>
                    <a:lnTo>
                      <a:pt x="493" y="1629"/>
                    </a:lnTo>
                    <a:lnTo>
                      <a:pt x="485" y="1646"/>
                    </a:lnTo>
                    <a:lnTo>
                      <a:pt x="476" y="1654"/>
                    </a:lnTo>
                    <a:lnTo>
                      <a:pt x="476" y="1654"/>
                    </a:lnTo>
                    <a:lnTo>
                      <a:pt x="468" y="1671"/>
                    </a:lnTo>
                    <a:lnTo>
                      <a:pt x="460" y="1688"/>
                    </a:lnTo>
                    <a:lnTo>
                      <a:pt x="460" y="1688"/>
                    </a:lnTo>
                    <a:lnTo>
                      <a:pt x="451" y="1704"/>
                    </a:lnTo>
                    <a:lnTo>
                      <a:pt x="443" y="1721"/>
                    </a:lnTo>
                    <a:lnTo>
                      <a:pt x="443" y="1721"/>
                    </a:lnTo>
                    <a:lnTo>
                      <a:pt x="434" y="1738"/>
                    </a:lnTo>
                    <a:lnTo>
                      <a:pt x="434" y="1754"/>
                    </a:lnTo>
                    <a:lnTo>
                      <a:pt x="434" y="1746"/>
                    </a:lnTo>
                    <a:lnTo>
                      <a:pt x="426" y="1763"/>
                    </a:lnTo>
                    <a:lnTo>
                      <a:pt x="426" y="1779"/>
                    </a:lnTo>
                    <a:lnTo>
                      <a:pt x="426" y="1771"/>
                    </a:lnTo>
                    <a:lnTo>
                      <a:pt x="418" y="1788"/>
                    </a:lnTo>
                    <a:lnTo>
                      <a:pt x="418" y="1779"/>
                    </a:lnTo>
                    <a:lnTo>
                      <a:pt x="418" y="1796"/>
                    </a:lnTo>
                    <a:lnTo>
                      <a:pt x="418" y="1788"/>
                    </a:lnTo>
                    <a:lnTo>
                      <a:pt x="418" y="1804"/>
                    </a:lnTo>
                    <a:lnTo>
                      <a:pt x="418" y="1796"/>
                    </a:lnTo>
                    <a:lnTo>
                      <a:pt x="418" y="1813"/>
                    </a:lnTo>
                    <a:lnTo>
                      <a:pt x="418" y="1813"/>
                    </a:lnTo>
                    <a:lnTo>
                      <a:pt x="418" y="1830"/>
                    </a:lnTo>
                    <a:lnTo>
                      <a:pt x="418" y="1821"/>
                    </a:lnTo>
                    <a:lnTo>
                      <a:pt x="418" y="1838"/>
                    </a:lnTo>
                    <a:lnTo>
                      <a:pt x="418" y="1830"/>
                    </a:lnTo>
                    <a:lnTo>
                      <a:pt x="418" y="1846"/>
                    </a:lnTo>
                    <a:lnTo>
                      <a:pt x="418" y="1896"/>
                    </a:lnTo>
                    <a:lnTo>
                      <a:pt x="418" y="1913"/>
                    </a:lnTo>
                    <a:lnTo>
                      <a:pt x="418" y="1905"/>
                    </a:lnTo>
                    <a:lnTo>
                      <a:pt x="418" y="1921"/>
                    </a:lnTo>
                    <a:lnTo>
                      <a:pt x="418" y="1913"/>
                    </a:lnTo>
                    <a:lnTo>
                      <a:pt x="418" y="1930"/>
                    </a:lnTo>
                    <a:lnTo>
                      <a:pt x="418" y="1921"/>
                    </a:lnTo>
                    <a:lnTo>
                      <a:pt x="418" y="1947"/>
                    </a:lnTo>
                    <a:lnTo>
                      <a:pt x="418" y="1938"/>
                    </a:lnTo>
                    <a:lnTo>
                      <a:pt x="418" y="1955"/>
                    </a:lnTo>
                    <a:lnTo>
                      <a:pt x="418" y="1947"/>
                    </a:lnTo>
                    <a:lnTo>
                      <a:pt x="426" y="1963"/>
                    </a:lnTo>
                    <a:lnTo>
                      <a:pt x="426" y="1955"/>
                    </a:lnTo>
                    <a:lnTo>
                      <a:pt x="434" y="1972"/>
                    </a:lnTo>
                    <a:lnTo>
                      <a:pt x="434" y="1963"/>
                    </a:lnTo>
                    <a:lnTo>
                      <a:pt x="443" y="1988"/>
                    </a:lnTo>
                    <a:lnTo>
                      <a:pt x="443" y="1980"/>
                    </a:lnTo>
                    <a:lnTo>
                      <a:pt x="443" y="1997"/>
                    </a:lnTo>
                    <a:lnTo>
                      <a:pt x="443" y="1988"/>
                    </a:lnTo>
                    <a:lnTo>
                      <a:pt x="451" y="2005"/>
                    </a:lnTo>
                    <a:lnTo>
                      <a:pt x="451" y="2005"/>
                    </a:lnTo>
                    <a:lnTo>
                      <a:pt x="468" y="2022"/>
                    </a:lnTo>
                    <a:lnTo>
                      <a:pt x="468" y="2013"/>
                    </a:lnTo>
                    <a:lnTo>
                      <a:pt x="476" y="2030"/>
                    </a:lnTo>
                    <a:lnTo>
                      <a:pt x="476" y="2030"/>
                    </a:lnTo>
                    <a:lnTo>
                      <a:pt x="485" y="2047"/>
                    </a:lnTo>
                    <a:lnTo>
                      <a:pt x="485" y="2038"/>
                    </a:lnTo>
                    <a:lnTo>
                      <a:pt x="493" y="2055"/>
                    </a:lnTo>
                    <a:lnTo>
                      <a:pt x="501" y="2072"/>
                    </a:lnTo>
                    <a:lnTo>
                      <a:pt x="501" y="2072"/>
                    </a:lnTo>
                    <a:lnTo>
                      <a:pt x="518" y="2089"/>
                    </a:lnTo>
                    <a:lnTo>
                      <a:pt x="526" y="2105"/>
                    </a:lnTo>
                    <a:lnTo>
                      <a:pt x="526" y="2105"/>
                    </a:lnTo>
                    <a:lnTo>
                      <a:pt x="543" y="2114"/>
                    </a:lnTo>
                    <a:lnTo>
                      <a:pt x="551" y="2130"/>
                    </a:lnTo>
                    <a:lnTo>
                      <a:pt x="551" y="2130"/>
                    </a:lnTo>
                    <a:lnTo>
                      <a:pt x="568" y="2147"/>
                    </a:lnTo>
                    <a:lnTo>
                      <a:pt x="585" y="2164"/>
                    </a:lnTo>
                    <a:lnTo>
                      <a:pt x="585" y="2164"/>
                    </a:lnTo>
                    <a:lnTo>
                      <a:pt x="602" y="2180"/>
                    </a:lnTo>
                    <a:lnTo>
                      <a:pt x="618" y="2197"/>
                    </a:lnTo>
                    <a:lnTo>
                      <a:pt x="618" y="2197"/>
                    </a:lnTo>
                    <a:lnTo>
                      <a:pt x="635" y="2214"/>
                    </a:lnTo>
                    <a:lnTo>
                      <a:pt x="652" y="2231"/>
                    </a:lnTo>
                    <a:lnTo>
                      <a:pt x="652" y="2231"/>
                    </a:lnTo>
                    <a:lnTo>
                      <a:pt x="668" y="2247"/>
                    </a:lnTo>
                    <a:lnTo>
                      <a:pt x="693" y="2264"/>
                    </a:lnTo>
                    <a:lnTo>
                      <a:pt x="693" y="2264"/>
                    </a:lnTo>
                    <a:lnTo>
                      <a:pt x="719" y="2281"/>
                    </a:lnTo>
                    <a:lnTo>
                      <a:pt x="735" y="2297"/>
                    </a:lnTo>
                    <a:lnTo>
                      <a:pt x="760" y="2314"/>
                    </a:lnTo>
                    <a:lnTo>
                      <a:pt x="777" y="2322"/>
                    </a:lnTo>
                    <a:lnTo>
                      <a:pt x="802" y="2339"/>
                    </a:lnTo>
                    <a:lnTo>
                      <a:pt x="827" y="2356"/>
                    </a:lnTo>
                    <a:lnTo>
                      <a:pt x="852" y="2373"/>
                    </a:lnTo>
                    <a:lnTo>
                      <a:pt x="886" y="2389"/>
                    </a:lnTo>
                    <a:lnTo>
                      <a:pt x="911" y="2406"/>
                    </a:lnTo>
                    <a:lnTo>
                      <a:pt x="944" y="2423"/>
                    </a:lnTo>
                    <a:lnTo>
                      <a:pt x="961" y="2431"/>
                    </a:lnTo>
                    <a:lnTo>
                      <a:pt x="969" y="2431"/>
                    </a:lnTo>
                    <a:lnTo>
                      <a:pt x="1003" y="2448"/>
                    </a:lnTo>
                    <a:lnTo>
                      <a:pt x="1028" y="2456"/>
                    </a:lnTo>
                    <a:lnTo>
                      <a:pt x="1044" y="2464"/>
                    </a:lnTo>
                    <a:lnTo>
                      <a:pt x="1069" y="2481"/>
                    </a:lnTo>
                    <a:lnTo>
                      <a:pt x="1094" y="2490"/>
                    </a:lnTo>
                    <a:lnTo>
                      <a:pt x="1120" y="2498"/>
                    </a:lnTo>
                    <a:lnTo>
                      <a:pt x="1136" y="2506"/>
                    </a:lnTo>
                    <a:lnTo>
                      <a:pt x="1161" y="2515"/>
                    </a:lnTo>
                    <a:lnTo>
                      <a:pt x="1186" y="2523"/>
                    </a:lnTo>
                    <a:lnTo>
                      <a:pt x="1211" y="2531"/>
                    </a:lnTo>
                    <a:lnTo>
                      <a:pt x="1236" y="2540"/>
                    </a:lnTo>
                    <a:lnTo>
                      <a:pt x="1278" y="2556"/>
                    </a:lnTo>
                    <a:lnTo>
                      <a:pt x="1328" y="2573"/>
                    </a:lnTo>
                    <a:lnTo>
                      <a:pt x="1379" y="2581"/>
                    </a:lnTo>
                    <a:lnTo>
                      <a:pt x="1429" y="2598"/>
                    </a:lnTo>
                    <a:lnTo>
                      <a:pt x="1479" y="2615"/>
                    </a:lnTo>
                    <a:lnTo>
                      <a:pt x="1529" y="2623"/>
                    </a:lnTo>
                    <a:lnTo>
                      <a:pt x="1579" y="2640"/>
                    </a:lnTo>
                    <a:lnTo>
                      <a:pt x="1629" y="2648"/>
                    </a:lnTo>
                    <a:lnTo>
                      <a:pt x="1688" y="2657"/>
                    </a:lnTo>
                    <a:lnTo>
                      <a:pt x="1788" y="2682"/>
                    </a:lnTo>
                    <a:lnTo>
                      <a:pt x="1905" y="2840"/>
                    </a:lnTo>
                    <a:lnTo>
                      <a:pt x="1746" y="2941"/>
                    </a:lnTo>
                    <a:lnTo>
                      <a:pt x="1637" y="2932"/>
                    </a:lnTo>
                    <a:lnTo>
                      <a:pt x="1587" y="2924"/>
                    </a:lnTo>
                    <a:lnTo>
                      <a:pt x="1529" y="2916"/>
                    </a:lnTo>
                    <a:lnTo>
                      <a:pt x="1479" y="2907"/>
                    </a:lnTo>
                    <a:lnTo>
                      <a:pt x="1420" y="2899"/>
                    </a:lnTo>
                    <a:lnTo>
                      <a:pt x="1370" y="2891"/>
                    </a:lnTo>
                    <a:lnTo>
                      <a:pt x="1312" y="2874"/>
                    </a:lnTo>
                    <a:lnTo>
                      <a:pt x="1253" y="2865"/>
                    </a:lnTo>
                    <a:lnTo>
                      <a:pt x="1203" y="2857"/>
                    </a:lnTo>
                    <a:lnTo>
                      <a:pt x="1145" y="2840"/>
                    </a:lnTo>
                    <a:lnTo>
                      <a:pt x="1120" y="2832"/>
                    </a:lnTo>
                    <a:lnTo>
                      <a:pt x="1036" y="2824"/>
                    </a:lnTo>
                    <a:lnTo>
                      <a:pt x="1011" y="2815"/>
                    </a:lnTo>
                    <a:lnTo>
                      <a:pt x="978" y="2807"/>
                    </a:lnTo>
                    <a:lnTo>
                      <a:pt x="952" y="2799"/>
                    </a:lnTo>
                    <a:lnTo>
                      <a:pt x="927" y="2790"/>
                    </a:lnTo>
                    <a:lnTo>
                      <a:pt x="894" y="2774"/>
                    </a:lnTo>
                    <a:lnTo>
                      <a:pt x="869" y="2765"/>
                    </a:lnTo>
                    <a:lnTo>
                      <a:pt x="844" y="2757"/>
                    </a:lnTo>
                    <a:lnTo>
                      <a:pt x="810" y="2748"/>
                    </a:lnTo>
                    <a:lnTo>
                      <a:pt x="777" y="2732"/>
                    </a:lnTo>
                    <a:lnTo>
                      <a:pt x="760" y="2732"/>
                    </a:lnTo>
                    <a:lnTo>
                      <a:pt x="735" y="2723"/>
                    </a:lnTo>
                    <a:lnTo>
                      <a:pt x="702" y="2707"/>
                    </a:lnTo>
                    <a:lnTo>
                      <a:pt x="668" y="2690"/>
                    </a:lnTo>
                    <a:lnTo>
                      <a:pt x="635" y="2673"/>
                    </a:lnTo>
                    <a:lnTo>
                      <a:pt x="602" y="2657"/>
                    </a:lnTo>
                    <a:lnTo>
                      <a:pt x="568" y="2640"/>
                    </a:lnTo>
                    <a:lnTo>
                      <a:pt x="543" y="2623"/>
                    </a:lnTo>
                    <a:lnTo>
                      <a:pt x="510" y="2615"/>
                    </a:lnTo>
                    <a:lnTo>
                      <a:pt x="485" y="2598"/>
                    </a:lnTo>
                    <a:lnTo>
                      <a:pt x="451" y="2573"/>
                    </a:lnTo>
                    <a:lnTo>
                      <a:pt x="426" y="2556"/>
                    </a:lnTo>
                    <a:lnTo>
                      <a:pt x="401" y="2540"/>
                    </a:lnTo>
                    <a:lnTo>
                      <a:pt x="376" y="2523"/>
                    </a:lnTo>
                    <a:lnTo>
                      <a:pt x="351" y="2506"/>
                    </a:lnTo>
                    <a:lnTo>
                      <a:pt x="326" y="2490"/>
                    </a:lnTo>
                    <a:lnTo>
                      <a:pt x="301" y="2464"/>
                    </a:lnTo>
                    <a:lnTo>
                      <a:pt x="276" y="2448"/>
                    </a:lnTo>
                    <a:lnTo>
                      <a:pt x="259" y="2431"/>
                    </a:lnTo>
                    <a:lnTo>
                      <a:pt x="234" y="2406"/>
                    </a:lnTo>
                    <a:lnTo>
                      <a:pt x="217" y="2389"/>
                    </a:lnTo>
                    <a:lnTo>
                      <a:pt x="192" y="2364"/>
                    </a:lnTo>
                    <a:lnTo>
                      <a:pt x="176" y="2347"/>
                    </a:lnTo>
                    <a:lnTo>
                      <a:pt x="159" y="2322"/>
                    </a:lnTo>
                    <a:lnTo>
                      <a:pt x="142" y="2297"/>
                    </a:lnTo>
                    <a:lnTo>
                      <a:pt x="125" y="2281"/>
                    </a:lnTo>
                    <a:lnTo>
                      <a:pt x="109" y="2256"/>
                    </a:lnTo>
                    <a:lnTo>
                      <a:pt x="92" y="2231"/>
                    </a:lnTo>
                    <a:lnTo>
                      <a:pt x="84" y="2205"/>
                    </a:lnTo>
                    <a:lnTo>
                      <a:pt x="67" y="2189"/>
                    </a:lnTo>
                    <a:lnTo>
                      <a:pt x="59" y="2164"/>
                    </a:lnTo>
                    <a:lnTo>
                      <a:pt x="59" y="2164"/>
                    </a:lnTo>
                    <a:lnTo>
                      <a:pt x="50" y="2139"/>
                    </a:lnTo>
                    <a:lnTo>
                      <a:pt x="34" y="2114"/>
                    </a:lnTo>
                    <a:lnTo>
                      <a:pt x="25" y="2089"/>
                    </a:lnTo>
                    <a:lnTo>
                      <a:pt x="17" y="2063"/>
                    </a:lnTo>
                    <a:lnTo>
                      <a:pt x="17" y="2038"/>
                    </a:lnTo>
                    <a:lnTo>
                      <a:pt x="8" y="2013"/>
                    </a:lnTo>
                    <a:lnTo>
                      <a:pt x="0" y="1988"/>
                    </a:lnTo>
                    <a:lnTo>
                      <a:pt x="0" y="1963"/>
                    </a:lnTo>
                    <a:lnTo>
                      <a:pt x="0" y="1938"/>
                    </a:lnTo>
                    <a:lnTo>
                      <a:pt x="0" y="1913"/>
                    </a:lnTo>
                    <a:lnTo>
                      <a:pt x="0" y="1813"/>
                    </a:lnTo>
                    <a:lnTo>
                      <a:pt x="0" y="1788"/>
                    </a:lnTo>
                    <a:lnTo>
                      <a:pt x="0" y="1763"/>
                    </a:lnTo>
                    <a:lnTo>
                      <a:pt x="0" y="1738"/>
                    </a:lnTo>
                    <a:lnTo>
                      <a:pt x="0" y="1713"/>
                    </a:lnTo>
                    <a:lnTo>
                      <a:pt x="0" y="1688"/>
                    </a:lnTo>
                    <a:lnTo>
                      <a:pt x="8" y="1662"/>
                    </a:lnTo>
                    <a:lnTo>
                      <a:pt x="17" y="1637"/>
                    </a:lnTo>
                    <a:lnTo>
                      <a:pt x="17" y="1612"/>
                    </a:lnTo>
                    <a:lnTo>
                      <a:pt x="25" y="1587"/>
                    </a:lnTo>
                    <a:lnTo>
                      <a:pt x="34" y="1562"/>
                    </a:lnTo>
                    <a:lnTo>
                      <a:pt x="42" y="1546"/>
                    </a:lnTo>
                    <a:lnTo>
                      <a:pt x="50" y="1520"/>
                    </a:lnTo>
                    <a:lnTo>
                      <a:pt x="59" y="1495"/>
                    </a:lnTo>
                    <a:lnTo>
                      <a:pt x="75" y="1470"/>
                    </a:lnTo>
                    <a:lnTo>
                      <a:pt x="84" y="1454"/>
                    </a:lnTo>
                    <a:lnTo>
                      <a:pt x="92" y="1429"/>
                    </a:lnTo>
                    <a:lnTo>
                      <a:pt x="109" y="1403"/>
                    </a:lnTo>
                    <a:lnTo>
                      <a:pt x="117" y="1387"/>
                    </a:lnTo>
                    <a:lnTo>
                      <a:pt x="134" y="1362"/>
                    </a:lnTo>
                    <a:lnTo>
                      <a:pt x="142" y="1345"/>
                    </a:lnTo>
                    <a:lnTo>
                      <a:pt x="159" y="1320"/>
                    </a:lnTo>
                    <a:lnTo>
                      <a:pt x="176" y="1303"/>
                    </a:lnTo>
                    <a:lnTo>
                      <a:pt x="176" y="1295"/>
                    </a:lnTo>
                    <a:lnTo>
                      <a:pt x="184" y="1278"/>
                    </a:lnTo>
                    <a:lnTo>
                      <a:pt x="201" y="1261"/>
                    </a:lnTo>
                    <a:lnTo>
                      <a:pt x="209" y="1236"/>
                    </a:lnTo>
                    <a:lnTo>
                      <a:pt x="226" y="1220"/>
                    </a:lnTo>
                    <a:lnTo>
                      <a:pt x="242" y="1195"/>
                    </a:lnTo>
                    <a:lnTo>
                      <a:pt x="259" y="1178"/>
                    </a:lnTo>
                    <a:lnTo>
                      <a:pt x="276" y="1153"/>
                    </a:lnTo>
                    <a:lnTo>
                      <a:pt x="292" y="1136"/>
                    </a:lnTo>
                    <a:lnTo>
                      <a:pt x="309" y="1119"/>
                    </a:lnTo>
                    <a:lnTo>
                      <a:pt x="351" y="1078"/>
                    </a:lnTo>
                    <a:lnTo>
                      <a:pt x="384" y="1044"/>
                    </a:lnTo>
                    <a:lnTo>
                      <a:pt x="426" y="1002"/>
                    </a:lnTo>
                    <a:lnTo>
                      <a:pt x="460" y="969"/>
                    </a:lnTo>
                    <a:lnTo>
                      <a:pt x="501" y="936"/>
                    </a:lnTo>
                    <a:lnTo>
                      <a:pt x="543" y="894"/>
                    </a:lnTo>
                    <a:lnTo>
                      <a:pt x="585" y="860"/>
                    </a:lnTo>
                    <a:lnTo>
                      <a:pt x="627" y="827"/>
                    </a:lnTo>
                    <a:lnTo>
                      <a:pt x="668" y="794"/>
                    </a:lnTo>
                    <a:lnTo>
                      <a:pt x="710" y="760"/>
                    </a:lnTo>
                    <a:lnTo>
                      <a:pt x="752" y="727"/>
                    </a:lnTo>
                    <a:lnTo>
                      <a:pt x="794" y="693"/>
                    </a:lnTo>
                    <a:lnTo>
                      <a:pt x="844" y="668"/>
                    </a:lnTo>
                    <a:lnTo>
                      <a:pt x="886" y="635"/>
                    </a:lnTo>
                    <a:lnTo>
                      <a:pt x="927" y="610"/>
                    </a:lnTo>
                    <a:lnTo>
                      <a:pt x="978" y="576"/>
                    </a:lnTo>
                    <a:lnTo>
                      <a:pt x="1019" y="551"/>
                    </a:lnTo>
                    <a:lnTo>
                      <a:pt x="1069" y="518"/>
                    </a:lnTo>
                    <a:lnTo>
                      <a:pt x="1111" y="493"/>
                    </a:lnTo>
                    <a:lnTo>
                      <a:pt x="1153" y="468"/>
                    </a:lnTo>
                    <a:lnTo>
                      <a:pt x="1203" y="443"/>
                    </a:lnTo>
                    <a:lnTo>
                      <a:pt x="1245" y="418"/>
                    </a:lnTo>
                    <a:lnTo>
                      <a:pt x="1287" y="393"/>
                    </a:lnTo>
                    <a:lnTo>
                      <a:pt x="1287" y="393"/>
                    </a:lnTo>
                    <a:lnTo>
                      <a:pt x="1337" y="376"/>
                    </a:lnTo>
                    <a:lnTo>
                      <a:pt x="1379" y="351"/>
                    </a:lnTo>
                    <a:lnTo>
                      <a:pt x="1420" y="334"/>
                    </a:lnTo>
                    <a:lnTo>
                      <a:pt x="1479" y="309"/>
                    </a:lnTo>
                    <a:lnTo>
                      <a:pt x="1537" y="284"/>
                    </a:lnTo>
                    <a:lnTo>
                      <a:pt x="1596" y="259"/>
                    </a:lnTo>
                    <a:lnTo>
                      <a:pt x="1654" y="234"/>
                    </a:lnTo>
                    <a:lnTo>
                      <a:pt x="1713" y="217"/>
                    </a:lnTo>
                    <a:lnTo>
                      <a:pt x="1771" y="192"/>
                    </a:lnTo>
                    <a:lnTo>
                      <a:pt x="1830" y="175"/>
                    </a:lnTo>
                    <a:lnTo>
                      <a:pt x="1896" y="159"/>
                    </a:lnTo>
                    <a:lnTo>
                      <a:pt x="1955" y="142"/>
                    </a:lnTo>
                    <a:lnTo>
                      <a:pt x="1972" y="142"/>
                    </a:lnTo>
                    <a:lnTo>
                      <a:pt x="2013" y="125"/>
                    </a:lnTo>
                    <a:lnTo>
                      <a:pt x="2080" y="109"/>
                    </a:lnTo>
                    <a:lnTo>
                      <a:pt x="2139" y="100"/>
                    </a:lnTo>
                    <a:lnTo>
                      <a:pt x="2206" y="84"/>
                    </a:lnTo>
                    <a:lnTo>
                      <a:pt x="2264" y="75"/>
                    </a:lnTo>
                    <a:lnTo>
                      <a:pt x="2331" y="58"/>
                    </a:lnTo>
                    <a:lnTo>
                      <a:pt x="2389" y="50"/>
                    </a:lnTo>
                    <a:lnTo>
                      <a:pt x="2456" y="42"/>
                    </a:lnTo>
                    <a:lnTo>
                      <a:pt x="2515" y="33"/>
                    </a:lnTo>
                    <a:lnTo>
                      <a:pt x="2581" y="25"/>
                    </a:lnTo>
                    <a:lnTo>
                      <a:pt x="2640" y="17"/>
                    </a:lnTo>
                    <a:lnTo>
                      <a:pt x="2665" y="17"/>
                    </a:lnTo>
                    <a:lnTo>
                      <a:pt x="2707" y="17"/>
                    </a:lnTo>
                    <a:lnTo>
                      <a:pt x="2765" y="17"/>
                    </a:lnTo>
                    <a:lnTo>
                      <a:pt x="2832" y="17"/>
                    </a:lnTo>
                    <a:lnTo>
                      <a:pt x="2899" y="17"/>
                    </a:lnTo>
                    <a:lnTo>
                      <a:pt x="3083" y="1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25" name="Google Shape;1125;p37"/>
              <p:cNvSpPr/>
              <p:nvPr/>
            </p:nvSpPr>
            <p:spPr>
              <a:xfrm>
                <a:off x="4001763" y="8643121"/>
                <a:ext cx="573679" cy="405916"/>
              </a:xfrm>
              <a:custGeom>
                <a:avLst/>
                <a:gdLst/>
                <a:ahLst/>
                <a:cxnLst/>
                <a:rect l="l" t="t" r="r" b="b"/>
                <a:pathLst>
                  <a:path w="11630" h="8229" extrusionOk="0">
                    <a:moveTo>
                      <a:pt x="961" y="5255"/>
                    </a:moveTo>
                    <a:lnTo>
                      <a:pt x="1003" y="5255"/>
                    </a:lnTo>
                    <a:lnTo>
                      <a:pt x="1028" y="5255"/>
                    </a:lnTo>
                    <a:lnTo>
                      <a:pt x="1053" y="5255"/>
                    </a:lnTo>
                    <a:lnTo>
                      <a:pt x="1070" y="5255"/>
                    </a:lnTo>
                    <a:lnTo>
                      <a:pt x="1095" y="5255"/>
                    </a:lnTo>
                    <a:lnTo>
                      <a:pt x="1120" y="5255"/>
                    </a:lnTo>
                    <a:lnTo>
                      <a:pt x="1137" y="5255"/>
                    </a:lnTo>
                    <a:lnTo>
                      <a:pt x="1162" y="5255"/>
                    </a:lnTo>
                    <a:lnTo>
                      <a:pt x="1179" y="5255"/>
                    </a:lnTo>
                    <a:lnTo>
                      <a:pt x="1204" y="5255"/>
                    </a:lnTo>
                    <a:lnTo>
                      <a:pt x="1229" y="5255"/>
                    </a:lnTo>
                    <a:lnTo>
                      <a:pt x="1245" y="5255"/>
                    </a:lnTo>
                    <a:lnTo>
                      <a:pt x="1270" y="5246"/>
                    </a:lnTo>
                    <a:lnTo>
                      <a:pt x="1312" y="5230"/>
                    </a:lnTo>
                    <a:lnTo>
                      <a:pt x="1354" y="5221"/>
                    </a:lnTo>
                    <a:lnTo>
                      <a:pt x="1396" y="5205"/>
                    </a:lnTo>
                    <a:lnTo>
                      <a:pt x="1438" y="5196"/>
                    </a:lnTo>
                    <a:lnTo>
                      <a:pt x="1479" y="5180"/>
                    </a:lnTo>
                    <a:lnTo>
                      <a:pt x="1521" y="5163"/>
                    </a:lnTo>
                    <a:lnTo>
                      <a:pt x="1563" y="5146"/>
                    </a:lnTo>
                    <a:lnTo>
                      <a:pt x="1596" y="5129"/>
                    </a:lnTo>
                    <a:lnTo>
                      <a:pt x="1638" y="5113"/>
                    </a:lnTo>
                    <a:lnTo>
                      <a:pt x="1680" y="5096"/>
                    </a:lnTo>
                    <a:lnTo>
                      <a:pt x="1722" y="5071"/>
                    </a:lnTo>
                    <a:lnTo>
                      <a:pt x="1772" y="5054"/>
                    </a:lnTo>
                    <a:lnTo>
                      <a:pt x="1813" y="5029"/>
                    </a:lnTo>
                    <a:lnTo>
                      <a:pt x="1855" y="5012"/>
                    </a:lnTo>
                    <a:lnTo>
                      <a:pt x="1905" y="4987"/>
                    </a:lnTo>
                    <a:lnTo>
                      <a:pt x="1947" y="4962"/>
                    </a:lnTo>
                    <a:lnTo>
                      <a:pt x="1989" y="4946"/>
                    </a:lnTo>
                    <a:lnTo>
                      <a:pt x="2031" y="4921"/>
                    </a:lnTo>
                    <a:lnTo>
                      <a:pt x="2081" y="4895"/>
                    </a:lnTo>
                    <a:lnTo>
                      <a:pt x="2164" y="4854"/>
                    </a:lnTo>
                    <a:lnTo>
                      <a:pt x="2248" y="4804"/>
                    </a:lnTo>
                    <a:lnTo>
                      <a:pt x="2340" y="4753"/>
                    </a:lnTo>
                    <a:lnTo>
                      <a:pt x="2423" y="4712"/>
                    </a:lnTo>
                    <a:lnTo>
                      <a:pt x="2507" y="4662"/>
                    </a:lnTo>
                    <a:lnTo>
                      <a:pt x="2590" y="4603"/>
                    </a:lnTo>
                    <a:lnTo>
                      <a:pt x="2599" y="4603"/>
                    </a:lnTo>
                    <a:lnTo>
                      <a:pt x="2674" y="4561"/>
                    </a:lnTo>
                    <a:lnTo>
                      <a:pt x="2757" y="4511"/>
                    </a:lnTo>
                    <a:lnTo>
                      <a:pt x="2841" y="4453"/>
                    </a:lnTo>
                    <a:lnTo>
                      <a:pt x="2925" y="4403"/>
                    </a:lnTo>
                    <a:lnTo>
                      <a:pt x="3008" y="4344"/>
                    </a:lnTo>
                    <a:lnTo>
                      <a:pt x="3092" y="4294"/>
                    </a:lnTo>
                    <a:lnTo>
                      <a:pt x="3175" y="4235"/>
                    </a:lnTo>
                    <a:lnTo>
                      <a:pt x="3259" y="4177"/>
                    </a:lnTo>
                    <a:lnTo>
                      <a:pt x="3342" y="4127"/>
                    </a:lnTo>
                    <a:lnTo>
                      <a:pt x="3417" y="4068"/>
                    </a:lnTo>
                    <a:lnTo>
                      <a:pt x="3501" y="4010"/>
                    </a:lnTo>
                    <a:lnTo>
                      <a:pt x="3585" y="3951"/>
                    </a:lnTo>
                    <a:lnTo>
                      <a:pt x="3660" y="3893"/>
                    </a:lnTo>
                    <a:lnTo>
                      <a:pt x="3743" y="3835"/>
                    </a:lnTo>
                    <a:lnTo>
                      <a:pt x="3827" y="3776"/>
                    </a:lnTo>
                    <a:lnTo>
                      <a:pt x="3902" y="3718"/>
                    </a:lnTo>
                    <a:lnTo>
                      <a:pt x="3986" y="3651"/>
                    </a:lnTo>
                    <a:lnTo>
                      <a:pt x="4102" y="3567"/>
                    </a:lnTo>
                    <a:lnTo>
                      <a:pt x="4144" y="3534"/>
                    </a:lnTo>
                    <a:lnTo>
                      <a:pt x="4303" y="3417"/>
                    </a:lnTo>
                    <a:lnTo>
                      <a:pt x="4353" y="3375"/>
                    </a:lnTo>
                    <a:lnTo>
                      <a:pt x="4395" y="3342"/>
                    </a:lnTo>
                    <a:lnTo>
                      <a:pt x="4445" y="3300"/>
                    </a:lnTo>
                    <a:lnTo>
                      <a:pt x="4495" y="3266"/>
                    </a:lnTo>
                    <a:lnTo>
                      <a:pt x="4537" y="3233"/>
                    </a:lnTo>
                    <a:lnTo>
                      <a:pt x="4579" y="3191"/>
                    </a:lnTo>
                    <a:lnTo>
                      <a:pt x="4629" y="3158"/>
                    </a:lnTo>
                    <a:lnTo>
                      <a:pt x="4671" y="3116"/>
                    </a:lnTo>
                    <a:lnTo>
                      <a:pt x="4712" y="3074"/>
                    </a:lnTo>
                    <a:lnTo>
                      <a:pt x="4762" y="3041"/>
                    </a:lnTo>
                    <a:lnTo>
                      <a:pt x="4804" y="2999"/>
                    </a:lnTo>
                    <a:lnTo>
                      <a:pt x="4846" y="2957"/>
                    </a:lnTo>
                    <a:lnTo>
                      <a:pt x="4888" y="2924"/>
                    </a:lnTo>
                    <a:lnTo>
                      <a:pt x="4930" y="2882"/>
                    </a:lnTo>
                    <a:lnTo>
                      <a:pt x="4971" y="2840"/>
                    </a:lnTo>
                    <a:lnTo>
                      <a:pt x="5013" y="2799"/>
                    </a:lnTo>
                    <a:lnTo>
                      <a:pt x="5063" y="2757"/>
                    </a:lnTo>
                    <a:lnTo>
                      <a:pt x="5063" y="2748"/>
                    </a:lnTo>
                    <a:lnTo>
                      <a:pt x="5105" y="2707"/>
                    </a:lnTo>
                    <a:lnTo>
                      <a:pt x="5122" y="2690"/>
                    </a:lnTo>
                    <a:lnTo>
                      <a:pt x="5138" y="2673"/>
                    </a:lnTo>
                    <a:lnTo>
                      <a:pt x="5147" y="2665"/>
                    </a:lnTo>
                    <a:lnTo>
                      <a:pt x="5163" y="2648"/>
                    </a:lnTo>
                    <a:lnTo>
                      <a:pt x="5172" y="2632"/>
                    </a:lnTo>
                    <a:lnTo>
                      <a:pt x="5180" y="2623"/>
                    </a:lnTo>
                    <a:lnTo>
                      <a:pt x="5197" y="2606"/>
                    </a:lnTo>
                    <a:lnTo>
                      <a:pt x="5205" y="2590"/>
                    </a:lnTo>
                    <a:lnTo>
                      <a:pt x="5239" y="2540"/>
                    </a:lnTo>
                    <a:lnTo>
                      <a:pt x="5272" y="2490"/>
                    </a:lnTo>
                    <a:lnTo>
                      <a:pt x="5289" y="2464"/>
                    </a:lnTo>
                    <a:lnTo>
                      <a:pt x="5314" y="2423"/>
                    </a:lnTo>
                    <a:lnTo>
                      <a:pt x="5364" y="2356"/>
                    </a:lnTo>
                    <a:lnTo>
                      <a:pt x="5381" y="2322"/>
                    </a:lnTo>
                    <a:lnTo>
                      <a:pt x="5397" y="2297"/>
                    </a:lnTo>
                    <a:lnTo>
                      <a:pt x="5406" y="2281"/>
                    </a:lnTo>
                    <a:lnTo>
                      <a:pt x="5406" y="2281"/>
                    </a:lnTo>
                    <a:lnTo>
                      <a:pt x="5422" y="2264"/>
                    </a:lnTo>
                    <a:lnTo>
                      <a:pt x="5431" y="2256"/>
                    </a:lnTo>
                    <a:lnTo>
                      <a:pt x="5447" y="2247"/>
                    </a:lnTo>
                    <a:lnTo>
                      <a:pt x="5447" y="2247"/>
                    </a:lnTo>
                    <a:lnTo>
                      <a:pt x="5464" y="2239"/>
                    </a:lnTo>
                    <a:lnTo>
                      <a:pt x="5489" y="2239"/>
                    </a:lnTo>
                    <a:lnTo>
                      <a:pt x="5523" y="2239"/>
                    </a:lnTo>
                    <a:lnTo>
                      <a:pt x="5548" y="2239"/>
                    </a:lnTo>
                    <a:lnTo>
                      <a:pt x="5573" y="2247"/>
                    </a:lnTo>
                    <a:lnTo>
                      <a:pt x="5590" y="2256"/>
                    </a:lnTo>
                    <a:lnTo>
                      <a:pt x="5606" y="2272"/>
                    </a:lnTo>
                    <a:lnTo>
                      <a:pt x="5623" y="2289"/>
                    </a:lnTo>
                    <a:lnTo>
                      <a:pt x="5631" y="2306"/>
                    </a:lnTo>
                    <a:lnTo>
                      <a:pt x="5640" y="2331"/>
                    </a:lnTo>
                    <a:lnTo>
                      <a:pt x="5640" y="2347"/>
                    </a:lnTo>
                    <a:lnTo>
                      <a:pt x="5640" y="2389"/>
                    </a:lnTo>
                    <a:lnTo>
                      <a:pt x="5640" y="2406"/>
                    </a:lnTo>
                    <a:lnTo>
                      <a:pt x="5640" y="2423"/>
                    </a:lnTo>
                    <a:lnTo>
                      <a:pt x="5640" y="2431"/>
                    </a:lnTo>
                    <a:lnTo>
                      <a:pt x="5631" y="2448"/>
                    </a:lnTo>
                    <a:lnTo>
                      <a:pt x="5564" y="2565"/>
                    </a:lnTo>
                    <a:lnTo>
                      <a:pt x="5498" y="2682"/>
                    </a:lnTo>
                    <a:lnTo>
                      <a:pt x="5431" y="2807"/>
                    </a:lnTo>
                    <a:lnTo>
                      <a:pt x="5372" y="2924"/>
                    </a:lnTo>
                    <a:lnTo>
                      <a:pt x="5305" y="3049"/>
                    </a:lnTo>
                    <a:lnTo>
                      <a:pt x="5247" y="3175"/>
                    </a:lnTo>
                    <a:lnTo>
                      <a:pt x="5180" y="3291"/>
                    </a:lnTo>
                    <a:lnTo>
                      <a:pt x="5155" y="3358"/>
                    </a:lnTo>
                    <a:lnTo>
                      <a:pt x="5122" y="3417"/>
                    </a:lnTo>
                    <a:lnTo>
                      <a:pt x="5097" y="3475"/>
                    </a:lnTo>
                    <a:lnTo>
                      <a:pt x="5063" y="3542"/>
                    </a:lnTo>
                    <a:lnTo>
                      <a:pt x="5038" y="3601"/>
                    </a:lnTo>
                    <a:lnTo>
                      <a:pt x="5005" y="3667"/>
                    </a:lnTo>
                    <a:lnTo>
                      <a:pt x="4980" y="3726"/>
                    </a:lnTo>
                    <a:lnTo>
                      <a:pt x="4946" y="3793"/>
                    </a:lnTo>
                    <a:lnTo>
                      <a:pt x="4921" y="3851"/>
                    </a:lnTo>
                    <a:lnTo>
                      <a:pt x="4896" y="3918"/>
                    </a:lnTo>
                    <a:lnTo>
                      <a:pt x="4871" y="3977"/>
                    </a:lnTo>
                    <a:lnTo>
                      <a:pt x="4838" y="4043"/>
                    </a:lnTo>
                    <a:lnTo>
                      <a:pt x="4813" y="4102"/>
                    </a:lnTo>
                    <a:lnTo>
                      <a:pt x="4788" y="4169"/>
                    </a:lnTo>
                    <a:lnTo>
                      <a:pt x="4762" y="4227"/>
                    </a:lnTo>
                    <a:lnTo>
                      <a:pt x="4737" y="4294"/>
                    </a:lnTo>
                    <a:lnTo>
                      <a:pt x="4712" y="4352"/>
                    </a:lnTo>
                    <a:lnTo>
                      <a:pt x="4687" y="4419"/>
                    </a:lnTo>
                    <a:lnTo>
                      <a:pt x="4662" y="4486"/>
                    </a:lnTo>
                    <a:lnTo>
                      <a:pt x="4637" y="4545"/>
                    </a:lnTo>
                    <a:lnTo>
                      <a:pt x="4612" y="4611"/>
                    </a:lnTo>
                    <a:lnTo>
                      <a:pt x="4595" y="4670"/>
                    </a:lnTo>
                    <a:lnTo>
                      <a:pt x="4570" y="4737"/>
                    </a:lnTo>
                    <a:lnTo>
                      <a:pt x="4545" y="4804"/>
                    </a:lnTo>
                    <a:lnTo>
                      <a:pt x="4529" y="4862"/>
                    </a:lnTo>
                    <a:lnTo>
                      <a:pt x="4503" y="4929"/>
                    </a:lnTo>
                    <a:lnTo>
                      <a:pt x="4487" y="4996"/>
                    </a:lnTo>
                    <a:lnTo>
                      <a:pt x="4487" y="5012"/>
                    </a:lnTo>
                    <a:lnTo>
                      <a:pt x="4470" y="5063"/>
                    </a:lnTo>
                    <a:lnTo>
                      <a:pt x="4445" y="5121"/>
                    </a:lnTo>
                    <a:lnTo>
                      <a:pt x="4428" y="5188"/>
                    </a:lnTo>
                    <a:lnTo>
                      <a:pt x="4412" y="5255"/>
                    </a:lnTo>
                    <a:lnTo>
                      <a:pt x="4395" y="5322"/>
                    </a:lnTo>
                    <a:lnTo>
                      <a:pt x="4378" y="5380"/>
                    </a:lnTo>
                    <a:lnTo>
                      <a:pt x="4353" y="5447"/>
                    </a:lnTo>
                    <a:lnTo>
                      <a:pt x="4336" y="5514"/>
                    </a:lnTo>
                    <a:lnTo>
                      <a:pt x="4320" y="5581"/>
                    </a:lnTo>
                    <a:lnTo>
                      <a:pt x="4311" y="5647"/>
                    </a:lnTo>
                    <a:lnTo>
                      <a:pt x="4295" y="5714"/>
                    </a:lnTo>
                    <a:lnTo>
                      <a:pt x="4278" y="5781"/>
                    </a:lnTo>
                    <a:lnTo>
                      <a:pt x="4261" y="5848"/>
                    </a:lnTo>
                    <a:lnTo>
                      <a:pt x="4253" y="5915"/>
                    </a:lnTo>
                    <a:lnTo>
                      <a:pt x="4236" y="5981"/>
                    </a:lnTo>
                    <a:lnTo>
                      <a:pt x="4228" y="6048"/>
                    </a:lnTo>
                    <a:lnTo>
                      <a:pt x="4211" y="6115"/>
                    </a:lnTo>
                    <a:lnTo>
                      <a:pt x="4203" y="6182"/>
                    </a:lnTo>
                    <a:lnTo>
                      <a:pt x="4194" y="6249"/>
                    </a:lnTo>
                    <a:lnTo>
                      <a:pt x="4178" y="6316"/>
                    </a:lnTo>
                    <a:lnTo>
                      <a:pt x="4169" y="6382"/>
                    </a:lnTo>
                    <a:lnTo>
                      <a:pt x="4161" y="6449"/>
                    </a:lnTo>
                    <a:lnTo>
                      <a:pt x="4153" y="6516"/>
                    </a:lnTo>
                    <a:lnTo>
                      <a:pt x="4153" y="6550"/>
                    </a:lnTo>
                    <a:lnTo>
                      <a:pt x="4153" y="6583"/>
                    </a:lnTo>
                    <a:lnTo>
                      <a:pt x="4153" y="6625"/>
                    </a:lnTo>
                    <a:lnTo>
                      <a:pt x="4153" y="6675"/>
                    </a:lnTo>
                    <a:lnTo>
                      <a:pt x="4153" y="6725"/>
                    </a:lnTo>
                    <a:lnTo>
                      <a:pt x="4153" y="6775"/>
                    </a:lnTo>
                    <a:lnTo>
                      <a:pt x="4153" y="6825"/>
                    </a:lnTo>
                    <a:lnTo>
                      <a:pt x="4153" y="6875"/>
                    </a:lnTo>
                    <a:lnTo>
                      <a:pt x="4153" y="6934"/>
                    </a:lnTo>
                    <a:lnTo>
                      <a:pt x="4153" y="7201"/>
                    </a:lnTo>
                    <a:lnTo>
                      <a:pt x="4153" y="7235"/>
                    </a:lnTo>
                    <a:lnTo>
                      <a:pt x="4153" y="7260"/>
                    </a:lnTo>
                    <a:lnTo>
                      <a:pt x="4153" y="7293"/>
                    </a:lnTo>
                    <a:lnTo>
                      <a:pt x="4153" y="7326"/>
                    </a:lnTo>
                    <a:lnTo>
                      <a:pt x="4153" y="7352"/>
                    </a:lnTo>
                    <a:lnTo>
                      <a:pt x="4153" y="7385"/>
                    </a:lnTo>
                    <a:lnTo>
                      <a:pt x="4153" y="7410"/>
                    </a:lnTo>
                    <a:lnTo>
                      <a:pt x="4153" y="7443"/>
                    </a:lnTo>
                    <a:lnTo>
                      <a:pt x="4153" y="7469"/>
                    </a:lnTo>
                    <a:lnTo>
                      <a:pt x="4153" y="7502"/>
                    </a:lnTo>
                    <a:lnTo>
                      <a:pt x="4161" y="7527"/>
                    </a:lnTo>
                    <a:lnTo>
                      <a:pt x="4169" y="7552"/>
                    </a:lnTo>
                    <a:lnTo>
                      <a:pt x="4169" y="7577"/>
                    </a:lnTo>
                    <a:lnTo>
                      <a:pt x="4178" y="7602"/>
                    </a:lnTo>
                    <a:lnTo>
                      <a:pt x="4186" y="7627"/>
                    </a:lnTo>
                    <a:lnTo>
                      <a:pt x="4194" y="7652"/>
                    </a:lnTo>
                    <a:lnTo>
                      <a:pt x="4203" y="7677"/>
                    </a:lnTo>
                    <a:lnTo>
                      <a:pt x="4211" y="7702"/>
                    </a:lnTo>
                    <a:lnTo>
                      <a:pt x="4219" y="7727"/>
                    </a:lnTo>
                    <a:lnTo>
                      <a:pt x="4228" y="7744"/>
                    </a:lnTo>
                    <a:lnTo>
                      <a:pt x="4236" y="7769"/>
                    </a:lnTo>
                    <a:lnTo>
                      <a:pt x="4245" y="7786"/>
                    </a:lnTo>
                    <a:lnTo>
                      <a:pt x="4253" y="7803"/>
                    </a:lnTo>
                    <a:lnTo>
                      <a:pt x="4270" y="7828"/>
                    </a:lnTo>
                    <a:lnTo>
                      <a:pt x="4278" y="7844"/>
                    </a:lnTo>
                    <a:lnTo>
                      <a:pt x="4286" y="7861"/>
                    </a:lnTo>
                    <a:lnTo>
                      <a:pt x="4295" y="7861"/>
                    </a:lnTo>
                    <a:lnTo>
                      <a:pt x="4303" y="7870"/>
                    </a:lnTo>
                    <a:lnTo>
                      <a:pt x="4303" y="7878"/>
                    </a:lnTo>
                    <a:lnTo>
                      <a:pt x="4311" y="7886"/>
                    </a:lnTo>
                    <a:lnTo>
                      <a:pt x="4320" y="7895"/>
                    </a:lnTo>
                    <a:lnTo>
                      <a:pt x="4320" y="7895"/>
                    </a:lnTo>
                    <a:lnTo>
                      <a:pt x="4328" y="7903"/>
                    </a:lnTo>
                    <a:lnTo>
                      <a:pt x="4336" y="7911"/>
                    </a:lnTo>
                    <a:lnTo>
                      <a:pt x="4336" y="7911"/>
                    </a:lnTo>
                    <a:lnTo>
                      <a:pt x="4345" y="7911"/>
                    </a:lnTo>
                    <a:lnTo>
                      <a:pt x="4353" y="7911"/>
                    </a:lnTo>
                    <a:lnTo>
                      <a:pt x="4361" y="7911"/>
                    </a:lnTo>
                    <a:lnTo>
                      <a:pt x="4361" y="7911"/>
                    </a:lnTo>
                    <a:lnTo>
                      <a:pt x="4370" y="7911"/>
                    </a:lnTo>
                    <a:lnTo>
                      <a:pt x="4378" y="7911"/>
                    </a:lnTo>
                    <a:lnTo>
                      <a:pt x="4387" y="7911"/>
                    </a:lnTo>
                    <a:lnTo>
                      <a:pt x="4387" y="7911"/>
                    </a:lnTo>
                    <a:lnTo>
                      <a:pt x="4395" y="7911"/>
                    </a:lnTo>
                    <a:lnTo>
                      <a:pt x="4403" y="7911"/>
                    </a:lnTo>
                    <a:lnTo>
                      <a:pt x="4412" y="7911"/>
                    </a:lnTo>
                    <a:lnTo>
                      <a:pt x="4420" y="7911"/>
                    </a:lnTo>
                    <a:lnTo>
                      <a:pt x="4428" y="7911"/>
                    </a:lnTo>
                    <a:lnTo>
                      <a:pt x="4453" y="7920"/>
                    </a:lnTo>
                    <a:lnTo>
                      <a:pt x="4478" y="7928"/>
                    </a:lnTo>
                    <a:lnTo>
                      <a:pt x="4495" y="7936"/>
                    </a:lnTo>
                    <a:lnTo>
                      <a:pt x="4520" y="7936"/>
                    </a:lnTo>
                    <a:lnTo>
                      <a:pt x="4545" y="7936"/>
                    </a:lnTo>
                    <a:lnTo>
                      <a:pt x="4570" y="7936"/>
                    </a:lnTo>
                    <a:lnTo>
                      <a:pt x="4595" y="7936"/>
                    </a:lnTo>
                    <a:lnTo>
                      <a:pt x="4687" y="7936"/>
                    </a:lnTo>
                    <a:lnTo>
                      <a:pt x="4712" y="7936"/>
                    </a:lnTo>
                    <a:lnTo>
                      <a:pt x="4729" y="7936"/>
                    </a:lnTo>
                    <a:lnTo>
                      <a:pt x="4754" y="7936"/>
                    </a:lnTo>
                    <a:lnTo>
                      <a:pt x="4779" y="7936"/>
                    </a:lnTo>
                    <a:lnTo>
                      <a:pt x="4804" y="7936"/>
                    </a:lnTo>
                    <a:lnTo>
                      <a:pt x="4829" y="7928"/>
                    </a:lnTo>
                    <a:lnTo>
                      <a:pt x="4846" y="7920"/>
                    </a:lnTo>
                    <a:lnTo>
                      <a:pt x="4871" y="7911"/>
                    </a:lnTo>
                    <a:lnTo>
                      <a:pt x="4896" y="7903"/>
                    </a:lnTo>
                    <a:lnTo>
                      <a:pt x="4921" y="7895"/>
                    </a:lnTo>
                    <a:lnTo>
                      <a:pt x="4938" y="7886"/>
                    </a:lnTo>
                    <a:lnTo>
                      <a:pt x="4963" y="7878"/>
                    </a:lnTo>
                    <a:lnTo>
                      <a:pt x="4988" y="7870"/>
                    </a:lnTo>
                    <a:lnTo>
                      <a:pt x="5013" y="7853"/>
                    </a:lnTo>
                    <a:lnTo>
                      <a:pt x="5038" y="7844"/>
                    </a:lnTo>
                    <a:lnTo>
                      <a:pt x="5063" y="7828"/>
                    </a:lnTo>
                    <a:lnTo>
                      <a:pt x="5080" y="7819"/>
                    </a:lnTo>
                    <a:lnTo>
                      <a:pt x="5105" y="7803"/>
                    </a:lnTo>
                    <a:lnTo>
                      <a:pt x="5130" y="7786"/>
                    </a:lnTo>
                    <a:lnTo>
                      <a:pt x="5155" y="7769"/>
                    </a:lnTo>
                    <a:lnTo>
                      <a:pt x="5180" y="7753"/>
                    </a:lnTo>
                    <a:lnTo>
                      <a:pt x="5205" y="7736"/>
                    </a:lnTo>
                    <a:lnTo>
                      <a:pt x="5222" y="7719"/>
                    </a:lnTo>
                    <a:lnTo>
                      <a:pt x="5247" y="7702"/>
                    </a:lnTo>
                    <a:lnTo>
                      <a:pt x="5247" y="7702"/>
                    </a:lnTo>
                    <a:lnTo>
                      <a:pt x="5272" y="7686"/>
                    </a:lnTo>
                    <a:lnTo>
                      <a:pt x="5297" y="7661"/>
                    </a:lnTo>
                    <a:lnTo>
                      <a:pt x="5314" y="7644"/>
                    </a:lnTo>
                    <a:lnTo>
                      <a:pt x="5339" y="7619"/>
                    </a:lnTo>
                    <a:lnTo>
                      <a:pt x="5364" y="7602"/>
                    </a:lnTo>
                    <a:lnTo>
                      <a:pt x="5389" y="7577"/>
                    </a:lnTo>
                    <a:lnTo>
                      <a:pt x="5414" y="7552"/>
                    </a:lnTo>
                    <a:lnTo>
                      <a:pt x="5431" y="7535"/>
                    </a:lnTo>
                    <a:lnTo>
                      <a:pt x="5456" y="7510"/>
                    </a:lnTo>
                    <a:lnTo>
                      <a:pt x="5481" y="7485"/>
                    </a:lnTo>
                    <a:lnTo>
                      <a:pt x="5506" y="7460"/>
                    </a:lnTo>
                    <a:lnTo>
                      <a:pt x="5523" y="7435"/>
                    </a:lnTo>
                    <a:lnTo>
                      <a:pt x="5548" y="7410"/>
                    </a:lnTo>
                    <a:lnTo>
                      <a:pt x="5573" y="7385"/>
                    </a:lnTo>
                    <a:lnTo>
                      <a:pt x="5590" y="7360"/>
                    </a:lnTo>
                    <a:lnTo>
                      <a:pt x="5615" y="7326"/>
                    </a:lnTo>
                    <a:lnTo>
                      <a:pt x="5631" y="7301"/>
                    </a:lnTo>
                    <a:lnTo>
                      <a:pt x="5648" y="7276"/>
                    </a:lnTo>
                    <a:lnTo>
                      <a:pt x="5673" y="7243"/>
                    </a:lnTo>
                    <a:lnTo>
                      <a:pt x="5698" y="7218"/>
                    </a:lnTo>
                    <a:lnTo>
                      <a:pt x="5715" y="7193"/>
                    </a:lnTo>
                    <a:lnTo>
                      <a:pt x="5740" y="7159"/>
                    </a:lnTo>
                    <a:lnTo>
                      <a:pt x="5757" y="7134"/>
                    </a:lnTo>
                    <a:lnTo>
                      <a:pt x="5782" y="7101"/>
                    </a:lnTo>
                    <a:lnTo>
                      <a:pt x="5798" y="7068"/>
                    </a:lnTo>
                    <a:lnTo>
                      <a:pt x="5823" y="7042"/>
                    </a:lnTo>
                    <a:lnTo>
                      <a:pt x="5848" y="7009"/>
                    </a:lnTo>
                    <a:lnTo>
                      <a:pt x="5882" y="6951"/>
                    </a:lnTo>
                    <a:lnTo>
                      <a:pt x="5924" y="6884"/>
                    </a:lnTo>
                    <a:lnTo>
                      <a:pt x="5965" y="6817"/>
                    </a:lnTo>
                    <a:lnTo>
                      <a:pt x="6007" y="6758"/>
                    </a:lnTo>
                    <a:lnTo>
                      <a:pt x="6041" y="6692"/>
                    </a:lnTo>
                    <a:lnTo>
                      <a:pt x="6082" y="6625"/>
                    </a:lnTo>
                    <a:lnTo>
                      <a:pt x="6116" y="6558"/>
                    </a:lnTo>
                    <a:lnTo>
                      <a:pt x="6158" y="6491"/>
                    </a:lnTo>
                    <a:lnTo>
                      <a:pt x="6191" y="6424"/>
                    </a:lnTo>
                    <a:lnTo>
                      <a:pt x="6224" y="6357"/>
                    </a:lnTo>
                    <a:lnTo>
                      <a:pt x="6258" y="6291"/>
                    </a:lnTo>
                    <a:lnTo>
                      <a:pt x="6291" y="6224"/>
                    </a:lnTo>
                    <a:lnTo>
                      <a:pt x="6325" y="6157"/>
                    </a:lnTo>
                    <a:lnTo>
                      <a:pt x="6358" y="6090"/>
                    </a:lnTo>
                    <a:lnTo>
                      <a:pt x="6392" y="6023"/>
                    </a:lnTo>
                    <a:lnTo>
                      <a:pt x="6425" y="5956"/>
                    </a:lnTo>
                    <a:lnTo>
                      <a:pt x="6450" y="5898"/>
                    </a:lnTo>
                    <a:lnTo>
                      <a:pt x="6475" y="5831"/>
                    </a:lnTo>
                    <a:lnTo>
                      <a:pt x="6508" y="5764"/>
                    </a:lnTo>
                    <a:lnTo>
                      <a:pt x="6534" y="5706"/>
                    </a:lnTo>
                    <a:lnTo>
                      <a:pt x="6559" y="5647"/>
                    </a:lnTo>
                    <a:lnTo>
                      <a:pt x="6584" y="5589"/>
                    </a:lnTo>
                    <a:lnTo>
                      <a:pt x="6609" y="5530"/>
                    </a:lnTo>
                    <a:lnTo>
                      <a:pt x="6634" y="5472"/>
                    </a:lnTo>
                    <a:lnTo>
                      <a:pt x="6650" y="5422"/>
                    </a:lnTo>
                    <a:lnTo>
                      <a:pt x="6676" y="5363"/>
                    </a:lnTo>
                    <a:lnTo>
                      <a:pt x="6692" y="5313"/>
                    </a:lnTo>
                    <a:lnTo>
                      <a:pt x="6726" y="5213"/>
                    </a:lnTo>
                    <a:lnTo>
                      <a:pt x="6759" y="5129"/>
                    </a:lnTo>
                    <a:lnTo>
                      <a:pt x="6792" y="5054"/>
                    </a:lnTo>
                    <a:lnTo>
                      <a:pt x="6893" y="4762"/>
                    </a:lnTo>
                    <a:lnTo>
                      <a:pt x="7001" y="4478"/>
                    </a:lnTo>
                    <a:lnTo>
                      <a:pt x="7168" y="3993"/>
                    </a:lnTo>
                    <a:lnTo>
                      <a:pt x="7202" y="3901"/>
                    </a:lnTo>
                    <a:lnTo>
                      <a:pt x="7210" y="3868"/>
                    </a:lnTo>
                    <a:lnTo>
                      <a:pt x="7219" y="3826"/>
                    </a:lnTo>
                    <a:lnTo>
                      <a:pt x="7235" y="3776"/>
                    </a:lnTo>
                    <a:lnTo>
                      <a:pt x="7252" y="3726"/>
                    </a:lnTo>
                    <a:lnTo>
                      <a:pt x="7277" y="3626"/>
                    </a:lnTo>
                    <a:lnTo>
                      <a:pt x="7310" y="3517"/>
                    </a:lnTo>
                    <a:lnTo>
                      <a:pt x="7327" y="3475"/>
                    </a:lnTo>
                    <a:lnTo>
                      <a:pt x="7336" y="3425"/>
                    </a:lnTo>
                    <a:lnTo>
                      <a:pt x="7352" y="3392"/>
                    </a:lnTo>
                    <a:lnTo>
                      <a:pt x="7352" y="3375"/>
                    </a:lnTo>
                    <a:lnTo>
                      <a:pt x="7361" y="3358"/>
                    </a:lnTo>
                    <a:lnTo>
                      <a:pt x="7369" y="3333"/>
                    </a:lnTo>
                    <a:lnTo>
                      <a:pt x="7386" y="3308"/>
                    </a:lnTo>
                    <a:lnTo>
                      <a:pt x="7402" y="3283"/>
                    </a:lnTo>
                    <a:lnTo>
                      <a:pt x="7419" y="3275"/>
                    </a:lnTo>
                    <a:lnTo>
                      <a:pt x="7444" y="3258"/>
                    </a:lnTo>
                    <a:lnTo>
                      <a:pt x="7461" y="3250"/>
                    </a:lnTo>
                    <a:lnTo>
                      <a:pt x="7486" y="3241"/>
                    </a:lnTo>
                    <a:lnTo>
                      <a:pt x="7486" y="3241"/>
                    </a:lnTo>
                    <a:lnTo>
                      <a:pt x="7511" y="3241"/>
                    </a:lnTo>
                    <a:lnTo>
                      <a:pt x="7528" y="3241"/>
                    </a:lnTo>
                    <a:lnTo>
                      <a:pt x="7553" y="3241"/>
                    </a:lnTo>
                    <a:lnTo>
                      <a:pt x="7578" y="3250"/>
                    </a:lnTo>
                    <a:lnTo>
                      <a:pt x="7594" y="3258"/>
                    </a:lnTo>
                    <a:lnTo>
                      <a:pt x="7594" y="3258"/>
                    </a:lnTo>
                    <a:lnTo>
                      <a:pt x="7620" y="3275"/>
                    </a:lnTo>
                    <a:lnTo>
                      <a:pt x="7645" y="3300"/>
                    </a:lnTo>
                    <a:lnTo>
                      <a:pt x="7661" y="3317"/>
                    </a:lnTo>
                    <a:lnTo>
                      <a:pt x="7661" y="3317"/>
                    </a:lnTo>
                    <a:lnTo>
                      <a:pt x="7670" y="3333"/>
                    </a:lnTo>
                    <a:lnTo>
                      <a:pt x="7670" y="3358"/>
                    </a:lnTo>
                    <a:lnTo>
                      <a:pt x="7670" y="3367"/>
                    </a:lnTo>
                    <a:lnTo>
                      <a:pt x="7670" y="3400"/>
                    </a:lnTo>
                    <a:lnTo>
                      <a:pt x="7670" y="3442"/>
                    </a:lnTo>
                    <a:lnTo>
                      <a:pt x="7670" y="3500"/>
                    </a:lnTo>
                    <a:lnTo>
                      <a:pt x="7670" y="3559"/>
                    </a:lnTo>
                    <a:lnTo>
                      <a:pt x="7661" y="3617"/>
                    </a:lnTo>
                    <a:lnTo>
                      <a:pt x="7653" y="3676"/>
                    </a:lnTo>
                    <a:lnTo>
                      <a:pt x="7645" y="3743"/>
                    </a:lnTo>
                    <a:lnTo>
                      <a:pt x="7636" y="3809"/>
                    </a:lnTo>
                    <a:lnTo>
                      <a:pt x="7628" y="3876"/>
                    </a:lnTo>
                    <a:lnTo>
                      <a:pt x="7620" y="3943"/>
                    </a:lnTo>
                    <a:lnTo>
                      <a:pt x="7603" y="4018"/>
                    </a:lnTo>
                    <a:lnTo>
                      <a:pt x="7594" y="4085"/>
                    </a:lnTo>
                    <a:lnTo>
                      <a:pt x="7569" y="4227"/>
                    </a:lnTo>
                    <a:lnTo>
                      <a:pt x="7511" y="4528"/>
                    </a:lnTo>
                    <a:lnTo>
                      <a:pt x="7486" y="4687"/>
                    </a:lnTo>
                    <a:lnTo>
                      <a:pt x="7469" y="4762"/>
                    </a:lnTo>
                    <a:lnTo>
                      <a:pt x="7461" y="4845"/>
                    </a:lnTo>
                    <a:lnTo>
                      <a:pt x="7444" y="4921"/>
                    </a:lnTo>
                    <a:lnTo>
                      <a:pt x="7436" y="5004"/>
                    </a:lnTo>
                    <a:lnTo>
                      <a:pt x="7419" y="5088"/>
                    </a:lnTo>
                    <a:lnTo>
                      <a:pt x="7411" y="5163"/>
                    </a:lnTo>
                    <a:lnTo>
                      <a:pt x="7402" y="5246"/>
                    </a:lnTo>
                    <a:lnTo>
                      <a:pt x="7386" y="5322"/>
                    </a:lnTo>
                    <a:lnTo>
                      <a:pt x="7377" y="5405"/>
                    </a:lnTo>
                    <a:lnTo>
                      <a:pt x="7369" y="5489"/>
                    </a:lnTo>
                    <a:lnTo>
                      <a:pt x="7361" y="5564"/>
                    </a:lnTo>
                    <a:lnTo>
                      <a:pt x="7352" y="5647"/>
                    </a:lnTo>
                    <a:lnTo>
                      <a:pt x="7352" y="5731"/>
                    </a:lnTo>
                    <a:lnTo>
                      <a:pt x="7344" y="5806"/>
                    </a:lnTo>
                    <a:lnTo>
                      <a:pt x="7344" y="5848"/>
                    </a:lnTo>
                    <a:lnTo>
                      <a:pt x="7344" y="5881"/>
                    </a:lnTo>
                    <a:lnTo>
                      <a:pt x="7344" y="6299"/>
                    </a:lnTo>
                    <a:lnTo>
                      <a:pt x="7344" y="6341"/>
                    </a:lnTo>
                    <a:lnTo>
                      <a:pt x="7344" y="6374"/>
                    </a:lnTo>
                    <a:lnTo>
                      <a:pt x="7344" y="6416"/>
                    </a:lnTo>
                    <a:lnTo>
                      <a:pt x="7344" y="6449"/>
                    </a:lnTo>
                    <a:lnTo>
                      <a:pt x="7344" y="6483"/>
                    </a:lnTo>
                    <a:lnTo>
                      <a:pt x="7344" y="6516"/>
                    </a:lnTo>
                    <a:lnTo>
                      <a:pt x="7344" y="6558"/>
                    </a:lnTo>
                    <a:lnTo>
                      <a:pt x="7344" y="6591"/>
                    </a:lnTo>
                    <a:lnTo>
                      <a:pt x="7344" y="6625"/>
                    </a:lnTo>
                    <a:lnTo>
                      <a:pt x="7352" y="6658"/>
                    </a:lnTo>
                    <a:lnTo>
                      <a:pt x="7352" y="6692"/>
                    </a:lnTo>
                    <a:lnTo>
                      <a:pt x="7361" y="6725"/>
                    </a:lnTo>
                    <a:lnTo>
                      <a:pt x="7369" y="6758"/>
                    </a:lnTo>
                    <a:lnTo>
                      <a:pt x="7377" y="6792"/>
                    </a:lnTo>
                    <a:lnTo>
                      <a:pt x="7386" y="6825"/>
                    </a:lnTo>
                    <a:lnTo>
                      <a:pt x="7394" y="6859"/>
                    </a:lnTo>
                    <a:lnTo>
                      <a:pt x="7402" y="6892"/>
                    </a:lnTo>
                    <a:lnTo>
                      <a:pt x="7411" y="6926"/>
                    </a:lnTo>
                    <a:lnTo>
                      <a:pt x="7419" y="6951"/>
                    </a:lnTo>
                    <a:lnTo>
                      <a:pt x="7436" y="6984"/>
                    </a:lnTo>
                    <a:lnTo>
                      <a:pt x="7444" y="7017"/>
                    </a:lnTo>
                    <a:lnTo>
                      <a:pt x="7452" y="7042"/>
                    </a:lnTo>
                    <a:lnTo>
                      <a:pt x="7469" y="7076"/>
                    </a:lnTo>
                    <a:lnTo>
                      <a:pt x="7478" y="7101"/>
                    </a:lnTo>
                    <a:lnTo>
                      <a:pt x="7494" y="7134"/>
                    </a:lnTo>
                    <a:lnTo>
                      <a:pt x="7511" y="7159"/>
                    </a:lnTo>
                    <a:lnTo>
                      <a:pt x="7519" y="7184"/>
                    </a:lnTo>
                    <a:lnTo>
                      <a:pt x="7536" y="7210"/>
                    </a:lnTo>
                    <a:lnTo>
                      <a:pt x="7553" y="7243"/>
                    </a:lnTo>
                    <a:lnTo>
                      <a:pt x="7569" y="7268"/>
                    </a:lnTo>
                    <a:lnTo>
                      <a:pt x="7586" y="7293"/>
                    </a:lnTo>
                    <a:lnTo>
                      <a:pt x="7603" y="7318"/>
                    </a:lnTo>
                    <a:lnTo>
                      <a:pt x="7620" y="7343"/>
                    </a:lnTo>
                    <a:lnTo>
                      <a:pt x="7645" y="7368"/>
                    </a:lnTo>
                    <a:lnTo>
                      <a:pt x="7645" y="7368"/>
                    </a:lnTo>
                    <a:lnTo>
                      <a:pt x="7661" y="7393"/>
                    </a:lnTo>
                    <a:lnTo>
                      <a:pt x="7686" y="7418"/>
                    </a:lnTo>
                    <a:lnTo>
                      <a:pt x="7686" y="7418"/>
                    </a:lnTo>
                    <a:lnTo>
                      <a:pt x="7703" y="7443"/>
                    </a:lnTo>
                    <a:lnTo>
                      <a:pt x="7728" y="7469"/>
                    </a:lnTo>
                    <a:lnTo>
                      <a:pt x="7728" y="7469"/>
                    </a:lnTo>
                    <a:lnTo>
                      <a:pt x="7753" y="7494"/>
                    </a:lnTo>
                    <a:lnTo>
                      <a:pt x="7778" y="7519"/>
                    </a:lnTo>
                    <a:lnTo>
                      <a:pt x="7778" y="7519"/>
                    </a:lnTo>
                    <a:lnTo>
                      <a:pt x="7803" y="7535"/>
                    </a:lnTo>
                    <a:lnTo>
                      <a:pt x="7828" y="7560"/>
                    </a:lnTo>
                    <a:lnTo>
                      <a:pt x="7828" y="7560"/>
                    </a:lnTo>
                    <a:lnTo>
                      <a:pt x="7853" y="7577"/>
                    </a:lnTo>
                    <a:lnTo>
                      <a:pt x="7879" y="7602"/>
                    </a:lnTo>
                    <a:lnTo>
                      <a:pt x="7904" y="7619"/>
                    </a:lnTo>
                    <a:lnTo>
                      <a:pt x="7937" y="7636"/>
                    </a:lnTo>
                    <a:lnTo>
                      <a:pt x="7962" y="7652"/>
                    </a:lnTo>
                    <a:lnTo>
                      <a:pt x="7987" y="7669"/>
                    </a:lnTo>
                    <a:lnTo>
                      <a:pt x="8021" y="7686"/>
                    </a:lnTo>
                    <a:lnTo>
                      <a:pt x="8054" y="7702"/>
                    </a:lnTo>
                    <a:lnTo>
                      <a:pt x="8087" y="7719"/>
                    </a:lnTo>
                    <a:lnTo>
                      <a:pt x="8096" y="7719"/>
                    </a:lnTo>
                    <a:lnTo>
                      <a:pt x="8104" y="7719"/>
                    </a:lnTo>
                    <a:lnTo>
                      <a:pt x="8112" y="7719"/>
                    </a:lnTo>
                    <a:lnTo>
                      <a:pt x="8121" y="7719"/>
                    </a:lnTo>
                    <a:lnTo>
                      <a:pt x="8129" y="7719"/>
                    </a:lnTo>
                    <a:lnTo>
                      <a:pt x="8137" y="7719"/>
                    </a:lnTo>
                    <a:lnTo>
                      <a:pt x="8238" y="7719"/>
                    </a:lnTo>
                    <a:lnTo>
                      <a:pt x="8254" y="7719"/>
                    </a:lnTo>
                    <a:lnTo>
                      <a:pt x="8263" y="7719"/>
                    </a:lnTo>
                    <a:lnTo>
                      <a:pt x="8271" y="7719"/>
                    </a:lnTo>
                    <a:lnTo>
                      <a:pt x="8280" y="7719"/>
                    </a:lnTo>
                    <a:lnTo>
                      <a:pt x="8288" y="7719"/>
                    </a:lnTo>
                    <a:lnTo>
                      <a:pt x="8288" y="7719"/>
                    </a:lnTo>
                    <a:lnTo>
                      <a:pt x="8305" y="7719"/>
                    </a:lnTo>
                    <a:lnTo>
                      <a:pt x="8305" y="7719"/>
                    </a:lnTo>
                    <a:lnTo>
                      <a:pt x="8313" y="7719"/>
                    </a:lnTo>
                    <a:lnTo>
                      <a:pt x="8313" y="7719"/>
                    </a:lnTo>
                    <a:lnTo>
                      <a:pt x="8330" y="7719"/>
                    </a:lnTo>
                    <a:lnTo>
                      <a:pt x="8330" y="7719"/>
                    </a:lnTo>
                    <a:lnTo>
                      <a:pt x="8338" y="7711"/>
                    </a:lnTo>
                    <a:lnTo>
                      <a:pt x="8338" y="7711"/>
                    </a:lnTo>
                    <a:lnTo>
                      <a:pt x="8355" y="7702"/>
                    </a:lnTo>
                    <a:lnTo>
                      <a:pt x="8355" y="7702"/>
                    </a:lnTo>
                    <a:lnTo>
                      <a:pt x="8363" y="7702"/>
                    </a:lnTo>
                    <a:lnTo>
                      <a:pt x="8371" y="7694"/>
                    </a:lnTo>
                    <a:lnTo>
                      <a:pt x="8396" y="7677"/>
                    </a:lnTo>
                    <a:lnTo>
                      <a:pt x="8413" y="7669"/>
                    </a:lnTo>
                    <a:lnTo>
                      <a:pt x="8438" y="7652"/>
                    </a:lnTo>
                    <a:lnTo>
                      <a:pt x="8455" y="7644"/>
                    </a:lnTo>
                    <a:lnTo>
                      <a:pt x="8455" y="7644"/>
                    </a:lnTo>
                    <a:lnTo>
                      <a:pt x="8472" y="7627"/>
                    </a:lnTo>
                    <a:lnTo>
                      <a:pt x="8488" y="7611"/>
                    </a:lnTo>
                    <a:lnTo>
                      <a:pt x="8488" y="7611"/>
                    </a:lnTo>
                    <a:lnTo>
                      <a:pt x="8513" y="7594"/>
                    </a:lnTo>
                    <a:lnTo>
                      <a:pt x="8530" y="7577"/>
                    </a:lnTo>
                    <a:lnTo>
                      <a:pt x="8530" y="7577"/>
                    </a:lnTo>
                    <a:lnTo>
                      <a:pt x="8555" y="7560"/>
                    </a:lnTo>
                    <a:lnTo>
                      <a:pt x="8572" y="7544"/>
                    </a:lnTo>
                    <a:lnTo>
                      <a:pt x="8589" y="7527"/>
                    </a:lnTo>
                    <a:lnTo>
                      <a:pt x="8614" y="7502"/>
                    </a:lnTo>
                    <a:lnTo>
                      <a:pt x="8630" y="7485"/>
                    </a:lnTo>
                    <a:lnTo>
                      <a:pt x="8647" y="7469"/>
                    </a:lnTo>
                    <a:lnTo>
                      <a:pt x="8664" y="7452"/>
                    </a:lnTo>
                    <a:lnTo>
                      <a:pt x="8681" y="7427"/>
                    </a:lnTo>
                    <a:lnTo>
                      <a:pt x="8689" y="7410"/>
                    </a:lnTo>
                    <a:lnTo>
                      <a:pt x="8714" y="7385"/>
                    </a:lnTo>
                    <a:lnTo>
                      <a:pt x="8739" y="7360"/>
                    </a:lnTo>
                    <a:lnTo>
                      <a:pt x="8756" y="7326"/>
                    </a:lnTo>
                    <a:lnTo>
                      <a:pt x="8781" y="7301"/>
                    </a:lnTo>
                    <a:lnTo>
                      <a:pt x="8806" y="7268"/>
                    </a:lnTo>
                    <a:lnTo>
                      <a:pt x="8823" y="7243"/>
                    </a:lnTo>
                    <a:lnTo>
                      <a:pt x="8839" y="7210"/>
                    </a:lnTo>
                    <a:lnTo>
                      <a:pt x="8864" y="7184"/>
                    </a:lnTo>
                    <a:lnTo>
                      <a:pt x="8881" y="7151"/>
                    </a:lnTo>
                    <a:lnTo>
                      <a:pt x="8906" y="7118"/>
                    </a:lnTo>
                    <a:lnTo>
                      <a:pt x="8923" y="7093"/>
                    </a:lnTo>
                    <a:lnTo>
                      <a:pt x="8939" y="7059"/>
                    </a:lnTo>
                    <a:lnTo>
                      <a:pt x="8956" y="7026"/>
                    </a:lnTo>
                    <a:lnTo>
                      <a:pt x="8973" y="6992"/>
                    </a:lnTo>
                    <a:lnTo>
                      <a:pt x="8990" y="6959"/>
                    </a:lnTo>
                    <a:lnTo>
                      <a:pt x="9006" y="6934"/>
                    </a:lnTo>
                    <a:lnTo>
                      <a:pt x="9023" y="6900"/>
                    </a:lnTo>
                    <a:lnTo>
                      <a:pt x="9040" y="6867"/>
                    </a:lnTo>
                    <a:lnTo>
                      <a:pt x="9056" y="6834"/>
                    </a:lnTo>
                    <a:lnTo>
                      <a:pt x="9073" y="6800"/>
                    </a:lnTo>
                    <a:lnTo>
                      <a:pt x="9090" y="6767"/>
                    </a:lnTo>
                    <a:lnTo>
                      <a:pt x="9107" y="6733"/>
                    </a:lnTo>
                    <a:lnTo>
                      <a:pt x="9123" y="6692"/>
                    </a:lnTo>
                    <a:lnTo>
                      <a:pt x="9132" y="6658"/>
                    </a:lnTo>
                    <a:lnTo>
                      <a:pt x="9148" y="6625"/>
                    </a:lnTo>
                    <a:lnTo>
                      <a:pt x="9157" y="6591"/>
                    </a:lnTo>
                    <a:lnTo>
                      <a:pt x="9173" y="6558"/>
                    </a:lnTo>
                    <a:lnTo>
                      <a:pt x="9190" y="6525"/>
                    </a:lnTo>
                    <a:lnTo>
                      <a:pt x="9198" y="6483"/>
                    </a:lnTo>
                    <a:lnTo>
                      <a:pt x="9215" y="6449"/>
                    </a:lnTo>
                    <a:lnTo>
                      <a:pt x="9224" y="6416"/>
                    </a:lnTo>
                    <a:lnTo>
                      <a:pt x="9232" y="6382"/>
                    </a:lnTo>
                    <a:lnTo>
                      <a:pt x="9249" y="6341"/>
                    </a:lnTo>
                    <a:lnTo>
                      <a:pt x="9257" y="6307"/>
                    </a:lnTo>
                    <a:lnTo>
                      <a:pt x="9265" y="6274"/>
                    </a:lnTo>
                    <a:lnTo>
                      <a:pt x="9282" y="6240"/>
                    </a:lnTo>
                    <a:lnTo>
                      <a:pt x="9290" y="6199"/>
                    </a:lnTo>
                    <a:lnTo>
                      <a:pt x="9299" y="6165"/>
                    </a:lnTo>
                    <a:lnTo>
                      <a:pt x="9307" y="6124"/>
                    </a:lnTo>
                    <a:lnTo>
                      <a:pt x="9315" y="6090"/>
                    </a:lnTo>
                    <a:lnTo>
                      <a:pt x="9324" y="6057"/>
                    </a:lnTo>
                    <a:lnTo>
                      <a:pt x="9332" y="6015"/>
                    </a:lnTo>
                    <a:lnTo>
                      <a:pt x="9340" y="5981"/>
                    </a:lnTo>
                    <a:lnTo>
                      <a:pt x="9349" y="5940"/>
                    </a:lnTo>
                    <a:lnTo>
                      <a:pt x="9366" y="5873"/>
                    </a:lnTo>
                    <a:lnTo>
                      <a:pt x="9382" y="5798"/>
                    </a:lnTo>
                    <a:lnTo>
                      <a:pt x="9391" y="5723"/>
                    </a:lnTo>
                    <a:lnTo>
                      <a:pt x="9407" y="5647"/>
                    </a:lnTo>
                    <a:lnTo>
                      <a:pt x="9416" y="5572"/>
                    </a:lnTo>
                    <a:lnTo>
                      <a:pt x="9432" y="5497"/>
                    </a:lnTo>
                    <a:lnTo>
                      <a:pt x="9432" y="5464"/>
                    </a:lnTo>
                    <a:lnTo>
                      <a:pt x="9432" y="5422"/>
                    </a:lnTo>
                    <a:lnTo>
                      <a:pt x="9432" y="5347"/>
                    </a:lnTo>
                    <a:lnTo>
                      <a:pt x="9441" y="5280"/>
                    </a:lnTo>
                    <a:lnTo>
                      <a:pt x="9441" y="5205"/>
                    </a:lnTo>
                    <a:lnTo>
                      <a:pt x="9441" y="5138"/>
                    </a:lnTo>
                    <a:lnTo>
                      <a:pt x="9441" y="5029"/>
                    </a:lnTo>
                    <a:lnTo>
                      <a:pt x="9441" y="4904"/>
                    </a:lnTo>
                    <a:lnTo>
                      <a:pt x="9441" y="4904"/>
                    </a:lnTo>
                    <a:lnTo>
                      <a:pt x="9432" y="4870"/>
                    </a:lnTo>
                    <a:lnTo>
                      <a:pt x="9432" y="4837"/>
                    </a:lnTo>
                    <a:lnTo>
                      <a:pt x="9424" y="4812"/>
                    </a:lnTo>
                    <a:lnTo>
                      <a:pt x="9416" y="4779"/>
                    </a:lnTo>
                    <a:lnTo>
                      <a:pt x="9416" y="4753"/>
                    </a:lnTo>
                    <a:lnTo>
                      <a:pt x="9416" y="4720"/>
                    </a:lnTo>
                    <a:lnTo>
                      <a:pt x="9407" y="4662"/>
                    </a:lnTo>
                    <a:lnTo>
                      <a:pt x="9399" y="4595"/>
                    </a:lnTo>
                    <a:lnTo>
                      <a:pt x="9399" y="4536"/>
                    </a:lnTo>
                    <a:lnTo>
                      <a:pt x="9399" y="4478"/>
                    </a:lnTo>
                    <a:lnTo>
                      <a:pt x="9399" y="4428"/>
                    </a:lnTo>
                    <a:lnTo>
                      <a:pt x="9399" y="4411"/>
                    </a:lnTo>
                    <a:lnTo>
                      <a:pt x="9399" y="4352"/>
                    </a:lnTo>
                    <a:lnTo>
                      <a:pt x="9399" y="4110"/>
                    </a:lnTo>
                    <a:lnTo>
                      <a:pt x="9399" y="4043"/>
                    </a:lnTo>
                    <a:lnTo>
                      <a:pt x="9399" y="3985"/>
                    </a:lnTo>
                    <a:lnTo>
                      <a:pt x="9399" y="3960"/>
                    </a:lnTo>
                    <a:lnTo>
                      <a:pt x="9399" y="3926"/>
                    </a:lnTo>
                    <a:lnTo>
                      <a:pt x="9399" y="3901"/>
                    </a:lnTo>
                    <a:lnTo>
                      <a:pt x="9399" y="3868"/>
                    </a:lnTo>
                    <a:lnTo>
                      <a:pt x="9399" y="3843"/>
                    </a:lnTo>
                    <a:lnTo>
                      <a:pt x="9399" y="3809"/>
                    </a:lnTo>
                    <a:lnTo>
                      <a:pt x="9399" y="3784"/>
                    </a:lnTo>
                    <a:lnTo>
                      <a:pt x="9399" y="3751"/>
                    </a:lnTo>
                    <a:lnTo>
                      <a:pt x="9399" y="3734"/>
                    </a:lnTo>
                    <a:lnTo>
                      <a:pt x="9399" y="3718"/>
                    </a:lnTo>
                    <a:lnTo>
                      <a:pt x="9399" y="3692"/>
                    </a:lnTo>
                    <a:lnTo>
                      <a:pt x="9407" y="3684"/>
                    </a:lnTo>
                    <a:lnTo>
                      <a:pt x="9416" y="3667"/>
                    </a:lnTo>
                    <a:lnTo>
                      <a:pt x="9424" y="3659"/>
                    </a:lnTo>
                    <a:lnTo>
                      <a:pt x="9424" y="3659"/>
                    </a:lnTo>
                    <a:lnTo>
                      <a:pt x="9432" y="3651"/>
                    </a:lnTo>
                    <a:lnTo>
                      <a:pt x="9449" y="3634"/>
                    </a:lnTo>
                    <a:lnTo>
                      <a:pt x="9457" y="3626"/>
                    </a:lnTo>
                    <a:lnTo>
                      <a:pt x="9457" y="3626"/>
                    </a:lnTo>
                    <a:lnTo>
                      <a:pt x="9474" y="3626"/>
                    </a:lnTo>
                    <a:lnTo>
                      <a:pt x="9474" y="3626"/>
                    </a:lnTo>
                    <a:lnTo>
                      <a:pt x="9499" y="3626"/>
                    </a:lnTo>
                    <a:lnTo>
                      <a:pt x="9533" y="3626"/>
                    </a:lnTo>
                    <a:lnTo>
                      <a:pt x="9549" y="3626"/>
                    </a:lnTo>
                    <a:lnTo>
                      <a:pt x="9574" y="3634"/>
                    </a:lnTo>
                    <a:lnTo>
                      <a:pt x="9574" y="3634"/>
                    </a:lnTo>
                    <a:lnTo>
                      <a:pt x="9583" y="3642"/>
                    </a:lnTo>
                    <a:lnTo>
                      <a:pt x="9599" y="3651"/>
                    </a:lnTo>
                    <a:lnTo>
                      <a:pt x="9616" y="3667"/>
                    </a:lnTo>
                    <a:lnTo>
                      <a:pt x="9625" y="3676"/>
                    </a:lnTo>
                    <a:lnTo>
                      <a:pt x="9633" y="3701"/>
                    </a:lnTo>
                    <a:lnTo>
                      <a:pt x="9633" y="3718"/>
                    </a:lnTo>
                    <a:lnTo>
                      <a:pt x="9633" y="3734"/>
                    </a:lnTo>
                    <a:lnTo>
                      <a:pt x="9633" y="3751"/>
                    </a:lnTo>
                    <a:lnTo>
                      <a:pt x="9633" y="3751"/>
                    </a:lnTo>
                    <a:lnTo>
                      <a:pt x="9633" y="3784"/>
                    </a:lnTo>
                    <a:lnTo>
                      <a:pt x="9633" y="3826"/>
                    </a:lnTo>
                    <a:lnTo>
                      <a:pt x="9633" y="4352"/>
                    </a:lnTo>
                    <a:lnTo>
                      <a:pt x="9633" y="4403"/>
                    </a:lnTo>
                    <a:lnTo>
                      <a:pt x="9633" y="4469"/>
                    </a:lnTo>
                    <a:lnTo>
                      <a:pt x="9633" y="4561"/>
                    </a:lnTo>
                    <a:lnTo>
                      <a:pt x="9641" y="4603"/>
                    </a:lnTo>
                    <a:lnTo>
                      <a:pt x="9650" y="4662"/>
                    </a:lnTo>
                    <a:lnTo>
                      <a:pt x="9658" y="4687"/>
                    </a:lnTo>
                    <a:lnTo>
                      <a:pt x="9658" y="4712"/>
                    </a:lnTo>
                    <a:lnTo>
                      <a:pt x="9666" y="4737"/>
                    </a:lnTo>
                    <a:lnTo>
                      <a:pt x="9675" y="4770"/>
                    </a:lnTo>
                    <a:lnTo>
                      <a:pt x="9683" y="4795"/>
                    </a:lnTo>
                    <a:lnTo>
                      <a:pt x="9683" y="4820"/>
                    </a:lnTo>
                    <a:lnTo>
                      <a:pt x="9691" y="4845"/>
                    </a:lnTo>
                    <a:lnTo>
                      <a:pt x="9700" y="4879"/>
                    </a:lnTo>
                    <a:lnTo>
                      <a:pt x="9708" y="4904"/>
                    </a:lnTo>
                    <a:lnTo>
                      <a:pt x="9716" y="4929"/>
                    </a:lnTo>
                    <a:lnTo>
                      <a:pt x="9725" y="4954"/>
                    </a:lnTo>
                    <a:lnTo>
                      <a:pt x="9733" y="4987"/>
                    </a:lnTo>
                    <a:lnTo>
                      <a:pt x="9741" y="5012"/>
                    </a:lnTo>
                    <a:lnTo>
                      <a:pt x="9750" y="5037"/>
                    </a:lnTo>
                    <a:lnTo>
                      <a:pt x="9758" y="5063"/>
                    </a:lnTo>
                    <a:lnTo>
                      <a:pt x="9767" y="5088"/>
                    </a:lnTo>
                    <a:lnTo>
                      <a:pt x="9775" y="5113"/>
                    </a:lnTo>
                    <a:lnTo>
                      <a:pt x="9792" y="5138"/>
                    </a:lnTo>
                    <a:lnTo>
                      <a:pt x="9800" y="5163"/>
                    </a:lnTo>
                    <a:lnTo>
                      <a:pt x="9808" y="5188"/>
                    </a:lnTo>
                    <a:lnTo>
                      <a:pt x="9817" y="5213"/>
                    </a:lnTo>
                    <a:lnTo>
                      <a:pt x="9833" y="5238"/>
                    </a:lnTo>
                    <a:lnTo>
                      <a:pt x="9842" y="5263"/>
                    </a:lnTo>
                    <a:lnTo>
                      <a:pt x="9850" y="5288"/>
                    </a:lnTo>
                    <a:lnTo>
                      <a:pt x="9867" y="5313"/>
                    </a:lnTo>
                    <a:lnTo>
                      <a:pt x="9875" y="5338"/>
                    </a:lnTo>
                    <a:lnTo>
                      <a:pt x="9892" y="5363"/>
                    </a:lnTo>
                    <a:lnTo>
                      <a:pt x="9900" y="5388"/>
                    </a:lnTo>
                    <a:lnTo>
                      <a:pt x="9917" y="5413"/>
                    </a:lnTo>
                    <a:lnTo>
                      <a:pt x="9925" y="5438"/>
                    </a:lnTo>
                    <a:lnTo>
                      <a:pt x="9942" y="5464"/>
                    </a:lnTo>
                    <a:lnTo>
                      <a:pt x="9950" y="5480"/>
                    </a:lnTo>
                    <a:lnTo>
                      <a:pt x="9975" y="5514"/>
                    </a:lnTo>
                    <a:lnTo>
                      <a:pt x="9992" y="5547"/>
                    </a:lnTo>
                    <a:lnTo>
                      <a:pt x="10017" y="5581"/>
                    </a:lnTo>
                    <a:lnTo>
                      <a:pt x="10026" y="5589"/>
                    </a:lnTo>
                    <a:lnTo>
                      <a:pt x="10026" y="5589"/>
                    </a:lnTo>
                    <a:lnTo>
                      <a:pt x="10034" y="5606"/>
                    </a:lnTo>
                    <a:lnTo>
                      <a:pt x="10051" y="5622"/>
                    </a:lnTo>
                    <a:lnTo>
                      <a:pt x="10051" y="5622"/>
                    </a:lnTo>
                    <a:lnTo>
                      <a:pt x="10059" y="5639"/>
                    </a:lnTo>
                    <a:lnTo>
                      <a:pt x="10067" y="5647"/>
                    </a:lnTo>
                    <a:lnTo>
                      <a:pt x="10067" y="5647"/>
                    </a:lnTo>
                    <a:lnTo>
                      <a:pt x="10084" y="5664"/>
                    </a:lnTo>
                    <a:lnTo>
                      <a:pt x="10092" y="5672"/>
                    </a:lnTo>
                    <a:lnTo>
                      <a:pt x="10092" y="5672"/>
                    </a:lnTo>
                    <a:lnTo>
                      <a:pt x="10109" y="5689"/>
                    </a:lnTo>
                    <a:lnTo>
                      <a:pt x="10117" y="5697"/>
                    </a:lnTo>
                    <a:lnTo>
                      <a:pt x="10117" y="5697"/>
                    </a:lnTo>
                    <a:lnTo>
                      <a:pt x="10126" y="5714"/>
                    </a:lnTo>
                    <a:lnTo>
                      <a:pt x="10142" y="5723"/>
                    </a:lnTo>
                    <a:lnTo>
                      <a:pt x="10142" y="5723"/>
                    </a:lnTo>
                    <a:lnTo>
                      <a:pt x="10151" y="5739"/>
                    </a:lnTo>
                    <a:lnTo>
                      <a:pt x="10159" y="5748"/>
                    </a:lnTo>
                    <a:lnTo>
                      <a:pt x="10159" y="5748"/>
                    </a:lnTo>
                    <a:lnTo>
                      <a:pt x="10176" y="5756"/>
                    </a:lnTo>
                    <a:lnTo>
                      <a:pt x="10184" y="5773"/>
                    </a:lnTo>
                    <a:lnTo>
                      <a:pt x="10184" y="5773"/>
                    </a:lnTo>
                    <a:lnTo>
                      <a:pt x="10201" y="5781"/>
                    </a:lnTo>
                    <a:lnTo>
                      <a:pt x="10209" y="5789"/>
                    </a:lnTo>
                    <a:lnTo>
                      <a:pt x="10209" y="5789"/>
                    </a:lnTo>
                    <a:lnTo>
                      <a:pt x="10218" y="5798"/>
                    </a:lnTo>
                    <a:lnTo>
                      <a:pt x="10234" y="5806"/>
                    </a:lnTo>
                    <a:lnTo>
                      <a:pt x="10234" y="5806"/>
                    </a:lnTo>
                    <a:lnTo>
                      <a:pt x="10243" y="5814"/>
                    </a:lnTo>
                    <a:lnTo>
                      <a:pt x="10259" y="5823"/>
                    </a:lnTo>
                    <a:lnTo>
                      <a:pt x="10259" y="5823"/>
                    </a:lnTo>
                    <a:lnTo>
                      <a:pt x="10268" y="5831"/>
                    </a:lnTo>
                    <a:lnTo>
                      <a:pt x="10284" y="5839"/>
                    </a:lnTo>
                    <a:lnTo>
                      <a:pt x="10284" y="5839"/>
                    </a:lnTo>
                    <a:lnTo>
                      <a:pt x="10293" y="5848"/>
                    </a:lnTo>
                    <a:lnTo>
                      <a:pt x="10310" y="5856"/>
                    </a:lnTo>
                    <a:lnTo>
                      <a:pt x="10310" y="5856"/>
                    </a:lnTo>
                    <a:lnTo>
                      <a:pt x="10318" y="5865"/>
                    </a:lnTo>
                    <a:lnTo>
                      <a:pt x="10335" y="5873"/>
                    </a:lnTo>
                    <a:lnTo>
                      <a:pt x="10335" y="5873"/>
                    </a:lnTo>
                    <a:lnTo>
                      <a:pt x="10343" y="5881"/>
                    </a:lnTo>
                    <a:lnTo>
                      <a:pt x="10360" y="5890"/>
                    </a:lnTo>
                    <a:lnTo>
                      <a:pt x="10360" y="5890"/>
                    </a:lnTo>
                    <a:lnTo>
                      <a:pt x="10368" y="5890"/>
                    </a:lnTo>
                    <a:lnTo>
                      <a:pt x="10385" y="5898"/>
                    </a:lnTo>
                    <a:lnTo>
                      <a:pt x="10385" y="5898"/>
                    </a:lnTo>
                    <a:lnTo>
                      <a:pt x="10393" y="5906"/>
                    </a:lnTo>
                    <a:lnTo>
                      <a:pt x="10410" y="5906"/>
                    </a:lnTo>
                    <a:lnTo>
                      <a:pt x="10410" y="5906"/>
                    </a:lnTo>
                    <a:lnTo>
                      <a:pt x="10418" y="5906"/>
                    </a:lnTo>
                    <a:lnTo>
                      <a:pt x="10435" y="5906"/>
                    </a:lnTo>
                    <a:lnTo>
                      <a:pt x="10435" y="5906"/>
                    </a:lnTo>
                    <a:lnTo>
                      <a:pt x="10443" y="5906"/>
                    </a:lnTo>
                    <a:lnTo>
                      <a:pt x="10460" y="5906"/>
                    </a:lnTo>
                    <a:lnTo>
                      <a:pt x="10460" y="5906"/>
                    </a:lnTo>
                    <a:lnTo>
                      <a:pt x="10468" y="5906"/>
                    </a:lnTo>
                    <a:lnTo>
                      <a:pt x="10485" y="5906"/>
                    </a:lnTo>
                    <a:lnTo>
                      <a:pt x="10485" y="5906"/>
                    </a:lnTo>
                    <a:lnTo>
                      <a:pt x="10493" y="5906"/>
                    </a:lnTo>
                    <a:lnTo>
                      <a:pt x="10510" y="5906"/>
                    </a:lnTo>
                    <a:lnTo>
                      <a:pt x="10510" y="5906"/>
                    </a:lnTo>
                    <a:lnTo>
                      <a:pt x="10518" y="5906"/>
                    </a:lnTo>
                    <a:lnTo>
                      <a:pt x="10535" y="5906"/>
                    </a:lnTo>
                    <a:lnTo>
                      <a:pt x="10535" y="5906"/>
                    </a:lnTo>
                    <a:lnTo>
                      <a:pt x="10543" y="5906"/>
                    </a:lnTo>
                    <a:lnTo>
                      <a:pt x="10560" y="5906"/>
                    </a:lnTo>
                    <a:lnTo>
                      <a:pt x="10669" y="5906"/>
                    </a:lnTo>
                    <a:lnTo>
                      <a:pt x="10685" y="5906"/>
                    </a:lnTo>
                    <a:lnTo>
                      <a:pt x="10694" y="5906"/>
                    </a:lnTo>
                    <a:lnTo>
                      <a:pt x="10719" y="5906"/>
                    </a:lnTo>
                    <a:lnTo>
                      <a:pt x="10711" y="5906"/>
                    </a:lnTo>
                    <a:lnTo>
                      <a:pt x="10736" y="5906"/>
                    </a:lnTo>
                    <a:lnTo>
                      <a:pt x="10761" y="5906"/>
                    </a:lnTo>
                    <a:lnTo>
                      <a:pt x="10752" y="5906"/>
                    </a:lnTo>
                    <a:lnTo>
                      <a:pt x="10777" y="5906"/>
                    </a:lnTo>
                    <a:lnTo>
                      <a:pt x="10802" y="5898"/>
                    </a:lnTo>
                    <a:lnTo>
                      <a:pt x="10802" y="5898"/>
                    </a:lnTo>
                    <a:lnTo>
                      <a:pt x="10827" y="5890"/>
                    </a:lnTo>
                    <a:lnTo>
                      <a:pt x="10853" y="5881"/>
                    </a:lnTo>
                    <a:lnTo>
                      <a:pt x="10844" y="5881"/>
                    </a:lnTo>
                    <a:lnTo>
                      <a:pt x="10869" y="5873"/>
                    </a:lnTo>
                    <a:lnTo>
                      <a:pt x="10894" y="5865"/>
                    </a:lnTo>
                    <a:lnTo>
                      <a:pt x="10886" y="5865"/>
                    </a:lnTo>
                    <a:lnTo>
                      <a:pt x="10911" y="5856"/>
                    </a:lnTo>
                    <a:lnTo>
                      <a:pt x="10936" y="5839"/>
                    </a:lnTo>
                    <a:lnTo>
                      <a:pt x="10936" y="5839"/>
                    </a:lnTo>
                    <a:lnTo>
                      <a:pt x="10961" y="5831"/>
                    </a:lnTo>
                    <a:lnTo>
                      <a:pt x="10986" y="5814"/>
                    </a:lnTo>
                    <a:lnTo>
                      <a:pt x="10986" y="5814"/>
                    </a:lnTo>
                    <a:lnTo>
                      <a:pt x="11011" y="5806"/>
                    </a:lnTo>
                    <a:lnTo>
                      <a:pt x="11036" y="5789"/>
                    </a:lnTo>
                    <a:lnTo>
                      <a:pt x="11036" y="5789"/>
                    </a:lnTo>
                    <a:lnTo>
                      <a:pt x="11061" y="5773"/>
                    </a:lnTo>
                    <a:lnTo>
                      <a:pt x="11086" y="5756"/>
                    </a:lnTo>
                    <a:lnTo>
                      <a:pt x="11086" y="5756"/>
                    </a:lnTo>
                    <a:lnTo>
                      <a:pt x="11103" y="5731"/>
                    </a:lnTo>
                    <a:lnTo>
                      <a:pt x="11128" y="5714"/>
                    </a:lnTo>
                    <a:lnTo>
                      <a:pt x="11128" y="5714"/>
                    </a:lnTo>
                    <a:lnTo>
                      <a:pt x="11153" y="5697"/>
                    </a:lnTo>
                    <a:lnTo>
                      <a:pt x="11178" y="5672"/>
                    </a:lnTo>
                    <a:lnTo>
                      <a:pt x="11178" y="5672"/>
                    </a:lnTo>
                    <a:lnTo>
                      <a:pt x="11195" y="5647"/>
                    </a:lnTo>
                    <a:lnTo>
                      <a:pt x="11220" y="5631"/>
                    </a:lnTo>
                    <a:lnTo>
                      <a:pt x="11220" y="5631"/>
                    </a:lnTo>
                    <a:lnTo>
                      <a:pt x="11237" y="5606"/>
                    </a:lnTo>
                    <a:lnTo>
                      <a:pt x="11262" y="5581"/>
                    </a:lnTo>
                    <a:lnTo>
                      <a:pt x="11262" y="5581"/>
                    </a:lnTo>
                    <a:lnTo>
                      <a:pt x="11279" y="5555"/>
                    </a:lnTo>
                    <a:lnTo>
                      <a:pt x="11304" y="5530"/>
                    </a:lnTo>
                    <a:lnTo>
                      <a:pt x="11320" y="5505"/>
                    </a:lnTo>
                    <a:lnTo>
                      <a:pt x="11337" y="5472"/>
                    </a:lnTo>
                    <a:lnTo>
                      <a:pt x="11354" y="5447"/>
                    </a:lnTo>
                    <a:lnTo>
                      <a:pt x="11371" y="5413"/>
                    </a:lnTo>
                    <a:lnTo>
                      <a:pt x="11387" y="5388"/>
                    </a:lnTo>
                    <a:lnTo>
                      <a:pt x="11571" y="5322"/>
                    </a:lnTo>
                    <a:lnTo>
                      <a:pt x="11629" y="5514"/>
                    </a:lnTo>
                    <a:lnTo>
                      <a:pt x="11613" y="5547"/>
                    </a:lnTo>
                    <a:lnTo>
                      <a:pt x="11596" y="5581"/>
                    </a:lnTo>
                    <a:lnTo>
                      <a:pt x="11579" y="5622"/>
                    </a:lnTo>
                    <a:lnTo>
                      <a:pt x="11563" y="5656"/>
                    </a:lnTo>
                    <a:lnTo>
                      <a:pt x="11538" y="5689"/>
                    </a:lnTo>
                    <a:lnTo>
                      <a:pt x="11513" y="5723"/>
                    </a:lnTo>
                    <a:lnTo>
                      <a:pt x="11496" y="5756"/>
                    </a:lnTo>
                    <a:lnTo>
                      <a:pt x="11471" y="5781"/>
                    </a:lnTo>
                    <a:lnTo>
                      <a:pt x="11446" y="5814"/>
                    </a:lnTo>
                    <a:lnTo>
                      <a:pt x="11429" y="5848"/>
                    </a:lnTo>
                    <a:lnTo>
                      <a:pt x="11404" y="5873"/>
                    </a:lnTo>
                    <a:lnTo>
                      <a:pt x="11379" y="5898"/>
                    </a:lnTo>
                    <a:lnTo>
                      <a:pt x="11345" y="5931"/>
                    </a:lnTo>
                    <a:lnTo>
                      <a:pt x="11320" y="5956"/>
                    </a:lnTo>
                    <a:lnTo>
                      <a:pt x="11295" y="5981"/>
                    </a:lnTo>
                    <a:lnTo>
                      <a:pt x="11270" y="6007"/>
                    </a:lnTo>
                    <a:lnTo>
                      <a:pt x="11237" y="6023"/>
                    </a:lnTo>
                    <a:lnTo>
                      <a:pt x="11212" y="6048"/>
                    </a:lnTo>
                    <a:lnTo>
                      <a:pt x="11178" y="6065"/>
                    </a:lnTo>
                    <a:lnTo>
                      <a:pt x="11153" y="6090"/>
                    </a:lnTo>
                    <a:lnTo>
                      <a:pt x="11120" y="6107"/>
                    </a:lnTo>
                    <a:lnTo>
                      <a:pt x="11095" y="6124"/>
                    </a:lnTo>
                    <a:lnTo>
                      <a:pt x="11061" y="6140"/>
                    </a:lnTo>
                    <a:lnTo>
                      <a:pt x="11028" y="6157"/>
                    </a:lnTo>
                    <a:lnTo>
                      <a:pt x="10995" y="6174"/>
                    </a:lnTo>
                    <a:lnTo>
                      <a:pt x="10961" y="6182"/>
                    </a:lnTo>
                    <a:lnTo>
                      <a:pt x="10928" y="6199"/>
                    </a:lnTo>
                    <a:lnTo>
                      <a:pt x="10894" y="6207"/>
                    </a:lnTo>
                    <a:lnTo>
                      <a:pt x="10861" y="6215"/>
                    </a:lnTo>
                    <a:lnTo>
                      <a:pt x="10827" y="6224"/>
                    </a:lnTo>
                    <a:lnTo>
                      <a:pt x="10794" y="6232"/>
                    </a:lnTo>
                    <a:lnTo>
                      <a:pt x="10761" y="6232"/>
                    </a:lnTo>
                    <a:lnTo>
                      <a:pt x="10619" y="6232"/>
                    </a:lnTo>
                    <a:lnTo>
                      <a:pt x="10602" y="6232"/>
                    </a:lnTo>
                    <a:lnTo>
                      <a:pt x="10585" y="6232"/>
                    </a:lnTo>
                    <a:lnTo>
                      <a:pt x="10560" y="6232"/>
                    </a:lnTo>
                    <a:lnTo>
                      <a:pt x="10543" y="6232"/>
                    </a:lnTo>
                    <a:lnTo>
                      <a:pt x="10527" y="6232"/>
                    </a:lnTo>
                    <a:lnTo>
                      <a:pt x="10510" y="6232"/>
                    </a:lnTo>
                    <a:lnTo>
                      <a:pt x="10493" y="6232"/>
                    </a:lnTo>
                    <a:lnTo>
                      <a:pt x="10477" y="6232"/>
                    </a:lnTo>
                    <a:lnTo>
                      <a:pt x="10460" y="6232"/>
                    </a:lnTo>
                    <a:lnTo>
                      <a:pt x="10443" y="6232"/>
                    </a:lnTo>
                    <a:lnTo>
                      <a:pt x="10427" y="6224"/>
                    </a:lnTo>
                    <a:lnTo>
                      <a:pt x="10410" y="6215"/>
                    </a:lnTo>
                    <a:lnTo>
                      <a:pt x="10393" y="6215"/>
                    </a:lnTo>
                    <a:lnTo>
                      <a:pt x="10376" y="6207"/>
                    </a:lnTo>
                    <a:lnTo>
                      <a:pt x="10360" y="6199"/>
                    </a:lnTo>
                    <a:lnTo>
                      <a:pt x="10343" y="6190"/>
                    </a:lnTo>
                    <a:lnTo>
                      <a:pt x="10326" y="6182"/>
                    </a:lnTo>
                    <a:lnTo>
                      <a:pt x="10310" y="6174"/>
                    </a:lnTo>
                    <a:lnTo>
                      <a:pt x="10293" y="6165"/>
                    </a:lnTo>
                    <a:lnTo>
                      <a:pt x="10276" y="6157"/>
                    </a:lnTo>
                    <a:lnTo>
                      <a:pt x="10259" y="6149"/>
                    </a:lnTo>
                    <a:lnTo>
                      <a:pt x="10243" y="6140"/>
                    </a:lnTo>
                    <a:lnTo>
                      <a:pt x="10226" y="6132"/>
                    </a:lnTo>
                    <a:lnTo>
                      <a:pt x="10209" y="6124"/>
                    </a:lnTo>
                    <a:lnTo>
                      <a:pt x="10193" y="6115"/>
                    </a:lnTo>
                    <a:lnTo>
                      <a:pt x="10176" y="6098"/>
                    </a:lnTo>
                    <a:lnTo>
                      <a:pt x="10159" y="6090"/>
                    </a:lnTo>
                    <a:lnTo>
                      <a:pt x="10151" y="6082"/>
                    </a:lnTo>
                    <a:lnTo>
                      <a:pt x="10134" y="6065"/>
                    </a:lnTo>
                    <a:lnTo>
                      <a:pt x="10117" y="6057"/>
                    </a:lnTo>
                    <a:lnTo>
                      <a:pt x="10101" y="6040"/>
                    </a:lnTo>
                    <a:lnTo>
                      <a:pt x="10084" y="6032"/>
                    </a:lnTo>
                    <a:lnTo>
                      <a:pt x="10067" y="6015"/>
                    </a:lnTo>
                    <a:lnTo>
                      <a:pt x="10059" y="6007"/>
                    </a:lnTo>
                    <a:lnTo>
                      <a:pt x="10042" y="5990"/>
                    </a:lnTo>
                    <a:lnTo>
                      <a:pt x="10026" y="5981"/>
                    </a:lnTo>
                    <a:lnTo>
                      <a:pt x="10017" y="5965"/>
                    </a:lnTo>
                    <a:lnTo>
                      <a:pt x="10000" y="5948"/>
                    </a:lnTo>
                    <a:lnTo>
                      <a:pt x="9984" y="5931"/>
                    </a:lnTo>
                    <a:lnTo>
                      <a:pt x="9975" y="5923"/>
                    </a:lnTo>
                    <a:lnTo>
                      <a:pt x="9959" y="5906"/>
                    </a:lnTo>
                    <a:lnTo>
                      <a:pt x="9942" y="5890"/>
                    </a:lnTo>
                    <a:lnTo>
                      <a:pt x="9934" y="5873"/>
                    </a:lnTo>
                    <a:lnTo>
                      <a:pt x="9917" y="5856"/>
                    </a:lnTo>
                    <a:lnTo>
                      <a:pt x="9909" y="5839"/>
                    </a:lnTo>
                    <a:lnTo>
                      <a:pt x="9892" y="5823"/>
                    </a:lnTo>
                    <a:lnTo>
                      <a:pt x="9883" y="5806"/>
                    </a:lnTo>
                    <a:lnTo>
                      <a:pt x="9867" y="5789"/>
                    </a:lnTo>
                    <a:lnTo>
                      <a:pt x="9858" y="5764"/>
                    </a:lnTo>
                    <a:lnTo>
                      <a:pt x="9842" y="5748"/>
                    </a:lnTo>
                    <a:lnTo>
                      <a:pt x="9817" y="5714"/>
                    </a:lnTo>
                    <a:lnTo>
                      <a:pt x="9800" y="5672"/>
                    </a:lnTo>
                    <a:lnTo>
                      <a:pt x="9775" y="5631"/>
                    </a:lnTo>
                    <a:lnTo>
                      <a:pt x="9758" y="5606"/>
                    </a:lnTo>
                    <a:lnTo>
                      <a:pt x="9750" y="5581"/>
                    </a:lnTo>
                    <a:lnTo>
                      <a:pt x="9733" y="5547"/>
                    </a:lnTo>
                    <a:lnTo>
                      <a:pt x="9716" y="5522"/>
                    </a:lnTo>
                    <a:lnTo>
                      <a:pt x="9708" y="5497"/>
                    </a:lnTo>
                    <a:lnTo>
                      <a:pt x="9691" y="5472"/>
                    </a:lnTo>
                    <a:lnTo>
                      <a:pt x="9683" y="5438"/>
                    </a:lnTo>
                    <a:lnTo>
                      <a:pt x="9666" y="5413"/>
                    </a:lnTo>
                    <a:lnTo>
                      <a:pt x="9666" y="5405"/>
                    </a:lnTo>
                    <a:lnTo>
                      <a:pt x="9666" y="5438"/>
                    </a:lnTo>
                    <a:lnTo>
                      <a:pt x="9666" y="5472"/>
                    </a:lnTo>
                    <a:lnTo>
                      <a:pt x="9666" y="5514"/>
                    </a:lnTo>
                    <a:lnTo>
                      <a:pt x="9658" y="5589"/>
                    </a:lnTo>
                    <a:lnTo>
                      <a:pt x="9650" y="5664"/>
                    </a:lnTo>
                    <a:lnTo>
                      <a:pt x="9641" y="5739"/>
                    </a:lnTo>
                    <a:lnTo>
                      <a:pt x="9633" y="5814"/>
                    </a:lnTo>
                    <a:lnTo>
                      <a:pt x="9616" y="5898"/>
                    </a:lnTo>
                    <a:lnTo>
                      <a:pt x="9599" y="5973"/>
                    </a:lnTo>
                    <a:lnTo>
                      <a:pt x="9591" y="6007"/>
                    </a:lnTo>
                    <a:lnTo>
                      <a:pt x="9583" y="6048"/>
                    </a:lnTo>
                    <a:lnTo>
                      <a:pt x="9574" y="6090"/>
                    </a:lnTo>
                    <a:lnTo>
                      <a:pt x="9566" y="6124"/>
                    </a:lnTo>
                    <a:lnTo>
                      <a:pt x="9558" y="6165"/>
                    </a:lnTo>
                    <a:lnTo>
                      <a:pt x="9549" y="6207"/>
                    </a:lnTo>
                    <a:lnTo>
                      <a:pt x="9541" y="6240"/>
                    </a:lnTo>
                    <a:lnTo>
                      <a:pt x="9533" y="6282"/>
                    </a:lnTo>
                    <a:lnTo>
                      <a:pt x="9524" y="6316"/>
                    </a:lnTo>
                    <a:lnTo>
                      <a:pt x="9516" y="6357"/>
                    </a:lnTo>
                    <a:lnTo>
                      <a:pt x="9508" y="6399"/>
                    </a:lnTo>
                    <a:lnTo>
                      <a:pt x="9491" y="6433"/>
                    </a:lnTo>
                    <a:lnTo>
                      <a:pt x="9482" y="6474"/>
                    </a:lnTo>
                    <a:lnTo>
                      <a:pt x="9466" y="6508"/>
                    </a:lnTo>
                    <a:lnTo>
                      <a:pt x="9457" y="6550"/>
                    </a:lnTo>
                    <a:lnTo>
                      <a:pt x="9449" y="6583"/>
                    </a:lnTo>
                    <a:lnTo>
                      <a:pt x="9432" y="6625"/>
                    </a:lnTo>
                    <a:lnTo>
                      <a:pt x="9416" y="6658"/>
                    </a:lnTo>
                    <a:lnTo>
                      <a:pt x="9407" y="6700"/>
                    </a:lnTo>
                    <a:lnTo>
                      <a:pt x="9391" y="6733"/>
                    </a:lnTo>
                    <a:lnTo>
                      <a:pt x="9374" y="6767"/>
                    </a:lnTo>
                    <a:lnTo>
                      <a:pt x="9366" y="6809"/>
                    </a:lnTo>
                    <a:lnTo>
                      <a:pt x="9349" y="6842"/>
                    </a:lnTo>
                    <a:lnTo>
                      <a:pt x="9332" y="6884"/>
                    </a:lnTo>
                    <a:lnTo>
                      <a:pt x="9315" y="6917"/>
                    </a:lnTo>
                    <a:lnTo>
                      <a:pt x="9299" y="6951"/>
                    </a:lnTo>
                    <a:lnTo>
                      <a:pt x="9282" y="6984"/>
                    </a:lnTo>
                    <a:lnTo>
                      <a:pt x="9265" y="7026"/>
                    </a:lnTo>
                    <a:lnTo>
                      <a:pt x="9249" y="7059"/>
                    </a:lnTo>
                    <a:lnTo>
                      <a:pt x="9232" y="7093"/>
                    </a:lnTo>
                    <a:lnTo>
                      <a:pt x="9215" y="7126"/>
                    </a:lnTo>
                    <a:lnTo>
                      <a:pt x="9198" y="7159"/>
                    </a:lnTo>
                    <a:lnTo>
                      <a:pt x="9173" y="7201"/>
                    </a:lnTo>
                    <a:lnTo>
                      <a:pt x="9157" y="7235"/>
                    </a:lnTo>
                    <a:lnTo>
                      <a:pt x="9132" y="7268"/>
                    </a:lnTo>
                    <a:lnTo>
                      <a:pt x="9115" y="7301"/>
                    </a:lnTo>
                    <a:lnTo>
                      <a:pt x="9090" y="7335"/>
                    </a:lnTo>
                    <a:lnTo>
                      <a:pt x="9073" y="7368"/>
                    </a:lnTo>
                    <a:lnTo>
                      <a:pt x="9048" y="7402"/>
                    </a:lnTo>
                    <a:lnTo>
                      <a:pt x="9031" y="7435"/>
                    </a:lnTo>
                    <a:lnTo>
                      <a:pt x="9006" y="7460"/>
                    </a:lnTo>
                    <a:lnTo>
                      <a:pt x="8981" y="7494"/>
                    </a:lnTo>
                    <a:lnTo>
                      <a:pt x="8956" y="7527"/>
                    </a:lnTo>
                    <a:lnTo>
                      <a:pt x="8931" y="7560"/>
                    </a:lnTo>
                    <a:lnTo>
                      <a:pt x="8914" y="7577"/>
                    </a:lnTo>
                    <a:lnTo>
                      <a:pt x="8898" y="7602"/>
                    </a:lnTo>
                    <a:lnTo>
                      <a:pt x="8881" y="7619"/>
                    </a:lnTo>
                    <a:lnTo>
                      <a:pt x="8864" y="7644"/>
                    </a:lnTo>
                    <a:lnTo>
                      <a:pt x="8839" y="7661"/>
                    </a:lnTo>
                    <a:lnTo>
                      <a:pt x="8823" y="7686"/>
                    </a:lnTo>
                    <a:lnTo>
                      <a:pt x="8797" y="7711"/>
                    </a:lnTo>
                    <a:lnTo>
                      <a:pt x="8781" y="7727"/>
                    </a:lnTo>
                    <a:lnTo>
                      <a:pt x="8756" y="7753"/>
                    </a:lnTo>
                    <a:lnTo>
                      <a:pt x="8731" y="7778"/>
                    </a:lnTo>
                    <a:lnTo>
                      <a:pt x="8706" y="7794"/>
                    </a:lnTo>
                    <a:lnTo>
                      <a:pt x="8681" y="7819"/>
                    </a:lnTo>
                    <a:lnTo>
                      <a:pt x="8664" y="7828"/>
                    </a:lnTo>
                    <a:lnTo>
                      <a:pt x="8655" y="7836"/>
                    </a:lnTo>
                    <a:lnTo>
                      <a:pt x="8630" y="7853"/>
                    </a:lnTo>
                    <a:lnTo>
                      <a:pt x="8605" y="7878"/>
                    </a:lnTo>
                    <a:lnTo>
                      <a:pt x="8580" y="7895"/>
                    </a:lnTo>
                    <a:lnTo>
                      <a:pt x="8547" y="7911"/>
                    </a:lnTo>
                    <a:lnTo>
                      <a:pt x="8530" y="7920"/>
                    </a:lnTo>
                    <a:lnTo>
                      <a:pt x="8522" y="7928"/>
                    </a:lnTo>
                    <a:lnTo>
                      <a:pt x="8505" y="7936"/>
                    </a:lnTo>
                    <a:lnTo>
                      <a:pt x="8488" y="7945"/>
                    </a:lnTo>
                    <a:lnTo>
                      <a:pt x="8472" y="7945"/>
                    </a:lnTo>
                    <a:lnTo>
                      <a:pt x="8455" y="7953"/>
                    </a:lnTo>
                    <a:lnTo>
                      <a:pt x="8438" y="7961"/>
                    </a:lnTo>
                    <a:lnTo>
                      <a:pt x="8422" y="7970"/>
                    </a:lnTo>
                    <a:lnTo>
                      <a:pt x="8405" y="7970"/>
                    </a:lnTo>
                    <a:lnTo>
                      <a:pt x="8388" y="7970"/>
                    </a:lnTo>
                    <a:lnTo>
                      <a:pt x="8371" y="7970"/>
                    </a:lnTo>
                    <a:lnTo>
                      <a:pt x="8355" y="7970"/>
                    </a:lnTo>
                    <a:lnTo>
                      <a:pt x="8338" y="7970"/>
                    </a:lnTo>
                    <a:lnTo>
                      <a:pt x="8321" y="7970"/>
                    </a:lnTo>
                    <a:lnTo>
                      <a:pt x="8305" y="7970"/>
                    </a:lnTo>
                    <a:lnTo>
                      <a:pt x="8288" y="7970"/>
                    </a:lnTo>
                    <a:lnTo>
                      <a:pt x="8196" y="7970"/>
                    </a:lnTo>
                    <a:lnTo>
                      <a:pt x="8179" y="7970"/>
                    </a:lnTo>
                    <a:lnTo>
                      <a:pt x="8163" y="7970"/>
                    </a:lnTo>
                    <a:lnTo>
                      <a:pt x="8146" y="7970"/>
                    </a:lnTo>
                    <a:lnTo>
                      <a:pt x="8129" y="7970"/>
                    </a:lnTo>
                    <a:lnTo>
                      <a:pt x="8104" y="7970"/>
                    </a:lnTo>
                    <a:lnTo>
                      <a:pt x="8087" y="7970"/>
                    </a:lnTo>
                    <a:lnTo>
                      <a:pt x="8071" y="7961"/>
                    </a:lnTo>
                    <a:lnTo>
                      <a:pt x="8054" y="7953"/>
                    </a:lnTo>
                    <a:lnTo>
                      <a:pt x="8037" y="7945"/>
                    </a:lnTo>
                    <a:lnTo>
                      <a:pt x="7995" y="7928"/>
                    </a:lnTo>
                    <a:lnTo>
                      <a:pt x="7962" y="7911"/>
                    </a:lnTo>
                    <a:lnTo>
                      <a:pt x="7920" y="7886"/>
                    </a:lnTo>
                    <a:lnTo>
                      <a:pt x="7887" y="7870"/>
                    </a:lnTo>
                    <a:lnTo>
                      <a:pt x="7853" y="7844"/>
                    </a:lnTo>
                    <a:lnTo>
                      <a:pt x="7820" y="7828"/>
                    </a:lnTo>
                    <a:lnTo>
                      <a:pt x="7787" y="7803"/>
                    </a:lnTo>
                    <a:lnTo>
                      <a:pt x="7753" y="7778"/>
                    </a:lnTo>
                    <a:lnTo>
                      <a:pt x="7720" y="7753"/>
                    </a:lnTo>
                    <a:lnTo>
                      <a:pt x="7695" y="7727"/>
                    </a:lnTo>
                    <a:lnTo>
                      <a:pt x="7661" y="7702"/>
                    </a:lnTo>
                    <a:lnTo>
                      <a:pt x="7636" y="7677"/>
                    </a:lnTo>
                    <a:lnTo>
                      <a:pt x="7603" y="7652"/>
                    </a:lnTo>
                    <a:lnTo>
                      <a:pt x="7578" y="7627"/>
                    </a:lnTo>
                    <a:lnTo>
                      <a:pt x="7553" y="7602"/>
                    </a:lnTo>
                    <a:lnTo>
                      <a:pt x="7528" y="7569"/>
                    </a:lnTo>
                    <a:lnTo>
                      <a:pt x="7503" y="7544"/>
                    </a:lnTo>
                    <a:lnTo>
                      <a:pt x="7478" y="7510"/>
                    </a:lnTo>
                    <a:lnTo>
                      <a:pt x="7452" y="7485"/>
                    </a:lnTo>
                    <a:lnTo>
                      <a:pt x="7436" y="7452"/>
                    </a:lnTo>
                    <a:lnTo>
                      <a:pt x="7411" y="7418"/>
                    </a:lnTo>
                    <a:lnTo>
                      <a:pt x="7394" y="7385"/>
                    </a:lnTo>
                    <a:lnTo>
                      <a:pt x="7369" y="7360"/>
                    </a:lnTo>
                    <a:lnTo>
                      <a:pt x="7352" y="7326"/>
                    </a:lnTo>
                    <a:lnTo>
                      <a:pt x="7336" y="7293"/>
                    </a:lnTo>
                    <a:lnTo>
                      <a:pt x="7319" y="7260"/>
                    </a:lnTo>
                    <a:lnTo>
                      <a:pt x="7302" y="7226"/>
                    </a:lnTo>
                    <a:lnTo>
                      <a:pt x="7285" y="7193"/>
                    </a:lnTo>
                    <a:lnTo>
                      <a:pt x="7269" y="7151"/>
                    </a:lnTo>
                    <a:lnTo>
                      <a:pt x="7252" y="7118"/>
                    </a:lnTo>
                    <a:lnTo>
                      <a:pt x="7235" y="7084"/>
                    </a:lnTo>
                    <a:lnTo>
                      <a:pt x="7227" y="7051"/>
                    </a:lnTo>
                    <a:lnTo>
                      <a:pt x="7210" y="7009"/>
                    </a:lnTo>
                    <a:lnTo>
                      <a:pt x="7202" y="6976"/>
                    </a:lnTo>
                    <a:lnTo>
                      <a:pt x="7185" y="6942"/>
                    </a:lnTo>
                    <a:lnTo>
                      <a:pt x="7177" y="6900"/>
                    </a:lnTo>
                    <a:lnTo>
                      <a:pt x="7168" y="6867"/>
                    </a:lnTo>
                    <a:lnTo>
                      <a:pt x="7160" y="6825"/>
                    </a:lnTo>
                    <a:lnTo>
                      <a:pt x="7143" y="6792"/>
                    </a:lnTo>
                    <a:lnTo>
                      <a:pt x="7135" y="6750"/>
                    </a:lnTo>
                    <a:lnTo>
                      <a:pt x="7127" y="6708"/>
                    </a:lnTo>
                    <a:lnTo>
                      <a:pt x="7127" y="6675"/>
                    </a:lnTo>
                    <a:lnTo>
                      <a:pt x="7118" y="6633"/>
                    </a:lnTo>
                    <a:lnTo>
                      <a:pt x="7110" y="6600"/>
                    </a:lnTo>
                    <a:lnTo>
                      <a:pt x="7102" y="6558"/>
                    </a:lnTo>
                    <a:lnTo>
                      <a:pt x="7102" y="6516"/>
                    </a:lnTo>
                    <a:lnTo>
                      <a:pt x="7102" y="6474"/>
                    </a:lnTo>
                    <a:lnTo>
                      <a:pt x="7102" y="6441"/>
                    </a:lnTo>
                    <a:lnTo>
                      <a:pt x="7102" y="6399"/>
                    </a:lnTo>
                    <a:lnTo>
                      <a:pt x="7102" y="6357"/>
                    </a:lnTo>
                    <a:lnTo>
                      <a:pt x="7102" y="6316"/>
                    </a:lnTo>
                    <a:lnTo>
                      <a:pt x="7102" y="6274"/>
                    </a:lnTo>
                    <a:lnTo>
                      <a:pt x="7102" y="6240"/>
                    </a:lnTo>
                    <a:lnTo>
                      <a:pt x="7102" y="6199"/>
                    </a:lnTo>
                    <a:lnTo>
                      <a:pt x="7102" y="5906"/>
                    </a:lnTo>
                    <a:lnTo>
                      <a:pt x="7102" y="5865"/>
                    </a:lnTo>
                    <a:lnTo>
                      <a:pt x="7102" y="5823"/>
                    </a:lnTo>
                    <a:lnTo>
                      <a:pt x="7102" y="5781"/>
                    </a:lnTo>
                    <a:lnTo>
                      <a:pt x="7102" y="5697"/>
                    </a:lnTo>
                    <a:lnTo>
                      <a:pt x="7110" y="5614"/>
                    </a:lnTo>
                    <a:lnTo>
                      <a:pt x="7118" y="5530"/>
                    </a:lnTo>
                    <a:lnTo>
                      <a:pt x="7127" y="5447"/>
                    </a:lnTo>
                    <a:lnTo>
                      <a:pt x="7135" y="5363"/>
                    </a:lnTo>
                    <a:lnTo>
                      <a:pt x="7143" y="5280"/>
                    </a:lnTo>
                    <a:lnTo>
                      <a:pt x="7160" y="5196"/>
                    </a:lnTo>
                    <a:lnTo>
                      <a:pt x="7168" y="5129"/>
                    </a:lnTo>
                    <a:lnTo>
                      <a:pt x="7168" y="5146"/>
                    </a:lnTo>
                    <a:lnTo>
                      <a:pt x="7135" y="5221"/>
                    </a:lnTo>
                    <a:lnTo>
                      <a:pt x="7102" y="5313"/>
                    </a:lnTo>
                    <a:lnTo>
                      <a:pt x="7068" y="5413"/>
                    </a:lnTo>
                    <a:lnTo>
                      <a:pt x="7043" y="5464"/>
                    </a:lnTo>
                    <a:lnTo>
                      <a:pt x="7026" y="5522"/>
                    </a:lnTo>
                    <a:lnTo>
                      <a:pt x="7001" y="5581"/>
                    </a:lnTo>
                    <a:lnTo>
                      <a:pt x="6976" y="5639"/>
                    </a:lnTo>
                    <a:lnTo>
                      <a:pt x="6951" y="5697"/>
                    </a:lnTo>
                    <a:lnTo>
                      <a:pt x="6926" y="5756"/>
                    </a:lnTo>
                    <a:lnTo>
                      <a:pt x="6901" y="5814"/>
                    </a:lnTo>
                    <a:lnTo>
                      <a:pt x="6868" y="5881"/>
                    </a:lnTo>
                    <a:lnTo>
                      <a:pt x="6843" y="5948"/>
                    </a:lnTo>
                    <a:lnTo>
                      <a:pt x="6809" y="6007"/>
                    </a:lnTo>
                    <a:lnTo>
                      <a:pt x="6784" y="6073"/>
                    </a:lnTo>
                    <a:lnTo>
                      <a:pt x="6751" y="6140"/>
                    </a:lnTo>
                    <a:lnTo>
                      <a:pt x="6717" y="6207"/>
                    </a:lnTo>
                    <a:lnTo>
                      <a:pt x="6684" y="6274"/>
                    </a:lnTo>
                    <a:lnTo>
                      <a:pt x="6650" y="6349"/>
                    </a:lnTo>
                    <a:lnTo>
                      <a:pt x="6617" y="6416"/>
                    </a:lnTo>
                    <a:lnTo>
                      <a:pt x="6584" y="6483"/>
                    </a:lnTo>
                    <a:lnTo>
                      <a:pt x="6542" y="6550"/>
                    </a:lnTo>
                    <a:lnTo>
                      <a:pt x="6508" y="6625"/>
                    </a:lnTo>
                    <a:lnTo>
                      <a:pt x="6467" y="6692"/>
                    </a:lnTo>
                    <a:lnTo>
                      <a:pt x="6425" y="6758"/>
                    </a:lnTo>
                    <a:lnTo>
                      <a:pt x="6392" y="6825"/>
                    </a:lnTo>
                    <a:lnTo>
                      <a:pt x="6350" y="6892"/>
                    </a:lnTo>
                    <a:lnTo>
                      <a:pt x="6308" y="6967"/>
                    </a:lnTo>
                    <a:lnTo>
                      <a:pt x="6266" y="7034"/>
                    </a:lnTo>
                    <a:lnTo>
                      <a:pt x="6216" y="7101"/>
                    </a:lnTo>
                    <a:lnTo>
                      <a:pt x="6174" y="7159"/>
                    </a:lnTo>
                    <a:lnTo>
                      <a:pt x="6158" y="7193"/>
                    </a:lnTo>
                    <a:lnTo>
                      <a:pt x="6133" y="7226"/>
                    </a:lnTo>
                    <a:lnTo>
                      <a:pt x="6107" y="7260"/>
                    </a:lnTo>
                    <a:lnTo>
                      <a:pt x="6082" y="7293"/>
                    </a:lnTo>
                    <a:lnTo>
                      <a:pt x="6066" y="7318"/>
                    </a:lnTo>
                    <a:lnTo>
                      <a:pt x="6041" y="7352"/>
                    </a:lnTo>
                    <a:lnTo>
                      <a:pt x="6016" y="7385"/>
                    </a:lnTo>
                    <a:lnTo>
                      <a:pt x="5991" y="7410"/>
                    </a:lnTo>
                    <a:lnTo>
                      <a:pt x="5965" y="7443"/>
                    </a:lnTo>
                    <a:lnTo>
                      <a:pt x="5949" y="7477"/>
                    </a:lnTo>
                    <a:lnTo>
                      <a:pt x="5840" y="7510"/>
                    </a:lnTo>
                    <a:lnTo>
                      <a:pt x="5815" y="7544"/>
                    </a:lnTo>
                    <a:lnTo>
                      <a:pt x="5790" y="7569"/>
                    </a:lnTo>
                    <a:lnTo>
                      <a:pt x="5765" y="7594"/>
                    </a:lnTo>
                    <a:lnTo>
                      <a:pt x="5740" y="7627"/>
                    </a:lnTo>
                    <a:lnTo>
                      <a:pt x="5715" y="7652"/>
                    </a:lnTo>
                    <a:lnTo>
                      <a:pt x="5690" y="7677"/>
                    </a:lnTo>
                    <a:lnTo>
                      <a:pt x="5665" y="7702"/>
                    </a:lnTo>
                    <a:lnTo>
                      <a:pt x="5640" y="7727"/>
                    </a:lnTo>
                    <a:lnTo>
                      <a:pt x="5615" y="7753"/>
                    </a:lnTo>
                    <a:lnTo>
                      <a:pt x="5590" y="7778"/>
                    </a:lnTo>
                    <a:lnTo>
                      <a:pt x="5556" y="7803"/>
                    </a:lnTo>
                    <a:lnTo>
                      <a:pt x="5531" y="7828"/>
                    </a:lnTo>
                    <a:lnTo>
                      <a:pt x="5506" y="7853"/>
                    </a:lnTo>
                    <a:lnTo>
                      <a:pt x="5481" y="7878"/>
                    </a:lnTo>
                    <a:lnTo>
                      <a:pt x="5456" y="7903"/>
                    </a:lnTo>
                    <a:lnTo>
                      <a:pt x="5422" y="7928"/>
                    </a:lnTo>
                    <a:lnTo>
                      <a:pt x="5422" y="7928"/>
                    </a:lnTo>
                    <a:lnTo>
                      <a:pt x="5397" y="7953"/>
                    </a:lnTo>
                    <a:lnTo>
                      <a:pt x="5364" y="7970"/>
                    </a:lnTo>
                    <a:lnTo>
                      <a:pt x="5339" y="7986"/>
                    </a:lnTo>
                    <a:lnTo>
                      <a:pt x="5305" y="8012"/>
                    </a:lnTo>
                    <a:lnTo>
                      <a:pt x="5280" y="8028"/>
                    </a:lnTo>
                    <a:lnTo>
                      <a:pt x="5255" y="8045"/>
                    </a:lnTo>
                    <a:lnTo>
                      <a:pt x="5222" y="8062"/>
                    </a:lnTo>
                    <a:lnTo>
                      <a:pt x="5197" y="8078"/>
                    </a:lnTo>
                    <a:lnTo>
                      <a:pt x="5163" y="8095"/>
                    </a:lnTo>
                    <a:lnTo>
                      <a:pt x="5130" y="8112"/>
                    </a:lnTo>
                    <a:lnTo>
                      <a:pt x="5105" y="8128"/>
                    </a:lnTo>
                    <a:lnTo>
                      <a:pt x="5072" y="8137"/>
                    </a:lnTo>
                    <a:lnTo>
                      <a:pt x="5047" y="8154"/>
                    </a:lnTo>
                    <a:lnTo>
                      <a:pt x="5013" y="8170"/>
                    </a:lnTo>
                    <a:lnTo>
                      <a:pt x="4980" y="8179"/>
                    </a:lnTo>
                    <a:lnTo>
                      <a:pt x="4955" y="8187"/>
                    </a:lnTo>
                    <a:lnTo>
                      <a:pt x="4921" y="8195"/>
                    </a:lnTo>
                    <a:lnTo>
                      <a:pt x="4888" y="8204"/>
                    </a:lnTo>
                    <a:lnTo>
                      <a:pt x="4854" y="8212"/>
                    </a:lnTo>
                    <a:lnTo>
                      <a:pt x="4829" y="8220"/>
                    </a:lnTo>
                    <a:lnTo>
                      <a:pt x="4796" y="8229"/>
                    </a:lnTo>
                    <a:lnTo>
                      <a:pt x="4762" y="8229"/>
                    </a:lnTo>
                    <a:lnTo>
                      <a:pt x="4729" y="8229"/>
                    </a:lnTo>
                    <a:lnTo>
                      <a:pt x="4696" y="8229"/>
                    </a:lnTo>
                    <a:lnTo>
                      <a:pt x="4595" y="8229"/>
                    </a:lnTo>
                    <a:lnTo>
                      <a:pt x="4562" y="8229"/>
                    </a:lnTo>
                    <a:lnTo>
                      <a:pt x="4529" y="8229"/>
                    </a:lnTo>
                    <a:lnTo>
                      <a:pt x="4495" y="8229"/>
                    </a:lnTo>
                    <a:lnTo>
                      <a:pt x="4462" y="8220"/>
                    </a:lnTo>
                    <a:lnTo>
                      <a:pt x="4428" y="8212"/>
                    </a:lnTo>
                    <a:lnTo>
                      <a:pt x="4395" y="8204"/>
                    </a:lnTo>
                    <a:lnTo>
                      <a:pt x="4361" y="8195"/>
                    </a:lnTo>
                    <a:lnTo>
                      <a:pt x="4328" y="8187"/>
                    </a:lnTo>
                    <a:lnTo>
                      <a:pt x="4311" y="8179"/>
                    </a:lnTo>
                    <a:lnTo>
                      <a:pt x="4295" y="8179"/>
                    </a:lnTo>
                    <a:lnTo>
                      <a:pt x="4286" y="8170"/>
                    </a:lnTo>
                    <a:lnTo>
                      <a:pt x="4270" y="8162"/>
                    </a:lnTo>
                    <a:lnTo>
                      <a:pt x="4253" y="8154"/>
                    </a:lnTo>
                    <a:lnTo>
                      <a:pt x="4236" y="8145"/>
                    </a:lnTo>
                    <a:lnTo>
                      <a:pt x="4228" y="8137"/>
                    </a:lnTo>
                    <a:lnTo>
                      <a:pt x="4211" y="8128"/>
                    </a:lnTo>
                    <a:lnTo>
                      <a:pt x="4194" y="8120"/>
                    </a:lnTo>
                    <a:lnTo>
                      <a:pt x="4186" y="8112"/>
                    </a:lnTo>
                    <a:lnTo>
                      <a:pt x="4169" y="8103"/>
                    </a:lnTo>
                    <a:lnTo>
                      <a:pt x="4161" y="8095"/>
                    </a:lnTo>
                    <a:lnTo>
                      <a:pt x="4144" y="8078"/>
                    </a:lnTo>
                    <a:lnTo>
                      <a:pt x="4136" y="8070"/>
                    </a:lnTo>
                    <a:lnTo>
                      <a:pt x="4119" y="8062"/>
                    </a:lnTo>
                    <a:lnTo>
                      <a:pt x="4111" y="8045"/>
                    </a:lnTo>
                    <a:lnTo>
                      <a:pt x="4102" y="8037"/>
                    </a:lnTo>
                    <a:lnTo>
                      <a:pt x="4086" y="8028"/>
                    </a:lnTo>
                    <a:lnTo>
                      <a:pt x="4077" y="8012"/>
                    </a:lnTo>
                    <a:lnTo>
                      <a:pt x="4069" y="8003"/>
                    </a:lnTo>
                    <a:lnTo>
                      <a:pt x="4061" y="7986"/>
                    </a:lnTo>
                    <a:lnTo>
                      <a:pt x="4052" y="7978"/>
                    </a:lnTo>
                    <a:lnTo>
                      <a:pt x="4036" y="7953"/>
                    </a:lnTo>
                    <a:lnTo>
                      <a:pt x="4019" y="7920"/>
                    </a:lnTo>
                    <a:lnTo>
                      <a:pt x="4002" y="7895"/>
                    </a:lnTo>
                    <a:lnTo>
                      <a:pt x="3986" y="7870"/>
                    </a:lnTo>
                    <a:lnTo>
                      <a:pt x="3969" y="7844"/>
                    </a:lnTo>
                    <a:lnTo>
                      <a:pt x="3960" y="7811"/>
                    </a:lnTo>
                    <a:lnTo>
                      <a:pt x="3944" y="7786"/>
                    </a:lnTo>
                    <a:lnTo>
                      <a:pt x="3935" y="7753"/>
                    </a:lnTo>
                    <a:lnTo>
                      <a:pt x="3927" y="7719"/>
                    </a:lnTo>
                    <a:lnTo>
                      <a:pt x="3919" y="7694"/>
                    </a:lnTo>
                    <a:lnTo>
                      <a:pt x="3902" y="7661"/>
                    </a:lnTo>
                    <a:lnTo>
                      <a:pt x="3894" y="7627"/>
                    </a:lnTo>
                    <a:lnTo>
                      <a:pt x="3885" y="7602"/>
                    </a:lnTo>
                    <a:lnTo>
                      <a:pt x="3885" y="7569"/>
                    </a:lnTo>
                    <a:lnTo>
                      <a:pt x="3877" y="7535"/>
                    </a:lnTo>
                    <a:lnTo>
                      <a:pt x="3869" y="7502"/>
                    </a:lnTo>
                    <a:lnTo>
                      <a:pt x="3860" y="7469"/>
                    </a:lnTo>
                    <a:lnTo>
                      <a:pt x="3860" y="7435"/>
                    </a:lnTo>
                    <a:lnTo>
                      <a:pt x="3860" y="7402"/>
                    </a:lnTo>
                    <a:lnTo>
                      <a:pt x="3860" y="7368"/>
                    </a:lnTo>
                    <a:lnTo>
                      <a:pt x="3860" y="7335"/>
                    </a:lnTo>
                    <a:lnTo>
                      <a:pt x="3860" y="7301"/>
                    </a:lnTo>
                    <a:lnTo>
                      <a:pt x="3860" y="7268"/>
                    </a:lnTo>
                    <a:lnTo>
                      <a:pt x="3860" y="7235"/>
                    </a:lnTo>
                    <a:lnTo>
                      <a:pt x="3860" y="7201"/>
                    </a:lnTo>
                    <a:lnTo>
                      <a:pt x="3860" y="6875"/>
                    </a:lnTo>
                    <a:lnTo>
                      <a:pt x="3860" y="6817"/>
                    </a:lnTo>
                    <a:lnTo>
                      <a:pt x="3860" y="6758"/>
                    </a:lnTo>
                    <a:lnTo>
                      <a:pt x="3860" y="6700"/>
                    </a:lnTo>
                    <a:lnTo>
                      <a:pt x="3860" y="6650"/>
                    </a:lnTo>
                    <a:lnTo>
                      <a:pt x="3860" y="6600"/>
                    </a:lnTo>
                    <a:lnTo>
                      <a:pt x="3860" y="6550"/>
                    </a:lnTo>
                    <a:lnTo>
                      <a:pt x="3860" y="6508"/>
                    </a:lnTo>
                    <a:lnTo>
                      <a:pt x="3860" y="6466"/>
                    </a:lnTo>
                    <a:lnTo>
                      <a:pt x="3860" y="6433"/>
                    </a:lnTo>
                    <a:lnTo>
                      <a:pt x="3869" y="6366"/>
                    </a:lnTo>
                    <a:lnTo>
                      <a:pt x="3885" y="6291"/>
                    </a:lnTo>
                    <a:lnTo>
                      <a:pt x="3894" y="6224"/>
                    </a:lnTo>
                    <a:lnTo>
                      <a:pt x="3902" y="6157"/>
                    </a:lnTo>
                    <a:lnTo>
                      <a:pt x="3910" y="6090"/>
                    </a:lnTo>
                    <a:lnTo>
                      <a:pt x="3927" y="6015"/>
                    </a:lnTo>
                    <a:lnTo>
                      <a:pt x="3935" y="5948"/>
                    </a:lnTo>
                    <a:lnTo>
                      <a:pt x="3952" y="5881"/>
                    </a:lnTo>
                    <a:lnTo>
                      <a:pt x="3969" y="5814"/>
                    </a:lnTo>
                    <a:lnTo>
                      <a:pt x="3977" y="5739"/>
                    </a:lnTo>
                    <a:lnTo>
                      <a:pt x="3994" y="5672"/>
                    </a:lnTo>
                    <a:lnTo>
                      <a:pt x="4011" y="5606"/>
                    </a:lnTo>
                    <a:lnTo>
                      <a:pt x="4027" y="5539"/>
                    </a:lnTo>
                    <a:lnTo>
                      <a:pt x="4044" y="5472"/>
                    </a:lnTo>
                    <a:lnTo>
                      <a:pt x="4061" y="5405"/>
                    </a:lnTo>
                    <a:lnTo>
                      <a:pt x="4077" y="5338"/>
                    </a:lnTo>
                    <a:lnTo>
                      <a:pt x="4094" y="5263"/>
                    </a:lnTo>
                    <a:lnTo>
                      <a:pt x="4111" y="5196"/>
                    </a:lnTo>
                    <a:lnTo>
                      <a:pt x="4136" y="5129"/>
                    </a:lnTo>
                    <a:lnTo>
                      <a:pt x="4153" y="5063"/>
                    </a:lnTo>
                    <a:lnTo>
                      <a:pt x="4169" y="4996"/>
                    </a:lnTo>
                    <a:lnTo>
                      <a:pt x="4194" y="4929"/>
                    </a:lnTo>
                    <a:lnTo>
                      <a:pt x="4211" y="4879"/>
                    </a:lnTo>
                    <a:lnTo>
                      <a:pt x="4211" y="4870"/>
                    </a:lnTo>
                    <a:lnTo>
                      <a:pt x="4236" y="4804"/>
                    </a:lnTo>
                    <a:lnTo>
                      <a:pt x="4253" y="4737"/>
                    </a:lnTo>
                    <a:lnTo>
                      <a:pt x="4278" y="4670"/>
                    </a:lnTo>
                    <a:lnTo>
                      <a:pt x="4303" y="4603"/>
                    </a:lnTo>
                    <a:lnTo>
                      <a:pt x="4320" y="4536"/>
                    </a:lnTo>
                    <a:lnTo>
                      <a:pt x="4345" y="4469"/>
                    </a:lnTo>
                    <a:lnTo>
                      <a:pt x="4370" y="4411"/>
                    </a:lnTo>
                    <a:lnTo>
                      <a:pt x="4395" y="4344"/>
                    </a:lnTo>
                    <a:lnTo>
                      <a:pt x="4420" y="4277"/>
                    </a:lnTo>
                    <a:lnTo>
                      <a:pt x="4445" y="4210"/>
                    </a:lnTo>
                    <a:lnTo>
                      <a:pt x="4470" y="4152"/>
                    </a:lnTo>
                    <a:lnTo>
                      <a:pt x="4495" y="4085"/>
                    </a:lnTo>
                    <a:lnTo>
                      <a:pt x="4520" y="4018"/>
                    </a:lnTo>
                    <a:lnTo>
                      <a:pt x="4554" y="3951"/>
                    </a:lnTo>
                    <a:lnTo>
                      <a:pt x="4579" y="3893"/>
                    </a:lnTo>
                    <a:lnTo>
                      <a:pt x="4604" y="3826"/>
                    </a:lnTo>
                    <a:lnTo>
                      <a:pt x="4637" y="3759"/>
                    </a:lnTo>
                    <a:lnTo>
                      <a:pt x="4662" y="3701"/>
                    </a:lnTo>
                    <a:lnTo>
                      <a:pt x="4687" y="3634"/>
                    </a:lnTo>
                    <a:lnTo>
                      <a:pt x="4721" y="3576"/>
                    </a:lnTo>
                    <a:lnTo>
                      <a:pt x="4746" y="3509"/>
                    </a:lnTo>
                    <a:lnTo>
                      <a:pt x="4779" y="3442"/>
                    </a:lnTo>
                    <a:lnTo>
                      <a:pt x="4804" y="3383"/>
                    </a:lnTo>
                    <a:lnTo>
                      <a:pt x="4838" y="3317"/>
                    </a:lnTo>
                    <a:lnTo>
                      <a:pt x="4863" y="3266"/>
                    </a:lnTo>
                    <a:lnTo>
                      <a:pt x="4846" y="3283"/>
                    </a:lnTo>
                    <a:lnTo>
                      <a:pt x="4796" y="3325"/>
                    </a:lnTo>
                    <a:lnTo>
                      <a:pt x="4754" y="3358"/>
                    </a:lnTo>
                    <a:lnTo>
                      <a:pt x="4704" y="3400"/>
                    </a:lnTo>
                    <a:lnTo>
                      <a:pt x="4662" y="3442"/>
                    </a:lnTo>
                    <a:lnTo>
                      <a:pt x="4612" y="3475"/>
                    </a:lnTo>
                    <a:lnTo>
                      <a:pt x="4562" y="3517"/>
                    </a:lnTo>
                    <a:lnTo>
                      <a:pt x="4520" y="3559"/>
                    </a:lnTo>
                    <a:lnTo>
                      <a:pt x="4470" y="3592"/>
                    </a:lnTo>
                    <a:lnTo>
                      <a:pt x="4311" y="3718"/>
                    </a:lnTo>
                    <a:lnTo>
                      <a:pt x="4270" y="3751"/>
                    </a:lnTo>
                    <a:lnTo>
                      <a:pt x="4153" y="3843"/>
                    </a:lnTo>
                    <a:lnTo>
                      <a:pt x="4077" y="3910"/>
                    </a:lnTo>
                    <a:lnTo>
                      <a:pt x="3994" y="3968"/>
                    </a:lnTo>
                    <a:lnTo>
                      <a:pt x="3919" y="4027"/>
                    </a:lnTo>
                    <a:lnTo>
                      <a:pt x="3835" y="4093"/>
                    </a:lnTo>
                    <a:lnTo>
                      <a:pt x="3760" y="4152"/>
                    </a:lnTo>
                    <a:lnTo>
                      <a:pt x="3676" y="4210"/>
                    </a:lnTo>
                    <a:lnTo>
                      <a:pt x="3593" y="4277"/>
                    </a:lnTo>
                    <a:lnTo>
                      <a:pt x="3509" y="4336"/>
                    </a:lnTo>
                    <a:lnTo>
                      <a:pt x="3434" y="4394"/>
                    </a:lnTo>
                    <a:lnTo>
                      <a:pt x="3351" y="4453"/>
                    </a:lnTo>
                    <a:lnTo>
                      <a:pt x="3267" y="4511"/>
                    </a:lnTo>
                    <a:lnTo>
                      <a:pt x="3184" y="4570"/>
                    </a:lnTo>
                    <a:lnTo>
                      <a:pt x="3100" y="4628"/>
                    </a:lnTo>
                    <a:lnTo>
                      <a:pt x="3016" y="4687"/>
                    </a:lnTo>
                    <a:lnTo>
                      <a:pt x="2933" y="4745"/>
                    </a:lnTo>
                    <a:lnTo>
                      <a:pt x="2849" y="4795"/>
                    </a:lnTo>
                    <a:lnTo>
                      <a:pt x="2766" y="4845"/>
                    </a:lnTo>
                    <a:lnTo>
                      <a:pt x="2757" y="4854"/>
                    </a:lnTo>
                    <a:lnTo>
                      <a:pt x="2674" y="4912"/>
                    </a:lnTo>
                    <a:lnTo>
                      <a:pt x="2590" y="4962"/>
                    </a:lnTo>
                    <a:lnTo>
                      <a:pt x="2499" y="5012"/>
                    </a:lnTo>
                    <a:lnTo>
                      <a:pt x="2415" y="5071"/>
                    </a:lnTo>
                    <a:lnTo>
                      <a:pt x="2323" y="5121"/>
                    </a:lnTo>
                    <a:lnTo>
                      <a:pt x="2240" y="5171"/>
                    </a:lnTo>
                    <a:lnTo>
                      <a:pt x="2189" y="5196"/>
                    </a:lnTo>
                    <a:lnTo>
                      <a:pt x="2148" y="5221"/>
                    </a:lnTo>
                    <a:lnTo>
                      <a:pt x="2098" y="5246"/>
                    </a:lnTo>
                    <a:lnTo>
                      <a:pt x="2056" y="5263"/>
                    </a:lnTo>
                    <a:lnTo>
                      <a:pt x="2006" y="5288"/>
                    </a:lnTo>
                    <a:lnTo>
                      <a:pt x="1964" y="5313"/>
                    </a:lnTo>
                    <a:lnTo>
                      <a:pt x="1914" y="5338"/>
                    </a:lnTo>
                    <a:lnTo>
                      <a:pt x="1872" y="5363"/>
                    </a:lnTo>
                    <a:lnTo>
                      <a:pt x="1822" y="5380"/>
                    </a:lnTo>
                    <a:lnTo>
                      <a:pt x="1780" y="5405"/>
                    </a:lnTo>
                    <a:lnTo>
                      <a:pt x="1738" y="5430"/>
                    </a:lnTo>
                    <a:lnTo>
                      <a:pt x="1697" y="5447"/>
                    </a:lnTo>
                    <a:lnTo>
                      <a:pt x="1655" y="5464"/>
                    </a:lnTo>
                    <a:lnTo>
                      <a:pt x="1605" y="5480"/>
                    </a:lnTo>
                    <a:lnTo>
                      <a:pt x="1555" y="5505"/>
                    </a:lnTo>
                    <a:lnTo>
                      <a:pt x="1513" y="5522"/>
                    </a:lnTo>
                    <a:lnTo>
                      <a:pt x="1463" y="5539"/>
                    </a:lnTo>
                    <a:lnTo>
                      <a:pt x="1412" y="5555"/>
                    </a:lnTo>
                    <a:lnTo>
                      <a:pt x="1362" y="5572"/>
                    </a:lnTo>
                    <a:lnTo>
                      <a:pt x="1337" y="5572"/>
                    </a:lnTo>
                    <a:lnTo>
                      <a:pt x="1304" y="5581"/>
                    </a:lnTo>
                    <a:lnTo>
                      <a:pt x="1279" y="5589"/>
                    </a:lnTo>
                    <a:lnTo>
                      <a:pt x="1254" y="5597"/>
                    </a:lnTo>
                    <a:lnTo>
                      <a:pt x="1229" y="5606"/>
                    </a:lnTo>
                    <a:lnTo>
                      <a:pt x="1204" y="5606"/>
                    </a:lnTo>
                    <a:lnTo>
                      <a:pt x="1170" y="5614"/>
                    </a:lnTo>
                    <a:lnTo>
                      <a:pt x="1145" y="5614"/>
                    </a:lnTo>
                    <a:lnTo>
                      <a:pt x="1120" y="5614"/>
                    </a:lnTo>
                    <a:lnTo>
                      <a:pt x="1095" y="5614"/>
                    </a:lnTo>
                    <a:lnTo>
                      <a:pt x="1062" y="5614"/>
                    </a:lnTo>
                    <a:lnTo>
                      <a:pt x="1037" y="5614"/>
                    </a:lnTo>
                    <a:lnTo>
                      <a:pt x="1011" y="5614"/>
                    </a:lnTo>
                    <a:lnTo>
                      <a:pt x="978" y="5614"/>
                    </a:lnTo>
                    <a:lnTo>
                      <a:pt x="953" y="5614"/>
                    </a:lnTo>
                    <a:lnTo>
                      <a:pt x="786" y="5614"/>
                    </a:lnTo>
                    <a:lnTo>
                      <a:pt x="753" y="5614"/>
                    </a:lnTo>
                    <a:lnTo>
                      <a:pt x="727" y="5614"/>
                    </a:lnTo>
                    <a:lnTo>
                      <a:pt x="694" y="5614"/>
                    </a:lnTo>
                    <a:lnTo>
                      <a:pt x="669" y="5614"/>
                    </a:lnTo>
                    <a:lnTo>
                      <a:pt x="644" y="5606"/>
                    </a:lnTo>
                    <a:lnTo>
                      <a:pt x="611" y="5606"/>
                    </a:lnTo>
                    <a:lnTo>
                      <a:pt x="585" y="5597"/>
                    </a:lnTo>
                    <a:lnTo>
                      <a:pt x="552" y="5589"/>
                    </a:lnTo>
                    <a:lnTo>
                      <a:pt x="527" y="5581"/>
                    </a:lnTo>
                    <a:lnTo>
                      <a:pt x="502" y="5572"/>
                    </a:lnTo>
                    <a:lnTo>
                      <a:pt x="468" y="5555"/>
                    </a:lnTo>
                    <a:lnTo>
                      <a:pt x="443" y="5547"/>
                    </a:lnTo>
                    <a:lnTo>
                      <a:pt x="418" y="5530"/>
                    </a:lnTo>
                    <a:lnTo>
                      <a:pt x="418" y="5530"/>
                    </a:lnTo>
                    <a:lnTo>
                      <a:pt x="393" y="5522"/>
                    </a:lnTo>
                    <a:lnTo>
                      <a:pt x="360" y="5505"/>
                    </a:lnTo>
                    <a:lnTo>
                      <a:pt x="335" y="5489"/>
                    </a:lnTo>
                    <a:lnTo>
                      <a:pt x="310" y="5472"/>
                    </a:lnTo>
                    <a:lnTo>
                      <a:pt x="285" y="5455"/>
                    </a:lnTo>
                    <a:lnTo>
                      <a:pt x="260" y="5438"/>
                    </a:lnTo>
                    <a:lnTo>
                      <a:pt x="235" y="5413"/>
                    </a:lnTo>
                    <a:lnTo>
                      <a:pt x="210" y="5397"/>
                    </a:lnTo>
                    <a:lnTo>
                      <a:pt x="193" y="5372"/>
                    </a:lnTo>
                    <a:lnTo>
                      <a:pt x="168" y="5355"/>
                    </a:lnTo>
                    <a:lnTo>
                      <a:pt x="143" y="5330"/>
                    </a:lnTo>
                    <a:lnTo>
                      <a:pt x="126" y="5296"/>
                    </a:lnTo>
                    <a:lnTo>
                      <a:pt x="109" y="5280"/>
                    </a:lnTo>
                    <a:lnTo>
                      <a:pt x="93" y="5255"/>
                    </a:lnTo>
                    <a:lnTo>
                      <a:pt x="76" y="5230"/>
                    </a:lnTo>
                    <a:lnTo>
                      <a:pt x="59" y="5205"/>
                    </a:lnTo>
                    <a:lnTo>
                      <a:pt x="42" y="5171"/>
                    </a:lnTo>
                    <a:lnTo>
                      <a:pt x="34" y="5146"/>
                    </a:lnTo>
                    <a:lnTo>
                      <a:pt x="26" y="5121"/>
                    </a:lnTo>
                    <a:lnTo>
                      <a:pt x="17" y="5096"/>
                    </a:lnTo>
                    <a:lnTo>
                      <a:pt x="9" y="5071"/>
                    </a:lnTo>
                    <a:lnTo>
                      <a:pt x="1" y="5037"/>
                    </a:lnTo>
                    <a:lnTo>
                      <a:pt x="1" y="5012"/>
                    </a:lnTo>
                    <a:lnTo>
                      <a:pt x="1" y="4987"/>
                    </a:lnTo>
                    <a:lnTo>
                      <a:pt x="1" y="4962"/>
                    </a:lnTo>
                    <a:lnTo>
                      <a:pt x="1" y="4929"/>
                    </a:lnTo>
                    <a:lnTo>
                      <a:pt x="1" y="4829"/>
                    </a:lnTo>
                    <a:lnTo>
                      <a:pt x="1" y="4804"/>
                    </a:lnTo>
                    <a:lnTo>
                      <a:pt x="1" y="4779"/>
                    </a:lnTo>
                    <a:lnTo>
                      <a:pt x="1" y="4779"/>
                    </a:lnTo>
                    <a:lnTo>
                      <a:pt x="1" y="4753"/>
                    </a:lnTo>
                    <a:lnTo>
                      <a:pt x="1" y="4728"/>
                    </a:lnTo>
                    <a:lnTo>
                      <a:pt x="9" y="4695"/>
                    </a:lnTo>
                    <a:lnTo>
                      <a:pt x="9" y="4670"/>
                    </a:lnTo>
                    <a:lnTo>
                      <a:pt x="17" y="4645"/>
                    </a:lnTo>
                    <a:lnTo>
                      <a:pt x="26" y="4620"/>
                    </a:lnTo>
                    <a:lnTo>
                      <a:pt x="34" y="4595"/>
                    </a:lnTo>
                    <a:lnTo>
                      <a:pt x="42" y="4570"/>
                    </a:lnTo>
                    <a:lnTo>
                      <a:pt x="51" y="4545"/>
                    </a:lnTo>
                    <a:lnTo>
                      <a:pt x="59" y="4520"/>
                    </a:lnTo>
                    <a:lnTo>
                      <a:pt x="67" y="4494"/>
                    </a:lnTo>
                    <a:lnTo>
                      <a:pt x="76" y="4469"/>
                    </a:lnTo>
                    <a:lnTo>
                      <a:pt x="84" y="4453"/>
                    </a:lnTo>
                    <a:lnTo>
                      <a:pt x="93" y="4428"/>
                    </a:lnTo>
                    <a:lnTo>
                      <a:pt x="118" y="4378"/>
                    </a:lnTo>
                    <a:lnTo>
                      <a:pt x="134" y="4336"/>
                    </a:lnTo>
                    <a:lnTo>
                      <a:pt x="159" y="4286"/>
                    </a:lnTo>
                    <a:lnTo>
                      <a:pt x="176" y="4244"/>
                    </a:lnTo>
                    <a:lnTo>
                      <a:pt x="201" y="4202"/>
                    </a:lnTo>
                    <a:lnTo>
                      <a:pt x="226" y="4160"/>
                    </a:lnTo>
                    <a:lnTo>
                      <a:pt x="251" y="4119"/>
                    </a:lnTo>
                    <a:lnTo>
                      <a:pt x="276" y="4077"/>
                    </a:lnTo>
                    <a:lnTo>
                      <a:pt x="293" y="4035"/>
                    </a:lnTo>
                    <a:lnTo>
                      <a:pt x="318" y="4002"/>
                    </a:lnTo>
                    <a:lnTo>
                      <a:pt x="343" y="3968"/>
                    </a:lnTo>
                    <a:lnTo>
                      <a:pt x="377" y="3901"/>
                    </a:lnTo>
                    <a:lnTo>
                      <a:pt x="418" y="3843"/>
                    </a:lnTo>
                    <a:lnTo>
                      <a:pt x="494" y="3734"/>
                    </a:lnTo>
                    <a:lnTo>
                      <a:pt x="560" y="3617"/>
                    </a:lnTo>
                    <a:lnTo>
                      <a:pt x="636" y="3509"/>
                    </a:lnTo>
                    <a:lnTo>
                      <a:pt x="711" y="3392"/>
                    </a:lnTo>
                    <a:lnTo>
                      <a:pt x="786" y="3275"/>
                    </a:lnTo>
                    <a:lnTo>
                      <a:pt x="869" y="3166"/>
                    </a:lnTo>
                    <a:lnTo>
                      <a:pt x="945" y="3049"/>
                    </a:lnTo>
                    <a:lnTo>
                      <a:pt x="1020" y="2932"/>
                    </a:lnTo>
                    <a:lnTo>
                      <a:pt x="1103" y="2824"/>
                    </a:lnTo>
                    <a:lnTo>
                      <a:pt x="1179" y="2707"/>
                    </a:lnTo>
                    <a:lnTo>
                      <a:pt x="1262" y="2598"/>
                    </a:lnTo>
                    <a:lnTo>
                      <a:pt x="1304" y="2540"/>
                    </a:lnTo>
                    <a:lnTo>
                      <a:pt x="1346" y="2481"/>
                    </a:lnTo>
                    <a:lnTo>
                      <a:pt x="1387" y="2431"/>
                    </a:lnTo>
                    <a:lnTo>
                      <a:pt x="1429" y="2373"/>
                    </a:lnTo>
                    <a:lnTo>
                      <a:pt x="1471" y="2314"/>
                    </a:lnTo>
                    <a:lnTo>
                      <a:pt x="1513" y="2264"/>
                    </a:lnTo>
                    <a:lnTo>
                      <a:pt x="1563" y="2205"/>
                    </a:lnTo>
                    <a:lnTo>
                      <a:pt x="1605" y="2155"/>
                    </a:lnTo>
                    <a:lnTo>
                      <a:pt x="1646" y="2097"/>
                    </a:lnTo>
                    <a:lnTo>
                      <a:pt x="1688" y="2047"/>
                    </a:lnTo>
                    <a:lnTo>
                      <a:pt x="1730" y="1988"/>
                    </a:lnTo>
                    <a:lnTo>
                      <a:pt x="1780" y="1938"/>
                    </a:lnTo>
                    <a:lnTo>
                      <a:pt x="1822" y="1880"/>
                    </a:lnTo>
                    <a:lnTo>
                      <a:pt x="1830" y="1871"/>
                    </a:lnTo>
                    <a:lnTo>
                      <a:pt x="1864" y="1830"/>
                    </a:lnTo>
                    <a:lnTo>
                      <a:pt x="1914" y="1771"/>
                    </a:lnTo>
                    <a:lnTo>
                      <a:pt x="1956" y="1721"/>
                    </a:lnTo>
                    <a:lnTo>
                      <a:pt x="2006" y="1671"/>
                    </a:lnTo>
                    <a:lnTo>
                      <a:pt x="2056" y="1621"/>
                    </a:lnTo>
                    <a:lnTo>
                      <a:pt x="2098" y="1562"/>
                    </a:lnTo>
                    <a:lnTo>
                      <a:pt x="2148" y="1512"/>
                    </a:lnTo>
                    <a:lnTo>
                      <a:pt x="2198" y="1462"/>
                    </a:lnTo>
                    <a:lnTo>
                      <a:pt x="2240" y="1412"/>
                    </a:lnTo>
                    <a:lnTo>
                      <a:pt x="2290" y="1362"/>
                    </a:lnTo>
                    <a:lnTo>
                      <a:pt x="2340" y="1312"/>
                    </a:lnTo>
                    <a:lnTo>
                      <a:pt x="2390" y="1261"/>
                    </a:lnTo>
                    <a:lnTo>
                      <a:pt x="2440" y="1211"/>
                    </a:lnTo>
                    <a:lnTo>
                      <a:pt x="2490" y="1161"/>
                    </a:lnTo>
                    <a:lnTo>
                      <a:pt x="2540" y="1119"/>
                    </a:lnTo>
                    <a:lnTo>
                      <a:pt x="2590" y="1069"/>
                    </a:lnTo>
                    <a:lnTo>
                      <a:pt x="2641" y="1019"/>
                    </a:lnTo>
                    <a:lnTo>
                      <a:pt x="2691" y="977"/>
                    </a:lnTo>
                    <a:lnTo>
                      <a:pt x="2749" y="927"/>
                    </a:lnTo>
                    <a:lnTo>
                      <a:pt x="2799" y="877"/>
                    </a:lnTo>
                    <a:lnTo>
                      <a:pt x="2849" y="835"/>
                    </a:lnTo>
                    <a:lnTo>
                      <a:pt x="2908" y="794"/>
                    </a:lnTo>
                    <a:lnTo>
                      <a:pt x="2958" y="744"/>
                    </a:lnTo>
                    <a:lnTo>
                      <a:pt x="3016" y="702"/>
                    </a:lnTo>
                    <a:lnTo>
                      <a:pt x="3067" y="660"/>
                    </a:lnTo>
                    <a:lnTo>
                      <a:pt x="3125" y="618"/>
                    </a:lnTo>
                    <a:lnTo>
                      <a:pt x="3175" y="576"/>
                    </a:lnTo>
                    <a:lnTo>
                      <a:pt x="3234" y="535"/>
                    </a:lnTo>
                    <a:lnTo>
                      <a:pt x="3292" y="493"/>
                    </a:lnTo>
                    <a:lnTo>
                      <a:pt x="3326" y="468"/>
                    </a:lnTo>
                    <a:lnTo>
                      <a:pt x="3359" y="443"/>
                    </a:lnTo>
                    <a:lnTo>
                      <a:pt x="3401" y="418"/>
                    </a:lnTo>
                    <a:lnTo>
                      <a:pt x="3443" y="393"/>
                    </a:lnTo>
                    <a:lnTo>
                      <a:pt x="3484" y="359"/>
                    </a:lnTo>
                    <a:lnTo>
                      <a:pt x="3526" y="334"/>
                    </a:lnTo>
                    <a:lnTo>
                      <a:pt x="3576" y="309"/>
                    </a:lnTo>
                    <a:lnTo>
                      <a:pt x="3618" y="276"/>
                    </a:lnTo>
                    <a:lnTo>
                      <a:pt x="3668" y="251"/>
                    </a:lnTo>
                    <a:lnTo>
                      <a:pt x="3718" y="217"/>
                    </a:lnTo>
                    <a:lnTo>
                      <a:pt x="3768" y="192"/>
                    </a:lnTo>
                    <a:lnTo>
                      <a:pt x="3793" y="175"/>
                    </a:lnTo>
                    <a:lnTo>
                      <a:pt x="3827" y="167"/>
                    </a:lnTo>
                    <a:lnTo>
                      <a:pt x="3852" y="150"/>
                    </a:lnTo>
                    <a:lnTo>
                      <a:pt x="3877" y="142"/>
                    </a:lnTo>
                    <a:lnTo>
                      <a:pt x="3902" y="125"/>
                    </a:lnTo>
                    <a:lnTo>
                      <a:pt x="3927" y="117"/>
                    </a:lnTo>
                    <a:lnTo>
                      <a:pt x="3960" y="100"/>
                    </a:lnTo>
                    <a:lnTo>
                      <a:pt x="3986" y="92"/>
                    </a:lnTo>
                    <a:lnTo>
                      <a:pt x="4011" y="84"/>
                    </a:lnTo>
                    <a:lnTo>
                      <a:pt x="4036" y="67"/>
                    </a:lnTo>
                    <a:lnTo>
                      <a:pt x="4069" y="58"/>
                    </a:lnTo>
                    <a:lnTo>
                      <a:pt x="4094" y="50"/>
                    </a:lnTo>
                    <a:lnTo>
                      <a:pt x="4128" y="42"/>
                    </a:lnTo>
                    <a:lnTo>
                      <a:pt x="4153" y="25"/>
                    </a:lnTo>
                    <a:lnTo>
                      <a:pt x="4178" y="17"/>
                    </a:lnTo>
                    <a:lnTo>
                      <a:pt x="4211" y="8"/>
                    </a:lnTo>
                    <a:lnTo>
                      <a:pt x="4236" y="0"/>
                    </a:lnTo>
                    <a:lnTo>
                      <a:pt x="4270" y="0"/>
                    </a:lnTo>
                    <a:lnTo>
                      <a:pt x="4278" y="0"/>
                    </a:lnTo>
                    <a:lnTo>
                      <a:pt x="4295" y="0"/>
                    </a:lnTo>
                    <a:lnTo>
                      <a:pt x="4328" y="0"/>
                    </a:lnTo>
                    <a:lnTo>
                      <a:pt x="4353" y="0"/>
                    </a:lnTo>
                    <a:lnTo>
                      <a:pt x="4387" y="0"/>
                    </a:lnTo>
                    <a:lnTo>
                      <a:pt x="4412" y="0"/>
                    </a:lnTo>
                    <a:lnTo>
                      <a:pt x="4529" y="0"/>
                    </a:lnTo>
                    <a:lnTo>
                      <a:pt x="4562" y="0"/>
                    </a:lnTo>
                    <a:lnTo>
                      <a:pt x="4587" y="0"/>
                    </a:lnTo>
                    <a:lnTo>
                      <a:pt x="4620" y="0"/>
                    </a:lnTo>
                    <a:lnTo>
                      <a:pt x="4646" y="0"/>
                    </a:lnTo>
                    <a:lnTo>
                      <a:pt x="4679" y="8"/>
                    </a:lnTo>
                    <a:lnTo>
                      <a:pt x="4704" y="17"/>
                    </a:lnTo>
                    <a:lnTo>
                      <a:pt x="4737" y="25"/>
                    </a:lnTo>
                    <a:lnTo>
                      <a:pt x="4762" y="33"/>
                    </a:lnTo>
                    <a:lnTo>
                      <a:pt x="4796" y="50"/>
                    </a:lnTo>
                    <a:lnTo>
                      <a:pt x="4821" y="58"/>
                    </a:lnTo>
                    <a:lnTo>
                      <a:pt x="4846" y="75"/>
                    </a:lnTo>
                    <a:lnTo>
                      <a:pt x="4871" y="92"/>
                    </a:lnTo>
                    <a:lnTo>
                      <a:pt x="4879" y="109"/>
                    </a:lnTo>
                    <a:lnTo>
                      <a:pt x="4888" y="125"/>
                    </a:lnTo>
                    <a:lnTo>
                      <a:pt x="4896" y="142"/>
                    </a:lnTo>
                    <a:lnTo>
                      <a:pt x="4904" y="159"/>
                    </a:lnTo>
                    <a:lnTo>
                      <a:pt x="4904" y="175"/>
                    </a:lnTo>
                    <a:lnTo>
                      <a:pt x="4913" y="192"/>
                    </a:lnTo>
                    <a:lnTo>
                      <a:pt x="4930" y="284"/>
                    </a:lnTo>
                    <a:lnTo>
                      <a:pt x="4838" y="292"/>
                    </a:lnTo>
                    <a:lnTo>
                      <a:pt x="4796" y="292"/>
                    </a:lnTo>
                    <a:lnTo>
                      <a:pt x="4779" y="292"/>
                    </a:lnTo>
                    <a:lnTo>
                      <a:pt x="4779" y="292"/>
                    </a:lnTo>
                    <a:lnTo>
                      <a:pt x="4762" y="292"/>
                    </a:lnTo>
                    <a:lnTo>
                      <a:pt x="4762" y="292"/>
                    </a:lnTo>
                    <a:lnTo>
                      <a:pt x="4746" y="292"/>
                    </a:lnTo>
                    <a:lnTo>
                      <a:pt x="4746" y="292"/>
                    </a:lnTo>
                    <a:lnTo>
                      <a:pt x="4746" y="292"/>
                    </a:lnTo>
                    <a:lnTo>
                      <a:pt x="4721" y="284"/>
                    </a:lnTo>
                    <a:lnTo>
                      <a:pt x="4729" y="284"/>
                    </a:lnTo>
                    <a:lnTo>
                      <a:pt x="4704" y="276"/>
                    </a:lnTo>
                    <a:lnTo>
                      <a:pt x="4712" y="276"/>
                    </a:lnTo>
                    <a:lnTo>
                      <a:pt x="4687" y="267"/>
                    </a:lnTo>
                    <a:lnTo>
                      <a:pt x="4696" y="267"/>
                    </a:lnTo>
                    <a:lnTo>
                      <a:pt x="4671" y="259"/>
                    </a:lnTo>
                    <a:lnTo>
                      <a:pt x="4671" y="259"/>
                    </a:lnTo>
                    <a:lnTo>
                      <a:pt x="4654" y="251"/>
                    </a:lnTo>
                    <a:lnTo>
                      <a:pt x="4654" y="251"/>
                    </a:lnTo>
                    <a:lnTo>
                      <a:pt x="4629" y="251"/>
                    </a:lnTo>
                    <a:lnTo>
                      <a:pt x="4637" y="251"/>
                    </a:lnTo>
                    <a:lnTo>
                      <a:pt x="4612" y="251"/>
                    </a:lnTo>
                    <a:lnTo>
                      <a:pt x="4620" y="251"/>
                    </a:lnTo>
                    <a:lnTo>
                      <a:pt x="4595" y="251"/>
                    </a:lnTo>
                    <a:lnTo>
                      <a:pt x="4595" y="251"/>
                    </a:lnTo>
                    <a:lnTo>
                      <a:pt x="4579" y="251"/>
                    </a:lnTo>
                    <a:lnTo>
                      <a:pt x="4478" y="251"/>
                    </a:lnTo>
                    <a:lnTo>
                      <a:pt x="4453" y="251"/>
                    </a:lnTo>
                    <a:lnTo>
                      <a:pt x="4453" y="251"/>
                    </a:lnTo>
                    <a:lnTo>
                      <a:pt x="4428" y="251"/>
                    </a:lnTo>
                    <a:lnTo>
                      <a:pt x="4412" y="251"/>
                    </a:lnTo>
                    <a:lnTo>
                      <a:pt x="4412" y="251"/>
                    </a:lnTo>
                    <a:lnTo>
                      <a:pt x="4387" y="251"/>
                    </a:lnTo>
                    <a:lnTo>
                      <a:pt x="4361" y="251"/>
                    </a:lnTo>
                    <a:lnTo>
                      <a:pt x="4361" y="251"/>
                    </a:lnTo>
                    <a:lnTo>
                      <a:pt x="4336" y="251"/>
                    </a:lnTo>
                    <a:lnTo>
                      <a:pt x="4320" y="251"/>
                    </a:lnTo>
                    <a:lnTo>
                      <a:pt x="4320" y="251"/>
                    </a:lnTo>
                    <a:lnTo>
                      <a:pt x="4295" y="259"/>
                    </a:lnTo>
                    <a:lnTo>
                      <a:pt x="4270" y="267"/>
                    </a:lnTo>
                    <a:lnTo>
                      <a:pt x="4270" y="267"/>
                    </a:lnTo>
                    <a:lnTo>
                      <a:pt x="4270" y="309"/>
                    </a:lnTo>
                    <a:lnTo>
                      <a:pt x="4253" y="309"/>
                    </a:lnTo>
                    <a:lnTo>
                      <a:pt x="4228" y="317"/>
                    </a:lnTo>
                    <a:lnTo>
                      <a:pt x="4203" y="326"/>
                    </a:lnTo>
                    <a:lnTo>
                      <a:pt x="4178" y="334"/>
                    </a:lnTo>
                    <a:lnTo>
                      <a:pt x="4153" y="351"/>
                    </a:lnTo>
                    <a:lnTo>
                      <a:pt x="4128" y="359"/>
                    </a:lnTo>
                    <a:lnTo>
                      <a:pt x="4111" y="368"/>
                    </a:lnTo>
                    <a:lnTo>
                      <a:pt x="4086" y="376"/>
                    </a:lnTo>
                    <a:lnTo>
                      <a:pt x="4061" y="393"/>
                    </a:lnTo>
                    <a:lnTo>
                      <a:pt x="4036" y="401"/>
                    </a:lnTo>
                    <a:lnTo>
                      <a:pt x="4011" y="409"/>
                    </a:lnTo>
                    <a:lnTo>
                      <a:pt x="3994" y="426"/>
                    </a:lnTo>
                    <a:lnTo>
                      <a:pt x="3969" y="434"/>
                    </a:lnTo>
                    <a:lnTo>
                      <a:pt x="3944" y="451"/>
                    </a:lnTo>
                    <a:lnTo>
                      <a:pt x="3919" y="459"/>
                    </a:lnTo>
                    <a:lnTo>
                      <a:pt x="3877" y="485"/>
                    </a:lnTo>
                    <a:lnTo>
                      <a:pt x="3827" y="518"/>
                    </a:lnTo>
                    <a:lnTo>
                      <a:pt x="3785" y="543"/>
                    </a:lnTo>
                    <a:lnTo>
                      <a:pt x="3743" y="568"/>
                    </a:lnTo>
                    <a:lnTo>
                      <a:pt x="3701" y="593"/>
                    </a:lnTo>
                    <a:lnTo>
                      <a:pt x="3660" y="627"/>
                    </a:lnTo>
                    <a:lnTo>
                      <a:pt x="3626" y="652"/>
                    </a:lnTo>
                    <a:lnTo>
                      <a:pt x="3585" y="677"/>
                    </a:lnTo>
                    <a:lnTo>
                      <a:pt x="3551" y="702"/>
                    </a:lnTo>
                    <a:lnTo>
                      <a:pt x="3518" y="727"/>
                    </a:lnTo>
                    <a:lnTo>
                      <a:pt x="3484" y="752"/>
                    </a:lnTo>
                    <a:lnTo>
                      <a:pt x="3426" y="794"/>
                    </a:lnTo>
                    <a:lnTo>
                      <a:pt x="3376" y="835"/>
                    </a:lnTo>
                    <a:lnTo>
                      <a:pt x="3326" y="869"/>
                    </a:lnTo>
                    <a:lnTo>
                      <a:pt x="3275" y="911"/>
                    </a:lnTo>
                    <a:lnTo>
                      <a:pt x="3225" y="952"/>
                    </a:lnTo>
                    <a:lnTo>
                      <a:pt x="3175" y="1002"/>
                    </a:lnTo>
                    <a:lnTo>
                      <a:pt x="3125" y="1044"/>
                    </a:lnTo>
                    <a:lnTo>
                      <a:pt x="3075" y="1086"/>
                    </a:lnTo>
                    <a:lnTo>
                      <a:pt x="3025" y="1128"/>
                    </a:lnTo>
                    <a:lnTo>
                      <a:pt x="2975" y="1178"/>
                    </a:lnTo>
                    <a:lnTo>
                      <a:pt x="2925" y="1220"/>
                    </a:lnTo>
                    <a:lnTo>
                      <a:pt x="2874" y="1261"/>
                    </a:lnTo>
                    <a:lnTo>
                      <a:pt x="2824" y="1312"/>
                    </a:lnTo>
                    <a:lnTo>
                      <a:pt x="2783" y="1362"/>
                    </a:lnTo>
                    <a:lnTo>
                      <a:pt x="2732" y="1403"/>
                    </a:lnTo>
                    <a:lnTo>
                      <a:pt x="2682" y="1454"/>
                    </a:lnTo>
                    <a:lnTo>
                      <a:pt x="2641" y="1504"/>
                    </a:lnTo>
                    <a:lnTo>
                      <a:pt x="2590" y="1545"/>
                    </a:lnTo>
                    <a:lnTo>
                      <a:pt x="2549" y="1596"/>
                    </a:lnTo>
                    <a:lnTo>
                      <a:pt x="2499" y="1646"/>
                    </a:lnTo>
                    <a:lnTo>
                      <a:pt x="2457" y="1696"/>
                    </a:lnTo>
                    <a:lnTo>
                      <a:pt x="2407" y="1746"/>
                    </a:lnTo>
                    <a:lnTo>
                      <a:pt x="2365" y="1796"/>
                    </a:lnTo>
                    <a:lnTo>
                      <a:pt x="2323" y="1846"/>
                    </a:lnTo>
                    <a:lnTo>
                      <a:pt x="2273" y="1896"/>
                    </a:lnTo>
                    <a:lnTo>
                      <a:pt x="2231" y="1955"/>
                    </a:lnTo>
                    <a:lnTo>
                      <a:pt x="2189" y="2005"/>
                    </a:lnTo>
                    <a:lnTo>
                      <a:pt x="2148" y="2055"/>
                    </a:lnTo>
                    <a:lnTo>
                      <a:pt x="2114" y="2097"/>
                    </a:lnTo>
                    <a:lnTo>
                      <a:pt x="2106" y="2105"/>
                    </a:lnTo>
                    <a:lnTo>
                      <a:pt x="2064" y="2164"/>
                    </a:lnTo>
                    <a:lnTo>
                      <a:pt x="2014" y="2214"/>
                    </a:lnTo>
                    <a:lnTo>
                      <a:pt x="1972" y="2264"/>
                    </a:lnTo>
                    <a:lnTo>
                      <a:pt x="1930" y="2322"/>
                    </a:lnTo>
                    <a:lnTo>
                      <a:pt x="1889" y="2373"/>
                    </a:lnTo>
                    <a:lnTo>
                      <a:pt x="1855" y="2431"/>
                    </a:lnTo>
                    <a:lnTo>
                      <a:pt x="1813" y="2481"/>
                    </a:lnTo>
                    <a:lnTo>
                      <a:pt x="1772" y="2540"/>
                    </a:lnTo>
                    <a:lnTo>
                      <a:pt x="1730" y="2590"/>
                    </a:lnTo>
                    <a:lnTo>
                      <a:pt x="1688" y="2648"/>
                    </a:lnTo>
                    <a:lnTo>
                      <a:pt x="1646" y="2707"/>
                    </a:lnTo>
                    <a:lnTo>
                      <a:pt x="1613" y="2757"/>
                    </a:lnTo>
                    <a:lnTo>
                      <a:pt x="1571" y="2815"/>
                    </a:lnTo>
                    <a:lnTo>
                      <a:pt x="1496" y="2924"/>
                    </a:lnTo>
                    <a:lnTo>
                      <a:pt x="1412" y="3041"/>
                    </a:lnTo>
                    <a:lnTo>
                      <a:pt x="1337" y="3149"/>
                    </a:lnTo>
                    <a:lnTo>
                      <a:pt x="1262" y="3266"/>
                    </a:lnTo>
                    <a:lnTo>
                      <a:pt x="1187" y="3375"/>
                    </a:lnTo>
                    <a:lnTo>
                      <a:pt x="1112" y="3492"/>
                    </a:lnTo>
                    <a:lnTo>
                      <a:pt x="1045" y="3601"/>
                    </a:lnTo>
                    <a:lnTo>
                      <a:pt x="970" y="3718"/>
                    </a:lnTo>
                    <a:lnTo>
                      <a:pt x="895" y="3835"/>
                    </a:lnTo>
                    <a:lnTo>
                      <a:pt x="828" y="3943"/>
                    </a:lnTo>
                    <a:lnTo>
                      <a:pt x="753" y="4060"/>
                    </a:lnTo>
                    <a:lnTo>
                      <a:pt x="719" y="4119"/>
                    </a:lnTo>
                    <a:lnTo>
                      <a:pt x="686" y="4177"/>
                    </a:lnTo>
                    <a:lnTo>
                      <a:pt x="661" y="4210"/>
                    </a:lnTo>
                    <a:lnTo>
                      <a:pt x="644" y="4244"/>
                    </a:lnTo>
                    <a:lnTo>
                      <a:pt x="627" y="4277"/>
                    </a:lnTo>
                    <a:lnTo>
                      <a:pt x="602" y="4319"/>
                    </a:lnTo>
                    <a:lnTo>
                      <a:pt x="585" y="4352"/>
                    </a:lnTo>
                    <a:lnTo>
                      <a:pt x="560" y="4386"/>
                    </a:lnTo>
                    <a:lnTo>
                      <a:pt x="544" y="4428"/>
                    </a:lnTo>
                    <a:lnTo>
                      <a:pt x="527" y="4469"/>
                    </a:lnTo>
                    <a:lnTo>
                      <a:pt x="510" y="4503"/>
                    </a:lnTo>
                    <a:lnTo>
                      <a:pt x="494" y="4545"/>
                    </a:lnTo>
                    <a:lnTo>
                      <a:pt x="477" y="4578"/>
                    </a:lnTo>
                    <a:lnTo>
                      <a:pt x="468" y="4603"/>
                    </a:lnTo>
                    <a:lnTo>
                      <a:pt x="460" y="4620"/>
                    </a:lnTo>
                    <a:lnTo>
                      <a:pt x="452" y="4636"/>
                    </a:lnTo>
                    <a:lnTo>
                      <a:pt x="443" y="4653"/>
                    </a:lnTo>
                    <a:lnTo>
                      <a:pt x="443" y="4678"/>
                    </a:lnTo>
                    <a:lnTo>
                      <a:pt x="435" y="4695"/>
                    </a:lnTo>
                    <a:lnTo>
                      <a:pt x="435" y="4712"/>
                    </a:lnTo>
                    <a:lnTo>
                      <a:pt x="427" y="4728"/>
                    </a:lnTo>
                    <a:lnTo>
                      <a:pt x="427" y="4745"/>
                    </a:lnTo>
                    <a:lnTo>
                      <a:pt x="427" y="4770"/>
                    </a:lnTo>
                    <a:lnTo>
                      <a:pt x="427" y="4779"/>
                    </a:lnTo>
                    <a:lnTo>
                      <a:pt x="427" y="4804"/>
                    </a:lnTo>
                    <a:lnTo>
                      <a:pt x="427" y="4812"/>
                    </a:lnTo>
                    <a:lnTo>
                      <a:pt x="427" y="4837"/>
                    </a:lnTo>
                    <a:lnTo>
                      <a:pt x="427" y="4837"/>
                    </a:lnTo>
                    <a:lnTo>
                      <a:pt x="427" y="4845"/>
                    </a:lnTo>
                    <a:lnTo>
                      <a:pt x="427" y="4845"/>
                    </a:lnTo>
                    <a:lnTo>
                      <a:pt x="427" y="4862"/>
                    </a:lnTo>
                    <a:lnTo>
                      <a:pt x="427" y="4962"/>
                    </a:lnTo>
                    <a:lnTo>
                      <a:pt x="427" y="4971"/>
                    </a:lnTo>
                    <a:lnTo>
                      <a:pt x="427" y="4979"/>
                    </a:lnTo>
                    <a:lnTo>
                      <a:pt x="427" y="4996"/>
                    </a:lnTo>
                    <a:lnTo>
                      <a:pt x="427" y="5004"/>
                    </a:lnTo>
                    <a:lnTo>
                      <a:pt x="427" y="5012"/>
                    </a:lnTo>
                    <a:lnTo>
                      <a:pt x="427" y="5021"/>
                    </a:lnTo>
                    <a:lnTo>
                      <a:pt x="427" y="5029"/>
                    </a:lnTo>
                    <a:lnTo>
                      <a:pt x="427" y="5037"/>
                    </a:lnTo>
                    <a:lnTo>
                      <a:pt x="435" y="5046"/>
                    </a:lnTo>
                    <a:lnTo>
                      <a:pt x="443" y="5054"/>
                    </a:lnTo>
                    <a:lnTo>
                      <a:pt x="443" y="5063"/>
                    </a:lnTo>
                    <a:lnTo>
                      <a:pt x="460" y="5079"/>
                    </a:lnTo>
                    <a:lnTo>
                      <a:pt x="468" y="5096"/>
                    </a:lnTo>
                    <a:lnTo>
                      <a:pt x="485" y="5104"/>
                    </a:lnTo>
                    <a:lnTo>
                      <a:pt x="494" y="5121"/>
                    </a:lnTo>
                    <a:lnTo>
                      <a:pt x="510" y="5129"/>
                    </a:lnTo>
                    <a:lnTo>
                      <a:pt x="519" y="5138"/>
                    </a:lnTo>
                    <a:lnTo>
                      <a:pt x="535" y="5154"/>
                    </a:lnTo>
                    <a:lnTo>
                      <a:pt x="544" y="5163"/>
                    </a:lnTo>
                    <a:lnTo>
                      <a:pt x="560" y="5171"/>
                    </a:lnTo>
                    <a:lnTo>
                      <a:pt x="569" y="5180"/>
                    </a:lnTo>
                    <a:lnTo>
                      <a:pt x="585" y="5188"/>
                    </a:lnTo>
                    <a:lnTo>
                      <a:pt x="602" y="5196"/>
                    </a:lnTo>
                    <a:lnTo>
                      <a:pt x="619" y="5205"/>
                    </a:lnTo>
                    <a:lnTo>
                      <a:pt x="627" y="5205"/>
                    </a:lnTo>
                    <a:lnTo>
                      <a:pt x="644" y="5213"/>
                    </a:lnTo>
                    <a:lnTo>
                      <a:pt x="661" y="5213"/>
                    </a:lnTo>
                    <a:lnTo>
                      <a:pt x="677" y="5221"/>
                    </a:lnTo>
                    <a:lnTo>
                      <a:pt x="694" y="5221"/>
                    </a:lnTo>
                    <a:lnTo>
                      <a:pt x="711" y="5221"/>
                    </a:lnTo>
                    <a:lnTo>
                      <a:pt x="711" y="5221"/>
                    </a:lnTo>
                    <a:lnTo>
                      <a:pt x="727" y="5221"/>
                    </a:lnTo>
                    <a:lnTo>
                      <a:pt x="753" y="5221"/>
                    </a:lnTo>
                    <a:lnTo>
                      <a:pt x="744" y="5221"/>
                    </a:lnTo>
                    <a:lnTo>
                      <a:pt x="761" y="5221"/>
                    </a:lnTo>
                    <a:lnTo>
                      <a:pt x="786" y="5221"/>
                    </a:lnTo>
                    <a:lnTo>
                      <a:pt x="786" y="5221"/>
                    </a:lnTo>
                    <a:lnTo>
                      <a:pt x="803" y="5221"/>
                    </a:lnTo>
                    <a:lnTo>
                      <a:pt x="828" y="5221"/>
                    </a:lnTo>
                    <a:lnTo>
                      <a:pt x="970" y="5221"/>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26" name="Google Shape;1126;p37"/>
              <p:cNvSpPr/>
              <p:nvPr/>
            </p:nvSpPr>
            <p:spPr>
              <a:xfrm>
                <a:off x="4797909" y="8641444"/>
                <a:ext cx="208162" cy="177678"/>
              </a:xfrm>
              <a:custGeom>
                <a:avLst/>
                <a:gdLst/>
                <a:ahLst/>
                <a:cxnLst/>
                <a:rect l="l" t="t" r="r" b="b"/>
                <a:pathLst>
                  <a:path w="4220" h="3602" extrusionOk="0">
                    <a:moveTo>
                      <a:pt x="235" y="1295"/>
                    </a:moveTo>
                    <a:lnTo>
                      <a:pt x="293" y="1321"/>
                    </a:lnTo>
                    <a:lnTo>
                      <a:pt x="301" y="1321"/>
                    </a:lnTo>
                    <a:lnTo>
                      <a:pt x="318" y="1362"/>
                    </a:lnTo>
                    <a:lnTo>
                      <a:pt x="343" y="1404"/>
                    </a:lnTo>
                    <a:lnTo>
                      <a:pt x="360" y="1446"/>
                    </a:lnTo>
                    <a:lnTo>
                      <a:pt x="385" y="1488"/>
                    </a:lnTo>
                    <a:lnTo>
                      <a:pt x="402" y="1529"/>
                    </a:lnTo>
                    <a:lnTo>
                      <a:pt x="427" y="1571"/>
                    </a:lnTo>
                    <a:lnTo>
                      <a:pt x="452" y="1613"/>
                    </a:lnTo>
                    <a:lnTo>
                      <a:pt x="477" y="1655"/>
                    </a:lnTo>
                    <a:lnTo>
                      <a:pt x="502" y="1696"/>
                    </a:lnTo>
                    <a:lnTo>
                      <a:pt x="527" y="1738"/>
                    </a:lnTo>
                    <a:lnTo>
                      <a:pt x="552" y="1780"/>
                    </a:lnTo>
                    <a:lnTo>
                      <a:pt x="585" y="1822"/>
                    </a:lnTo>
                    <a:lnTo>
                      <a:pt x="611" y="1864"/>
                    </a:lnTo>
                    <a:lnTo>
                      <a:pt x="644" y="1905"/>
                    </a:lnTo>
                    <a:lnTo>
                      <a:pt x="652" y="1922"/>
                    </a:lnTo>
                    <a:lnTo>
                      <a:pt x="669" y="1939"/>
                    </a:lnTo>
                    <a:lnTo>
                      <a:pt x="702" y="1980"/>
                    </a:lnTo>
                    <a:lnTo>
                      <a:pt x="736" y="2022"/>
                    </a:lnTo>
                    <a:lnTo>
                      <a:pt x="769" y="2056"/>
                    </a:lnTo>
                    <a:lnTo>
                      <a:pt x="803" y="2097"/>
                    </a:lnTo>
                    <a:lnTo>
                      <a:pt x="836" y="2131"/>
                    </a:lnTo>
                    <a:lnTo>
                      <a:pt x="869" y="2173"/>
                    </a:lnTo>
                    <a:lnTo>
                      <a:pt x="903" y="2206"/>
                    </a:lnTo>
                    <a:lnTo>
                      <a:pt x="936" y="2248"/>
                    </a:lnTo>
                    <a:lnTo>
                      <a:pt x="978" y="2281"/>
                    </a:lnTo>
                    <a:lnTo>
                      <a:pt x="1012" y="2315"/>
                    </a:lnTo>
                    <a:lnTo>
                      <a:pt x="1053" y="2348"/>
                    </a:lnTo>
                    <a:lnTo>
                      <a:pt x="1087" y="2381"/>
                    </a:lnTo>
                    <a:lnTo>
                      <a:pt x="1128" y="2415"/>
                    </a:lnTo>
                    <a:lnTo>
                      <a:pt x="1162" y="2448"/>
                    </a:lnTo>
                    <a:lnTo>
                      <a:pt x="1204" y="2482"/>
                    </a:lnTo>
                    <a:lnTo>
                      <a:pt x="1245" y="2515"/>
                    </a:lnTo>
                    <a:lnTo>
                      <a:pt x="1287" y="2540"/>
                    </a:lnTo>
                    <a:lnTo>
                      <a:pt x="1329" y="2574"/>
                    </a:lnTo>
                    <a:lnTo>
                      <a:pt x="1371" y="2607"/>
                    </a:lnTo>
                    <a:lnTo>
                      <a:pt x="1371" y="2607"/>
                    </a:lnTo>
                    <a:lnTo>
                      <a:pt x="1413" y="2632"/>
                    </a:lnTo>
                    <a:lnTo>
                      <a:pt x="1454" y="2657"/>
                    </a:lnTo>
                    <a:lnTo>
                      <a:pt x="1496" y="2691"/>
                    </a:lnTo>
                    <a:lnTo>
                      <a:pt x="1538" y="2716"/>
                    </a:lnTo>
                    <a:lnTo>
                      <a:pt x="1580" y="2741"/>
                    </a:lnTo>
                    <a:lnTo>
                      <a:pt x="1621" y="2766"/>
                    </a:lnTo>
                    <a:lnTo>
                      <a:pt x="1663" y="2791"/>
                    </a:lnTo>
                    <a:lnTo>
                      <a:pt x="1705" y="2816"/>
                    </a:lnTo>
                    <a:lnTo>
                      <a:pt x="1747" y="2833"/>
                    </a:lnTo>
                    <a:lnTo>
                      <a:pt x="1797" y="2858"/>
                    </a:lnTo>
                    <a:lnTo>
                      <a:pt x="1839" y="2883"/>
                    </a:lnTo>
                    <a:lnTo>
                      <a:pt x="1880" y="2899"/>
                    </a:lnTo>
                    <a:lnTo>
                      <a:pt x="1922" y="2916"/>
                    </a:lnTo>
                    <a:lnTo>
                      <a:pt x="1972" y="2933"/>
                    </a:lnTo>
                    <a:lnTo>
                      <a:pt x="2014" y="2950"/>
                    </a:lnTo>
                    <a:lnTo>
                      <a:pt x="2056" y="2966"/>
                    </a:lnTo>
                    <a:lnTo>
                      <a:pt x="2106" y="2983"/>
                    </a:lnTo>
                    <a:lnTo>
                      <a:pt x="2148" y="3000"/>
                    </a:lnTo>
                    <a:lnTo>
                      <a:pt x="2189" y="3016"/>
                    </a:lnTo>
                    <a:lnTo>
                      <a:pt x="2240" y="3025"/>
                    </a:lnTo>
                    <a:lnTo>
                      <a:pt x="2281" y="3041"/>
                    </a:lnTo>
                    <a:lnTo>
                      <a:pt x="2323" y="3050"/>
                    </a:lnTo>
                    <a:lnTo>
                      <a:pt x="2331" y="3050"/>
                    </a:lnTo>
                    <a:lnTo>
                      <a:pt x="2373" y="3058"/>
                    </a:lnTo>
                    <a:lnTo>
                      <a:pt x="2415" y="3067"/>
                    </a:lnTo>
                    <a:lnTo>
                      <a:pt x="2457" y="3075"/>
                    </a:lnTo>
                    <a:lnTo>
                      <a:pt x="2482" y="3075"/>
                    </a:lnTo>
                    <a:lnTo>
                      <a:pt x="2507" y="3075"/>
                    </a:lnTo>
                    <a:lnTo>
                      <a:pt x="2524" y="3075"/>
                    </a:lnTo>
                    <a:lnTo>
                      <a:pt x="2549" y="3075"/>
                    </a:lnTo>
                    <a:lnTo>
                      <a:pt x="2574" y="3075"/>
                    </a:lnTo>
                    <a:lnTo>
                      <a:pt x="2590" y="3075"/>
                    </a:lnTo>
                    <a:lnTo>
                      <a:pt x="2624" y="3075"/>
                    </a:lnTo>
                    <a:lnTo>
                      <a:pt x="2649" y="3075"/>
                    </a:lnTo>
                    <a:lnTo>
                      <a:pt x="2858" y="3075"/>
                    </a:lnTo>
                    <a:lnTo>
                      <a:pt x="2883" y="3075"/>
                    </a:lnTo>
                    <a:lnTo>
                      <a:pt x="2908" y="3075"/>
                    </a:lnTo>
                    <a:lnTo>
                      <a:pt x="2933" y="3075"/>
                    </a:lnTo>
                    <a:lnTo>
                      <a:pt x="2958" y="3075"/>
                    </a:lnTo>
                    <a:lnTo>
                      <a:pt x="2975" y="3075"/>
                    </a:lnTo>
                    <a:lnTo>
                      <a:pt x="3000" y="3075"/>
                    </a:lnTo>
                    <a:lnTo>
                      <a:pt x="3025" y="3075"/>
                    </a:lnTo>
                    <a:lnTo>
                      <a:pt x="3042" y="3075"/>
                    </a:lnTo>
                    <a:lnTo>
                      <a:pt x="3067" y="3075"/>
                    </a:lnTo>
                    <a:lnTo>
                      <a:pt x="3083" y="3067"/>
                    </a:lnTo>
                    <a:lnTo>
                      <a:pt x="3100" y="3067"/>
                    </a:lnTo>
                    <a:lnTo>
                      <a:pt x="3125" y="3058"/>
                    </a:lnTo>
                    <a:lnTo>
                      <a:pt x="3142" y="3050"/>
                    </a:lnTo>
                    <a:lnTo>
                      <a:pt x="3158" y="3041"/>
                    </a:lnTo>
                    <a:lnTo>
                      <a:pt x="3184" y="3033"/>
                    </a:lnTo>
                    <a:lnTo>
                      <a:pt x="3200" y="3025"/>
                    </a:lnTo>
                    <a:lnTo>
                      <a:pt x="3217" y="3025"/>
                    </a:lnTo>
                    <a:lnTo>
                      <a:pt x="3225" y="3025"/>
                    </a:lnTo>
                    <a:lnTo>
                      <a:pt x="3234" y="3025"/>
                    </a:lnTo>
                    <a:lnTo>
                      <a:pt x="3250" y="3008"/>
                    </a:lnTo>
                    <a:lnTo>
                      <a:pt x="3250" y="3008"/>
                    </a:lnTo>
                    <a:lnTo>
                      <a:pt x="3267" y="3000"/>
                    </a:lnTo>
                    <a:lnTo>
                      <a:pt x="3284" y="2991"/>
                    </a:lnTo>
                    <a:lnTo>
                      <a:pt x="3284" y="2991"/>
                    </a:lnTo>
                    <a:lnTo>
                      <a:pt x="3309" y="2983"/>
                    </a:lnTo>
                    <a:lnTo>
                      <a:pt x="3326" y="2975"/>
                    </a:lnTo>
                    <a:lnTo>
                      <a:pt x="3326" y="2975"/>
                    </a:lnTo>
                    <a:lnTo>
                      <a:pt x="3342" y="2958"/>
                    </a:lnTo>
                    <a:lnTo>
                      <a:pt x="3359" y="2950"/>
                    </a:lnTo>
                    <a:lnTo>
                      <a:pt x="3359" y="2950"/>
                    </a:lnTo>
                    <a:lnTo>
                      <a:pt x="3376" y="2941"/>
                    </a:lnTo>
                    <a:lnTo>
                      <a:pt x="3392" y="2924"/>
                    </a:lnTo>
                    <a:lnTo>
                      <a:pt x="3392" y="2924"/>
                    </a:lnTo>
                    <a:lnTo>
                      <a:pt x="3409" y="2916"/>
                    </a:lnTo>
                    <a:lnTo>
                      <a:pt x="3426" y="2899"/>
                    </a:lnTo>
                    <a:lnTo>
                      <a:pt x="3426" y="2899"/>
                    </a:lnTo>
                    <a:lnTo>
                      <a:pt x="3443" y="2891"/>
                    </a:lnTo>
                    <a:lnTo>
                      <a:pt x="3459" y="2874"/>
                    </a:lnTo>
                    <a:lnTo>
                      <a:pt x="3459" y="2874"/>
                    </a:lnTo>
                    <a:lnTo>
                      <a:pt x="3476" y="2858"/>
                    </a:lnTo>
                    <a:lnTo>
                      <a:pt x="3493" y="2849"/>
                    </a:lnTo>
                    <a:lnTo>
                      <a:pt x="3493" y="2849"/>
                    </a:lnTo>
                    <a:lnTo>
                      <a:pt x="3501" y="2833"/>
                    </a:lnTo>
                    <a:lnTo>
                      <a:pt x="3518" y="2816"/>
                    </a:lnTo>
                    <a:lnTo>
                      <a:pt x="3518" y="2816"/>
                    </a:lnTo>
                    <a:lnTo>
                      <a:pt x="3534" y="2799"/>
                    </a:lnTo>
                    <a:lnTo>
                      <a:pt x="3543" y="2791"/>
                    </a:lnTo>
                    <a:lnTo>
                      <a:pt x="3543" y="2791"/>
                    </a:lnTo>
                    <a:lnTo>
                      <a:pt x="3559" y="2774"/>
                    </a:lnTo>
                    <a:lnTo>
                      <a:pt x="3576" y="2757"/>
                    </a:lnTo>
                    <a:lnTo>
                      <a:pt x="3576" y="2757"/>
                    </a:lnTo>
                    <a:lnTo>
                      <a:pt x="3585" y="2741"/>
                    </a:lnTo>
                    <a:lnTo>
                      <a:pt x="3585" y="2741"/>
                    </a:lnTo>
                    <a:lnTo>
                      <a:pt x="3593" y="2724"/>
                    </a:lnTo>
                    <a:lnTo>
                      <a:pt x="3593" y="2724"/>
                    </a:lnTo>
                    <a:lnTo>
                      <a:pt x="3610" y="2707"/>
                    </a:lnTo>
                    <a:lnTo>
                      <a:pt x="3618" y="2691"/>
                    </a:lnTo>
                    <a:lnTo>
                      <a:pt x="3618" y="2691"/>
                    </a:lnTo>
                    <a:lnTo>
                      <a:pt x="3635" y="2674"/>
                    </a:lnTo>
                    <a:lnTo>
                      <a:pt x="3643" y="2657"/>
                    </a:lnTo>
                    <a:lnTo>
                      <a:pt x="3643" y="2657"/>
                    </a:lnTo>
                    <a:lnTo>
                      <a:pt x="3660" y="2640"/>
                    </a:lnTo>
                    <a:lnTo>
                      <a:pt x="3668" y="2624"/>
                    </a:lnTo>
                    <a:lnTo>
                      <a:pt x="3668" y="2624"/>
                    </a:lnTo>
                    <a:lnTo>
                      <a:pt x="3676" y="2607"/>
                    </a:lnTo>
                    <a:lnTo>
                      <a:pt x="3693" y="2590"/>
                    </a:lnTo>
                    <a:lnTo>
                      <a:pt x="3693" y="2590"/>
                    </a:lnTo>
                    <a:lnTo>
                      <a:pt x="3702" y="2565"/>
                    </a:lnTo>
                    <a:lnTo>
                      <a:pt x="3710" y="2549"/>
                    </a:lnTo>
                    <a:lnTo>
                      <a:pt x="3710" y="2549"/>
                    </a:lnTo>
                    <a:lnTo>
                      <a:pt x="3718" y="2532"/>
                    </a:lnTo>
                    <a:lnTo>
                      <a:pt x="3727" y="2507"/>
                    </a:lnTo>
                    <a:lnTo>
                      <a:pt x="3727" y="2507"/>
                    </a:lnTo>
                    <a:lnTo>
                      <a:pt x="3735" y="2490"/>
                    </a:lnTo>
                    <a:lnTo>
                      <a:pt x="3743" y="2473"/>
                    </a:lnTo>
                    <a:lnTo>
                      <a:pt x="3752" y="2448"/>
                    </a:lnTo>
                    <a:lnTo>
                      <a:pt x="3760" y="2432"/>
                    </a:lnTo>
                    <a:lnTo>
                      <a:pt x="3768" y="2415"/>
                    </a:lnTo>
                    <a:lnTo>
                      <a:pt x="3768" y="2398"/>
                    </a:lnTo>
                    <a:lnTo>
                      <a:pt x="3777" y="2373"/>
                    </a:lnTo>
                    <a:lnTo>
                      <a:pt x="3785" y="2356"/>
                    </a:lnTo>
                    <a:lnTo>
                      <a:pt x="3793" y="2340"/>
                    </a:lnTo>
                    <a:lnTo>
                      <a:pt x="3793" y="2315"/>
                    </a:lnTo>
                    <a:lnTo>
                      <a:pt x="3802" y="2298"/>
                    </a:lnTo>
                    <a:lnTo>
                      <a:pt x="3802" y="2273"/>
                    </a:lnTo>
                    <a:lnTo>
                      <a:pt x="3802" y="2273"/>
                    </a:lnTo>
                    <a:lnTo>
                      <a:pt x="3802" y="2256"/>
                    </a:lnTo>
                    <a:lnTo>
                      <a:pt x="3802" y="2231"/>
                    </a:lnTo>
                    <a:lnTo>
                      <a:pt x="3802" y="2214"/>
                    </a:lnTo>
                    <a:lnTo>
                      <a:pt x="3802" y="2189"/>
                    </a:lnTo>
                    <a:lnTo>
                      <a:pt x="3802" y="2173"/>
                    </a:lnTo>
                    <a:lnTo>
                      <a:pt x="3802" y="2148"/>
                    </a:lnTo>
                    <a:lnTo>
                      <a:pt x="3802" y="2131"/>
                    </a:lnTo>
                    <a:lnTo>
                      <a:pt x="3802" y="2106"/>
                    </a:lnTo>
                    <a:lnTo>
                      <a:pt x="3802" y="2081"/>
                    </a:lnTo>
                    <a:lnTo>
                      <a:pt x="3802" y="2064"/>
                    </a:lnTo>
                    <a:lnTo>
                      <a:pt x="3802" y="2039"/>
                    </a:lnTo>
                    <a:lnTo>
                      <a:pt x="3802" y="1788"/>
                    </a:lnTo>
                    <a:lnTo>
                      <a:pt x="3802" y="1763"/>
                    </a:lnTo>
                    <a:lnTo>
                      <a:pt x="3802" y="1738"/>
                    </a:lnTo>
                    <a:lnTo>
                      <a:pt x="3802" y="1713"/>
                    </a:lnTo>
                    <a:lnTo>
                      <a:pt x="3802" y="1688"/>
                    </a:lnTo>
                    <a:lnTo>
                      <a:pt x="3802" y="1663"/>
                    </a:lnTo>
                    <a:lnTo>
                      <a:pt x="3802" y="1638"/>
                    </a:lnTo>
                    <a:lnTo>
                      <a:pt x="3802" y="1621"/>
                    </a:lnTo>
                    <a:lnTo>
                      <a:pt x="3802" y="1596"/>
                    </a:lnTo>
                    <a:lnTo>
                      <a:pt x="3802" y="1571"/>
                    </a:lnTo>
                    <a:lnTo>
                      <a:pt x="3802" y="1546"/>
                    </a:lnTo>
                    <a:lnTo>
                      <a:pt x="3802" y="1521"/>
                    </a:lnTo>
                    <a:lnTo>
                      <a:pt x="3793" y="1496"/>
                    </a:lnTo>
                    <a:lnTo>
                      <a:pt x="3793" y="1471"/>
                    </a:lnTo>
                    <a:lnTo>
                      <a:pt x="3785" y="1446"/>
                    </a:lnTo>
                    <a:lnTo>
                      <a:pt x="3777" y="1429"/>
                    </a:lnTo>
                    <a:lnTo>
                      <a:pt x="3768" y="1404"/>
                    </a:lnTo>
                    <a:lnTo>
                      <a:pt x="3760" y="1379"/>
                    </a:lnTo>
                    <a:lnTo>
                      <a:pt x="3760" y="1354"/>
                    </a:lnTo>
                    <a:lnTo>
                      <a:pt x="3752" y="1329"/>
                    </a:lnTo>
                    <a:lnTo>
                      <a:pt x="3743" y="1304"/>
                    </a:lnTo>
                    <a:lnTo>
                      <a:pt x="3735" y="1287"/>
                    </a:lnTo>
                    <a:lnTo>
                      <a:pt x="3727" y="1262"/>
                    </a:lnTo>
                    <a:lnTo>
                      <a:pt x="3718" y="1237"/>
                    </a:lnTo>
                    <a:lnTo>
                      <a:pt x="3710" y="1212"/>
                    </a:lnTo>
                    <a:lnTo>
                      <a:pt x="3702" y="1195"/>
                    </a:lnTo>
                    <a:lnTo>
                      <a:pt x="3702" y="1195"/>
                    </a:lnTo>
                    <a:lnTo>
                      <a:pt x="3685" y="1170"/>
                    </a:lnTo>
                    <a:lnTo>
                      <a:pt x="3676" y="1145"/>
                    </a:lnTo>
                    <a:lnTo>
                      <a:pt x="3668" y="1128"/>
                    </a:lnTo>
                    <a:lnTo>
                      <a:pt x="3660" y="1103"/>
                    </a:lnTo>
                    <a:lnTo>
                      <a:pt x="3643" y="1078"/>
                    </a:lnTo>
                    <a:lnTo>
                      <a:pt x="3635" y="1062"/>
                    </a:lnTo>
                    <a:lnTo>
                      <a:pt x="3618" y="1028"/>
                    </a:lnTo>
                    <a:lnTo>
                      <a:pt x="3601" y="995"/>
                    </a:lnTo>
                    <a:lnTo>
                      <a:pt x="3585" y="961"/>
                    </a:lnTo>
                    <a:lnTo>
                      <a:pt x="3568" y="928"/>
                    </a:lnTo>
                    <a:lnTo>
                      <a:pt x="3551" y="903"/>
                    </a:lnTo>
                    <a:lnTo>
                      <a:pt x="3526" y="869"/>
                    </a:lnTo>
                    <a:lnTo>
                      <a:pt x="3509" y="836"/>
                    </a:lnTo>
                    <a:lnTo>
                      <a:pt x="3493" y="811"/>
                    </a:lnTo>
                    <a:lnTo>
                      <a:pt x="3468" y="778"/>
                    </a:lnTo>
                    <a:lnTo>
                      <a:pt x="3451" y="752"/>
                    </a:lnTo>
                    <a:lnTo>
                      <a:pt x="3426" y="719"/>
                    </a:lnTo>
                    <a:lnTo>
                      <a:pt x="3409" y="694"/>
                    </a:lnTo>
                    <a:lnTo>
                      <a:pt x="3384" y="669"/>
                    </a:lnTo>
                    <a:lnTo>
                      <a:pt x="3359" y="635"/>
                    </a:lnTo>
                    <a:lnTo>
                      <a:pt x="3342" y="610"/>
                    </a:lnTo>
                    <a:lnTo>
                      <a:pt x="3317" y="585"/>
                    </a:lnTo>
                    <a:lnTo>
                      <a:pt x="3292" y="552"/>
                    </a:lnTo>
                    <a:lnTo>
                      <a:pt x="3275" y="527"/>
                    </a:lnTo>
                    <a:lnTo>
                      <a:pt x="3250" y="502"/>
                    </a:lnTo>
                    <a:lnTo>
                      <a:pt x="3225" y="477"/>
                    </a:lnTo>
                    <a:lnTo>
                      <a:pt x="3200" y="443"/>
                    </a:lnTo>
                    <a:lnTo>
                      <a:pt x="3175" y="418"/>
                    </a:lnTo>
                    <a:lnTo>
                      <a:pt x="3150" y="393"/>
                    </a:lnTo>
                    <a:lnTo>
                      <a:pt x="3125" y="368"/>
                    </a:lnTo>
                    <a:lnTo>
                      <a:pt x="3075" y="318"/>
                    </a:lnTo>
                    <a:lnTo>
                      <a:pt x="3016" y="260"/>
                    </a:lnTo>
                    <a:lnTo>
                      <a:pt x="2966" y="209"/>
                    </a:lnTo>
                    <a:lnTo>
                      <a:pt x="2908" y="151"/>
                    </a:lnTo>
                    <a:lnTo>
                      <a:pt x="2900" y="9"/>
                    </a:lnTo>
                    <a:lnTo>
                      <a:pt x="3042" y="1"/>
                    </a:lnTo>
                    <a:lnTo>
                      <a:pt x="3100" y="51"/>
                    </a:lnTo>
                    <a:lnTo>
                      <a:pt x="3167" y="101"/>
                    </a:lnTo>
                    <a:lnTo>
                      <a:pt x="3225" y="151"/>
                    </a:lnTo>
                    <a:lnTo>
                      <a:pt x="3284" y="201"/>
                    </a:lnTo>
                    <a:lnTo>
                      <a:pt x="3309" y="226"/>
                    </a:lnTo>
                    <a:lnTo>
                      <a:pt x="3342" y="251"/>
                    </a:lnTo>
                    <a:lnTo>
                      <a:pt x="3367" y="276"/>
                    </a:lnTo>
                    <a:lnTo>
                      <a:pt x="3401" y="301"/>
                    </a:lnTo>
                    <a:lnTo>
                      <a:pt x="3426" y="326"/>
                    </a:lnTo>
                    <a:lnTo>
                      <a:pt x="3451" y="351"/>
                    </a:lnTo>
                    <a:lnTo>
                      <a:pt x="3484" y="385"/>
                    </a:lnTo>
                    <a:lnTo>
                      <a:pt x="3509" y="410"/>
                    </a:lnTo>
                    <a:lnTo>
                      <a:pt x="3534" y="435"/>
                    </a:lnTo>
                    <a:lnTo>
                      <a:pt x="3559" y="468"/>
                    </a:lnTo>
                    <a:lnTo>
                      <a:pt x="3593" y="493"/>
                    </a:lnTo>
                    <a:lnTo>
                      <a:pt x="3618" y="519"/>
                    </a:lnTo>
                    <a:lnTo>
                      <a:pt x="3643" y="552"/>
                    </a:lnTo>
                    <a:lnTo>
                      <a:pt x="3668" y="577"/>
                    </a:lnTo>
                    <a:lnTo>
                      <a:pt x="3693" y="610"/>
                    </a:lnTo>
                    <a:lnTo>
                      <a:pt x="3718" y="644"/>
                    </a:lnTo>
                    <a:lnTo>
                      <a:pt x="3743" y="669"/>
                    </a:lnTo>
                    <a:lnTo>
                      <a:pt x="3768" y="702"/>
                    </a:lnTo>
                    <a:lnTo>
                      <a:pt x="3793" y="736"/>
                    </a:lnTo>
                    <a:lnTo>
                      <a:pt x="3818" y="769"/>
                    </a:lnTo>
                    <a:lnTo>
                      <a:pt x="3844" y="803"/>
                    </a:lnTo>
                    <a:lnTo>
                      <a:pt x="3860" y="836"/>
                    </a:lnTo>
                    <a:lnTo>
                      <a:pt x="3885" y="869"/>
                    </a:lnTo>
                    <a:lnTo>
                      <a:pt x="3910" y="903"/>
                    </a:lnTo>
                    <a:lnTo>
                      <a:pt x="3927" y="928"/>
                    </a:lnTo>
                    <a:lnTo>
                      <a:pt x="3944" y="953"/>
                    </a:lnTo>
                    <a:lnTo>
                      <a:pt x="3952" y="978"/>
                    </a:lnTo>
                    <a:lnTo>
                      <a:pt x="3969" y="1003"/>
                    </a:lnTo>
                    <a:lnTo>
                      <a:pt x="3986" y="1028"/>
                    </a:lnTo>
                    <a:lnTo>
                      <a:pt x="3994" y="1053"/>
                    </a:lnTo>
                    <a:lnTo>
                      <a:pt x="3994" y="1053"/>
                    </a:lnTo>
                    <a:lnTo>
                      <a:pt x="4011" y="1078"/>
                    </a:lnTo>
                    <a:lnTo>
                      <a:pt x="4019" y="1103"/>
                    </a:lnTo>
                    <a:lnTo>
                      <a:pt x="4036" y="1128"/>
                    </a:lnTo>
                    <a:lnTo>
                      <a:pt x="4044" y="1153"/>
                    </a:lnTo>
                    <a:lnTo>
                      <a:pt x="4061" y="1187"/>
                    </a:lnTo>
                    <a:lnTo>
                      <a:pt x="4069" y="1212"/>
                    </a:lnTo>
                    <a:lnTo>
                      <a:pt x="4086" y="1237"/>
                    </a:lnTo>
                    <a:lnTo>
                      <a:pt x="4094" y="1262"/>
                    </a:lnTo>
                    <a:lnTo>
                      <a:pt x="4103" y="1295"/>
                    </a:lnTo>
                    <a:lnTo>
                      <a:pt x="4111" y="1321"/>
                    </a:lnTo>
                    <a:lnTo>
                      <a:pt x="4128" y="1346"/>
                    </a:lnTo>
                    <a:lnTo>
                      <a:pt x="4136" y="1371"/>
                    </a:lnTo>
                    <a:lnTo>
                      <a:pt x="4144" y="1404"/>
                    </a:lnTo>
                    <a:lnTo>
                      <a:pt x="4153" y="1429"/>
                    </a:lnTo>
                    <a:lnTo>
                      <a:pt x="4161" y="1454"/>
                    </a:lnTo>
                    <a:lnTo>
                      <a:pt x="4169" y="1488"/>
                    </a:lnTo>
                    <a:lnTo>
                      <a:pt x="4178" y="1513"/>
                    </a:lnTo>
                    <a:lnTo>
                      <a:pt x="4186" y="1538"/>
                    </a:lnTo>
                    <a:lnTo>
                      <a:pt x="4194" y="1571"/>
                    </a:lnTo>
                    <a:lnTo>
                      <a:pt x="4194" y="1596"/>
                    </a:lnTo>
                    <a:lnTo>
                      <a:pt x="4203" y="1621"/>
                    </a:lnTo>
                    <a:lnTo>
                      <a:pt x="4211" y="1655"/>
                    </a:lnTo>
                    <a:lnTo>
                      <a:pt x="4219" y="1680"/>
                    </a:lnTo>
                    <a:lnTo>
                      <a:pt x="4219" y="1705"/>
                    </a:lnTo>
                    <a:lnTo>
                      <a:pt x="4219" y="1738"/>
                    </a:lnTo>
                    <a:lnTo>
                      <a:pt x="4219" y="1763"/>
                    </a:lnTo>
                    <a:lnTo>
                      <a:pt x="4219" y="1797"/>
                    </a:lnTo>
                    <a:lnTo>
                      <a:pt x="4219" y="1822"/>
                    </a:lnTo>
                    <a:lnTo>
                      <a:pt x="4219" y="1847"/>
                    </a:lnTo>
                    <a:lnTo>
                      <a:pt x="4219" y="1880"/>
                    </a:lnTo>
                    <a:lnTo>
                      <a:pt x="4219" y="1905"/>
                    </a:lnTo>
                    <a:lnTo>
                      <a:pt x="4219" y="1939"/>
                    </a:lnTo>
                    <a:lnTo>
                      <a:pt x="4219" y="1964"/>
                    </a:lnTo>
                    <a:lnTo>
                      <a:pt x="4219" y="2223"/>
                    </a:lnTo>
                    <a:lnTo>
                      <a:pt x="4219" y="2248"/>
                    </a:lnTo>
                    <a:lnTo>
                      <a:pt x="4219" y="2273"/>
                    </a:lnTo>
                    <a:lnTo>
                      <a:pt x="4219" y="2306"/>
                    </a:lnTo>
                    <a:lnTo>
                      <a:pt x="4219" y="2331"/>
                    </a:lnTo>
                    <a:lnTo>
                      <a:pt x="4219" y="2356"/>
                    </a:lnTo>
                    <a:lnTo>
                      <a:pt x="4219" y="2356"/>
                    </a:lnTo>
                    <a:lnTo>
                      <a:pt x="4219" y="2381"/>
                    </a:lnTo>
                    <a:lnTo>
                      <a:pt x="4219" y="2407"/>
                    </a:lnTo>
                    <a:lnTo>
                      <a:pt x="4219" y="2440"/>
                    </a:lnTo>
                    <a:lnTo>
                      <a:pt x="4211" y="2465"/>
                    </a:lnTo>
                    <a:lnTo>
                      <a:pt x="4203" y="2490"/>
                    </a:lnTo>
                    <a:lnTo>
                      <a:pt x="4194" y="2515"/>
                    </a:lnTo>
                    <a:lnTo>
                      <a:pt x="4194" y="2549"/>
                    </a:lnTo>
                    <a:lnTo>
                      <a:pt x="4186" y="2574"/>
                    </a:lnTo>
                    <a:lnTo>
                      <a:pt x="4178" y="2599"/>
                    </a:lnTo>
                    <a:lnTo>
                      <a:pt x="4169" y="2624"/>
                    </a:lnTo>
                    <a:lnTo>
                      <a:pt x="4161" y="2649"/>
                    </a:lnTo>
                    <a:lnTo>
                      <a:pt x="4111" y="2741"/>
                    </a:lnTo>
                    <a:lnTo>
                      <a:pt x="4103" y="2766"/>
                    </a:lnTo>
                    <a:lnTo>
                      <a:pt x="4086" y="2791"/>
                    </a:lnTo>
                    <a:lnTo>
                      <a:pt x="4077" y="2816"/>
                    </a:lnTo>
                    <a:lnTo>
                      <a:pt x="4069" y="2849"/>
                    </a:lnTo>
                    <a:lnTo>
                      <a:pt x="4052" y="2874"/>
                    </a:lnTo>
                    <a:lnTo>
                      <a:pt x="4044" y="2899"/>
                    </a:lnTo>
                    <a:lnTo>
                      <a:pt x="4027" y="2924"/>
                    </a:lnTo>
                    <a:lnTo>
                      <a:pt x="4019" y="2950"/>
                    </a:lnTo>
                    <a:lnTo>
                      <a:pt x="4002" y="2975"/>
                    </a:lnTo>
                    <a:lnTo>
                      <a:pt x="3986" y="2991"/>
                    </a:lnTo>
                    <a:lnTo>
                      <a:pt x="3977" y="3016"/>
                    </a:lnTo>
                    <a:lnTo>
                      <a:pt x="3960" y="3041"/>
                    </a:lnTo>
                    <a:lnTo>
                      <a:pt x="3944" y="3067"/>
                    </a:lnTo>
                    <a:lnTo>
                      <a:pt x="3944" y="3067"/>
                    </a:lnTo>
                    <a:lnTo>
                      <a:pt x="3927" y="3092"/>
                    </a:lnTo>
                    <a:lnTo>
                      <a:pt x="3910" y="3108"/>
                    </a:lnTo>
                    <a:lnTo>
                      <a:pt x="3894" y="3133"/>
                    </a:lnTo>
                    <a:lnTo>
                      <a:pt x="3877" y="3158"/>
                    </a:lnTo>
                    <a:lnTo>
                      <a:pt x="3860" y="3175"/>
                    </a:lnTo>
                    <a:lnTo>
                      <a:pt x="3835" y="3200"/>
                    </a:lnTo>
                    <a:lnTo>
                      <a:pt x="3818" y="3217"/>
                    </a:lnTo>
                    <a:lnTo>
                      <a:pt x="3793" y="3242"/>
                    </a:lnTo>
                    <a:lnTo>
                      <a:pt x="3777" y="3259"/>
                    </a:lnTo>
                    <a:lnTo>
                      <a:pt x="3752" y="3284"/>
                    </a:lnTo>
                    <a:lnTo>
                      <a:pt x="3735" y="3300"/>
                    </a:lnTo>
                    <a:lnTo>
                      <a:pt x="3710" y="3317"/>
                    </a:lnTo>
                    <a:lnTo>
                      <a:pt x="3685" y="3342"/>
                    </a:lnTo>
                    <a:lnTo>
                      <a:pt x="3660" y="3359"/>
                    </a:lnTo>
                    <a:lnTo>
                      <a:pt x="3643" y="3376"/>
                    </a:lnTo>
                    <a:lnTo>
                      <a:pt x="3618" y="3392"/>
                    </a:lnTo>
                    <a:lnTo>
                      <a:pt x="3593" y="3409"/>
                    </a:lnTo>
                    <a:lnTo>
                      <a:pt x="3568" y="3426"/>
                    </a:lnTo>
                    <a:lnTo>
                      <a:pt x="3543" y="3442"/>
                    </a:lnTo>
                    <a:lnTo>
                      <a:pt x="3509" y="3451"/>
                    </a:lnTo>
                    <a:lnTo>
                      <a:pt x="3484" y="3468"/>
                    </a:lnTo>
                    <a:lnTo>
                      <a:pt x="3459" y="3484"/>
                    </a:lnTo>
                    <a:lnTo>
                      <a:pt x="3451" y="3493"/>
                    </a:lnTo>
                    <a:lnTo>
                      <a:pt x="3434" y="3493"/>
                    </a:lnTo>
                    <a:lnTo>
                      <a:pt x="3401" y="3509"/>
                    </a:lnTo>
                    <a:lnTo>
                      <a:pt x="3376" y="3518"/>
                    </a:lnTo>
                    <a:lnTo>
                      <a:pt x="3342" y="3534"/>
                    </a:lnTo>
                    <a:lnTo>
                      <a:pt x="3317" y="3543"/>
                    </a:lnTo>
                    <a:lnTo>
                      <a:pt x="3284" y="3551"/>
                    </a:lnTo>
                    <a:lnTo>
                      <a:pt x="3259" y="3559"/>
                    </a:lnTo>
                    <a:lnTo>
                      <a:pt x="3225" y="3568"/>
                    </a:lnTo>
                    <a:lnTo>
                      <a:pt x="3192" y="3576"/>
                    </a:lnTo>
                    <a:lnTo>
                      <a:pt x="3167" y="3584"/>
                    </a:lnTo>
                    <a:lnTo>
                      <a:pt x="3133" y="3593"/>
                    </a:lnTo>
                    <a:lnTo>
                      <a:pt x="3100" y="3601"/>
                    </a:lnTo>
                    <a:lnTo>
                      <a:pt x="3067" y="3601"/>
                    </a:lnTo>
                    <a:lnTo>
                      <a:pt x="3033" y="3601"/>
                    </a:lnTo>
                    <a:lnTo>
                      <a:pt x="3000" y="3601"/>
                    </a:lnTo>
                    <a:lnTo>
                      <a:pt x="2966" y="3601"/>
                    </a:lnTo>
                    <a:lnTo>
                      <a:pt x="2933" y="3601"/>
                    </a:lnTo>
                    <a:lnTo>
                      <a:pt x="2900" y="3601"/>
                    </a:lnTo>
                    <a:lnTo>
                      <a:pt x="2866" y="3601"/>
                    </a:lnTo>
                    <a:lnTo>
                      <a:pt x="2691" y="3601"/>
                    </a:lnTo>
                    <a:lnTo>
                      <a:pt x="2649" y="3601"/>
                    </a:lnTo>
                    <a:lnTo>
                      <a:pt x="2615" y="3601"/>
                    </a:lnTo>
                    <a:lnTo>
                      <a:pt x="2574" y="3601"/>
                    </a:lnTo>
                    <a:lnTo>
                      <a:pt x="2540" y="3601"/>
                    </a:lnTo>
                    <a:lnTo>
                      <a:pt x="2507" y="3601"/>
                    </a:lnTo>
                    <a:lnTo>
                      <a:pt x="2482" y="3601"/>
                    </a:lnTo>
                    <a:lnTo>
                      <a:pt x="2457" y="3601"/>
                    </a:lnTo>
                    <a:lnTo>
                      <a:pt x="2432" y="3601"/>
                    </a:lnTo>
                    <a:lnTo>
                      <a:pt x="2398" y="3601"/>
                    </a:lnTo>
                    <a:lnTo>
                      <a:pt x="2373" y="3601"/>
                    </a:lnTo>
                    <a:lnTo>
                      <a:pt x="2315" y="3593"/>
                    </a:lnTo>
                    <a:lnTo>
                      <a:pt x="2265" y="3576"/>
                    </a:lnTo>
                    <a:lnTo>
                      <a:pt x="2214" y="3568"/>
                    </a:lnTo>
                    <a:lnTo>
                      <a:pt x="2206" y="3568"/>
                    </a:lnTo>
                    <a:lnTo>
                      <a:pt x="2156" y="3551"/>
                    </a:lnTo>
                    <a:lnTo>
                      <a:pt x="2098" y="3534"/>
                    </a:lnTo>
                    <a:lnTo>
                      <a:pt x="2047" y="3518"/>
                    </a:lnTo>
                    <a:lnTo>
                      <a:pt x="1989" y="3501"/>
                    </a:lnTo>
                    <a:lnTo>
                      <a:pt x="1939" y="3476"/>
                    </a:lnTo>
                    <a:lnTo>
                      <a:pt x="1889" y="3459"/>
                    </a:lnTo>
                    <a:lnTo>
                      <a:pt x="1830" y="3434"/>
                    </a:lnTo>
                    <a:lnTo>
                      <a:pt x="1780" y="3417"/>
                    </a:lnTo>
                    <a:lnTo>
                      <a:pt x="1730" y="3392"/>
                    </a:lnTo>
                    <a:lnTo>
                      <a:pt x="1680" y="3367"/>
                    </a:lnTo>
                    <a:lnTo>
                      <a:pt x="1630" y="3342"/>
                    </a:lnTo>
                    <a:lnTo>
                      <a:pt x="1580" y="3309"/>
                    </a:lnTo>
                    <a:lnTo>
                      <a:pt x="1529" y="3284"/>
                    </a:lnTo>
                    <a:lnTo>
                      <a:pt x="1479" y="3259"/>
                    </a:lnTo>
                    <a:lnTo>
                      <a:pt x="1429" y="3225"/>
                    </a:lnTo>
                    <a:lnTo>
                      <a:pt x="1379" y="3192"/>
                    </a:lnTo>
                    <a:lnTo>
                      <a:pt x="1329" y="3167"/>
                    </a:lnTo>
                    <a:lnTo>
                      <a:pt x="1279" y="3133"/>
                    </a:lnTo>
                    <a:lnTo>
                      <a:pt x="1237" y="3100"/>
                    </a:lnTo>
                    <a:lnTo>
                      <a:pt x="1187" y="3067"/>
                    </a:lnTo>
                    <a:lnTo>
                      <a:pt x="1137" y="3033"/>
                    </a:lnTo>
                    <a:lnTo>
                      <a:pt x="1095" y="3000"/>
                    </a:lnTo>
                    <a:lnTo>
                      <a:pt x="1095" y="3000"/>
                    </a:lnTo>
                    <a:lnTo>
                      <a:pt x="1053" y="2958"/>
                    </a:lnTo>
                    <a:lnTo>
                      <a:pt x="1003" y="2924"/>
                    </a:lnTo>
                    <a:lnTo>
                      <a:pt x="961" y="2883"/>
                    </a:lnTo>
                    <a:lnTo>
                      <a:pt x="920" y="2849"/>
                    </a:lnTo>
                    <a:lnTo>
                      <a:pt x="878" y="2808"/>
                    </a:lnTo>
                    <a:lnTo>
                      <a:pt x="836" y="2766"/>
                    </a:lnTo>
                    <a:lnTo>
                      <a:pt x="794" y="2724"/>
                    </a:lnTo>
                    <a:lnTo>
                      <a:pt x="753" y="2682"/>
                    </a:lnTo>
                    <a:lnTo>
                      <a:pt x="711" y="2640"/>
                    </a:lnTo>
                    <a:lnTo>
                      <a:pt x="677" y="2599"/>
                    </a:lnTo>
                    <a:lnTo>
                      <a:pt x="636" y="2557"/>
                    </a:lnTo>
                    <a:lnTo>
                      <a:pt x="602" y="2515"/>
                    </a:lnTo>
                    <a:lnTo>
                      <a:pt x="560" y="2473"/>
                    </a:lnTo>
                    <a:lnTo>
                      <a:pt x="527" y="2423"/>
                    </a:lnTo>
                    <a:lnTo>
                      <a:pt x="494" y="2381"/>
                    </a:lnTo>
                    <a:lnTo>
                      <a:pt x="452" y="2340"/>
                    </a:lnTo>
                    <a:lnTo>
                      <a:pt x="418" y="2290"/>
                    </a:lnTo>
                    <a:lnTo>
                      <a:pt x="385" y="2248"/>
                    </a:lnTo>
                    <a:lnTo>
                      <a:pt x="360" y="2198"/>
                    </a:lnTo>
                    <a:lnTo>
                      <a:pt x="335" y="2173"/>
                    </a:lnTo>
                    <a:lnTo>
                      <a:pt x="326" y="2148"/>
                    </a:lnTo>
                    <a:lnTo>
                      <a:pt x="293" y="2097"/>
                    </a:lnTo>
                    <a:lnTo>
                      <a:pt x="268" y="2056"/>
                    </a:lnTo>
                    <a:lnTo>
                      <a:pt x="235" y="2006"/>
                    </a:lnTo>
                    <a:lnTo>
                      <a:pt x="210" y="1955"/>
                    </a:lnTo>
                    <a:lnTo>
                      <a:pt x="184" y="1905"/>
                    </a:lnTo>
                    <a:lnTo>
                      <a:pt x="159" y="1855"/>
                    </a:lnTo>
                    <a:lnTo>
                      <a:pt x="134" y="1805"/>
                    </a:lnTo>
                    <a:lnTo>
                      <a:pt x="109" y="1755"/>
                    </a:lnTo>
                    <a:lnTo>
                      <a:pt x="93" y="1705"/>
                    </a:lnTo>
                    <a:lnTo>
                      <a:pt x="68" y="1655"/>
                    </a:lnTo>
                    <a:lnTo>
                      <a:pt x="51" y="1605"/>
                    </a:lnTo>
                    <a:lnTo>
                      <a:pt x="34" y="1554"/>
                    </a:lnTo>
                    <a:lnTo>
                      <a:pt x="9" y="1504"/>
                    </a:lnTo>
                    <a:lnTo>
                      <a:pt x="1" y="1454"/>
                    </a:lnTo>
                    <a:lnTo>
                      <a:pt x="1" y="1446"/>
                    </a:lnTo>
                    <a:lnTo>
                      <a:pt x="26" y="1379"/>
                    </a:lnTo>
                    <a:lnTo>
                      <a:pt x="51" y="1321"/>
                    </a:lnTo>
                    <a:lnTo>
                      <a:pt x="93" y="1237"/>
                    </a:lnTo>
                    <a:lnTo>
                      <a:pt x="176" y="12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27" name="Google Shape;1127;p37"/>
              <p:cNvSpPr/>
              <p:nvPr/>
            </p:nvSpPr>
            <p:spPr>
              <a:xfrm>
                <a:off x="3551354" y="9095996"/>
                <a:ext cx="293055" cy="259216"/>
              </a:xfrm>
              <a:custGeom>
                <a:avLst/>
                <a:gdLst/>
                <a:ahLst/>
                <a:cxnLst/>
                <a:rect l="l" t="t" r="r" b="b"/>
                <a:pathLst>
                  <a:path w="5941" h="5255" extrusionOk="0">
                    <a:moveTo>
                      <a:pt x="2632" y="0"/>
                    </a:moveTo>
                    <a:lnTo>
                      <a:pt x="2716" y="0"/>
                    </a:lnTo>
                    <a:lnTo>
                      <a:pt x="2774" y="0"/>
                    </a:lnTo>
                    <a:lnTo>
                      <a:pt x="2833" y="0"/>
                    </a:lnTo>
                    <a:lnTo>
                      <a:pt x="2866" y="0"/>
                    </a:lnTo>
                    <a:lnTo>
                      <a:pt x="2916" y="0"/>
                    </a:lnTo>
                    <a:lnTo>
                      <a:pt x="2966" y="0"/>
                    </a:lnTo>
                    <a:lnTo>
                      <a:pt x="3025" y="0"/>
                    </a:lnTo>
                    <a:lnTo>
                      <a:pt x="3075" y="8"/>
                    </a:lnTo>
                    <a:lnTo>
                      <a:pt x="3125" y="8"/>
                    </a:lnTo>
                    <a:lnTo>
                      <a:pt x="3175" y="17"/>
                    </a:lnTo>
                    <a:lnTo>
                      <a:pt x="3225" y="25"/>
                    </a:lnTo>
                    <a:lnTo>
                      <a:pt x="3275" y="34"/>
                    </a:lnTo>
                    <a:lnTo>
                      <a:pt x="3334" y="42"/>
                    </a:lnTo>
                    <a:lnTo>
                      <a:pt x="3384" y="50"/>
                    </a:lnTo>
                    <a:lnTo>
                      <a:pt x="3434" y="59"/>
                    </a:lnTo>
                    <a:lnTo>
                      <a:pt x="3484" y="67"/>
                    </a:lnTo>
                    <a:lnTo>
                      <a:pt x="3534" y="75"/>
                    </a:lnTo>
                    <a:lnTo>
                      <a:pt x="3585" y="92"/>
                    </a:lnTo>
                    <a:lnTo>
                      <a:pt x="3635" y="100"/>
                    </a:lnTo>
                    <a:lnTo>
                      <a:pt x="3685" y="109"/>
                    </a:lnTo>
                    <a:lnTo>
                      <a:pt x="3727" y="125"/>
                    </a:lnTo>
                    <a:lnTo>
                      <a:pt x="3777" y="134"/>
                    </a:lnTo>
                    <a:lnTo>
                      <a:pt x="3827" y="150"/>
                    </a:lnTo>
                    <a:lnTo>
                      <a:pt x="3877" y="159"/>
                    </a:lnTo>
                    <a:lnTo>
                      <a:pt x="3927" y="176"/>
                    </a:lnTo>
                    <a:lnTo>
                      <a:pt x="3977" y="192"/>
                    </a:lnTo>
                    <a:lnTo>
                      <a:pt x="4002" y="201"/>
                    </a:lnTo>
                    <a:lnTo>
                      <a:pt x="4019" y="201"/>
                    </a:lnTo>
                    <a:lnTo>
                      <a:pt x="4069" y="217"/>
                    </a:lnTo>
                    <a:lnTo>
                      <a:pt x="4119" y="234"/>
                    </a:lnTo>
                    <a:lnTo>
                      <a:pt x="4161" y="251"/>
                    </a:lnTo>
                    <a:lnTo>
                      <a:pt x="4211" y="267"/>
                    </a:lnTo>
                    <a:lnTo>
                      <a:pt x="4253" y="292"/>
                    </a:lnTo>
                    <a:lnTo>
                      <a:pt x="4353" y="326"/>
                    </a:lnTo>
                    <a:lnTo>
                      <a:pt x="4445" y="368"/>
                    </a:lnTo>
                    <a:lnTo>
                      <a:pt x="4537" y="401"/>
                    </a:lnTo>
                    <a:lnTo>
                      <a:pt x="4629" y="443"/>
                    </a:lnTo>
                    <a:lnTo>
                      <a:pt x="4721" y="476"/>
                    </a:lnTo>
                    <a:lnTo>
                      <a:pt x="4813" y="518"/>
                    </a:lnTo>
                    <a:lnTo>
                      <a:pt x="4896" y="560"/>
                    </a:lnTo>
                    <a:lnTo>
                      <a:pt x="4988" y="602"/>
                    </a:lnTo>
                    <a:lnTo>
                      <a:pt x="5172" y="677"/>
                    </a:lnTo>
                    <a:lnTo>
                      <a:pt x="5356" y="760"/>
                    </a:lnTo>
                    <a:lnTo>
                      <a:pt x="5531" y="835"/>
                    </a:lnTo>
                    <a:lnTo>
                      <a:pt x="5623" y="877"/>
                    </a:lnTo>
                    <a:lnTo>
                      <a:pt x="5715" y="919"/>
                    </a:lnTo>
                    <a:lnTo>
                      <a:pt x="5807" y="952"/>
                    </a:lnTo>
                    <a:lnTo>
                      <a:pt x="5899" y="994"/>
                    </a:lnTo>
                    <a:lnTo>
                      <a:pt x="5940" y="1078"/>
                    </a:lnTo>
                    <a:lnTo>
                      <a:pt x="5849" y="1120"/>
                    </a:lnTo>
                    <a:lnTo>
                      <a:pt x="5757" y="1086"/>
                    </a:lnTo>
                    <a:lnTo>
                      <a:pt x="5665" y="1053"/>
                    </a:lnTo>
                    <a:lnTo>
                      <a:pt x="5564" y="1028"/>
                    </a:lnTo>
                    <a:lnTo>
                      <a:pt x="5473" y="994"/>
                    </a:lnTo>
                    <a:lnTo>
                      <a:pt x="5289" y="927"/>
                    </a:lnTo>
                    <a:lnTo>
                      <a:pt x="5097" y="869"/>
                    </a:lnTo>
                    <a:lnTo>
                      <a:pt x="4913" y="802"/>
                    </a:lnTo>
                    <a:lnTo>
                      <a:pt x="4813" y="777"/>
                    </a:lnTo>
                    <a:lnTo>
                      <a:pt x="4721" y="744"/>
                    </a:lnTo>
                    <a:lnTo>
                      <a:pt x="4629" y="735"/>
                    </a:lnTo>
                    <a:lnTo>
                      <a:pt x="4537" y="702"/>
                    </a:lnTo>
                    <a:lnTo>
                      <a:pt x="4445" y="677"/>
                    </a:lnTo>
                    <a:lnTo>
                      <a:pt x="4353" y="652"/>
                    </a:lnTo>
                    <a:lnTo>
                      <a:pt x="4253" y="627"/>
                    </a:lnTo>
                    <a:lnTo>
                      <a:pt x="4161" y="602"/>
                    </a:lnTo>
                    <a:lnTo>
                      <a:pt x="4111" y="585"/>
                    </a:lnTo>
                    <a:lnTo>
                      <a:pt x="4069" y="577"/>
                    </a:lnTo>
                    <a:lnTo>
                      <a:pt x="4019" y="568"/>
                    </a:lnTo>
                    <a:lnTo>
                      <a:pt x="3977" y="560"/>
                    </a:lnTo>
                    <a:lnTo>
                      <a:pt x="3927" y="543"/>
                    </a:lnTo>
                    <a:lnTo>
                      <a:pt x="3910" y="543"/>
                    </a:lnTo>
                    <a:lnTo>
                      <a:pt x="3877" y="535"/>
                    </a:lnTo>
                    <a:lnTo>
                      <a:pt x="3835" y="526"/>
                    </a:lnTo>
                    <a:lnTo>
                      <a:pt x="3785" y="510"/>
                    </a:lnTo>
                    <a:lnTo>
                      <a:pt x="3743" y="501"/>
                    </a:lnTo>
                    <a:lnTo>
                      <a:pt x="3693" y="493"/>
                    </a:lnTo>
                    <a:lnTo>
                      <a:pt x="3643" y="476"/>
                    </a:lnTo>
                    <a:lnTo>
                      <a:pt x="3601" y="468"/>
                    </a:lnTo>
                    <a:lnTo>
                      <a:pt x="3551" y="460"/>
                    </a:lnTo>
                    <a:lnTo>
                      <a:pt x="3509" y="451"/>
                    </a:lnTo>
                    <a:lnTo>
                      <a:pt x="3459" y="443"/>
                    </a:lnTo>
                    <a:lnTo>
                      <a:pt x="3409" y="435"/>
                    </a:lnTo>
                    <a:lnTo>
                      <a:pt x="3367" y="426"/>
                    </a:lnTo>
                    <a:lnTo>
                      <a:pt x="3317" y="418"/>
                    </a:lnTo>
                    <a:lnTo>
                      <a:pt x="3275" y="418"/>
                    </a:lnTo>
                    <a:lnTo>
                      <a:pt x="3225" y="409"/>
                    </a:lnTo>
                    <a:lnTo>
                      <a:pt x="3184" y="409"/>
                    </a:lnTo>
                    <a:lnTo>
                      <a:pt x="3133" y="401"/>
                    </a:lnTo>
                    <a:lnTo>
                      <a:pt x="3083" y="401"/>
                    </a:lnTo>
                    <a:lnTo>
                      <a:pt x="3033" y="401"/>
                    </a:lnTo>
                    <a:lnTo>
                      <a:pt x="2991" y="401"/>
                    </a:lnTo>
                    <a:lnTo>
                      <a:pt x="2941" y="401"/>
                    </a:lnTo>
                    <a:lnTo>
                      <a:pt x="2891" y="401"/>
                    </a:lnTo>
                    <a:lnTo>
                      <a:pt x="2841" y="401"/>
                    </a:lnTo>
                    <a:lnTo>
                      <a:pt x="2557" y="401"/>
                    </a:lnTo>
                    <a:lnTo>
                      <a:pt x="2515" y="401"/>
                    </a:lnTo>
                    <a:lnTo>
                      <a:pt x="2473" y="401"/>
                    </a:lnTo>
                    <a:lnTo>
                      <a:pt x="2432" y="401"/>
                    </a:lnTo>
                    <a:lnTo>
                      <a:pt x="2382" y="401"/>
                    </a:lnTo>
                    <a:lnTo>
                      <a:pt x="2340" y="401"/>
                    </a:lnTo>
                    <a:lnTo>
                      <a:pt x="2298" y="401"/>
                    </a:lnTo>
                    <a:lnTo>
                      <a:pt x="2256" y="409"/>
                    </a:lnTo>
                    <a:lnTo>
                      <a:pt x="2215" y="409"/>
                    </a:lnTo>
                    <a:lnTo>
                      <a:pt x="2189" y="409"/>
                    </a:lnTo>
                    <a:lnTo>
                      <a:pt x="2173" y="409"/>
                    </a:lnTo>
                    <a:lnTo>
                      <a:pt x="2156" y="409"/>
                    </a:lnTo>
                    <a:lnTo>
                      <a:pt x="2131" y="409"/>
                    </a:lnTo>
                    <a:lnTo>
                      <a:pt x="2114" y="409"/>
                    </a:lnTo>
                    <a:lnTo>
                      <a:pt x="2114" y="409"/>
                    </a:lnTo>
                    <a:lnTo>
                      <a:pt x="2098" y="409"/>
                    </a:lnTo>
                    <a:lnTo>
                      <a:pt x="2081" y="409"/>
                    </a:lnTo>
                    <a:lnTo>
                      <a:pt x="2081" y="409"/>
                    </a:lnTo>
                    <a:lnTo>
                      <a:pt x="2056" y="418"/>
                    </a:lnTo>
                    <a:lnTo>
                      <a:pt x="2047" y="418"/>
                    </a:lnTo>
                    <a:lnTo>
                      <a:pt x="2047" y="418"/>
                    </a:lnTo>
                    <a:lnTo>
                      <a:pt x="2031" y="418"/>
                    </a:lnTo>
                    <a:lnTo>
                      <a:pt x="2022" y="418"/>
                    </a:lnTo>
                    <a:lnTo>
                      <a:pt x="2006" y="418"/>
                    </a:lnTo>
                    <a:lnTo>
                      <a:pt x="1997" y="418"/>
                    </a:lnTo>
                    <a:lnTo>
                      <a:pt x="1981" y="418"/>
                    </a:lnTo>
                    <a:lnTo>
                      <a:pt x="1981" y="418"/>
                    </a:lnTo>
                    <a:lnTo>
                      <a:pt x="1972" y="418"/>
                    </a:lnTo>
                    <a:lnTo>
                      <a:pt x="1964" y="418"/>
                    </a:lnTo>
                    <a:lnTo>
                      <a:pt x="1964" y="535"/>
                    </a:lnTo>
                    <a:lnTo>
                      <a:pt x="1964" y="551"/>
                    </a:lnTo>
                    <a:lnTo>
                      <a:pt x="1964" y="568"/>
                    </a:lnTo>
                    <a:lnTo>
                      <a:pt x="1964" y="585"/>
                    </a:lnTo>
                    <a:lnTo>
                      <a:pt x="1964" y="602"/>
                    </a:lnTo>
                    <a:lnTo>
                      <a:pt x="1964" y="627"/>
                    </a:lnTo>
                    <a:lnTo>
                      <a:pt x="1964" y="635"/>
                    </a:lnTo>
                    <a:lnTo>
                      <a:pt x="1964" y="660"/>
                    </a:lnTo>
                    <a:lnTo>
                      <a:pt x="1964" y="677"/>
                    </a:lnTo>
                    <a:lnTo>
                      <a:pt x="1972" y="693"/>
                    </a:lnTo>
                    <a:lnTo>
                      <a:pt x="1972" y="710"/>
                    </a:lnTo>
                    <a:lnTo>
                      <a:pt x="1981" y="727"/>
                    </a:lnTo>
                    <a:lnTo>
                      <a:pt x="1989" y="744"/>
                    </a:lnTo>
                    <a:lnTo>
                      <a:pt x="1997" y="760"/>
                    </a:lnTo>
                    <a:lnTo>
                      <a:pt x="2006" y="769"/>
                    </a:lnTo>
                    <a:lnTo>
                      <a:pt x="2014" y="785"/>
                    </a:lnTo>
                    <a:lnTo>
                      <a:pt x="2022" y="802"/>
                    </a:lnTo>
                    <a:lnTo>
                      <a:pt x="2031" y="819"/>
                    </a:lnTo>
                    <a:lnTo>
                      <a:pt x="2039" y="835"/>
                    </a:lnTo>
                    <a:lnTo>
                      <a:pt x="2056" y="852"/>
                    </a:lnTo>
                    <a:lnTo>
                      <a:pt x="2064" y="869"/>
                    </a:lnTo>
                    <a:lnTo>
                      <a:pt x="2072" y="886"/>
                    </a:lnTo>
                    <a:lnTo>
                      <a:pt x="2081" y="902"/>
                    </a:lnTo>
                    <a:lnTo>
                      <a:pt x="2098" y="919"/>
                    </a:lnTo>
                    <a:lnTo>
                      <a:pt x="2106" y="936"/>
                    </a:lnTo>
                    <a:lnTo>
                      <a:pt x="2123" y="952"/>
                    </a:lnTo>
                    <a:lnTo>
                      <a:pt x="2139" y="969"/>
                    </a:lnTo>
                    <a:lnTo>
                      <a:pt x="2156" y="978"/>
                    </a:lnTo>
                    <a:lnTo>
                      <a:pt x="2164" y="994"/>
                    </a:lnTo>
                    <a:lnTo>
                      <a:pt x="2181" y="1011"/>
                    </a:lnTo>
                    <a:lnTo>
                      <a:pt x="2198" y="1028"/>
                    </a:lnTo>
                    <a:lnTo>
                      <a:pt x="2215" y="1044"/>
                    </a:lnTo>
                    <a:lnTo>
                      <a:pt x="2223" y="1061"/>
                    </a:lnTo>
                    <a:lnTo>
                      <a:pt x="2240" y="1069"/>
                    </a:lnTo>
                    <a:lnTo>
                      <a:pt x="2265" y="1086"/>
                    </a:lnTo>
                    <a:lnTo>
                      <a:pt x="2281" y="1103"/>
                    </a:lnTo>
                    <a:lnTo>
                      <a:pt x="2298" y="1120"/>
                    </a:lnTo>
                    <a:lnTo>
                      <a:pt x="2315" y="1128"/>
                    </a:lnTo>
                    <a:lnTo>
                      <a:pt x="2331" y="1145"/>
                    </a:lnTo>
                    <a:lnTo>
                      <a:pt x="2348" y="1161"/>
                    </a:lnTo>
                    <a:lnTo>
                      <a:pt x="2373" y="1170"/>
                    </a:lnTo>
                    <a:lnTo>
                      <a:pt x="2390" y="1186"/>
                    </a:lnTo>
                    <a:lnTo>
                      <a:pt x="2407" y="1203"/>
                    </a:lnTo>
                    <a:lnTo>
                      <a:pt x="2432" y="1211"/>
                    </a:lnTo>
                    <a:lnTo>
                      <a:pt x="2448" y="1228"/>
                    </a:lnTo>
                    <a:lnTo>
                      <a:pt x="2473" y="1236"/>
                    </a:lnTo>
                    <a:lnTo>
                      <a:pt x="2490" y="1253"/>
                    </a:lnTo>
                    <a:lnTo>
                      <a:pt x="2507" y="1270"/>
                    </a:lnTo>
                    <a:lnTo>
                      <a:pt x="2557" y="1295"/>
                    </a:lnTo>
                    <a:lnTo>
                      <a:pt x="2599" y="1320"/>
                    </a:lnTo>
                    <a:lnTo>
                      <a:pt x="2649" y="1345"/>
                    </a:lnTo>
                    <a:lnTo>
                      <a:pt x="2691" y="1370"/>
                    </a:lnTo>
                    <a:lnTo>
                      <a:pt x="2741" y="1387"/>
                    </a:lnTo>
                    <a:lnTo>
                      <a:pt x="2783" y="1412"/>
                    </a:lnTo>
                    <a:lnTo>
                      <a:pt x="2833" y="1437"/>
                    </a:lnTo>
                    <a:lnTo>
                      <a:pt x="2883" y="1462"/>
                    </a:lnTo>
                    <a:lnTo>
                      <a:pt x="2933" y="1479"/>
                    </a:lnTo>
                    <a:lnTo>
                      <a:pt x="2983" y="1504"/>
                    </a:lnTo>
                    <a:lnTo>
                      <a:pt x="3033" y="1521"/>
                    </a:lnTo>
                    <a:lnTo>
                      <a:pt x="3083" y="1546"/>
                    </a:lnTo>
                    <a:lnTo>
                      <a:pt x="3133" y="1562"/>
                    </a:lnTo>
                    <a:lnTo>
                      <a:pt x="3192" y="1579"/>
                    </a:lnTo>
                    <a:lnTo>
                      <a:pt x="3242" y="1604"/>
                    </a:lnTo>
                    <a:lnTo>
                      <a:pt x="3292" y="1621"/>
                    </a:lnTo>
                    <a:lnTo>
                      <a:pt x="3342" y="1637"/>
                    </a:lnTo>
                    <a:lnTo>
                      <a:pt x="3392" y="1654"/>
                    </a:lnTo>
                    <a:lnTo>
                      <a:pt x="3443" y="1671"/>
                    </a:lnTo>
                    <a:lnTo>
                      <a:pt x="3493" y="1688"/>
                    </a:lnTo>
                    <a:lnTo>
                      <a:pt x="3543" y="1704"/>
                    </a:lnTo>
                    <a:lnTo>
                      <a:pt x="3593" y="1721"/>
                    </a:lnTo>
                    <a:lnTo>
                      <a:pt x="3643" y="1729"/>
                    </a:lnTo>
                    <a:lnTo>
                      <a:pt x="3743" y="1763"/>
                    </a:lnTo>
                    <a:lnTo>
                      <a:pt x="3844" y="1788"/>
                    </a:lnTo>
                    <a:lnTo>
                      <a:pt x="3935" y="1813"/>
                    </a:lnTo>
                    <a:lnTo>
                      <a:pt x="4019" y="1838"/>
                    </a:lnTo>
                    <a:lnTo>
                      <a:pt x="4103" y="1855"/>
                    </a:lnTo>
                    <a:lnTo>
                      <a:pt x="4261" y="1896"/>
                    </a:lnTo>
                    <a:lnTo>
                      <a:pt x="4387" y="1930"/>
                    </a:lnTo>
                    <a:lnTo>
                      <a:pt x="4579" y="1980"/>
                    </a:lnTo>
                    <a:lnTo>
                      <a:pt x="4762" y="2022"/>
                    </a:lnTo>
                    <a:lnTo>
                      <a:pt x="4838" y="2038"/>
                    </a:lnTo>
                    <a:lnTo>
                      <a:pt x="4888" y="2055"/>
                    </a:lnTo>
                    <a:lnTo>
                      <a:pt x="4921" y="2055"/>
                    </a:lnTo>
                    <a:lnTo>
                      <a:pt x="4946" y="2064"/>
                    </a:lnTo>
                    <a:lnTo>
                      <a:pt x="4988" y="2072"/>
                    </a:lnTo>
                    <a:lnTo>
                      <a:pt x="5030" y="2080"/>
                    </a:lnTo>
                    <a:lnTo>
                      <a:pt x="5122" y="2089"/>
                    </a:lnTo>
                    <a:lnTo>
                      <a:pt x="5214" y="2105"/>
                    </a:lnTo>
                    <a:lnTo>
                      <a:pt x="5289" y="2114"/>
                    </a:lnTo>
                    <a:lnTo>
                      <a:pt x="5322" y="2122"/>
                    </a:lnTo>
                    <a:lnTo>
                      <a:pt x="5347" y="2130"/>
                    </a:lnTo>
                    <a:lnTo>
                      <a:pt x="5364" y="2130"/>
                    </a:lnTo>
                    <a:lnTo>
                      <a:pt x="5389" y="2139"/>
                    </a:lnTo>
                    <a:lnTo>
                      <a:pt x="5406" y="2147"/>
                    </a:lnTo>
                    <a:lnTo>
                      <a:pt x="5431" y="2155"/>
                    </a:lnTo>
                    <a:lnTo>
                      <a:pt x="5448" y="2172"/>
                    </a:lnTo>
                    <a:lnTo>
                      <a:pt x="5464" y="2197"/>
                    </a:lnTo>
                    <a:lnTo>
                      <a:pt x="5481" y="2214"/>
                    </a:lnTo>
                    <a:lnTo>
                      <a:pt x="5481" y="2214"/>
                    </a:lnTo>
                    <a:lnTo>
                      <a:pt x="5489" y="2239"/>
                    </a:lnTo>
                    <a:lnTo>
                      <a:pt x="5498" y="2272"/>
                    </a:lnTo>
                    <a:lnTo>
                      <a:pt x="5498" y="2297"/>
                    </a:lnTo>
                    <a:lnTo>
                      <a:pt x="5498" y="2323"/>
                    </a:lnTo>
                    <a:lnTo>
                      <a:pt x="5498" y="2348"/>
                    </a:lnTo>
                    <a:lnTo>
                      <a:pt x="5489" y="2373"/>
                    </a:lnTo>
                    <a:lnTo>
                      <a:pt x="5481" y="2398"/>
                    </a:lnTo>
                    <a:lnTo>
                      <a:pt x="5481" y="2398"/>
                    </a:lnTo>
                    <a:lnTo>
                      <a:pt x="5464" y="2423"/>
                    </a:lnTo>
                    <a:lnTo>
                      <a:pt x="5448" y="2439"/>
                    </a:lnTo>
                    <a:lnTo>
                      <a:pt x="5422" y="2456"/>
                    </a:lnTo>
                    <a:lnTo>
                      <a:pt x="5397" y="2465"/>
                    </a:lnTo>
                    <a:lnTo>
                      <a:pt x="5381" y="2473"/>
                    </a:lnTo>
                    <a:lnTo>
                      <a:pt x="5356" y="2481"/>
                    </a:lnTo>
                    <a:lnTo>
                      <a:pt x="5331" y="2481"/>
                    </a:lnTo>
                    <a:lnTo>
                      <a:pt x="5189" y="2481"/>
                    </a:lnTo>
                    <a:lnTo>
                      <a:pt x="5113" y="2481"/>
                    </a:lnTo>
                    <a:lnTo>
                      <a:pt x="5047" y="2481"/>
                    </a:lnTo>
                    <a:lnTo>
                      <a:pt x="4971" y="2481"/>
                    </a:lnTo>
                    <a:lnTo>
                      <a:pt x="4905" y="2481"/>
                    </a:lnTo>
                    <a:lnTo>
                      <a:pt x="4829" y="2481"/>
                    </a:lnTo>
                    <a:lnTo>
                      <a:pt x="4762" y="2481"/>
                    </a:lnTo>
                    <a:lnTo>
                      <a:pt x="4696" y="2490"/>
                    </a:lnTo>
                    <a:lnTo>
                      <a:pt x="4629" y="2498"/>
                    </a:lnTo>
                    <a:lnTo>
                      <a:pt x="4604" y="2498"/>
                    </a:lnTo>
                    <a:lnTo>
                      <a:pt x="4562" y="2498"/>
                    </a:lnTo>
                    <a:lnTo>
                      <a:pt x="4487" y="2506"/>
                    </a:lnTo>
                    <a:lnTo>
                      <a:pt x="4420" y="2615"/>
                    </a:lnTo>
                    <a:lnTo>
                      <a:pt x="4353" y="2623"/>
                    </a:lnTo>
                    <a:lnTo>
                      <a:pt x="4286" y="2632"/>
                    </a:lnTo>
                    <a:lnTo>
                      <a:pt x="4219" y="2640"/>
                    </a:lnTo>
                    <a:lnTo>
                      <a:pt x="4153" y="2648"/>
                    </a:lnTo>
                    <a:lnTo>
                      <a:pt x="4086" y="2657"/>
                    </a:lnTo>
                    <a:lnTo>
                      <a:pt x="4019" y="2673"/>
                    </a:lnTo>
                    <a:lnTo>
                      <a:pt x="3952" y="2682"/>
                    </a:lnTo>
                    <a:lnTo>
                      <a:pt x="3885" y="2698"/>
                    </a:lnTo>
                    <a:lnTo>
                      <a:pt x="3818" y="2707"/>
                    </a:lnTo>
                    <a:lnTo>
                      <a:pt x="3760" y="2724"/>
                    </a:lnTo>
                    <a:lnTo>
                      <a:pt x="3693" y="2740"/>
                    </a:lnTo>
                    <a:lnTo>
                      <a:pt x="3626" y="2757"/>
                    </a:lnTo>
                    <a:lnTo>
                      <a:pt x="3560" y="2774"/>
                    </a:lnTo>
                    <a:lnTo>
                      <a:pt x="3501" y="2790"/>
                    </a:lnTo>
                    <a:lnTo>
                      <a:pt x="3434" y="2807"/>
                    </a:lnTo>
                    <a:lnTo>
                      <a:pt x="3367" y="2824"/>
                    </a:lnTo>
                    <a:lnTo>
                      <a:pt x="3301" y="2840"/>
                    </a:lnTo>
                    <a:lnTo>
                      <a:pt x="3242" y="2857"/>
                    </a:lnTo>
                    <a:lnTo>
                      <a:pt x="3175" y="2874"/>
                    </a:lnTo>
                    <a:lnTo>
                      <a:pt x="3108" y="2891"/>
                    </a:lnTo>
                    <a:lnTo>
                      <a:pt x="3050" y="2916"/>
                    </a:lnTo>
                    <a:lnTo>
                      <a:pt x="2983" y="2932"/>
                    </a:lnTo>
                    <a:lnTo>
                      <a:pt x="2916" y="2957"/>
                    </a:lnTo>
                    <a:lnTo>
                      <a:pt x="2858" y="2982"/>
                    </a:lnTo>
                    <a:lnTo>
                      <a:pt x="2791" y="2999"/>
                    </a:lnTo>
                    <a:lnTo>
                      <a:pt x="2732" y="3024"/>
                    </a:lnTo>
                    <a:lnTo>
                      <a:pt x="2666" y="3049"/>
                    </a:lnTo>
                    <a:lnTo>
                      <a:pt x="2607" y="3074"/>
                    </a:lnTo>
                    <a:lnTo>
                      <a:pt x="2540" y="3091"/>
                    </a:lnTo>
                    <a:lnTo>
                      <a:pt x="2473" y="3116"/>
                    </a:lnTo>
                    <a:lnTo>
                      <a:pt x="2415" y="3141"/>
                    </a:lnTo>
                    <a:lnTo>
                      <a:pt x="2348" y="3175"/>
                    </a:lnTo>
                    <a:lnTo>
                      <a:pt x="2290" y="3200"/>
                    </a:lnTo>
                    <a:lnTo>
                      <a:pt x="2223" y="3225"/>
                    </a:lnTo>
                    <a:lnTo>
                      <a:pt x="2164" y="3250"/>
                    </a:lnTo>
                    <a:lnTo>
                      <a:pt x="2098" y="3275"/>
                    </a:lnTo>
                    <a:lnTo>
                      <a:pt x="2039" y="3308"/>
                    </a:lnTo>
                    <a:lnTo>
                      <a:pt x="1972" y="3333"/>
                    </a:lnTo>
                    <a:lnTo>
                      <a:pt x="1914" y="3367"/>
                    </a:lnTo>
                    <a:lnTo>
                      <a:pt x="1847" y="3392"/>
                    </a:lnTo>
                    <a:lnTo>
                      <a:pt x="1788" y="3425"/>
                    </a:lnTo>
                    <a:lnTo>
                      <a:pt x="1722" y="3450"/>
                    </a:lnTo>
                    <a:lnTo>
                      <a:pt x="1663" y="3484"/>
                    </a:lnTo>
                    <a:lnTo>
                      <a:pt x="1596" y="3517"/>
                    </a:lnTo>
                    <a:lnTo>
                      <a:pt x="1538" y="3551"/>
                    </a:lnTo>
                    <a:lnTo>
                      <a:pt x="1471" y="3576"/>
                    </a:lnTo>
                    <a:lnTo>
                      <a:pt x="1413" y="3609"/>
                    </a:lnTo>
                    <a:lnTo>
                      <a:pt x="1346" y="3642"/>
                    </a:lnTo>
                    <a:lnTo>
                      <a:pt x="1287" y="3676"/>
                    </a:lnTo>
                    <a:lnTo>
                      <a:pt x="1220" y="3718"/>
                    </a:lnTo>
                    <a:lnTo>
                      <a:pt x="1154" y="3751"/>
                    </a:lnTo>
                    <a:lnTo>
                      <a:pt x="1137" y="3759"/>
                    </a:lnTo>
                    <a:lnTo>
                      <a:pt x="1112" y="3776"/>
                    </a:lnTo>
                    <a:lnTo>
                      <a:pt x="1053" y="3801"/>
                    </a:lnTo>
                    <a:lnTo>
                      <a:pt x="936" y="3860"/>
                    </a:lnTo>
                    <a:lnTo>
                      <a:pt x="870" y="3885"/>
                    </a:lnTo>
                    <a:lnTo>
                      <a:pt x="803" y="3926"/>
                    </a:lnTo>
                    <a:lnTo>
                      <a:pt x="769" y="3935"/>
                    </a:lnTo>
                    <a:lnTo>
                      <a:pt x="736" y="3960"/>
                    </a:lnTo>
                    <a:lnTo>
                      <a:pt x="702" y="3977"/>
                    </a:lnTo>
                    <a:lnTo>
                      <a:pt x="677" y="3993"/>
                    </a:lnTo>
                    <a:lnTo>
                      <a:pt x="644" y="4010"/>
                    </a:lnTo>
                    <a:lnTo>
                      <a:pt x="611" y="4027"/>
                    </a:lnTo>
                    <a:lnTo>
                      <a:pt x="577" y="4052"/>
                    </a:lnTo>
                    <a:lnTo>
                      <a:pt x="552" y="4069"/>
                    </a:lnTo>
                    <a:lnTo>
                      <a:pt x="519" y="4085"/>
                    </a:lnTo>
                    <a:lnTo>
                      <a:pt x="494" y="4110"/>
                    </a:lnTo>
                    <a:lnTo>
                      <a:pt x="469" y="4127"/>
                    </a:lnTo>
                    <a:lnTo>
                      <a:pt x="452" y="4135"/>
                    </a:lnTo>
                    <a:lnTo>
                      <a:pt x="443" y="4152"/>
                    </a:lnTo>
                    <a:lnTo>
                      <a:pt x="435" y="4160"/>
                    </a:lnTo>
                    <a:lnTo>
                      <a:pt x="418" y="4169"/>
                    </a:lnTo>
                    <a:lnTo>
                      <a:pt x="410" y="4177"/>
                    </a:lnTo>
                    <a:lnTo>
                      <a:pt x="402" y="4185"/>
                    </a:lnTo>
                    <a:lnTo>
                      <a:pt x="393" y="4194"/>
                    </a:lnTo>
                    <a:lnTo>
                      <a:pt x="385" y="4202"/>
                    </a:lnTo>
                    <a:lnTo>
                      <a:pt x="377" y="4219"/>
                    </a:lnTo>
                    <a:lnTo>
                      <a:pt x="368" y="4227"/>
                    </a:lnTo>
                    <a:lnTo>
                      <a:pt x="360" y="4236"/>
                    </a:lnTo>
                    <a:lnTo>
                      <a:pt x="352" y="4244"/>
                    </a:lnTo>
                    <a:lnTo>
                      <a:pt x="343" y="4252"/>
                    </a:lnTo>
                    <a:lnTo>
                      <a:pt x="343" y="4252"/>
                    </a:lnTo>
                    <a:lnTo>
                      <a:pt x="343" y="4261"/>
                    </a:lnTo>
                    <a:lnTo>
                      <a:pt x="343" y="4269"/>
                    </a:lnTo>
                    <a:lnTo>
                      <a:pt x="343" y="4277"/>
                    </a:lnTo>
                    <a:lnTo>
                      <a:pt x="343" y="4286"/>
                    </a:lnTo>
                    <a:lnTo>
                      <a:pt x="343" y="4302"/>
                    </a:lnTo>
                    <a:lnTo>
                      <a:pt x="335" y="4311"/>
                    </a:lnTo>
                    <a:lnTo>
                      <a:pt x="335" y="4327"/>
                    </a:lnTo>
                    <a:lnTo>
                      <a:pt x="335" y="4344"/>
                    </a:lnTo>
                    <a:lnTo>
                      <a:pt x="335" y="4353"/>
                    </a:lnTo>
                    <a:lnTo>
                      <a:pt x="335" y="4369"/>
                    </a:lnTo>
                    <a:lnTo>
                      <a:pt x="335" y="4378"/>
                    </a:lnTo>
                    <a:lnTo>
                      <a:pt x="335" y="4453"/>
                    </a:lnTo>
                    <a:lnTo>
                      <a:pt x="335" y="4461"/>
                    </a:lnTo>
                    <a:lnTo>
                      <a:pt x="335" y="4470"/>
                    </a:lnTo>
                    <a:lnTo>
                      <a:pt x="335" y="4478"/>
                    </a:lnTo>
                    <a:lnTo>
                      <a:pt x="335" y="4495"/>
                    </a:lnTo>
                    <a:lnTo>
                      <a:pt x="335" y="4503"/>
                    </a:lnTo>
                    <a:lnTo>
                      <a:pt x="335" y="4511"/>
                    </a:lnTo>
                    <a:lnTo>
                      <a:pt x="335" y="4520"/>
                    </a:lnTo>
                    <a:lnTo>
                      <a:pt x="335" y="4528"/>
                    </a:lnTo>
                    <a:lnTo>
                      <a:pt x="335" y="4536"/>
                    </a:lnTo>
                    <a:lnTo>
                      <a:pt x="343" y="4545"/>
                    </a:lnTo>
                    <a:lnTo>
                      <a:pt x="343" y="4553"/>
                    </a:lnTo>
                    <a:lnTo>
                      <a:pt x="352" y="4561"/>
                    </a:lnTo>
                    <a:lnTo>
                      <a:pt x="360" y="4570"/>
                    </a:lnTo>
                    <a:lnTo>
                      <a:pt x="368" y="4586"/>
                    </a:lnTo>
                    <a:lnTo>
                      <a:pt x="377" y="4595"/>
                    </a:lnTo>
                    <a:lnTo>
                      <a:pt x="385" y="4603"/>
                    </a:lnTo>
                    <a:lnTo>
                      <a:pt x="393" y="4612"/>
                    </a:lnTo>
                    <a:lnTo>
                      <a:pt x="402" y="4620"/>
                    </a:lnTo>
                    <a:lnTo>
                      <a:pt x="410" y="4628"/>
                    </a:lnTo>
                    <a:lnTo>
                      <a:pt x="427" y="4637"/>
                    </a:lnTo>
                    <a:lnTo>
                      <a:pt x="435" y="4645"/>
                    </a:lnTo>
                    <a:lnTo>
                      <a:pt x="443" y="4653"/>
                    </a:lnTo>
                    <a:lnTo>
                      <a:pt x="460" y="4662"/>
                    </a:lnTo>
                    <a:lnTo>
                      <a:pt x="469" y="4670"/>
                    </a:lnTo>
                    <a:lnTo>
                      <a:pt x="485" y="4678"/>
                    </a:lnTo>
                    <a:lnTo>
                      <a:pt x="502" y="4695"/>
                    </a:lnTo>
                    <a:lnTo>
                      <a:pt x="510" y="4703"/>
                    </a:lnTo>
                    <a:lnTo>
                      <a:pt x="527" y="4712"/>
                    </a:lnTo>
                    <a:lnTo>
                      <a:pt x="544" y="4720"/>
                    </a:lnTo>
                    <a:lnTo>
                      <a:pt x="560" y="4728"/>
                    </a:lnTo>
                    <a:lnTo>
                      <a:pt x="569" y="4728"/>
                    </a:lnTo>
                    <a:lnTo>
                      <a:pt x="577" y="4728"/>
                    </a:lnTo>
                    <a:lnTo>
                      <a:pt x="594" y="4737"/>
                    </a:lnTo>
                    <a:lnTo>
                      <a:pt x="594" y="4737"/>
                    </a:lnTo>
                    <a:lnTo>
                      <a:pt x="611" y="4745"/>
                    </a:lnTo>
                    <a:lnTo>
                      <a:pt x="627" y="4754"/>
                    </a:lnTo>
                    <a:lnTo>
                      <a:pt x="644" y="4762"/>
                    </a:lnTo>
                    <a:lnTo>
                      <a:pt x="661" y="4770"/>
                    </a:lnTo>
                    <a:lnTo>
                      <a:pt x="661" y="4770"/>
                    </a:lnTo>
                    <a:lnTo>
                      <a:pt x="702" y="4787"/>
                    </a:lnTo>
                    <a:lnTo>
                      <a:pt x="744" y="4795"/>
                    </a:lnTo>
                    <a:lnTo>
                      <a:pt x="778" y="4812"/>
                    </a:lnTo>
                    <a:lnTo>
                      <a:pt x="819" y="4829"/>
                    </a:lnTo>
                    <a:lnTo>
                      <a:pt x="861" y="4837"/>
                    </a:lnTo>
                    <a:lnTo>
                      <a:pt x="903" y="4854"/>
                    </a:lnTo>
                    <a:lnTo>
                      <a:pt x="953" y="4862"/>
                    </a:lnTo>
                    <a:lnTo>
                      <a:pt x="995" y="4879"/>
                    </a:lnTo>
                    <a:lnTo>
                      <a:pt x="1037" y="4887"/>
                    </a:lnTo>
                    <a:lnTo>
                      <a:pt x="1087" y="4896"/>
                    </a:lnTo>
                    <a:lnTo>
                      <a:pt x="1128" y="4912"/>
                    </a:lnTo>
                    <a:lnTo>
                      <a:pt x="1179" y="4921"/>
                    </a:lnTo>
                    <a:lnTo>
                      <a:pt x="1220" y="4929"/>
                    </a:lnTo>
                    <a:lnTo>
                      <a:pt x="1271" y="4937"/>
                    </a:lnTo>
                    <a:lnTo>
                      <a:pt x="1312" y="4946"/>
                    </a:lnTo>
                    <a:lnTo>
                      <a:pt x="1362" y="4946"/>
                    </a:lnTo>
                    <a:lnTo>
                      <a:pt x="1404" y="4954"/>
                    </a:lnTo>
                    <a:lnTo>
                      <a:pt x="1454" y="4962"/>
                    </a:lnTo>
                    <a:lnTo>
                      <a:pt x="1496" y="4971"/>
                    </a:lnTo>
                    <a:lnTo>
                      <a:pt x="1546" y="4971"/>
                    </a:lnTo>
                    <a:lnTo>
                      <a:pt x="1588" y="4971"/>
                    </a:lnTo>
                    <a:lnTo>
                      <a:pt x="1630" y="4971"/>
                    </a:lnTo>
                    <a:lnTo>
                      <a:pt x="1671" y="4971"/>
                    </a:lnTo>
                    <a:lnTo>
                      <a:pt x="1713" y="4971"/>
                    </a:lnTo>
                    <a:lnTo>
                      <a:pt x="1755" y="4971"/>
                    </a:lnTo>
                    <a:lnTo>
                      <a:pt x="1797" y="4971"/>
                    </a:lnTo>
                    <a:lnTo>
                      <a:pt x="1839" y="4971"/>
                    </a:lnTo>
                    <a:lnTo>
                      <a:pt x="1872" y="4971"/>
                    </a:lnTo>
                    <a:lnTo>
                      <a:pt x="2189" y="4971"/>
                    </a:lnTo>
                    <a:lnTo>
                      <a:pt x="2340" y="4962"/>
                    </a:lnTo>
                    <a:lnTo>
                      <a:pt x="2398" y="4954"/>
                    </a:lnTo>
                    <a:lnTo>
                      <a:pt x="2465" y="4954"/>
                    </a:lnTo>
                    <a:lnTo>
                      <a:pt x="2582" y="4937"/>
                    </a:lnTo>
                    <a:lnTo>
                      <a:pt x="2682" y="4929"/>
                    </a:lnTo>
                    <a:lnTo>
                      <a:pt x="2774" y="4921"/>
                    </a:lnTo>
                    <a:lnTo>
                      <a:pt x="2858" y="4912"/>
                    </a:lnTo>
                    <a:lnTo>
                      <a:pt x="2933" y="4904"/>
                    </a:lnTo>
                    <a:lnTo>
                      <a:pt x="3008" y="4896"/>
                    </a:lnTo>
                    <a:lnTo>
                      <a:pt x="3067" y="4912"/>
                    </a:lnTo>
                    <a:lnTo>
                      <a:pt x="3142" y="4896"/>
                    </a:lnTo>
                    <a:lnTo>
                      <a:pt x="3225" y="4879"/>
                    </a:lnTo>
                    <a:lnTo>
                      <a:pt x="3317" y="4862"/>
                    </a:lnTo>
                    <a:lnTo>
                      <a:pt x="3526" y="4829"/>
                    </a:lnTo>
                    <a:lnTo>
                      <a:pt x="3802" y="4779"/>
                    </a:lnTo>
                    <a:lnTo>
                      <a:pt x="3927" y="4854"/>
                    </a:lnTo>
                    <a:lnTo>
                      <a:pt x="3844" y="4971"/>
                    </a:lnTo>
                    <a:lnTo>
                      <a:pt x="3568" y="5029"/>
                    </a:lnTo>
                    <a:lnTo>
                      <a:pt x="3359" y="5079"/>
                    </a:lnTo>
                    <a:lnTo>
                      <a:pt x="3267" y="5096"/>
                    </a:lnTo>
                    <a:lnTo>
                      <a:pt x="3184" y="5113"/>
                    </a:lnTo>
                    <a:lnTo>
                      <a:pt x="3108" y="5129"/>
                    </a:lnTo>
                    <a:lnTo>
                      <a:pt x="3033" y="5138"/>
                    </a:lnTo>
                    <a:lnTo>
                      <a:pt x="2950" y="5155"/>
                    </a:lnTo>
                    <a:lnTo>
                      <a:pt x="2874" y="5171"/>
                    </a:lnTo>
                    <a:lnTo>
                      <a:pt x="2791" y="5180"/>
                    </a:lnTo>
                    <a:lnTo>
                      <a:pt x="2691" y="5196"/>
                    </a:lnTo>
                    <a:lnTo>
                      <a:pt x="2590" y="5205"/>
                    </a:lnTo>
                    <a:lnTo>
                      <a:pt x="2473" y="5221"/>
                    </a:lnTo>
                    <a:lnTo>
                      <a:pt x="2407" y="5230"/>
                    </a:lnTo>
                    <a:lnTo>
                      <a:pt x="2340" y="5230"/>
                    </a:lnTo>
                    <a:lnTo>
                      <a:pt x="2198" y="5255"/>
                    </a:lnTo>
                    <a:lnTo>
                      <a:pt x="2173" y="5255"/>
                    </a:lnTo>
                    <a:lnTo>
                      <a:pt x="2148" y="5255"/>
                    </a:lnTo>
                    <a:lnTo>
                      <a:pt x="1730" y="5255"/>
                    </a:lnTo>
                    <a:lnTo>
                      <a:pt x="1688" y="5255"/>
                    </a:lnTo>
                    <a:lnTo>
                      <a:pt x="1646" y="5255"/>
                    </a:lnTo>
                    <a:lnTo>
                      <a:pt x="1596" y="5255"/>
                    </a:lnTo>
                    <a:lnTo>
                      <a:pt x="1555" y="5255"/>
                    </a:lnTo>
                    <a:lnTo>
                      <a:pt x="1504" y="5255"/>
                    </a:lnTo>
                    <a:lnTo>
                      <a:pt x="1454" y="5255"/>
                    </a:lnTo>
                    <a:lnTo>
                      <a:pt x="1413" y="5255"/>
                    </a:lnTo>
                    <a:lnTo>
                      <a:pt x="1362" y="5246"/>
                    </a:lnTo>
                    <a:lnTo>
                      <a:pt x="1312" y="5238"/>
                    </a:lnTo>
                    <a:lnTo>
                      <a:pt x="1262" y="5238"/>
                    </a:lnTo>
                    <a:lnTo>
                      <a:pt x="1212" y="5230"/>
                    </a:lnTo>
                    <a:lnTo>
                      <a:pt x="1162" y="5221"/>
                    </a:lnTo>
                    <a:lnTo>
                      <a:pt x="1112" y="5213"/>
                    </a:lnTo>
                    <a:lnTo>
                      <a:pt x="1062" y="5205"/>
                    </a:lnTo>
                    <a:lnTo>
                      <a:pt x="1012" y="5196"/>
                    </a:lnTo>
                    <a:lnTo>
                      <a:pt x="961" y="5180"/>
                    </a:lnTo>
                    <a:lnTo>
                      <a:pt x="911" y="5171"/>
                    </a:lnTo>
                    <a:lnTo>
                      <a:pt x="861" y="5163"/>
                    </a:lnTo>
                    <a:lnTo>
                      <a:pt x="819" y="5146"/>
                    </a:lnTo>
                    <a:lnTo>
                      <a:pt x="769" y="5138"/>
                    </a:lnTo>
                    <a:lnTo>
                      <a:pt x="719" y="5121"/>
                    </a:lnTo>
                    <a:lnTo>
                      <a:pt x="677" y="5113"/>
                    </a:lnTo>
                    <a:lnTo>
                      <a:pt x="627" y="5096"/>
                    </a:lnTo>
                    <a:lnTo>
                      <a:pt x="585" y="5079"/>
                    </a:lnTo>
                    <a:lnTo>
                      <a:pt x="544" y="5063"/>
                    </a:lnTo>
                    <a:lnTo>
                      <a:pt x="519" y="5054"/>
                    </a:lnTo>
                    <a:lnTo>
                      <a:pt x="494" y="5046"/>
                    </a:lnTo>
                    <a:lnTo>
                      <a:pt x="477" y="5029"/>
                    </a:lnTo>
                    <a:lnTo>
                      <a:pt x="452" y="5021"/>
                    </a:lnTo>
                    <a:lnTo>
                      <a:pt x="435" y="5013"/>
                    </a:lnTo>
                    <a:lnTo>
                      <a:pt x="427" y="5013"/>
                    </a:lnTo>
                    <a:lnTo>
                      <a:pt x="410" y="5004"/>
                    </a:lnTo>
                    <a:lnTo>
                      <a:pt x="393" y="4996"/>
                    </a:lnTo>
                    <a:lnTo>
                      <a:pt x="368" y="4987"/>
                    </a:lnTo>
                    <a:lnTo>
                      <a:pt x="352" y="4971"/>
                    </a:lnTo>
                    <a:lnTo>
                      <a:pt x="335" y="4962"/>
                    </a:lnTo>
                    <a:lnTo>
                      <a:pt x="310" y="4954"/>
                    </a:lnTo>
                    <a:lnTo>
                      <a:pt x="293" y="4937"/>
                    </a:lnTo>
                    <a:lnTo>
                      <a:pt x="276" y="4929"/>
                    </a:lnTo>
                    <a:lnTo>
                      <a:pt x="260" y="4912"/>
                    </a:lnTo>
                    <a:lnTo>
                      <a:pt x="243" y="4904"/>
                    </a:lnTo>
                    <a:lnTo>
                      <a:pt x="226" y="4887"/>
                    </a:lnTo>
                    <a:lnTo>
                      <a:pt x="201" y="4870"/>
                    </a:lnTo>
                    <a:lnTo>
                      <a:pt x="201" y="4870"/>
                    </a:lnTo>
                    <a:lnTo>
                      <a:pt x="184" y="4862"/>
                    </a:lnTo>
                    <a:lnTo>
                      <a:pt x="176" y="4845"/>
                    </a:lnTo>
                    <a:lnTo>
                      <a:pt x="159" y="4829"/>
                    </a:lnTo>
                    <a:lnTo>
                      <a:pt x="143" y="4812"/>
                    </a:lnTo>
                    <a:lnTo>
                      <a:pt x="126" y="4795"/>
                    </a:lnTo>
                    <a:lnTo>
                      <a:pt x="109" y="4779"/>
                    </a:lnTo>
                    <a:lnTo>
                      <a:pt x="101" y="4762"/>
                    </a:lnTo>
                    <a:lnTo>
                      <a:pt x="84" y="4745"/>
                    </a:lnTo>
                    <a:lnTo>
                      <a:pt x="76" y="4728"/>
                    </a:lnTo>
                    <a:lnTo>
                      <a:pt x="59" y="4703"/>
                    </a:lnTo>
                    <a:lnTo>
                      <a:pt x="51" y="4687"/>
                    </a:lnTo>
                    <a:lnTo>
                      <a:pt x="42" y="4670"/>
                    </a:lnTo>
                    <a:lnTo>
                      <a:pt x="34" y="4645"/>
                    </a:lnTo>
                    <a:lnTo>
                      <a:pt x="26" y="4628"/>
                    </a:lnTo>
                    <a:lnTo>
                      <a:pt x="17" y="4603"/>
                    </a:lnTo>
                    <a:lnTo>
                      <a:pt x="9" y="4586"/>
                    </a:lnTo>
                    <a:lnTo>
                      <a:pt x="1" y="4561"/>
                    </a:lnTo>
                    <a:lnTo>
                      <a:pt x="1" y="4536"/>
                    </a:lnTo>
                    <a:lnTo>
                      <a:pt x="1" y="4520"/>
                    </a:lnTo>
                    <a:lnTo>
                      <a:pt x="1" y="4495"/>
                    </a:lnTo>
                    <a:lnTo>
                      <a:pt x="1" y="4470"/>
                    </a:lnTo>
                    <a:lnTo>
                      <a:pt x="1" y="4403"/>
                    </a:lnTo>
                    <a:lnTo>
                      <a:pt x="1" y="4378"/>
                    </a:lnTo>
                    <a:lnTo>
                      <a:pt x="1" y="4353"/>
                    </a:lnTo>
                    <a:lnTo>
                      <a:pt x="1" y="4327"/>
                    </a:lnTo>
                    <a:lnTo>
                      <a:pt x="1" y="4302"/>
                    </a:lnTo>
                    <a:lnTo>
                      <a:pt x="9" y="4277"/>
                    </a:lnTo>
                    <a:lnTo>
                      <a:pt x="17" y="4252"/>
                    </a:lnTo>
                    <a:lnTo>
                      <a:pt x="26" y="4236"/>
                    </a:lnTo>
                    <a:lnTo>
                      <a:pt x="34" y="4211"/>
                    </a:lnTo>
                    <a:lnTo>
                      <a:pt x="42" y="4185"/>
                    </a:lnTo>
                    <a:lnTo>
                      <a:pt x="51" y="4169"/>
                    </a:lnTo>
                    <a:lnTo>
                      <a:pt x="59" y="4144"/>
                    </a:lnTo>
                    <a:lnTo>
                      <a:pt x="68" y="4127"/>
                    </a:lnTo>
                    <a:lnTo>
                      <a:pt x="76" y="4110"/>
                    </a:lnTo>
                    <a:lnTo>
                      <a:pt x="93" y="4094"/>
                    </a:lnTo>
                    <a:lnTo>
                      <a:pt x="101" y="4077"/>
                    </a:lnTo>
                    <a:lnTo>
                      <a:pt x="109" y="4060"/>
                    </a:lnTo>
                    <a:lnTo>
                      <a:pt x="126" y="4043"/>
                    </a:lnTo>
                    <a:lnTo>
                      <a:pt x="143" y="4027"/>
                    </a:lnTo>
                    <a:lnTo>
                      <a:pt x="151" y="4018"/>
                    </a:lnTo>
                    <a:lnTo>
                      <a:pt x="168" y="4002"/>
                    </a:lnTo>
                    <a:lnTo>
                      <a:pt x="176" y="3985"/>
                    </a:lnTo>
                    <a:lnTo>
                      <a:pt x="193" y="3968"/>
                    </a:lnTo>
                    <a:lnTo>
                      <a:pt x="210" y="3960"/>
                    </a:lnTo>
                    <a:lnTo>
                      <a:pt x="226" y="3943"/>
                    </a:lnTo>
                    <a:lnTo>
                      <a:pt x="243" y="3926"/>
                    </a:lnTo>
                    <a:lnTo>
                      <a:pt x="260" y="3918"/>
                    </a:lnTo>
                    <a:lnTo>
                      <a:pt x="268" y="3901"/>
                    </a:lnTo>
                    <a:lnTo>
                      <a:pt x="301" y="3876"/>
                    </a:lnTo>
                    <a:lnTo>
                      <a:pt x="335" y="3851"/>
                    </a:lnTo>
                    <a:lnTo>
                      <a:pt x="368" y="3826"/>
                    </a:lnTo>
                    <a:lnTo>
                      <a:pt x="402" y="3810"/>
                    </a:lnTo>
                    <a:lnTo>
                      <a:pt x="443" y="3784"/>
                    </a:lnTo>
                    <a:lnTo>
                      <a:pt x="477" y="3759"/>
                    </a:lnTo>
                    <a:lnTo>
                      <a:pt x="510" y="3743"/>
                    </a:lnTo>
                    <a:lnTo>
                      <a:pt x="544" y="3718"/>
                    </a:lnTo>
                    <a:lnTo>
                      <a:pt x="585" y="3701"/>
                    </a:lnTo>
                    <a:lnTo>
                      <a:pt x="619" y="3676"/>
                    </a:lnTo>
                    <a:lnTo>
                      <a:pt x="652" y="3659"/>
                    </a:lnTo>
                    <a:lnTo>
                      <a:pt x="719" y="3626"/>
                    </a:lnTo>
                    <a:lnTo>
                      <a:pt x="786" y="3592"/>
                    </a:lnTo>
                    <a:lnTo>
                      <a:pt x="903" y="3534"/>
                    </a:lnTo>
                    <a:lnTo>
                      <a:pt x="953" y="3509"/>
                    </a:lnTo>
                    <a:lnTo>
                      <a:pt x="978" y="3492"/>
                    </a:lnTo>
                    <a:lnTo>
                      <a:pt x="995" y="3484"/>
                    </a:lnTo>
                    <a:lnTo>
                      <a:pt x="1062" y="3450"/>
                    </a:lnTo>
                    <a:lnTo>
                      <a:pt x="1128" y="3417"/>
                    </a:lnTo>
                    <a:lnTo>
                      <a:pt x="1187" y="3383"/>
                    </a:lnTo>
                    <a:lnTo>
                      <a:pt x="1254" y="3342"/>
                    </a:lnTo>
                    <a:lnTo>
                      <a:pt x="1321" y="3308"/>
                    </a:lnTo>
                    <a:lnTo>
                      <a:pt x="1379" y="3275"/>
                    </a:lnTo>
                    <a:lnTo>
                      <a:pt x="1446" y="3241"/>
                    </a:lnTo>
                    <a:lnTo>
                      <a:pt x="1513" y="3208"/>
                    </a:lnTo>
                    <a:lnTo>
                      <a:pt x="1571" y="3183"/>
                    </a:lnTo>
                    <a:lnTo>
                      <a:pt x="1638" y="3150"/>
                    </a:lnTo>
                    <a:lnTo>
                      <a:pt x="1705" y="3116"/>
                    </a:lnTo>
                    <a:lnTo>
                      <a:pt x="1763" y="3083"/>
                    </a:lnTo>
                    <a:lnTo>
                      <a:pt x="1830" y="3058"/>
                    </a:lnTo>
                    <a:lnTo>
                      <a:pt x="1897" y="3024"/>
                    </a:lnTo>
                    <a:lnTo>
                      <a:pt x="1956" y="2999"/>
                    </a:lnTo>
                    <a:lnTo>
                      <a:pt x="2022" y="2966"/>
                    </a:lnTo>
                    <a:lnTo>
                      <a:pt x="2089" y="2941"/>
                    </a:lnTo>
                    <a:lnTo>
                      <a:pt x="2156" y="2907"/>
                    </a:lnTo>
                    <a:lnTo>
                      <a:pt x="2215" y="2882"/>
                    </a:lnTo>
                    <a:lnTo>
                      <a:pt x="2281" y="2857"/>
                    </a:lnTo>
                    <a:lnTo>
                      <a:pt x="2348" y="2832"/>
                    </a:lnTo>
                    <a:lnTo>
                      <a:pt x="2415" y="2799"/>
                    </a:lnTo>
                    <a:lnTo>
                      <a:pt x="2473" y="2774"/>
                    </a:lnTo>
                    <a:lnTo>
                      <a:pt x="2540" y="2749"/>
                    </a:lnTo>
                    <a:lnTo>
                      <a:pt x="2607" y="2724"/>
                    </a:lnTo>
                    <a:lnTo>
                      <a:pt x="2674" y="2707"/>
                    </a:lnTo>
                    <a:lnTo>
                      <a:pt x="2741" y="2682"/>
                    </a:lnTo>
                    <a:lnTo>
                      <a:pt x="2808" y="2657"/>
                    </a:lnTo>
                    <a:lnTo>
                      <a:pt x="2866" y="2632"/>
                    </a:lnTo>
                    <a:lnTo>
                      <a:pt x="2933" y="2615"/>
                    </a:lnTo>
                    <a:lnTo>
                      <a:pt x="3000" y="2590"/>
                    </a:lnTo>
                    <a:lnTo>
                      <a:pt x="3067" y="2565"/>
                    </a:lnTo>
                    <a:lnTo>
                      <a:pt x="3133" y="2548"/>
                    </a:lnTo>
                    <a:lnTo>
                      <a:pt x="3200" y="2531"/>
                    </a:lnTo>
                    <a:lnTo>
                      <a:pt x="3267" y="2506"/>
                    </a:lnTo>
                    <a:lnTo>
                      <a:pt x="3334" y="2490"/>
                    </a:lnTo>
                    <a:lnTo>
                      <a:pt x="3401" y="2473"/>
                    </a:lnTo>
                    <a:lnTo>
                      <a:pt x="3476" y="2456"/>
                    </a:lnTo>
                    <a:lnTo>
                      <a:pt x="3543" y="2439"/>
                    </a:lnTo>
                    <a:lnTo>
                      <a:pt x="3610" y="2423"/>
                    </a:lnTo>
                    <a:lnTo>
                      <a:pt x="3676" y="2406"/>
                    </a:lnTo>
                    <a:lnTo>
                      <a:pt x="3743" y="2389"/>
                    </a:lnTo>
                    <a:lnTo>
                      <a:pt x="3810" y="2373"/>
                    </a:lnTo>
                    <a:lnTo>
                      <a:pt x="3885" y="2364"/>
                    </a:lnTo>
                    <a:lnTo>
                      <a:pt x="3952" y="2348"/>
                    </a:lnTo>
                    <a:lnTo>
                      <a:pt x="4019" y="2331"/>
                    </a:lnTo>
                    <a:lnTo>
                      <a:pt x="4086" y="2323"/>
                    </a:lnTo>
                    <a:lnTo>
                      <a:pt x="4119" y="2323"/>
                    </a:lnTo>
                    <a:lnTo>
                      <a:pt x="4036" y="2306"/>
                    </a:lnTo>
                    <a:lnTo>
                      <a:pt x="3952" y="2281"/>
                    </a:lnTo>
                    <a:lnTo>
                      <a:pt x="3860" y="2256"/>
                    </a:lnTo>
                    <a:lnTo>
                      <a:pt x="3768" y="2231"/>
                    </a:lnTo>
                    <a:lnTo>
                      <a:pt x="3668" y="2206"/>
                    </a:lnTo>
                    <a:lnTo>
                      <a:pt x="3568" y="2180"/>
                    </a:lnTo>
                    <a:lnTo>
                      <a:pt x="3518" y="2164"/>
                    </a:lnTo>
                    <a:lnTo>
                      <a:pt x="3459" y="2147"/>
                    </a:lnTo>
                    <a:lnTo>
                      <a:pt x="3409" y="2130"/>
                    </a:lnTo>
                    <a:lnTo>
                      <a:pt x="3359" y="2114"/>
                    </a:lnTo>
                    <a:lnTo>
                      <a:pt x="3301" y="2097"/>
                    </a:lnTo>
                    <a:lnTo>
                      <a:pt x="3250" y="2080"/>
                    </a:lnTo>
                    <a:lnTo>
                      <a:pt x="3192" y="2064"/>
                    </a:lnTo>
                    <a:lnTo>
                      <a:pt x="3133" y="2047"/>
                    </a:lnTo>
                    <a:lnTo>
                      <a:pt x="3083" y="2022"/>
                    </a:lnTo>
                    <a:lnTo>
                      <a:pt x="3025" y="2005"/>
                    </a:lnTo>
                    <a:lnTo>
                      <a:pt x="2975" y="1980"/>
                    </a:lnTo>
                    <a:lnTo>
                      <a:pt x="2916" y="1963"/>
                    </a:lnTo>
                    <a:lnTo>
                      <a:pt x="2866" y="1938"/>
                    </a:lnTo>
                    <a:lnTo>
                      <a:pt x="2808" y="1922"/>
                    </a:lnTo>
                    <a:lnTo>
                      <a:pt x="2758" y="1896"/>
                    </a:lnTo>
                    <a:lnTo>
                      <a:pt x="2699" y="1871"/>
                    </a:lnTo>
                    <a:lnTo>
                      <a:pt x="2649" y="1846"/>
                    </a:lnTo>
                    <a:lnTo>
                      <a:pt x="2590" y="1821"/>
                    </a:lnTo>
                    <a:lnTo>
                      <a:pt x="2540" y="1796"/>
                    </a:lnTo>
                    <a:lnTo>
                      <a:pt x="2490" y="1771"/>
                    </a:lnTo>
                    <a:lnTo>
                      <a:pt x="2440" y="1738"/>
                    </a:lnTo>
                    <a:lnTo>
                      <a:pt x="2390" y="1713"/>
                    </a:lnTo>
                    <a:lnTo>
                      <a:pt x="2340" y="1679"/>
                    </a:lnTo>
                    <a:lnTo>
                      <a:pt x="2315" y="1671"/>
                    </a:lnTo>
                    <a:lnTo>
                      <a:pt x="2290" y="1654"/>
                    </a:lnTo>
                    <a:lnTo>
                      <a:pt x="2265" y="1637"/>
                    </a:lnTo>
                    <a:lnTo>
                      <a:pt x="2240" y="1621"/>
                    </a:lnTo>
                    <a:lnTo>
                      <a:pt x="2215" y="1604"/>
                    </a:lnTo>
                    <a:lnTo>
                      <a:pt x="2189" y="1587"/>
                    </a:lnTo>
                    <a:lnTo>
                      <a:pt x="2164" y="1571"/>
                    </a:lnTo>
                    <a:lnTo>
                      <a:pt x="2148" y="1554"/>
                    </a:lnTo>
                    <a:lnTo>
                      <a:pt x="2123" y="1537"/>
                    </a:lnTo>
                    <a:lnTo>
                      <a:pt x="2098" y="1521"/>
                    </a:lnTo>
                    <a:lnTo>
                      <a:pt x="2072" y="1504"/>
                    </a:lnTo>
                    <a:lnTo>
                      <a:pt x="2056" y="1487"/>
                    </a:lnTo>
                    <a:lnTo>
                      <a:pt x="2031" y="1470"/>
                    </a:lnTo>
                    <a:lnTo>
                      <a:pt x="2014" y="1454"/>
                    </a:lnTo>
                    <a:lnTo>
                      <a:pt x="1989" y="1429"/>
                    </a:lnTo>
                    <a:lnTo>
                      <a:pt x="1972" y="1412"/>
                    </a:lnTo>
                    <a:lnTo>
                      <a:pt x="1947" y="1395"/>
                    </a:lnTo>
                    <a:lnTo>
                      <a:pt x="1930" y="1370"/>
                    </a:lnTo>
                    <a:lnTo>
                      <a:pt x="1905" y="1353"/>
                    </a:lnTo>
                    <a:lnTo>
                      <a:pt x="1889" y="1328"/>
                    </a:lnTo>
                    <a:lnTo>
                      <a:pt x="1872" y="1312"/>
                    </a:lnTo>
                    <a:lnTo>
                      <a:pt x="1855" y="1287"/>
                    </a:lnTo>
                    <a:lnTo>
                      <a:pt x="1839" y="1270"/>
                    </a:lnTo>
                    <a:lnTo>
                      <a:pt x="1822" y="1245"/>
                    </a:lnTo>
                    <a:lnTo>
                      <a:pt x="1797" y="1228"/>
                    </a:lnTo>
                    <a:lnTo>
                      <a:pt x="1780" y="1203"/>
                    </a:lnTo>
                    <a:lnTo>
                      <a:pt x="1763" y="1178"/>
                    </a:lnTo>
                    <a:lnTo>
                      <a:pt x="1755" y="1161"/>
                    </a:lnTo>
                    <a:lnTo>
                      <a:pt x="1738" y="1136"/>
                    </a:lnTo>
                    <a:lnTo>
                      <a:pt x="1722" y="1111"/>
                    </a:lnTo>
                    <a:lnTo>
                      <a:pt x="1705" y="1086"/>
                    </a:lnTo>
                    <a:lnTo>
                      <a:pt x="1697" y="1061"/>
                    </a:lnTo>
                    <a:lnTo>
                      <a:pt x="1680" y="1036"/>
                    </a:lnTo>
                    <a:lnTo>
                      <a:pt x="1671" y="1011"/>
                    </a:lnTo>
                    <a:lnTo>
                      <a:pt x="1655" y="986"/>
                    </a:lnTo>
                    <a:lnTo>
                      <a:pt x="1646" y="961"/>
                    </a:lnTo>
                    <a:lnTo>
                      <a:pt x="1638" y="936"/>
                    </a:lnTo>
                    <a:lnTo>
                      <a:pt x="1630" y="911"/>
                    </a:lnTo>
                    <a:lnTo>
                      <a:pt x="1613" y="886"/>
                    </a:lnTo>
                    <a:lnTo>
                      <a:pt x="1613" y="852"/>
                    </a:lnTo>
                    <a:lnTo>
                      <a:pt x="1605" y="827"/>
                    </a:lnTo>
                    <a:lnTo>
                      <a:pt x="1596" y="802"/>
                    </a:lnTo>
                    <a:lnTo>
                      <a:pt x="1588" y="769"/>
                    </a:lnTo>
                    <a:lnTo>
                      <a:pt x="1580" y="744"/>
                    </a:lnTo>
                    <a:lnTo>
                      <a:pt x="1580" y="719"/>
                    </a:lnTo>
                    <a:lnTo>
                      <a:pt x="1580" y="685"/>
                    </a:lnTo>
                    <a:lnTo>
                      <a:pt x="1580" y="660"/>
                    </a:lnTo>
                    <a:lnTo>
                      <a:pt x="1580" y="627"/>
                    </a:lnTo>
                    <a:lnTo>
                      <a:pt x="1580" y="510"/>
                    </a:lnTo>
                    <a:lnTo>
                      <a:pt x="1580" y="476"/>
                    </a:lnTo>
                    <a:lnTo>
                      <a:pt x="1580" y="443"/>
                    </a:lnTo>
                    <a:lnTo>
                      <a:pt x="1580" y="426"/>
                    </a:lnTo>
                    <a:lnTo>
                      <a:pt x="1580" y="409"/>
                    </a:lnTo>
                    <a:lnTo>
                      <a:pt x="1580" y="401"/>
                    </a:lnTo>
                    <a:lnTo>
                      <a:pt x="1580" y="384"/>
                    </a:lnTo>
                    <a:lnTo>
                      <a:pt x="1580" y="368"/>
                    </a:lnTo>
                    <a:lnTo>
                      <a:pt x="1588" y="351"/>
                    </a:lnTo>
                    <a:lnTo>
                      <a:pt x="1596" y="334"/>
                    </a:lnTo>
                    <a:lnTo>
                      <a:pt x="1605" y="326"/>
                    </a:lnTo>
                    <a:lnTo>
                      <a:pt x="1613" y="309"/>
                    </a:lnTo>
                    <a:lnTo>
                      <a:pt x="1621" y="301"/>
                    </a:lnTo>
                    <a:lnTo>
                      <a:pt x="1630" y="284"/>
                    </a:lnTo>
                    <a:lnTo>
                      <a:pt x="1638" y="267"/>
                    </a:lnTo>
                    <a:lnTo>
                      <a:pt x="1655" y="251"/>
                    </a:lnTo>
                    <a:lnTo>
                      <a:pt x="1671" y="226"/>
                    </a:lnTo>
                    <a:lnTo>
                      <a:pt x="1697" y="209"/>
                    </a:lnTo>
                    <a:lnTo>
                      <a:pt x="1713" y="192"/>
                    </a:lnTo>
                    <a:lnTo>
                      <a:pt x="1738" y="176"/>
                    </a:lnTo>
                    <a:lnTo>
                      <a:pt x="1763" y="167"/>
                    </a:lnTo>
                    <a:lnTo>
                      <a:pt x="1780" y="150"/>
                    </a:lnTo>
                    <a:lnTo>
                      <a:pt x="1805" y="142"/>
                    </a:lnTo>
                    <a:lnTo>
                      <a:pt x="1830" y="134"/>
                    </a:lnTo>
                    <a:lnTo>
                      <a:pt x="1847" y="125"/>
                    </a:lnTo>
                    <a:lnTo>
                      <a:pt x="1872" y="109"/>
                    </a:lnTo>
                    <a:lnTo>
                      <a:pt x="1897" y="100"/>
                    </a:lnTo>
                    <a:lnTo>
                      <a:pt x="1922" y="100"/>
                    </a:lnTo>
                    <a:lnTo>
                      <a:pt x="1930" y="100"/>
                    </a:lnTo>
                    <a:lnTo>
                      <a:pt x="1947" y="92"/>
                    </a:lnTo>
                    <a:lnTo>
                      <a:pt x="1972" y="84"/>
                    </a:lnTo>
                    <a:lnTo>
                      <a:pt x="1989" y="75"/>
                    </a:lnTo>
                    <a:lnTo>
                      <a:pt x="2014" y="75"/>
                    </a:lnTo>
                    <a:lnTo>
                      <a:pt x="2039" y="75"/>
                    </a:lnTo>
                    <a:lnTo>
                      <a:pt x="2064" y="75"/>
                    </a:lnTo>
                    <a:lnTo>
                      <a:pt x="2089" y="75"/>
                    </a:lnTo>
                    <a:lnTo>
                      <a:pt x="2114" y="75"/>
                    </a:lnTo>
                    <a:lnTo>
                      <a:pt x="2139" y="75"/>
                    </a:lnTo>
                    <a:lnTo>
                      <a:pt x="2189" y="67"/>
                    </a:lnTo>
                    <a:lnTo>
                      <a:pt x="2240" y="67"/>
                    </a:lnTo>
                    <a:lnTo>
                      <a:pt x="2290" y="67"/>
                    </a:lnTo>
                    <a:lnTo>
                      <a:pt x="2348" y="67"/>
                    </a:lnTo>
                    <a:lnTo>
                      <a:pt x="2390" y="67"/>
                    </a:lnTo>
                    <a:lnTo>
                      <a:pt x="2440" y="67"/>
                    </a:lnTo>
                    <a:lnTo>
                      <a:pt x="2624" y="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28" name="Google Shape;1128;p37"/>
              <p:cNvSpPr/>
              <p:nvPr/>
            </p:nvSpPr>
            <p:spPr>
              <a:xfrm>
                <a:off x="4050795" y="9080705"/>
                <a:ext cx="278207" cy="311996"/>
              </a:xfrm>
              <a:custGeom>
                <a:avLst/>
                <a:gdLst/>
                <a:ahLst/>
                <a:cxnLst/>
                <a:rect l="l" t="t" r="r" b="b"/>
                <a:pathLst>
                  <a:path w="5640" h="6325" extrusionOk="0">
                    <a:moveTo>
                      <a:pt x="1212" y="1162"/>
                    </a:moveTo>
                    <a:lnTo>
                      <a:pt x="1237" y="1162"/>
                    </a:lnTo>
                    <a:lnTo>
                      <a:pt x="1254" y="1162"/>
                    </a:lnTo>
                    <a:lnTo>
                      <a:pt x="1279" y="1162"/>
                    </a:lnTo>
                    <a:lnTo>
                      <a:pt x="1304" y="1162"/>
                    </a:lnTo>
                    <a:lnTo>
                      <a:pt x="1321" y="1162"/>
                    </a:lnTo>
                    <a:lnTo>
                      <a:pt x="1346" y="1162"/>
                    </a:lnTo>
                    <a:lnTo>
                      <a:pt x="1371" y="1162"/>
                    </a:lnTo>
                    <a:lnTo>
                      <a:pt x="1388" y="1171"/>
                    </a:lnTo>
                    <a:lnTo>
                      <a:pt x="1413" y="1179"/>
                    </a:lnTo>
                    <a:lnTo>
                      <a:pt x="1429" y="1179"/>
                    </a:lnTo>
                    <a:lnTo>
                      <a:pt x="1454" y="1187"/>
                    </a:lnTo>
                    <a:lnTo>
                      <a:pt x="1479" y="1196"/>
                    </a:lnTo>
                    <a:lnTo>
                      <a:pt x="1496" y="1204"/>
                    </a:lnTo>
                    <a:lnTo>
                      <a:pt x="1521" y="1212"/>
                    </a:lnTo>
                    <a:lnTo>
                      <a:pt x="1546" y="1221"/>
                    </a:lnTo>
                    <a:lnTo>
                      <a:pt x="1563" y="1237"/>
                    </a:lnTo>
                    <a:lnTo>
                      <a:pt x="1588" y="1246"/>
                    </a:lnTo>
                    <a:lnTo>
                      <a:pt x="1605" y="1254"/>
                    </a:lnTo>
                    <a:lnTo>
                      <a:pt x="1630" y="1271"/>
                    </a:lnTo>
                    <a:lnTo>
                      <a:pt x="1655" y="1279"/>
                    </a:lnTo>
                    <a:lnTo>
                      <a:pt x="1672" y="1296"/>
                    </a:lnTo>
                    <a:lnTo>
                      <a:pt x="1697" y="1304"/>
                    </a:lnTo>
                    <a:lnTo>
                      <a:pt x="1722" y="1321"/>
                    </a:lnTo>
                    <a:lnTo>
                      <a:pt x="1747" y="1338"/>
                    </a:lnTo>
                    <a:lnTo>
                      <a:pt x="1772" y="1354"/>
                    </a:lnTo>
                    <a:lnTo>
                      <a:pt x="1797" y="1371"/>
                    </a:lnTo>
                    <a:lnTo>
                      <a:pt x="1822" y="1396"/>
                    </a:lnTo>
                    <a:lnTo>
                      <a:pt x="1847" y="1413"/>
                    </a:lnTo>
                    <a:lnTo>
                      <a:pt x="1872" y="1430"/>
                    </a:lnTo>
                    <a:lnTo>
                      <a:pt x="1897" y="1455"/>
                    </a:lnTo>
                    <a:lnTo>
                      <a:pt x="1922" y="1471"/>
                    </a:lnTo>
                    <a:lnTo>
                      <a:pt x="1947" y="1488"/>
                    </a:lnTo>
                    <a:lnTo>
                      <a:pt x="1972" y="1513"/>
                    </a:lnTo>
                    <a:lnTo>
                      <a:pt x="1997" y="1530"/>
                    </a:lnTo>
                    <a:lnTo>
                      <a:pt x="2022" y="1555"/>
                    </a:lnTo>
                    <a:lnTo>
                      <a:pt x="2048" y="1572"/>
                    </a:lnTo>
                    <a:lnTo>
                      <a:pt x="2073" y="1597"/>
                    </a:lnTo>
                    <a:lnTo>
                      <a:pt x="2089" y="1622"/>
                    </a:lnTo>
                    <a:lnTo>
                      <a:pt x="2114" y="1638"/>
                    </a:lnTo>
                    <a:lnTo>
                      <a:pt x="2139" y="1663"/>
                    </a:lnTo>
                    <a:lnTo>
                      <a:pt x="2156" y="1680"/>
                    </a:lnTo>
                    <a:lnTo>
                      <a:pt x="2181" y="1705"/>
                    </a:lnTo>
                    <a:lnTo>
                      <a:pt x="2206" y="1730"/>
                    </a:lnTo>
                    <a:lnTo>
                      <a:pt x="2223" y="1755"/>
                    </a:lnTo>
                    <a:lnTo>
                      <a:pt x="2248" y="1772"/>
                    </a:lnTo>
                    <a:lnTo>
                      <a:pt x="2290" y="1822"/>
                    </a:lnTo>
                    <a:lnTo>
                      <a:pt x="2332" y="1872"/>
                    </a:lnTo>
                    <a:lnTo>
                      <a:pt x="2373" y="1922"/>
                    </a:lnTo>
                    <a:lnTo>
                      <a:pt x="2415" y="1964"/>
                    </a:lnTo>
                    <a:lnTo>
                      <a:pt x="2449" y="2014"/>
                    </a:lnTo>
                    <a:lnTo>
                      <a:pt x="2490" y="2073"/>
                    </a:lnTo>
                    <a:lnTo>
                      <a:pt x="2532" y="2123"/>
                    </a:lnTo>
                    <a:lnTo>
                      <a:pt x="2565" y="2173"/>
                    </a:lnTo>
                    <a:lnTo>
                      <a:pt x="2599" y="2223"/>
                    </a:lnTo>
                    <a:lnTo>
                      <a:pt x="2641" y="2273"/>
                    </a:lnTo>
                    <a:lnTo>
                      <a:pt x="2674" y="2332"/>
                    </a:lnTo>
                    <a:lnTo>
                      <a:pt x="2707" y="2382"/>
                    </a:lnTo>
                    <a:lnTo>
                      <a:pt x="2741" y="2440"/>
                    </a:lnTo>
                    <a:lnTo>
                      <a:pt x="2783" y="2490"/>
                    </a:lnTo>
                    <a:lnTo>
                      <a:pt x="2816" y="2549"/>
                    </a:lnTo>
                    <a:lnTo>
                      <a:pt x="2850" y="2599"/>
                    </a:lnTo>
                    <a:lnTo>
                      <a:pt x="2883" y="2658"/>
                    </a:lnTo>
                    <a:lnTo>
                      <a:pt x="2916" y="2716"/>
                    </a:lnTo>
                    <a:lnTo>
                      <a:pt x="2941" y="2766"/>
                    </a:lnTo>
                    <a:lnTo>
                      <a:pt x="2975" y="2816"/>
                    </a:lnTo>
                    <a:lnTo>
                      <a:pt x="2975" y="2808"/>
                    </a:lnTo>
                    <a:lnTo>
                      <a:pt x="2941" y="2733"/>
                    </a:lnTo>
                    <a:lnTo>
                      <a:pt x="2916" y="2649"/>
                    </a:lnTo>
                    <a:lnTo>
                      <a:pt x="2900" y="2574"/>
                    </a:lnTo>
                    <a:lnTo>
                      <a:pt x="2875" y="2499"/>
                    </a:lnTo>
                    <a:lnTo>
                      <a:pt x="2850" y="2415"/>
                    </a:lnTo>
                    <a:lnTo>
                      <a:pt x="2824" y="2340"/>
                    </a:lnTo>
                    <a:lnTo>
                      <a:pt x="2808" y="2257"/>
                    </a:lnTo>
                    <a:lnTo>
                      <a:pt x="2783" y="2181"/>
                    </a:lnTo>
                    <a:lnTo>
                      <a:pt x="2766" y="2098"/>
                    </a:lnTo>
                    <a:lnTo>
                      <a:pt x="2749" y="2023"/>
                    </a:lnTo>
                    <a:lnTo>
                      <a:pt x="2724" y="1939"/>
                    </a:lnTo>
                    <a:lnTo>
                      <a:pt x="2707" y="1864"/>
                    </a:lnTo>
                    <a:lnTo>
                      <a:pt x="2691" y="1780"/>
                    </a:lnTo>
                    <a:lnTo>
                      <a:pt x="2682" y="1697"/>
                    </a:lnTo>
                    <a:lnTo>
                      <a:pt x="2666" y="1622"/>
                    </a:lnTo>
                    <a:lnTo>
                      <a:pt x="2649" y="1538"/>
                    </a:lnTo>
                    <a:lnTo>
                      <a:pt x="2641" y="1455"/>
                    </a:lnTo>
                    <a:lnTo>
                      <a:pt x="2632" y="1371"/>
                    </a:lnTo>
                    <a:lnTo>
                      <a:pt x="2624" y="1329"/>
                    </a:lnTo>
                    <a:lnTo>
                      <a:pt x="2624" y="1288"/>
                    </a:lnTo>
                    <a:lnTo>
                      <a:pt x="2624" y="1254"/>
                    </a:lnTo>
                    <a:lnTo>
                      <a:pt x="2624" y="1212"/>
                    </a:lnTo>
                    <a:lnTo>
                      <a:pt x="2624" y="1171"/>
                    </a:lnTo>
                    <a:lnTo>
                      <a:pt x="2624" y="1129"/>
                    </a:lnTo>
                    <a:lnTo>
                      <a:pt x="2624" y="1087"/>
                    </a:lnTo>
                    <a:lnTo>
                      <a:pt x="2624" y="845"/>
                    </a:lnTo>
                    <a:lnTo>
                      <a:pt x="2624" y="803"/>
                    </a:lnTo>
                    <a:lnTo>
                      <a:pt x="2624" y="761"/>
                    </a:lnTo>
                    <a:lnTo>
                      <a:pt x="2624" y="711"/>
                    </a:lnTo>
                    <a:lnTo>
                      <a:pt x="2624" y="669"/>
                    </a:lnTo>
                    <a:lnTo>
                      <a:pt x="2632" y="619"/>
                    </a:lnTo>
                    <a:lnTo>
                      <a:pt x="2632" y="577"/>
                    </a:lnTo>
                    <a:lnTo>
                      <a:pt x="2632" y="552"/>
                    </a:lnTo>
                    <a:lnTo>
                      <a:pt x="2632" y="527"/>
                    </a:lnTo>
                    <a:lnTo>
                      <a:pt x="2632" y="502"/>
                    </a:lnTo>
                    <a:lnTo>
                      <a:pt x="2632" y="477"/>
                    </a:lnTo>
                    <a:lnTo>
                      <a:pt x="2641" y="452"/>
                    </a:lnTo>
                    <a:lnTo>
                      <a:pt x="2649" y="435"/>
                    </a:lnTo>
                    <a:lnTo>
                      <a:pt x="2649" y="410"/>
                    </a:lnTo>
                    <a:lnTo>
                      <a:pt x="2657" y="385"/>
                    </a:lnTo>
                    <a:lnTo>
                      <a:pt x="2666" y="360"/>
                    </a:lnTo>
                    <a:lnTo>
                      <a:pt x="2674" y="344"/>
                    </a:lnTo>
                    <a:lnTo>
                      <a:pt x="2682" y="318"/>
                    </a:lnTo>
                    <a:lnTo>
                      <a:pt x="2691" y="293"/>
                    </a:lnTo>
                    <a:lnTo>
                      <a:pt x="2699" y="277"/>
                    </a:lnTo>
                    <a:lnTo>
                      <a:pt x="2707" y="252"/>
                    </a:lnTo>
                    <a:lnTo>
                      <a:pt x="2716" y="227"/>
                    </a:lnTo>
                    <a:lnTo>
                      <a:pt x="2733" y="210"/>
                    </a:lnTo>
                    <a:lnTo>
                      <a:pt x="2741" y="185"/>
                    </a:lnTo>
                    <a:lnTo>
                      <a:pt x="2758" y="168"/>
                    </a:lnTo>
                    <a:lnTo>
                      <a:pt x="2766" y="143"/>
                    </a:lnTo>
                    <a:lnTo>
                      <a:pt x="2783" y="126"/>
                    </a:lnTo>
                    <a:lnTo>
                      <a:pt x="2799" y="110"/>
                    </a:lnTo>
                    <a:lnTo>
                      <a:pt x="2816" y="85"/>
                    </a:lnTo>
                    <a:lnTo>
                      <a:pt x="2833" y="68"/>
                    </a:lnTo>
                    <a:lnTo>
                      <a:pt x="2858" y="51"/>
                    </a:lnTo>
                    <a:lnTo>
                      <a:pt x="2875" y="34"/>
                    </a:lnTo>
                    <a:lnTo>
                      <a:pt x="2900" y="26"/>
                    </a:lnTo>
                    <a:lnTo>
                      <a:pt x="2925" y="9"/>
                    </a:lnTo>
                    <a:lnTo>
                      <a:pt x="2933" y="1"/>
                    </a:lnTo>
                    <a:lnTo>
                      <a:pt x="2950" y="1"/>
                    </a:lnTo>
                    <a:lnTo>
                      <a:pt x="2958" y="1"/>
                    </a:lnTo>
                    <a:lnTo>
                      <a:pt x="2975" y="1"/>
                    </a:lnTo>
                    <a:lnTo>
                      <a:pt x="2992" y="1"/>
                    </a:lnTo>
                    <a:lnTo>
                      <a:pt x="3000" y="1"/>
                    </a:lnTo>
                    <a:lnTo>
                      <a:pt x="3017" y="1"/>
                    </a:lnTo>
                    <a:lnTo>
                      <a:pt x="3033" y="1"/>
                    </a:lnTo>
                    <a:lnTo>
                      <a:pt x="3042" y="1"/>
                    </a:lnTo>
                    <a:lnTo>
                      <a:pt x="3150" y="1"/>
                    </a:lnTo>
                    <a:lnTo>
                      <a:pt x="3167" y="1"/>
                    </a:lnTo>
                    <a:lnTo>
                      <a:pt x="3184" y="1"/>
                    </a:lnTo>
                    <a:lnTo>
                      <a:pt x="3200" y="1"/>
                    </a:lnTo>
                    <a:lnTo>
                      <a:pt x="3217" y="1"/>
                    </a:lnTo>
                    <a:lnTo>
                      <a:pt x="3251" y="1"/>
                    </a:lnTo>
                    <a:lnTo>
                      <a:pt x="3276" y="9"/>
                    </a:lnTo>
                    <a:lnTo>
                      <a:pt x="3309" y="26"/>
                    </a:lnTo>
                    <a:lnTo>
                      <a:pt x="3342" y="34"/>
                    </a:lnTo>
                    <a:lnTo>
                      <a:pt x="3376" y="43"/>
                    </a:lnTo>
                    <a:lnTo>
                      <a:pt x="3401" y="59"/>
                    </a:lnTo>
                    <a:lnTo>
                      <a:pt x="3434" y="76"/>
                    </a:lnTo>
                    <a:lnTo>
                      <a:pt x="3459" y="93"/>
                    </a:lnTo>
                    <a:lnTo>
                      <a:pt x="3493" y="101"/>
                    </a:lnTo>
                    <a:lnTo>
                      <a:pt x="3518" y="118"/>
                    </a:lnTo>
                    <a:lnTo>
                      <a:pt x="3543" y="143"/>
                    </a:lnTo>
                    <a:lnTo>
                      <a:pt x="3576" y="160"/>
                    </a:lnTo>
                    <a:lnTo>
                      <a:pt x="3601" y="176"/>
                    </a:lnTo>
                    <a:lnTo>
                      <a:pt x="3626" y="201"/>
                    </a:lnTo>
                    <a:lnTo>
                      <a:pt x="3652" y="218"/>
                    </a:lnTo>
                    <a:lnTo>
                      <a:pt x="3677" y="243"/>
                    </a:lnTo>
                    <a:lnTo>
                      <a:pt x="3702" y="260"/>
                    </a:lnTo>
                    <a:lnTo>
                      <a:pt x="3727" y="285"/>
                    </a:lnTo>
                    <a:lnTo>
                      <a:pt x="3752" y="310"/>
                    </a:lnTo>
                    <a:lnTo>
                      <a:pt x="3777" y="327"/>
                    </a:lnTo>
                    <a:lnTo>
                      <a:pt x="3802" y="352"/>
                    </a:lnTo>
                    <a:lnTo>
                      <a:pt x="3827" y="377"/>
                    </a:lnTo>
                    <a:lnTo>
                      <a:pt x="3844" y="402"/>
                    </a:lnTo>
                    <a:lnTo>
                      <a:pt x="3869" y="427"/>
                    </a:lnTo>
                    <a:lnTo>
                      <a:pt x="3894" y="452"/>
                    </a:lnTo>
                    <a:lnTo>
                      <a:pt x="3910" y="486"/>
                    </a:lnTo>
                    <a:lnTo>
                      <a:pt x="3936" y="511"/>
                    </a:lnTo>
                    <a:lnTo>
                      <a:pt x="3952" y="536"/>
                    </a:lnTo>
                    <a:lnTo>
                      <a:pt x="3977" y="561"/>
                    </a:lnTo>
                    <a:lnTo>
                      <a:pt x="3994" y="586"/>
                    </a:lnTo>
                    <a:lnTo>
                      <a:pt x="4019" y="619"/>
                    </a:lnTo>
                    <a:lnTo>
                      <a:pt x="4036" y="644"/>
                    </a:lnTo>
                    <a:lnTo>
                      <a:pt x="4061" y="669"/>
                    </a:lnTo>
                    <a:lnTo>
                      <a:pt x="4078" y="694"/>
                    </a:lnTo>
                    <a:lnTo>
                      <a:pt x="4094" y="728"/>
                    </a:lnTo>
                    <a:lnTo>
                      <a:pt x="4119" y="753"/>
                    </a:lnTo>
                    <a:lnTo>
                      <a:pt x="4136" y="778"/>
                    </a:lnTo>
                    <a:lnTo>
                      <a:pt x="4169" y="836"/>
                    </a:lnTo>
                    <a:lnTo>
                      <a:pt x="4203" y="895"/>
                    </a:lnTo>
                    <a:lnTo>
                      <a:pt x="4236" y="945"/>
                    </a:lnTo>
                    <a:lnTo>
                      <a:pt x="4270" y="1003"/>
                    </a:lnTo>
                    <a:lnTo>
                      <a:pt x="4303" y="1054"/>
                    </a:lnTo>
                    <a:lnTo>
                      <a:pt x="4328" y="1104"/>
                    </a:lnTo>
                    <a:lnTo>
                      <a:pt x="4353" y="1162"/>
                    </a:lnTo>
                    <a:lnTo>
                      <a:pt x="4387" y="1204"/>
                    </a:lnTo>
                    <a:lnTo>
                      <a:pt x="4403" y="1254"/>
                    </a:lnTo>
                    <a:lnTo>
                      <a:pt x="4428" y="1296"/>
                    </a:lnTo>
                    <a:lnTo>
                      <a:pt x="4453" y="1346"/>
                    </a:lnTo>
                    <a:lnTo>
                      <a:pt x="4470" y="1379"/>
                    </a:lnTo>
                    <a:lnTo>
                      <a:pt x="4487" y="1421"/>
                    </a:lnTo>
                    <a:lnTo>
                      <a:pt x="4504" y="1455"/>
                    </a:lnTo>
                    <a:lnTo>
                      <a:pt x="4520" y="1496"/>
                    </a:lnTo>
                    <a:lnTo>
                      <a:pt x="4537" y="1530"/>
                    </a:lnTo>
                    <a:lnTo>
                      <a:pt x="4570" y="1605"/>
                    </a:lnTo>
                    <a:lnTo>
                      <a:pt x="4596" y="1680"/>
                    </a:lnTo>
                    <a:lnTo>
                      <a:pt x="4629" y="1764"/>
                    </a:lnTo>
                    <a:lnTo>
                      <a:pt x="4654" y="1839"/>
                    </a:lnTo>
                    <a:lnTo>
                      <a:pt x="4687" y="1914"/>
                    </a:lnTo>
                    <a:lnTo>
                      <a:pt x="4712" y="1989"/>
                    </a:lnTo>
                    <a:lnTo>
                      <a:pt x="4738" y="2064"/>
                    </a:lnTo>
                    <a:lnTo>
                      <a:pt x="4763" y="2140"/>
                    </a:lnTo>
                    <a:lnTo>
                      <a:pt x="4788" y="2215"/>
                    </a:lnTo>
                    <a:lnTo>
                      <a:pt x="4804" y="2298"/>
                    </a:lnTo>
                    <a:lnTo>
                      <a:pt x="4829" y="2374"/>
                    </a:lnTo>
                    <a:lnTo>
                      <a:pt x="4838" y="2399"/>
                    </a:lnTo>
                    <a:lnTo>
                      <a:pt x="4846" y="2449"/>
                    </a:lnTo>
                    <a:lnTo>
                      <a:pt x="4871" y="2524"/>
                    </a:lnTo>
                    <a:lnTo>
                      <a:pt x="4888" y="2599"/>
                    </a:lnTo>
                    <a:lnTo>
                      <a:pt x="4905" y="2683"/>
                    </a:lnTo>
                    <a:lnTo>
                      <a:pt x="4930" y="2758"/>
                    </a:lnTo>
                    <a:lnTo>
                      <a:pt x="4946" y="2833"/>
                    </a:lnTo>
                    <a:lnTo>
                      <a:pt x="4963" y="2908"/>
                    </a:lnTo>
                    <a:lnTo>
                      <a:pt x="4980" y="2992"/>
                    </a:lnTo>
                    <a:lnTo>
                      <a:pt x="4997" y="3067"/>
                    </a:lnTo>
                    <a:lnTo>
                      <a:pt x="5005" y="3142"/>
                    </a:lnTo>
                    <a:lnTo>
                      <a:pt x="5022" y="3217"/>
                    </a:lnTo>
                    <a:lnTo>
                      <a:pt x="5038" y="3301"/>
                    </a:lnTo>
                    <a:lnTo>
                      <a:pt x="5055" y="3376"/>
                    </a:lnTo>
                    <a:lnTo>
                      <a:pt x="5080" y="3526"/>
                    </a:lnTo>
                    <a:lnTo>
                      <a:pt x="5105" y="3685"/>
                    </a:lnTo>
                    <a:lnTo>
                      <a:pt x="5139" y="3835"/>
                    </a:lnTo>
                    <a:lnTo>
                      <a:pt x="5189" y="4136"/>
                    </a:lnTo>
                    <a:lnTo>
                      <a:pt x="5189" y="4136"/>
                    </a:lnTo>
                    <a:lnTo>
                      <a:pt x="5214" y="4295"/>
                    </a:lnTo>
                    <a:lnTo>
                      <a:pt x="5239" y="4445"/>
                    </a:lnTo>
                    <a:lnTo>
                      <a:pt x="5264" y="4596"/>
                    </a:lnTo>
                    <a:lnTo>
                      <a:pt x="5281" y="4671"/>
                    </a:lnTo>
                    <a:lnTo>
                      <a:pt x="5289" y="4746"/>
                    </a:lnTo>
                    <a:lnTo>
                      <a:pt x="5306" y="4821"/>
                    </a:lnTo>
                    <a:lnTo>
                      <a:pt x="5322" y="4896"/>
                    </a:lnTo>
                    <a:lnTo>
                      <a:pt x="5339" y="4972"/>
                    </a:lnTo>
                    <a:lnTo>
                      <a:pt x="5356" y="5047"/>
                    </a:lnTo>
                    <a:lnTo>
                      <a:pt x="5372" y="5122"/>
                    </a:lnTo>
                    <a:lnTo>
                      <a:pt x="5389" y="5197"/>
                    </a:lnTo>
                    <a:lnTo>
                      <a:pt x="5406" y="5272"/>
                    </a:lnTo>
                    <a:lnTo>
                      <a:pt x="5423" y="5348"/>
                    </a:lnTo>
                    <a:lnTo>
                      <a:pt x="5439" y="5423"/>
                    </a:lnTo>
                    <a:lnTo>
                      <a:pt x="5456" y="5498"/>
                    </a:lnTo>
                    <a:lnTo>
                      <a:pt x="5481" y="5565"/>
                    </a:lnTo>
                    <a:lnTo>
                      <a:pt x="5498" y="5640"/>
                    </a:lnTo>
                    <a:lnTo>
                      <a:pt x="5506" y="5673"/>
                    </a:lnTo>
                    <a:lnTo>
                      <a:pt x="5514" y="5715"/>
                    </a:lnTo>
                    <a:lnTo>
                      <a:pt x="5531" y="5790"/>
                    </a:lnTo>
                    <a:lnTo>
                      <a:pt x="5548" y="5866"/>
                    </a:lnTo>
                    <a:lnTo>
                      <a:pt x="5565" y="5941"/>
                    </a:lnTo>
                    <a:lnTo>
                      <a:pt x="5581" y="6016"/>
                    </a:lnTo>
                    <a:lnTo>
                      <a:pt x="5598" y="6091"/>
                    </a:lnTo>
                    <a:lnTo>
                      <a:pt x="5623" y="6166"/>
                    </a:lnTo>
                    <a:lnTo>
                      <a:pt x="5640" y="6233"/>
                    </a:lnTo>
                    <a:lnTo>
                      <a:pt x="5606" y="6325"/>
                    </a:lnTo>
                    <a:lnTo>
                      <a:pt x="5523" y="6283"/>
                    </a:lnTo>
                    <a:lnTo>
                      <a:pt x="5481" y="6216"/>
                    </a:lnTo>
                    <a:lnTo>
                      <a:pt x="5448" y="6141"/>
                    </a:lnTo>
                    <a:lnTo>
                      <a:pt x="5414" y="6074"/>
                    </a:lnTo>
                    <a:lnTo>
                      <a:pt x="5381" y="5999"/>
                    </a:lnTo>
                    <a:lnTo>
                      <a:pt x="5347" y="5932"/>
                    </a:lnTo>
                    <a:lnTo>
                      <a:pt x="5314" y="5857"/>
                    </a:lnTo>
                    <a:lnTo>
                      <a:pt x="5281" y="5782"/>
                    </a:lnTo>
                    <a:lnTo>
                      <a:pt x="5264" y="5740"/>
                    </a:lnTo>
                    <a:lnTo>
                      <a:pt x="5255" y="5715"/>
                    </a:lnTo>
                    <a:lnTo>
                      <a:pt x="5230" y="5640"/>
                    </a:lnTo>
                    <a:lnTo>
                      <a:pt x="5214" y="5565"/>
                    </a:lnTo>
                    <a:lnTo>
                      <a:pt x="5189" y="5490"/>
                    </a:lnTo>
                    <a:lnTo>
                      <a:pt x="5164" y="5406"/>
                    </a:lnTo>
                    <a:lnTo>
                      <a:pt x="5147" y="5331"/>
                    </a:lnTo>
                    <a:lnTo>
                      <a:pt x="5130" y="5256"/>
                    </a:lnTo>
                    <a:lnTo>
                      <a:pt x="5105" y="5180"/>
                    </a:lnTo>
                    <a:lnTo>
                      <a:pt x="5088" y="5105"/>
                    </a:lnTo>
                    <a:lnTo>
                      <a:pt x="5072" y="5030"/>
                    </a:lnTo>
                    <a:lnTo>
                      <a:pt x="5055" y="4955"/>
                    </a:lnTo>
                    <a:lnTo>
                      <a:pt x="5038" y="4880"/>
                    </a:lnTo>
                    <a:lnTo>
                      <a:pt x="5022" y="4796"/>
                    </a:lnTo>
                    <a:lnTo>
                      <a:pt x="5005" y="4721"/>
                    </a:lnTo>
                    <a:lnTo>
                      <a:pt x="4988" y="4646"/>
                    </a:lnTo>
                    <a:lnTo>
                      <a:pt x="4955" y="4495"/>
                    </a:lnTo>
                    <a:lnTo>
                      <a:pt x="4930" y="4345"/>
                    </a:lnTo>
                    <a:lnTo>
                      <a:pt x="4896" y="4186"/>
                    </a:lnTo>
                    <a:lnTo>
                      <a:pt x="4896" y="4186"/>
                    </a:lnTo>
                    <a:lnTo>
                      <a:pt x="4838" y="3886"/>
                    </a:lnTo>
                    <a:lnTo>
                      <a:pt x="4813" y="3735"/>
                    </a:lnTo>
                    <a:lnTo>
                      <a:pt x="4779" y="3577"/>
                    </a:lnTo>
                    <a:lnTo>
                      <a:pt x="4754" y="3426"/>
                    </a:lnTo>
                    <a:lnTo>
                      <a:pt x="4738" y="3351"/>
                    </a:lnTo>
                    <a:lnTo>
                      <a:pt x="4721" y="3276"/>
                    </a:lnTo>
                    <a:lnTo>
                      <a:pt x="4704" y="3201"/>
                    </a:lnTo>
                    <a:lnTo>
                      <a:pt x="4687" y="3125"/>
                    </a:lnTo>
                    <a:lnTo>
                      <a:pt x="4671" y="3050"/>
                    </a:lnTo>
                    <a:lnTo>
                      <a:pt x="4654" y="2975"/>
                    </a:lnTo>
                    <a:lnTo>
                      <a:pt x="4637" y="2900"/>
                    </a:lnTo>
                    <a:lnTo>
                      <a:pt x="4621" y="2825"/>
                    </a:lnTo>
                    <a:lnTo>
                      <a:pt x="4596" y="2749"/>
                    </a:lnTo>
                    <a:lnTo>
                      <a:pt x="4579" y="2674"/>
                    </a:lnTo>
                    <a:lnTo>
                      <a:pt x="4562" y="2599"/>
                    </a:lnTo>
                    <a:lnTo>
                      <a:pt x="4537" y="2532"/>
                    </a:lnTo>
                    <a:lnTo>
                      <a:pt x="4529" y="2482"/>
                    </a:lnTo>
                    <a:lnTo>
                      <a:pt x="4520" y="2457"/>
                    </a:lnTo>
                    <a:lnTo>
                      <a:pt x="4495" y="2382"/>
                    </a:lnTo>
                    <a:lnTo>
                      <a:pt x="4470" y="2307"/>
                    </a:lnTo>
                    <a:lnTo>
                      <a:pt x="4453" y="2240"/>
                    </a:lnTo>
                    <a:lnTo>
                      <a:pt x="4428" y="2165"/>
                    </a:lnTo>
                    <a:lnTo>
                      <a:pt x="4403" y="2090"/>
                    </a:lnTo>
                    <a:lnTo>
                      <a:pt x="4378" y="2014"/>
                    </a:lnTo>
                    <a:lnTo>
                      <a:pt x="4353" y="1947"/>
                    </a:lnTo>
                    <a:lnTo>
                      <a:pt x="4320" y="1872"/>
                    </a:lnTo>
                    <a:lnTo>
                      <a:pt x="4295" y="1797"/>
                    </a:lnTo>
                    <a:lnTo>
                      <a:pt x="4270" y="1730"/>
                    </a:lnTo>
                    <a:lnTo>
                      <a:pt x="4236" y="1655"/>
                    </a:lnTo>
                    <a:lnTo>
                      <a:pt x="4220" y="1622"/>
                    </a:lnTo>
                    <a:lnTo>
                      <a:pt x="4203" y="1588"/>
                    </a:lnTo>
                    <a:lnTo>
                      <a:pt x="4186" y="1555"/>
                    </a:lnTo>
                    <a:lnTo>
                      <a:pt x="4169" y="1513"/>
                    </a:lnTo>
                    <a:lnTo>
                      <a:pt x="4153" y="1480"/>
                    </a:lnTo>
                    <a:lnTo>
                      <a:pt x="4136" y="1438"/>
                    </a:lnTo>
                    <a:lnTo>
                      <a:pt x="4111" y="1396"/>
                    </a:lnTo>
                    <a:lnTo>
                      <a:pt x="4086" y="1354"/>
                    </a:lnTo>
                    <a:lnTo>
                      <a:pt x="4069" y="1304"/>
                    </a:lnTo>
                    <a:lnTo>
                      <a:pt x="4036" y="1262"/>
                    </a:lnTo>
                    <a:lnTo>
                      <a:pt x="4011" y="1212"/>
                    </a:lnTo>
                    <a:lnTo>
                      <a:pt x="3986" y="1162"/>
                    </a:lnTo>
                    <a:lnTo>
                      <a:pt x="3952" y="1112"/>
                    </a:lnTo>
                    <a:lnTo>
                      <a:pt x="3927" y="1062"/>
                    </a:lnTo>
                    <a:lnTo>
                      <a:pt x="3894" y="1003"/>
                    </a:lnTo>
                    <a:lnTo>
                      <a:pt x="3860" y="953"/>
                    </a:lnTo>
                    <a:lnTo>
                      <a:pt x="3844" y="928"/>
                    </a:lnTo>
                    <a:lnTo>
                      <a:pt x="3827" y="903"/>
                    </a:lnTo>
                    <a:lnTo>
                      <a:pt x="3810" y="878"/>
                    </a:lnTo>
                    <a:lnTo>
                      <a:pt x="3794" y="853"/>
                    </a:lnTo>
                    <a:lnTo>
                      <a:pt x="3768" y="828"/>
                    </a:lnTo>
                    <a:lnTo>
                      <a:pt x="3752" y="803"/>
                    </a:lnTo>
                    <a:lnTo>
                      <a:pt x="3735" y="778"/>
                    </a:lnTo>
                    <a:lnTo>
                      <a:pt x="3718" y="761"/>
                    </a:lnTo>
                    <a:lnTo>
                      <a:pt x="3702" y="736"/>
                    </a:lnTo>
                    <a:lnTo>
                      <a:pt x="3677" y="711"/>
                    </a:lnTo>
                    <a:lnTo>
                      <a:pt x="3660" y="686"/>
                    </a:lnTo>
                    <a:lnTo>
                      <a:pt x="3643" y="661"/>
                    </a:lnTo>
                    <a:lnTo>
                      <a:pt x="3618" y="644"/>
                    </a:lnTo>
                    <a:lnTo>
                      <a:pt x="3601" y="619"/>
                    </a:lnTo>
                    <a:lnTo>
                      <a:pt x="3585" y="602"/>
                    </a:lnTo>
                    <a:lnTo>
                      <a:pt x="3560" y="577"/>
                    </a:lnTo>
                    <a:lnTo>
                      <a:pt x="3543" y="561"/>
                    </a:lnTo>
                    <a:lnTo>
                      <a:pt x="3518" y="536"/>
                    </a:lnTo>
                    <a:lnTo>
                      <a:pt x="3501" y="519"/>
                    </a:lnTo>
                    <a:lnTo>
                      <a:pt x="3484" y="502"/>
                    </a:lnTo>
                    <a:lnTo>
                      <a:pt x="3459" y="486"/>
                    </a:lnTo>
                    <a:lnTo>
                      <a:pt x="3443" y="469"/>
                    </a:lnTo>
                    <a:lnTo>
                      <a:pt x="3426" y="452"/>
                    </a:lnTo>
                    <a:lnTo>
                      <a:pt x="3401" y="435"/>
                    </a:lnTo>
                    <a:lnTo>
                      <a:pt x="3384" y="427"/>
                    </a:lnTo>
                    <a:lnTo>
                      <a:pt x="3359" y="410"/>
                    </a:lnTo>
                    <a:lnTo>
                      <a:pt x="3342" y="394"/>
                    </a:lnTo>
                    <a:lnTo>
                      <a:pt x="3326" y="385"/>
                    </a:lnTo>
                    <a:lnTo>
                      <a:pt x="3301" y="369"/>
                    </a:lnTo>
                    <a:lnTo>
                      <a:pt x="3284" y="360"/>
                    </a:lnTo>
                    <a:lnTo>
                      <a:pt x="3267" y="352"/>
                    </a:lnTo>
                    <a:lnTo>
                      <a:pt x="3242" y="344"/>
                    </a:lnTo>
                    <a:lnTo>
                      <a:pt x="3225" y="335"/>
                    </a:lnTo>
                    <a:lnTo>
                      <a:pt x="3209" y="327"/>
                    </a:lnTo>
                    <a:lnTo>
                      <a:pt x="3184" y="327"/>
                    </a:lnTo>
                    <a:lnTo>
                      <a:pt x="3167" y="327"/>
                    </a:lnTo>
                    <a:lnTo>
                      <a:pt x="3150" y="327"/>
                    </a:lnTo>
                    <a:lnTo>
                      <a:pt x="3075" y="327"/>
                    </a:lnTo>
                    <a:lnTo>
                      <a:pt x="3075" y="327"/>
                    </a:lnTo>
                    <a:lnTo>
                      <a:pt x="3075" y="327"/>
                    </a:lnTo>
                    <a:lnTo>
                      <a:pt x="3075" y="327"/>
                    </a:lnTo>
                    <a:lnTo>
                      <a:pt x="3075" y="327"/>
                    </a:lnTo>
                    <a:lnTo>
                      <a:pt x="3075" y="327"/>
                    </a:lnTo>
                    <a:lnTo>
                      <a:pt x="3075" y="327"/>
                    </a:lnTo>
                    <a:lnTo>
                      <a:pt x="3075" y="335"/>
                    </a:lnTo>
                    <a:lnTo>
                      <a:pt x="3067" y="344"/>
                    </a:lnTo>
                    <a:lnTo>
                      <a:pt x="3058" y="352"/>
                    </a:lnTo>
                    <a:lnTo>
                      <a:pt x="3058" y="360"/>
                    </a:lnTo>
                    <a:lnTo>
                      <a:pt x="3050" y="369"/>
                    </a:lnTo>
                    <a:lnTo>
                      <a:pt x="3050" y="385"/>
                    </a:lnTo>
                    <a:lnTo>
                      <a:pt x="3042" y="394"/>
                    </a:lnTo>
                    <a:lnTo>
                      <a:pt x="3033" y="402"/>
                    </a:lnTo>
                    <a:lnTo>
                      <a:pt x="3033" y="419"/>
                    </a:lnTo>
                    <a:lnTo>
                      <a:pt x="3033" y="435"/>
                    </a:lnTo>
                    <a:lnTo>
                      <a:pt x="3025" y="452"/>
                    </a:lnTo>
                    <a:lnTo>
                      <a:pt x="3025" y="460"/>
                    </a:lnTo>
                    <a:lnTo>
                      <a:pt x="3025" y="477"/>
                    </a:lnTo>
                    <a:lnTo>
                      <a:pt x="3025" y="494"/>
                    </a:lnTo>
                    <a:lnTo>
                      <a:pt x="3025" y="519"/>
                    </a:lnTo>
                    <a:lnTo>
                      <a:pt x="3025" y="536"/>
                    </a:lnTo>
                    <a:lnTo>
                      <a:pt x="3025" y="552"/>
                    </a:lnTo>
                    <a:lnTo>
                      <a:pt x="3025" y="569"/>
                    </a:lnTo>
                    <a:lnTo>
                      <a:pt x="3025" y="586"/>
                    </a:lnTo>
                    <a:lnTo>
                      <a:pt x="3025" y="602"/>
                    </a:lnTo>
                    <a:lnTo>
                      <a:pt x="3025" y="628"/>
                    </a:lnTo>
                    <a:lnTo>
                      <a:pt x="3025" y="661"/>
                    </a:lnTo>
                    <a:lnTo>
                      <a:pt x="3025" y="703"/>
                    </a:lnTo>
                    <a:lnTo>
                      <a:pt x="3025" y="745"/>
                    </a:lnTo>
                    <a:lnTo>
                      <a:pt x="3025" y="778"/>
                    </a:lnTo>
                    <a:lnTo>
                      <a:pt x="3025" y="820"/>
                    </a:lnTo>
                    <a:lnTo>
                      <a:pt x="3025" y="1062"/>
                    </a:lnTo>
                    <a:lnTo>
                      <a:pt x="3025" y="1104"/>
                    </a:lnTo>
                    <a:lnTo>
                      <a:pt x="3025" y="1137"/>
                    </a:lnTo>
                    <a:lnTo>
                      <a:pt x="3025" y="1179"/>
                    </a:lnTo>
                    <a:lnTo>
                      <a:pt x="3025" y="1212"/>
                    </a:lnTo>
                    <a:lnTo>
                      <a:pt x="3025" y="1254"/>
                    </a:lnTo>
                    <a:lnTo>
                      <a:pt x="3025" y="1296"/>
                    </a:lnTo>
                    <a:lnTo>
                      <a:pt x="3025" y="1329"/>
                    </a:lnTo>
                    <a:lnTo>
                      <a:pt x="3033" y="1413"/>
                    </a:lnTo>
                    <a:lnTo>
                      <a:pt x="3050" y="1488"/>
                    </a:lnTo>
                    <a:lnTo>
                      <a:pt x="3058" y="1563"/>
                    </a:lnTo>
                    <a:lnTo>
                      <a:pt x="3075" y="1638"/>
                    </a:lnTo>
                    <a:lnTo>
                      <a:pt x="3092" y="1714"/>
                    </a:lnTo>
                    <a:lnTo>
                      <a:pt x="3100" y="1789"/>
                    </a:lnTo>
                    <a:lnTo>
                      <a:pt x="3117" y="1872"/>
                    </a:lnTo>
                    <a:lnTo>
                      <a:pt x="3142" y="1947"/>
                    </a:lnTo>
                    <a:lnTo>
                      <a:pt x="3159" y="2023"/>
                    </a:lnTo>
                    <a:lnTo>
                      <a:pt x="3175" y="2098"/>
                    </a:lnTo>
                    <a:lnTo>
                      <a:pt x="3192" y="2173"/>
                    </a:lnTo>
                    <a:lnTo>
                      <a:pt x="3217" y="2248"/>
                    </a:lnTo>
                    <a:lnTo>
                      <a:pt x="3242" y="2323"/>
                    </a:lnTo>
                    <a:lnTo>
                      <a:pt x="3259" y="2399"/>
                    </a:lnTo>
                    <a:lnTo>
                      <a:pt x="3284" y="2474"/>
                    </a:lnTo>
                    <a:lnTo>
                      <a:pt x="3309" y="2549"/>
                    </a:lnTo>
                    <a:lnTo>
                      <a:pt x="3334" y="2624"/>
                    </a:lnTo>
                    <a:lnTo>
                      <a:pt x="3359" y="2699"/>
                    </a:lnTo>
                    <a:lnTo>
                      <a:pt x="3384" y="2775"/>
                    </a:lnTo>
                    <a:lnTo>
                      <a:pt x="3409" y="2850"/>
                    </a:lnTo>
                    <a:lnTo>
                      <a:pt x="3434" y="2917"/>
                    </a:lnTo>
                    <a:lnTo>
                      <a:pt x="3459" y="2992"/>
                    </a:lnTo>
                    <a:lnTo>
                      <a:pt x="3493" y="3067"/>
                    </a:lnTo>
                    <a:lnTo>
                      <a:pt x="3518" y="3142"/>
                    </a:lnTo>
                    <a:lnTo>
                      <a:pt x="3551" y="3217"/>
                    </a:lnTo>
                    <a:lnTo>
                      <a:pt x="3576" y="3292"/>
                    </a:lnTo>
                    <a:lnTo>
                      <a:pt x="3610" y="3359"/>
                    </a:lnTo>
                    <a:lnTo>
                      <a:pt x="3635" y="3435"/>
                    </a:lnTo>
                    <a:lnTo>
                      <a:pt x="3668" y="3510"/>
                    </a:lnTo>
                    <a:lnTo>
                      <a:pt x="3685" y="3551"/>
                    </a:lnTo>
                    <a:lnTo>
                      <a:pt x="3702" y="3593"/>
                    </a:lnTo>
                    <a:lnTo>
                      <a:pt x="3718" y="3635"/>
                    </a:lnTo>
                    <a:lnTo>
                      <a:pt x="3743" y="3677"/>
                    </a:lnTo>
                    <a:lnTo>
                      <a:pt x="3760" y="3719"/>
                    </a:lnTo>
                    <a:lnTo>
                      <a:pt x="3777" y="3760"/>
                    </a:lnTo>
                    <a:lnTo>
                      <a:pt x="3802" y="3802"/>
                    </a:lnTo>
                    <a:lnTo>
                      <a:pt x="3819" y="3844"/>
                    </a:lnTo>
                    <a:lnTo>
                      <a:pt x="3860" y="3927"/>
                    </a:lnTo>
                    <a:lnTo>
                      <a:pt x="3910" y="4011"/>
                    </a:lnTo>
                    <a:lnTo>
                      <a:pt x="3994" y="4178"/>
                    </a:lnTo>
                    <a:lnTo>
                      <a:pt x="4011" y="4203"/>
                    </a:lnTo>
                    <a:lnTo>
                      <a:pt x="4019" y="4228"/>
                    </a:lnTo>
                    <a:lnTo>
                      <a:pt x="4061" y="4295"/>
                    </a:lnTo>
                    <a:lnTo>
                      <a:pt x="4103" y="4362"/>
                    </a:lnTo>
                    <a:lnTo>
                      <a:pt x="4119" y="4404"/>
                    </a:lnTo>
                    <a:lnTo>
                      <a:pt x="4136" y="4437"/>
                    </a:lnTo>
                    <a:lnTo>
                      <a:pt x="4153" y="4470"/>
                    </a:lnTo>
                    <a:lnTo>
                      <a:pt x="4169" y="4504"/>
                    </a:lnTo>
                    <a:lnTo>
                      <a:pt x="4186" y="4529"/>
                    </a:lnTo>
                    <a:lnTo>
                      <a:pt x="4195" y="4546"/>
                    </a:lnTo>
                    <a:lnTo>
                      <a:pt x="4203" y="4562"/>
                    </a:lnTo>
                    <a:lnTo>
                      <a:pt x="4203" y="4587"/>
                    </a:lnTo>
                    <a:lnTo>
                      <a:pt x="4211" y="4621"/>
                    </a:lnTo>
                    <a:lnTo>
                      <a:pt x="4211" y="4637"/>
                    </a:lnTo>
                    <a:lnTo>
                      <a:pt x="4211" y="4663"/>
                    </a:lnTo>
                    <a:lnTo>
                      <a:pt x="4211" y="4679"/>
                    </a:lnTo>
                    <a:lnTo>
                      <a:pt x="4211" y="4679"/>
                    </a:lnTo>
                    <a:lnTo>
                      <a:pt x="4203" y="4704"/>
                    </a:lnTo>
                    <a:lnTo>
                      <a:pt x="4195" y="4721"/>
                    </a:lnTo>
                    <a:lnTo>
                      <a:pt x="4178" y="4746"/>
                    </a:lnTo>
                    <a:lnTo>
                      <a:pt x="4178" y="4746"/>
                    </a:lnTo>
                    <a:lnTo>
                      <a:pt x="4161" y="4763"/>
                    </a:lnTo>
                    <a:lnTo>
                      <a:pt x="4144" y="4780"/>
                    </a:lnTo>
                    <a:lnTo>
                      <a:pt x="4128" y="4788"/>
                    </a:lnTo>
                    <a:lnTo>
                      <a:pt x="4103" y="4796"/>
                    </a:lnTo>
                    <a:lnTo>
                      <a:pt x="4103" y="4796"/>
                    </a:lnTo>
                    <a:lnTo>
                      <a:pt x="4078" y="4805"/>
                    </a:lnTo>
                    <a:lnTo>
                      <a:pt x="4053" y="4805"/>
                    </a:lnTo>
                    <a:lnTo>
                      <a:pt x="4027" y="4805"/>
                    </a:lnTo>
                    <a:lnTo>
                      <a:pt x="4002" y="4805"/>
                    </a:lnTo>
                    <a:lnTo>
                      <a:pt x="3977" y="4796"/>
                    </a:lnTo>
                    <a:lnTo>
                      <a:pt x="3961" y="4796"/>
                    </a:lnTo>
                    <a:lnTo>
                      <a:pt x="3927" y="4771"/>
                    </a:lnTo>
                    <a:lnTo>
                      <a:pt x="3910" y="4754"/>
                    </a:lnTo>
                    <a:lnTo>
                      <a:pt x="3894" y="4746"/>
                    </a:lnTo>
                    <a:lnTo>
                      <a:pt x="3869" y="4721"/>
                    </a:lnTo>
                    <a:lnTo>
                      <a:pt x="3852" y="4696"/>
                    </a:lnTo>
                    <a:lnTo>
                      <a:pt x="3810" y="4646"/>
                    </a:lnTo>
                    <a:lnTo>
                      <a:pt x="3768" y="4604"/>
                    </a:lnTo>
                    <a:lnTo>
                      <a:pt x="3727" y="4554"/>
                    </a:lnTo>
                    <a:lnTo>
                      <a:pt x="3685" y="4504"/>
                    </a:lnTo>
                    <a:lnTo>
                      <a:pt x="3643" y="4462"/>
                    </a:lnTo>
                    <a:lnTo>
                      <a:pt x="3643" y="4462"/>
                    </a:lnTo>
                    <a:lnTo>
                      <a:pt x="3610" y="4412"/>
                    </a:lnTo>
                    <a:lnTo>
                      <a:pt x="3568" y="4362"/>
                    </a:lnTo>
                    <a:lnTo>
                      <a:pt x="3535" y="4312"/>
                    </a:lnTo>
                    <a:lnTo>
                      <a:pt x="3493" y="4253"/>
                    </a:lnTo>
                    <a:lnTo>
                      <a:pt x="3459" y="4203"/>
                    </a:lnTo>
                    <a:lnTo>
                      <a:pt x="3426" y="4153"/>
                    </a:lnTo>
                    <a:lnTo>
                      <a:pt x="3393" y="4103"/>
                    </a:lnTo>
                    <a:lnTo>
                      <a:pt x="3351" y="4044"/>
                    </a:lnTo>
                    <a:lnTo>
                      <a:pt x="3317" y="3994"/>
                    </a:lnTo>
                    <a:lnTo>
                      <a:pt x="3284" y="3936"/>
                    </a:lnTo>
                    <a:lnTo>
                      <a:pt x="3251" y="3886"/>
                    </a:lnTo>
                    <a:lnTo>
                      <a:pt x="3217" y="3827"/>
                    </a:lnTo>
                    <a:lnTo>
                      <a:pt x="3184" y="3777"/>
                    </a:lnTo>
                    <a:lnTo>
                      <a:pt x="3150" y="3719"/>
                    </a:lnTo>
                    <a:lnTo>
                      <a:pt x="3092" y="3610"/>
                    </a:lnTo>
                    <a:lnTo>
                      <a:pt x="3025" y="3501"/>
                    </a:lnTo>
                    <a:lnTo>
                      <a:pt x="2958" y="3384"/>
                    </a:lnTo>
                    <a:lnTo>
                      <a:pt x="2900" y="3276"/>
                    </a:lnTo>
                    <a:lnTo>
                      <a:pt x="2833" y="3167"/>
                    </a:lnTo>
                    <a:lnTo>
                      <a:pt x="2774" y="3059"/>
                    </a:lnTo>
                    <a:lnTo>
                      <a:pt x="2707" y="2950"/>
                    </a:lnTo>
                    <a:lnTo>
                      <a:pt x="2674" y="2900"/>
                    </a:lnTo>
                    <a:lnTo>
                      <a:pt x="2649" y="2841"/>
                    </a:lnTo>
                    <a:lnTo>
                      <a:pt x="2616" y="2791"/>
                    </a:lnTo>
                    <a:lnTo>
                      <a:pt x="2582" y="2741"/>
                    </a:lnTo>
                    <a:lnTo>
                      <a:pt x="2549" y="2683"/>
                    </a:lnTo>
                    <a:lnTo>
                      <a:pt x="2515" y="2633"/>
                    </a:lnTo>
                    <a:lnTo>
                      <a:pt x="2482" y="2582"/>
                    </a:lnTo>
                    <a:lnTo>
                      <a:pt x="2449" y="2532"/>
                    </a:lnTo>
                    <a:lnTo>
                      <a:pt x="2415" y="2482"/>
                    </a:lnTo>
                    <a:lnTo>
                      <a:pt x="2382" y="2432"/>
                    </a:lnTo>
                    <a:lnTo>
                      <a:pt x="2348" y="2382"/>
                    </a:lnTo>
                    <a:lnTo>
                      <a:pt x="2315" y="2332"/>
                    </a:lnTo>
                    <a:lnTo>
                      <a:pt x="2273" y="2290"/>
                    </a:lnTo>
                    <a:lnTo>
                      <a:pt x="2240" y="2240"/>
                    </a:lnTo>
                    <a:lnTo>
                      <a:pt x="2206" y="2198"/>
                    </a:lnTo>
                    <a:lnTo>
                      <a:pt x="2173" y="2148"/>
                    </a:lnTo>
                    <a:lnTo>
                      <a:pt x="2131" y="2106"/>
                    </a:lnTo>
                    <a:lnTo>
                      <a:pt x="2022" y="2090"/>
                    </a:lnTo>
                    <a:lnTo>
                      <a:pt x="1989" y="2039"/>
                    </a:lnTo>
                    <a:lnTo>
                      <a:pt x="1964" y="2023"/>
                    </a:lnTo>
                    <a:lnTo>
                      <a:pt x="1947" y="1998"/>
                    </a:lnTo>
                    <a:lnTo>
                      <a:pt x="1931" y="1981"/>
                    </a:lnTo>
                    <a:lnTo>
                      <a:pt x="1906" y="1956"/>
                    </a:lnTo>
                    <a:lnTo>
                      <a:pt x="1889" y="1939"/>
                    </a:lnTo>
                    <a:lnTo>
                      <a:pt x="1864" y="1922"/>
                    </a:lnTo>
                    <a:lnTo>
                      <a:pt x="1847" y="1897"/>
                    </a:lnTo>
                    <a:lnTo>
                      <a:pt x="1830" y="1881"/>
                    </a:lnTo>
                    <a:lnTo>
                      <a:pt x="1805" y="1864"/>
                    </a:lnTo>
                    <a:lnTo>
                      <a:pt x="1789" y="1847"/>
                    </a:lnTo>
                    <a:lnTo>
                      <a:pt x="1763" y="1831"/>
                    </a:lnTo>
                    <a:lnTo>
                      <a:pt x="1747" y="1805"/>
                    </a:lnTo>
                    <a:lnTo>
                      <a:pt x="1722" y="1789"/>
                    </a:lnTo>
                    <a:lnTo>
                      <a:pt x="1713" y="1772"/>
                    </a:lnTo>
                    <a:lnTo>
                      <a:pt x="1688" y="1755"/>
                    </a:lnTo>
                    <a:lnTo>
                      <a:pt x="1672" y="1739"/>
                    </a:lnTo>
                    <a:lnTo>
                      <a:pt x="1647" y="1722"/>
                    </a:lnTo>
                    <a:lnTo>
                      <a:pt x="1621" y="1705"/>
                    </a:lnTo>
                    <a:lnTo>
                      <a:pt x="1605" y="1689"/>
                    </a:lnTo>
                    <a:lnTo>
                      <a:pt x="1580" y="1672"/>
                    </a:lnTo>
                    <a:lnTo>
                      <a:pt x="1555" y="1655"/>
                    </a:lnTo>
                    <a:lnTo>
                      <a:pt x="1538" y="1647"/>
                    </a:lnTo>
                    <a:lnTo>
                      <a:pt x="1521" y="1630"/>
                    </a:lnTo>
                    <a:lnTo>
                      <a:pt x="1505" y="1622"/>
                    </a:lnTo>
                    <a:lnTo>
                      <a:pt x="1488" y="1613"/>
                    </a:lnTo>
                    <a:lnTo>
                      <a:pt x="1471" y="1605"/>
                    </a:lnTo>
                    <a:lnTo>
                      <a:pt x="1454" y="1597"/>
                    </a:lnTo>
                    <a:lnTo>
                      <a:pt x="1438" y="1588"/>
                    </a:lnTo>
                    <a:lnTo>
                      <a:pt x="1421" y="1580"/>
                    </a:lnTo>
                    <a:lnTo>
                      <a:pt x="1404" y="1572"/>
                    </a:lnTo>
                    <a:lnTo>
                      <a:pt x="1388" y="1572"/>
                    </a:lnTo>
                    <a:lnTo>
                      <a:pt x="1379" y="1563"/>
                    </a:lnTo>
                    <a:lnTo>
                      <a:pt x="1362" y="1555"/>
                    </a:lnTo>
                    <a:lnTo>
                      <a:pt x="1346" y="1555"/>
                    </a:lnTo>
                    <a:lnTo>
                      <a:pt x="1329" y="1555"/>
                    </a:lnTo>
                    <a:lnTo>
                      <a:pt x="1321" y="1555"/>
                    </a:lnTo>
                    <a:lnTo>
                      <a:pt x="1304" y="1555"/>
                    </a:lnTo>
                    <a:lnTo>
                      <a:pt x="1287" y="1555"/>
                    </a:lnTo>
                    <a:lnTo>
                      <a:pt x="1279" y="1555"/>
                    </a:lnTo>
                    <a:lnTo>
                      <a:pt x="1262" y="1555"/>
                    </a:lnTo>
                    <a:lnTo>
                      <a:pt x="1246" y="1555"/>
                    </a:lnTo>
                    <a:lnTo>
                      <a:pt x="1237" y="1555"/>
                    </a:lnTo>
                    <a:lnTo>
                      <a:pt x="1220" y="1555"/>
                    </a:lnTo>
                    <a:lnTo>
                      <a:pt x="1095" y="1555"/>
                    </a:lnTo>
                    <a:lnTo>
                      <a:pt x="1087" y="1555"/>
                    </a:lnTo>
                    <a:lnTo>
                      <a:pt x="1070" y="1555"/>
                    </a:lnTo>
                    <a:lnTo>
                      <a:pt x="1062" y="1555"/>
                    </a:lnTo>
                    <a:lnTo>
                      <a:pt x="1045" y="1555"/>
                    </a:lnTo>
                    <a:lnTo>
                      <a:pt x="1037" y="1555"/>
                    </a:lnTo>
                    <a:lnTo>
                      <a:pt x="1028" y="1555"/>
                    </a:lnTo>
                    <a:lnTo>
                      <a:pt x="1012" y="1555"/>
                    </a:lnTo>
                    <a:lnTo>
                      <a:pt x="1003" y="1555"/>
                    </a:lnTo>
                    <a:lnTo>
                      <a:pt x="987" y="1555"/>
                    </a:lnTo>
                    <a:lnTo>
                      <a:pt x="978" y="1555"/>
                    </a:lnTo>
                    <a:lnTo>
                      <a:pt x="970" y="1555"/>
                    </a:lnTo>
                    <a:lnTo>
                      <a:pt x="953" y="1555"/>
                    </a:lnTo>
                    <a:lnTo>
                      <a:pt x="945" y="1563"/>
                    </a:lnTo>
                    <a:lnTo>
                      <a:pt x="936" y="1572"/>
                    </a:lnTo>
                    <a:lnTo>
                      <a:pt x="920" y="1572"/>
                    </a:lnTo>
                    <a:lnTo>
                      <a:pt x="911" y="1580"/>
                    </a:lnTo>
                    <a:lnTo>
                      <a:pt x="895" y="1588"/>
                    </a:lnTo>
                    <a:lnTo>
                      <a:pt x="886" y="1588"/>
                    </a:lnTo>
                    <a:lnTo>
                      <a:pt x="878" y="1597"/>
                    </a:lnTo>
                    <a:lnTo>
                      <a:pt x="861" y="1605"/>
                    </a:lnTo>
                    <a:lnTo>
                      <a:pt x="853" y="1613"/>
                    </a:lnTo>
                    <a:lnTo>
                      <a:pt x="836" y="1622"/>
                    </a:lnTo>
                    <a:lnTo>
                      <a:pt x="828" y="1630"/>
                    </a:lnTo>
                    <a:lnTo>
                      <a:pt x="819" y="1638"/>
                    </a:lnTo>
                    <a:lnTo>
                      <a:pt x="803" y="1647"/>
                    </a:lnTo>
                    <a:lnTo>
                      <a:pt x="794" y="1655"/>
                    </a:lnTo>
                    <a:lnTo>
                      <a:pt x="786" y="1663"/>
                    </a:lnTo>
                    <a:lnTo>
                      <a:pt x="778" y="1672"/>
                    </a:lnTo>
                    <a:lnTo>
                      <a:pt x="761" y="1689"/>
                    </a:lnTo>
                    <a:lnTo>
                      <a:pt x="744" y="1705"/>
                    </a:lnTo>
                    <a:lnTo>
                      <a:pt x="719" y="1730"/>
                    </a:lnTo>
                    <a:lnTo>
                      <a:pt x="703" y="1747"/>
                    </a:lnTo>
                    <a:lnTo>
                      <a:pt x="677" y="1772"/>
                    </a:lnTo>
                    <a:lnTo>
                      <a:pt x="661" y="1797"/>
                    </a:lnTo>
                    <a:lnTo>
                      <a:pt x="644" y="1822"/>
                    </a:lnTo>
                    <a:lnTo>
                      <a:pt x="619" y="1847"/>
                    </a:lnTo>
                    <a:lnTo>
                      <a:pt x="602" y="1872"/>
                    </a:lnTo>
                    <a:lnTo>
                      <a:pt x="586" y="1897"/>
                    </a:lnTo>
                    <a:lnTo>
                      <a:pt x="569" y="1922"/>
                    </a:lnTo>
                    <a:lnTo>
                      <a:pt x="552" y="1956"/>
                    </a:lnTo>
                    <a:lnTo>
                      <a:pt x="535" y="1981"/>
                    </a:lnTo>
                    <a:lnTo>
                      <a:pt x="519" y="2014"/>
                    </a:lnTo>
                    <a:lnTo>
                      <a:pt x="502" y="2039"/>
                    </a:lnTo>
                    <a:lnTo>
                      <a:pt x="485" y="2073"/>
                    </a:lnTo>
                    <a:lnTo>
                      <a:pt x="477" y="2106"/>
                    </a:lnTo>
                    <a:lnTo>
                      <a:pt x="460" y="2140"/>
                    </a:lnTo>
                    <a:lnTo>
                      <a:pt x="452" y="2165"/>
                    </a:lnTo>
                    <a:lnTo>
                      <a:pt x="435" y="2198"/>
                    </a:lnTo>
                    <a:lnTo>
                      <a:pt x="427" y="2232"/>
                    </a:lnTo>
                    <a:lnTo>
                      <a:pt x="418" y="2265"/>
                    </a:lnTo>
                    <a:lnTo>
                      <a:pt x="410" y="2298"/>
                    </a:lnTo>
                    <a:lnTo>
                      <a:pt x="402" y="2323"/>
                    </a:lnTo>
                    <a:lnTo>
                      <a:pt x="393" y="2357"/>
                    </a:lnTo>
                    <a:lnTo>
                      <a:pt x="385" y="2390"/>
                    </a:lnTo>
                    <a:lnTo>
                      <a:pt x="377" y="2424"/>
                    </a:lnTo>
                    <a:lnTo>
                      <a:pt x="368" y="2457"/>
                    </a:lnTo>
                    <a:lnTo>
                      <a:pt x="368" y="2490"/>
                    </a:lnTo>
                    <a:lnTo>
                      <a:pt x="368" y="2524"/>
                    </a:lnTo>
                    <a:lnTo>
                      <a:pt x="368" y="2549"/>
                    </a:lnTo>
                    <a:lnTo>
                      <a:pt x="368" y="2582"/>
                    </a:lnTo>
                    <a:lnTo>
                      <a:pt x="368" y="2616"/>
                    </a:lnTo>
                    <a:lnTo>
                      <a:pt x="368" y="2758"/>
                    </a:lnTo>
                    <a:lnTo>
                      <a:pt x="368" y="2808"/>
                    </a:lnTo>
                    <a:lnTo>
                      <a:pt x="368" y="2850"/>
                    </a:lnTo>
                    <a:lnTo>
                      <a:pt x="368" y="2891"/>
                    </a:lnTo>
                    <a:lnTo>
                      <a:pt x="368" y="2933"/>
                    </a:lnTo>
                    <a:lnTo>
                      <a:pt x="368" y="2975"/>
                    </a:lnTo>
                    <a:lnTo>
                      <a:pt x="377" y="3017"/>
                    </a:lnTo>
                    <a:lnTo>
                      <a:pt x="385" y="3059"/>
                    </a:lnTo>
                    <a:lnTo>
                      <a:pt x="393" y="3100"/>
                    </a:lnTo>
                    <a:lnTo>
                      <a:pt x="402" y="3150"/>
                    </a:lnTo>
                    <a:lnTo>
                      <a:pt x="410" y="3192"/>
                    </a:lnTo>
                    <a:lnTo>
                      <a:pt x="427" y="3234"/>
                    </a:lnTo>
                    <a:lnTo>
                      <a:pt x="435" y="3276"/>
                    </a:lnTo>
                    <a:lnTo>
                      <a:pt x="452" y="3318"/>
                    </a:lnTo>
                    <a:lnTo>
                      <a:pt x="460" y="3359"/>
                    </a:lnTo>
                    <a:lnTo>
                      <a:pt x="477" y="3401"/>
                    </a:lnTo>
                    <a:lnTo>
                      <a:pt x="494" y="3443"/>
                    </a:lnTo>
                    <a:lnTo>
                      <a:pt x="502" y="3493"/>
                    </a:lnTo>
                    <a:lnTo>
                      <a:pt x="519" y="3535"/>
                    </a:lnTo>
                    <a:lnTo>
                      <a:pt x="535" y="3577"/>
                    </a:lnTo>
                    <a:lnTo>
                      <a:pt x="552" y="3618"/>
                    </a:lnTo>
                    <a:lnTo>
                      <a:pt x="577" y="3660"/>
                    </a:lnTo>
                    <a:lnTo>
                      <a:pt x="594" y="3702"/>
                    </a:lnTo>
                    <a:lnTo>
                      <a:pt x="611" y="3744"/>
                    </a:lnTo>
                    <a:lnTo>
                      <a:pt x="627" y="3785"/>
                    </a:lnTo>
                    <a:lnTo>
                      <a:pt x="652" y="3835"/>
                    </a:lnTo>
                    <a:lnTo>
                      <a:pt x="669" y="3877"/>
                    </a:lnTo>
                    <a:lnTo>
                      <a:pt x="694" y="3919"/>
                    </a:lnTo>
                    <a:lnTo>
                      <a:pt x="711" y="3961"/>
                    </a:lnTo>
                    <a:lnTo>
                      <a:pt x="736" y="4003"/>
                    </a:lnTo>
                    <a:lnTo>
                      <a:pt x="753" y="4044"/>
                    </a:lnTo>
                    <a:lnTo>
                      <a:pt x="778" y="4086"/>
                    </a:lnTo>
                    <a:lnTo>
                      <a:pt x="803" y="4128"/>
                    </a:lnTo>
                    <a:lnTo>
                      <a:pt x="828" y="4170"/>
                    </a:lnTo>
                    <a:lnTo>
                      <a:pt x="845" y="4220"/>
                    </a:lnTo>
                    <a:lnTo>
                      <a:pt x="895" y="4303"/>
                    </a:lnTo>
                    <a:lnTo>
                      <a:pt x="945" y="4387"/>
                    </a:lnTo>
                    <a:lnTo>
                      <a:pt x="970" y="4429"/>
                    </a:lnTo>
                    <a:lnTo>
                      <a:pt x="995" y="4470"/>
                    </a:lnTo>
                    <a:lnTo>
                      <a:pt x="1037" y="4554"/>
                    </a:lnTo>
                    <a:lnTo>
                      <a:pt x="1129" y="4729"/>
                    </a:lnTo>
                    <a:lnTo>
                      <a:pt x="1220" y="4896"/>
                    </a:lnTo>
                    <a:lnTo>
                      <a:pt x="1271" y="4980"/>
                    </a:lnTo>
                    <a:lnTo>
                      <a:pt x="1312" y="5064"/>
                    </a:lnTo>
                    <a:lnTo>
                      <a:pt x="1362" y="5155"/>
                    </a:lnTo>
                    <a:lnTo>
                      <a:pt x="1404" y="5239"/>
                    </a:lnTo>
                    <a:lnTo>
                      <a:pt x="1446" y="5323"/>
                    </a:lnTo>
                    <a:lnTo>
                      <a:pt x="1471" y="5364"/>
                    </a:lnTo>
                    <a:lnTo>
                      <a:pt x="1488" y="5406"/>
                    </a:lnTo>
                    <a:lnTo>
                      <a:pt x="1429" y="5598"/>
                    </a:lnTo>
                    <a:lnTo>
                      <a:pt x="1246" y="5531"/>
                    </a:lnTo>
                    <a:lnTo>
                      <a:pt x="1220" y="5498"/>
                    </a:lnTo>
                    <a:lnTo>
                      <a:pt x="1195" y="5456"/>
                    </a:lnTo>
                    <a:lnTo>
                      <a:pt x="1154" y="5381"/>
                    </a:lnTo>
                    <a:lnTo>
                      <a:pt x="1104" y="5306"/>
                    </a:lnTo>
                    <a:lnTo>
                      <a:pt x="1053" y="5222"/>
                    </a:lnTo>
                    <a:lnTo>
                      <a:pt x="1003" y="5147"/>
                    </a:lnTo>
                    <a:lnTo>
                      <a:pt x="953" y="5064"/>
                    </a:lnTo>
                    <a:lnTo>
                      <a:pt x="845" y="4905"/>
                    </a:lnTo>
                    <a:lnTo>
                      <a:pt x="744" y="4738"/>
                    </a:lnTo>
                    <a:lnTo>
                      <a:pt x="686" y="4654"/>
                    </a:lnTo>
                    <a:lnTo>
                      <a:pt x="661" y="4612"/>
                    </a:lnTo>
                    <a:lnTo>
                      <a:pt x="636" y="4571"/>
                    </a:lnTo>
                    <a:lnTo>
                      <a:pt x="586" y="4479"/>
                    </a:lnTo>
                    <a:lnTo>
                      <a:pt x="535" y="4395"/>
                    </a:lnTo>
                    <a:lnTo>
                      <a:pt x="510" y="4353"/>
                    </a:lnTo>
                    <a:lnTo>
                      <a:pt x="485" y="4303"/>
                    </a:lnTo>
                    <a:lnTo>
                      <a:pt x="460" y="4262"/>
                    </a:lnTo>
                    <a:lnTo>
                      <a:pt x="435" y="4220"/>
                    </a:lnTo>
                    <a:lnTo>
                      <a:pt x="410" y="4170"/>
                    </a:lnTo>
                    <a:lnTo>
                      <a:pt x="393" y="4128"/>
                    </a:lnTo>
                    <a:lnTo>
                      <a:pt x="368" y="4086"/>
                    </a:lnTo>
                    <a:lnTo>
                      <a:pt x="343" y="4036"/>
                    </a:lnTo>
                    <a:lnTo>
                      <a:pt x="327" y="3994"/>
                    </a:lnTo>
                    <a:lnTo>
                      <a:pt x="302" y="3944"/>
                    </a:lnTo>
                    <a:lnTo>
                      <a:pt x="285" y="3902"/>
                    </a:lnTo>
                    <a:lnTo>
                      <a:pt x="260" y="3852"/>
                    </a:lnTo>
                    <a:lnTo>
                      <a:pt x="243" y="3810"/>
                    </a:lnTo>
                    <a:lnTo>
                      <a:pt x="218" y="3760"/>
                    </a:lnTo>
                    <a:lnTo>
                      <a:pt x="201" y="3710"/>
                    </a:lnTo>
                    <a:lnTo>
                      <a:pt x="185" y="3668"/>
                    </a:lnTo>
                    <a:lnTo>
                      <a:pt x="168" y="3618"/>
                    </a:lnTo>
                    <a:lnTo>
                      <a:pt x="151" y="3568"/>
                    </a:lnTo>
                    <a:lnTo>
                      <a:pt x="134" y="3526"/>
                    </a:lnTo>
                    <a:lnTo>
                      <a:pt x="118" y="3476"/>
                    </a:lnTo>
                    <a:lnTo>
                      <a:pt x="101" y="3426"/>
                    </a:lnTo>
                    <a:lnTo>
                      <a:pt x="93" y="3376"/>
                    </a:lnTo>
                    <a:lnTo>
                      <a:pt x="76" y="3334"/>
                    </a:lnTo>
                    <a:lnTo>
                      <a:pt x="59" y="3284"/>
                    </a:lnTo>
                    <a:lnTo>
                      <a:pt x="51" y="3234"/>
                    </a:lnTo>
                    <a:lnTo>
                      <a:pt x="43" y="3184"/>
                    </a:lnTo>
                    <a:lnTo>
                      <a:pt x="34" y="3134"/>
                    </a:lnTo>
                    <a:lnTo>
                      <a:pt x="26" y="3084"/>
                    </a:lnTo>
                    <a:lnTo>
                      <a:pt x="17" y="3034"/>
                    </a:lnTo>
                    <a:lnTo>
                      <a:pt x="9" y="2983"/>
                    </a:lnTo>
                    <a:lnTo>
                      <a:pt x="1" y="2933"/>
                    </a:lnTo>
                    <a:lnTo>
                      <a:pt x="1" y="2883"/>
                    </a:lnTo>
                    <a:lnTo>
                      <a:pt x="1" y="2833"/>
                    </a:lnTo>
                    <a:lnTo>
                      <a:pt x="1" y="2783"/>
                    </a:lnTo>
                    <a:lnTo>
                      <a:pt x="1" y="2641"/>
                    </a:lnTo>
                    <a:lnTo>
                      <a:pt x="1" y="2599"/>
                    </a:lnTo>
                    <a:lnTo>
                      <a:pt x="1" y="2557"/>
                    </a:lnTo>
                    <a:lnTo>
                      <a:pt x="1" y="2524"/>
                    </a:lnTo>
                    <a:lnTo>
                      <a:pt x="1" y="2482"/>
                    </a:lnTo>
                    <a:lnTo>
                      <a:pt x="9" y="2440"/>
                    </a:lnTo>
                    <a:lnTo>
                      <a:pt x="17" y="2399"/>
                    </a:lnTo>
                    <a:lnTo>
                      <a:pt x="26" y="2365"/>
                    </a:lnTo>
                    <a:lnTo>
                      <a:pt x="34" y="2323"/>
                    </a:lnTo>
                    <a:lnTo>
                      <a:pt x="43" y="2282"/>
                    </a:lnTo>
                    <a:lnTo>
                      <a:pt x="51" y="2240"/>
                    </a:lnTo>
                    <a:lnTo>
                      <a:pt x="59" y="2206"/>
                    </a:lnTo>
                    <a:lnTo>
                      <a:pt x="76" y="2165"/>
                    </a:lnTo>
                    <a:lnTo>
                      <a:pt x="84" y="2123"/>
                    </a:lnTo>
                    <a:lnTo>
                      <a:pt x="101" y="2081"/>
                    </a:lnTo>
                    <a:lnTo>
                      <a:pt x="118" y="2048"/>
                    </a:lnTo>
                    <a:lnTo>
                      <a:pt x="134" y="2006"/>
                    </a:lnTo>
                    <a:lnTo>
                      <a:pt x="151" y="1973"/>
                    </a:lnTo>
                    <a:lnTo>
                      <a:pt x="168" y="1931"/>
                    </a:lnTo>
                    <a:lnTo>
                      <a:pt x="185" y="1889"/>
                    </a:lnTo>
                    <a:lnTo>
                      <a:pt x="201" y="1856"/>
                    </a:lnTo>
                    <a:lnTo>
                      <a:pt x="218" y="1822"/>
                    </a:lnTo>
                    <a:lnTo>
                      <a:pt x="243" y="1780"/>
                    </a:lnTo>
                    <a:lnTo>
                      <a:pt x="260" y="1747"/>
                    </a:lnTo>
                    <a:lnTo>
                      <a:pt x="285" y="1714"/>
                    </a:lnTo>
                    <a:lnTo>
                      <a:pt x="310" y="1680"/>
                    </a:lnTo>
                    <a:lnTo>
                      <a:pt x="327" y="1647"/>
                    </a:lnTo>
                    <a:lnTo>
                      <a:pt x="352" y="1613"/>
                    </a:lnTo>
                    <a:lnTo>
                      <a:pt x="377" y="1580"/>
                    </a:lnTo>
                    <a:lnTo>
                      <a:pt x="402" y="1546"/>
                    </a:lnTo>
                    <a:lnTo>
                      <a:pt x="435" y="1513"/>
                    </a:lnTo>
                    <a:lnTo>
                      <a:pt x="460" y="1488"/>
                    </a:lnTo>
                    <a:lnTo>
                      <a:pt x="485" y="1455"/>
                    </a:lnTo>
                    <a:lnTo>
                      <a:pt x="519" y="1430"/>
                    </a:lnTo>
                    <a:lnTo>
                      <a:pt x="535" y="1413"/>
                    </a:lnTo>
                    <a:lnTo>
                      <a:pt x="552" y="1404"/>
                    </a:lnTo>
                    <a:lnTo>
                      <a:pt x="569" y="1388"/>
                    </a:lnTo>
                    <a:lnTo>
                      <a:pt x="577" y="1379"/>
                    </a:lnTo>
                    <a:lnTo>
                      <a:pt x="594" y="1363"/>
                    </a:lnTo>
                    <a:lnTo>
                      <a:pt x="611" y="1354"/>
                    </a:lnTo>
                    <a:lnTo>
                      <a:pt x="627" y="1338"/>
                    </a:lnTo>
                    <a:lnTo>
                      <a:pt x="644" y="1329"/>
                    </a:lnTo>
                    <a:lnTo>
                      <a:pt x="661" y="1313"/>
                    </a:lnTo>
                    <a:lnTo>
                      <a:pt x="677" y="1304"/>
                    </a:lnTo>
                    <a:lnTo>
                      <a:pt x="694" y="1296"/>
                    </a:lnTo>
                    <a:lnTo>
                      <a:pt x="711" y="1288"/>
                    </a:lnTo>
                    <a:lnTo>
                      <a:pt x="728" y="1271"/>
                    </a:lnTo>
                    <a:lnTo>
                      <a:pt x="753" y="1262"/>
                    </a:lnTo>
                    <a:lnTo>
                      <a:pt x="769" y="1254"/>
                    </a:lnTo>
                    <a:lnTo>
                      <a:pt x="786" y="1246"/>
                    </a:lnTo>
                    <a:lnTo>
                      <a:pt x="803" y="1237"/>
                    </a:lnTo>
                    <a:lnTo>
                      <a:pt x="819" y="1229"/>
                    </a:lnTo>
                    <a:lnTo>
                      <a:pt x="845" y="1221"/>
                    </a:lnTo>
                    <a:lnTo>
                      <a:pt x="861" y="1212"/>
                    </a:lnTo>
                    <a:lnTo>
                      <a:pt x="878" y="1204"/>
                    </a:lnTo>
                    <a:lnTo>
                      <a:pt x="903" y="1196"/>
                    </a:lnTo>
                    <a:lnTo>
                      <a:pt x="920" y="1196"/>
                    </a:lnTo>
                    <a:lnTo>
                      <a:pt x="936" y="1187"/>
                    </a:lnTo>
                    <a:lnTo>
                      <a:pt x="962" y="1179"/>
                    </a:lnTo>
                    <a:lnTo>
                      <a:pt x="978" y="1179"/>
                    </a:lnTo>
                    <a:lnTo>
                      <a:pt x="1003" y="1179"/>
                    </a:lnTo>
                    <a:lnTo>
                      <a:pt x="1020" y="1179"/>
                    </a:lnTo>
                    <a:lnTo>
                      <a:pt x="1020" y="1179"/>
                    </a:lnTo>
                    <a:lnTo>
                      <a:pt x="1045" y="1179"/>
                    </a:lnTo>
                    <a:lnTo>
                      <a:pt x="1062" y="1179"/>
                    </a:lnTo>
                    <a:lnTo>
                      <a:pt x="1062" y="1179"/>
                    </a:lnTo>
                    <a:lnTo>
                      <a:pt x="1087" y="1179"/>
                    </a:lnTo>
                    <a:lnTo>
                      <a:pt x="1104" y="1179"/>
                    </a:lnTo>
                    <a:lnTo>
                      <a:pt x="1212" y="11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29" name="Google Shape;1129;p37"/>
              <p:cNvSpPr/>
              <p:nvPr/>
            </p:nvSpPr>
            <p:spPr>
              <a:xfrm>
                <a:off x="4324020" y="9395562"/>
                <a:ext cx="300848" cy="292216"/>
              </a:xfrm>
              <a:custGeom>
                <a:avLst/>
                <a:gdLst/>
                <a:ahLst/>
                <a:cxnLst/>
                <a:rect l="l" t="t" r="r" b="b"/>
                <a:pathLst>
                  <a:path w="6099" h="5924" extrusionOk="0">
                    <a:moveTo>
                      <a:pt x="3459" y="1671"/>
                    </a:moveTo>
                    <a:lnTo>
                      <a:pt x="3518" y="1671"/>
                    </a:lnTo>
                    <a:lnTo>
                      <a:pt x="3576" y="1671"/>
                    </a:lnTo>
                    <a:lnTo>
                      <a:pt x="3593" y="1671"/>
                    </a:lnTo>
                    <a:lnTo>
                      <a:pt x="3618" y="1671"/>
                    </a:lnTo>
                    <a:lnTo>
                      <a:pt x="3635" y="1671"/>
                    </a:lnTo>
                    <a:lnTo>
                      <a:pt x="3660" y="1680"/>
                    </a:lnTo>
                    <a:lnTo>
                      <a:pt x="3676" y="1688"/>
                    </a:lnTo>
                    <a:lnTo>
                      <a:pt x="3693" y="1696"/>
                    </a:lnTo>
                    <a:lnTo>
                      <a:pt x="3710" y="1713"/>
                    </a:lnTo>
                    <a:lnTo>
                      <a:pt x="3710" y="1713"/>
                    </a:lnTo>
                    <a:lnTo>
                      <a:pt x="3726" y="1730"/>
                    </a:lnTo>
                    <a:lnTo>
                      <a:pt x="3743" y="1746"/>
                    </a:lnTo>
                    <a:lnTo>
                      <a:pt x="3760" y="1772"/>
                    </a:lnTo>
                    <a:lnTo>
                      <a:pt x="3760" y="1772"/>
                    </a:lnTo>
                    <a:lnTo>
                      <a:pt x="3768" y="1797"/>
                    </a:lnTo>
                    <a:lnTo>
                      <a:pt x="3768" y="1822"/>
                    </a:lnTo>
                    <a:lnTo>
                      <a:pt x="3768" y="1863"/>
                    </a:lnTo>
                    <a:lnTo>
                      <a:pt x="3768" y="1888"/>
                    </a:lnTo>
                    <a:lnTo>
                      <a:pt x="3768" y="1888"/>
                    </a:lnTo>
                    <a:lnTo>
                      <a:pt x="3760" y="1914"/>
                    </a:lnTo>
                    <a:lnTo>
                      <a:pt x="3751" y="1930"/>
                    </a:lnTo>
                    <a:lnTo>
                      <a:pt x="3735" y="1955"/>
                    </a:lnTo>
                    <a:lnTo>
                      <a:pt x="3735" y="1955"/>
                    </a:lnTo>
                    <a:lnTo>
                      <a:pt x="3718" y="1972"/>
                    </a:lnTo>
                    <a:lnTo>
                      <a:pt x="3710" y="1980"/>
                    </a:lnTo>
                    <a:lnTo>
                      <a:pt x="3693" y="1989"/>
                    </a:lnTo>
                    <a:lnTo>
                      <a:pt x="3676" y="2005"/>
                    </a:lnTo>
                    <a:lnTo>
                      <a:pt x="3660" y="2005"/>
                    </a:lnTo>
                    <a:lnTo>
                      <a:pt x="3643" y="2014"/>
                    </a:lnTo>
                    <a:lnTo>
                      <a:pt x="3626" y="2022"/>
                    </a:lnTo>
                    <a:lnTo>
                      <a:pt x="3601" y="2031"/>
                    </a:lnTo>
                    <a:lnTo>
                      <a:pt x="3601" y="2031"/>
                    </a:lnTo>
                    <a:lnTo>
                      <a:pt x="3584" y="2031"/>
                    </a:lnTo>
                    <a:lnTo>
                      <a:pt x="3559" y="2039"/>
                    </a:lnTo>
                    <a:lnTo>
                      <a:pt x="3518" y="2047"/>
                    </a:lnTo>
                    <a:lnTo>
                      <a:pt x="3467" y="2056"/>
                    </a:lnTo>
                    <a:lnTo>
                      <a:pt x="3367" y="2081"/>
                    </a:lnTo>
                    <a:lnTo>
                      <a:pt x="3309" y="2097"/>
                    </a:lnTo>
                    <a:lnTo>
                      <a:pt x="3259" y="2106"/>
                    </a:lnTo>
                    <a:lnTo>
                      <a:pt x="3208" y="2122"/>
                    </a:lnTo>
                    <a:lnTo>
                      <a:pt x="3158" y="2131"/>
                    </a:lnTo>
                    <a:lnTo>
                      <a:pt x="3142" y="2139"/>
                    </a:lnTo>
                    <a:lnTo>
                      <a:pt x="3125" y="2147"/>
                    </a:lnTo>
                    <a:lnTo>
                      <a:pt x="3108" y="2147"/>
                    </a:lnTo>
                    <a:lnTo>
                      <a:pt x="3108" y="2147"/>
                    </a:lnTo>
                    <a:lnTo>
                      <a:pt x="3092" y="2156"/>
                    </a:lnTo>
                    <a:lnTo>
                      <a:pt x="3041" y="2173"/>
                    </a:lnTo>
                    <a:lnTo>
                      <a:pt x="2983" y="2189"/>
                    </a:lnTo>
                    <a:lnTo>
                      <a:pt x="2933" y="2214"/>
                    </a:lnTo>
                    <a:lnTo>
                      <a:pt x="2883" y="2231"/>
                    </a:lnTo>
                    <a:lnTo>
                      <a:pt x="2824" y="2256"/>
                    </a:lnTo>
                    <a:lnTo>
                      <a:pt x="2774" y="2273"/>
                    </a:lnTo>
                    <a:lnTo>
                      <a:pt x="2724" y="2289"/>
                    </a:lnTo>
                    <a:lnTo>
                      <a:pt x="2674" y="2315"/>
                    </a:lnTo>
                    <a:lnTo>
                      <a:pt x="2624" y="2340"/>
                    </a:lnTo>
                    <a:lnTo>
                      <a:pt x="2574" y="2356"/>
                    </a:lnTo>
                    <a:lnTo>
                      <a:pt x="2523" y="2381"/>
                    </a:lnTo>
                    <a:lnTo>
                      <a:pt x="2498" y="2390"/>
                    </a:lnTo>
                    <a:lnTo>
                      <a:pt x="2473" y="2406"/>
                    </a:lnTo>
                    <a:lnTo>
                      <a:pt x="2423" y="2432"/>
                    </a:lnTo>
                    <a:lnTo>
                      <a:pt x="2373" y="2457"/>
                    </a:lnTo>
                    <a:lnTo>
                      <a:pt x="2331" y="2490"/>
                    </a:lnTo>
                    <a:lnTo>
                      <a:pt x="2281" y="2515"/>
                    </a:lnTo>
                    <a:lnTo>
                      <a:pt x="2248" y="2540"/>
                    </a:lnTo>
                    <a:lnTo>
                      <a:pt x="2214" y="2557"/>
                    </a:lnTo>
                    <a:lnTo>
                      <a:pt x="2181" y="2574"/>
                    </a:lnTo>
                    <a:lnTo>
                      <a:pt x="2148" y="2599"/>
                    </a:lnTo>
                    <a:lnTo>
                      <a:pt x="2114" y="2615"/>
                    </a:lnTo>
                    <a:lnTo>
                      <a:pt x="2081" y="2632"/>
                    </a:lnTo>
                    <a:lnTo>
                      <a:pt x="2047" y="2657"/>
                    </a:lnTo>
                    <a:lnTo>
                      <a:pt x="2014" y="2682"/>
                    </a:lnTo>
                    <a:lnTo>
                      <a:pt x="1980" y="2699"/>
                    </a:lnTo>
                    <a:lnTo>
                      <a:pt x="1947" y="2724"/>
                    </a:lnTo>
                    <a:lnTo>
                      <a:pt x="1914" y="2749"/>
                    </a:lnTo>
                    <a:lnTo>
                      <a:pt x="1880" y="2766"/>
                    </a:lnTo>
                    <a:lnTo>
                      <a:pt x="1847" y="2791"/>
                    </a:lnTo>
                    <a:lnTo>
                      <a:pt x="1813" y="2816"/>
                    </a:lnTo>
                    <a:lnTo>
                      <a:pt x="1780" y="2841"/>
                    </a:lnTo>
                    <a:lnTo>
                      <a:pt x="1747" y="2866"/>
                    </a:lnTo>
                    <a:lnTo>
                      <a:pt x="1713" y="2891"/>
                    </a:lnTo>
                    <a:lnTo>
                      <a:pt x="1680" y="2916"/>
                    </a:lnTo>
                    <a:lnTo>
                      <a:pt x="1646" y="2941"/>
                    </a:lnTo>
                    <a:lnTo>
                      <a:pt x="1613" y="2966"/>
                    </a:lnTo>
                    <a:lnTo>
                      <a:pt x="1579" y="2991"/>
                    </a:lnTo>
                    <a:lnTo>
                      <a:pt x="1546" y="3016"/>
                    </a:lnTo>
                    <a:lnTo>
                      <a:pt x="1513" y="3041"/>
                    </a:lnTo>
                    <a:lnTo>
                      <a:pt x="1479" y="3066"/>
                    </a:lnTo>
                    <a:lnTo>
                      <a:pt x="1446" y="3100"/>
                    </a:lnTo>
                    <a:lnTo>
                      <a:pt x="1412" y="3125"/>
                    </a:lnTo>
                    <a:lnTo>
                      <a:pt x="1412" y="3125"/>
                    </a:lnTo>
                    <a:lnTo>
                      <a:pt x="1387" y="3150"/>
                    </a:lnTo>
                    <a:lnTo>
                      <a:pt x="1354" y="3175"/>
                    </a:lnTo>
                    <a:lnTo>
                      <a:pt x="1320" y="3208"/>
                    </a:lnTo>
                    <a:lnTo>
                      <a:pt x="1295" y="3233"/>
                    </a:lnTo>
                    <a:lnTo>
                      <a:pt x="1262" y="3267"/>
                    </a:lnTo>
                    <a:lnTo>
                      <a:pt x="1229" y="3292"/>
                    </a:lnTo>
                    <a:lnTo>
                      <a:pt x="1204" y="3325"/>
                    </a:lnTo>
                    <a:lnTo>
                      <a:pt x="1170" y="3359"/>
                    </a:lnTo>
                    <a:lnTo>
                      <a:pt x="1145" y="3384"/>
                    </a:lnTo>
                    <a:lnTo>
                      <a:pt x="1120" y="3417"/>
                    </a:lnTo>
                    <a:lnTo>
                      <a:pt x="1087" y="3442"/>
                    </a:lnTo>
                    <a:lnTo>
                      <a:pt x="1061" y="3476"/>
                    </a:lnTo>
                    <a:lnTo>
                      <a:pt x="1036" y="3509"/>
                    </a:lnTo>
                    <a:lnTo>
                      <a:pt x="1011" y="3543"/>
                    </a:lnTo>
                    <a:lnTo>
                      <a:pt x="986" y="3568"/>
                    </a:lnTo>
                    <a:lnTo>
                      <a:pt x="953" y="3601"/>
                    </a:lnTo>
                    <a:lnTo>
                      <a:pt x="928" y="3634"/>
                    </a:lnTo>
                    <a:lnTo>
                      <a:pt x="903" y="3668"/>
                    </a:lnTo>
                    <a:lnTo>
                      <a:pt x="886" y="3701"/>
                    </a:lnTo>
                    <a:lnTo>
                      <a:pt x="861" y="3726"/>
                    </a:lnTo>
                    <a:lnTo>
                      <a:pt x="836" y="3760"/>
                    </a:lnTo>
                    <a:lnTo>
                      <a:pt x="811" y="3793"/>
                    </a:lnTo>
                    <a:lnTo>
                      <a:pt x="794" y="3827"/>
                    </a:lnTo>
                    <a:lnTo>
                      <a:pt x="769" y="3860"/>
                    </a:lnTo>
                    <a:lnTo>
                      <a:pt x="752" y="3893"/>
                    </a:lnTo>
                    <a:lnTo>
                      <a:pt x="727" y="3927"/>
                    </a:lnTo>
                    <a:lnTo>
                      <a:pt x="711" y="3960"/>
                    </a:lnTo>
                    <a:lnTo>
                      <a:pt x="694" y="3994"/>
                    </a:lnTo>
                    <a:lnTo>
                      <a:pt x="677" y="4035"/>
                    </a:lnTo>
                    <a:lnTo>
                      <a:pt x="660" y="4069"/>
                    </a:lnTo>
                    <a:lnTo>
                      <a:pt x="652" y="4086"/>
                    </a:lnTo>
                    <a:lnTo>
                      <a:pt x="644" y="4102"/>
                    </a:lnTo>
                    <a:lnTo>
                      <a:pt x="627" y="4136"/>
                    </a:lnTo>
                    <a:lnTo>
                      <a:pt x="610" y="4169"/>
                    </a:lnTo>
                    <a:lnTo>
                      <a:pt x="594" y="4203"/>
                    </a:lnTo>
                    <a:lnTo>
                      <a:pt x="577" y="4236"/>
                    </a:lnTo>
                    <a:lnTo>
                      <a:pt x="560" y="4269"/>
                    </a:lnTo>
                    <a:lnTo>
                      <a:pt x="544" y="4303"/>
                    </a:lnTo>
                    <a:lnTo>
                      <a:pt x="535" y="4336"/>
                    </a:lnTo>
                    <a:lnTo>
                      <a:pt x="518" y="4370"/>
                    </a:lnTo>
                    <a:lnTo>
                      <a:pt x="510" y="4403"/>
                    </a:lnTo>
                    <a:lnTo>
                      <a:pt x="502" y="4445"/>
                    </a:lnTo>
                    <a:lnTo>
                      <a:pt x="493" y="4478"/>
                    </a:lnTo>
                    <a:lnTo>
                      <a:pt x="485" y="4512"/>
                    </a:lnTo>
                    <a:lnTo>
                      <a:pt x="477" y="4537"/>
                    </a:lnTo>
                    <a:lnTo>
                      <a:pt x="477" y="4570"/>
                    </a:lnTo>
                    <a:lnTo>
                      <a:pt x="477" y="4604"/>
                    </a:lnTo>
                    <a:lnTo>
                      <a:pt x="477" y="4629"/>
                    </a:lnTo>
                    <a:lnTo>
                      <a:pt x="477" y="4654"/>
                    </a:lnTo>
                    <a:lnTo>
                      <a:pt x="477" y="4687"/>
                    </a:lnTo>
                    <a:lnTo>
                      <a:pt x="477" y="4812"/>
                    </a:lnTo>
                    <a:lnTo>
                      <a:pt x="477" y="4837"/>
                    </a:lnTo>
                    <a:lnTo>
                      <a:pt x="477" y="4854"/>
                    </a:lnTo>
                    <a:lnTo>
                      <a:pt x="477" y="4879"/>
                    </a:lnTo>
                    <a:lnTo>
                      <a:pt x="477" y="4896"/>
                    </a:lnTo>
                    <a:lnTo>
                      <a:pt x="477" y="4913"/>
                    </a:lnTo>
                    <a:lnTo>
                      <a:pt x="477" y="4921"/>
                    </a:lnTo>
                    <a:lnTo>
                      <a:pt x="477" y="4946"/>
                    </a:lnTo>
                    <a:lnTo>
                      <a:pt x="477" y="4938"/>
                    </a:lnTo>
                    <a:lnTo>
                      <a:pt x="485" y="4963"/>
                    </a:lnTo>
                    <a:lnTo>
                      <a:pt x="493" y="4979"/>
                    </a:lnTo>
                    <a:lnTo>
                      <a:pt x="493" y="4971"/>
                    </a:lnTo>
                    <a:lnTo>
                      <a:pt x="502" y="4996"/>
                    </a:lnTo>
                    <a:lnTo>
                      <a:pt x="510" y="5013"/>
                    </a:lnTo>
                    <a:lnTo>
                      <a:pt x="510" y="5005"/>
                    </a:lnTo>
                    <a:lnTo>
                      <a:pt x="518" y="5030"/>
                    </a:lnTo>
                    <a:lnTo>
                      <a:pt x="527" y="5046"/>
                    </a:lnTo>
                    <a:lnTo>
                      <a:pt x="527" y="5046"/>
                    </a:lnTo>
                    <a:lnTo>
                      <a:pt x="544" y="5063"/>
                    </a:lnTo>
                    <a:lnTo>
                      <a:pt x="552" y="5080"/>
                    </a:lnTo>
                    <a:lnTo>
                      <a:pt x="552" y="5071"/>
                    </a:lnTo>
                    <a:lnTo>
                      <a:pt x="560" y="5096"/>
                    </a:lnTo>
                    <a:lnTo>
                      <a:pt x="577" y="5113"/>
                    </a:lnTo>
                    <a:lnTo>
                      <a:pt x="577" y="5105"/>
                    </a:lnTo>
                    <a:lnTo>
                      <a:pt x="585" y="5130"/>
                    </a:lnTo>
                    <a:lnTo>
                      <a:pt x="602" y="5147"/>
                    </a:lnTo>
                    <a:lnTo>
                      <a:pt x="602" y="5138"/>
                    </a:lnTo>
                    <a:lnTo>
                      <a:pt x="619" y="5155"/>
                    </a:lnTo>
                    <a:lnTo>
                      <a:pt x="635" y="5172"/>
                    </a:lnTo>
                    <a:lnTo>
                      <a:pt x="627" y="5172"/>
                    </a:lnTo>
                    <a:lnTo>
                      <a:pt x="644" y="5188"/>
                    </a:lnTo>
                    <a:lnTo>
                      <a:pt x="660" y="5205"/>
                    </a:lnTo>
                    <a:lnTo>
                      <a:pt x="660" y="5205"/>
                    </a:lnTo>
                    <a:lnTo>
                      <a:pt x="677" y="5222"/>
                    </a:lnTo>
                    <a:lnTo>
                      <a:pt x="694" y="5238"/>
                    </a:lnTo>
                    <a:lnTo>
                      <a:pt x="694" y="5238"/>
                    </a:lnTo>
                    <a:lnTo>
                      <a:pt x="719" y="5247"/>
                    </a:lnTo>
                    <a:lnTo>
                      <a:pt x="736" y="5264"/>
                    </a:lnTo>
                    <a:lnTo>
                      <a:pt x="736" y="5264"/>
                    </a:lnTo>
                    <a:lnTo>
                      <a:pt x="752" y="5280"/>
                    </a:lnTo>
                    <a:lnTo>
                      <a:pt x="777" y="5297"/>
                    </a:lnTo>
                    <a:lnTo>
                      <a:pt x="777" y="5297"/>
                    </a:lnTo>
                    <a:lnTo>
                      <a:pt x="794" y="5305"/>
                    </a:lnTo>
                    <a:lnTo>
                      <a:pt x="819" y="5322"/>
                    </a:lnTo>
                    <a:lnTo>
                      <a:pt x="819" y="5322"/>
                    </a:lnTo>
                    <a:lnTo>
                      <a:pt x="836" y="5339"/>
                    </a:lnTo>
                    <a:lnTo>
                      <a:pt x="861" y="5347"/>
                    </a:lnTo>
                    <a:lnTo>
                      <a:pt x="861" y="5347"/>
                    </a:lnTo>
                    <a:lnTo>
                      <a:pt x="886" y="5364"/>
                    </a:lnTo>
                    <a:lnTo>
                      <a:pt x="894" y="5364"/>
                    </a:lnTo>
                    <a:lnTo>
                      <a:pt x="911" y="5372"/>
                    </a:lnTo>
                    <a:lnTo>
                      <a:pt x="928" y="5380"/>
                    </a:lnTo>
                    <a:lnTo>
                      <a:pt x="953" y="5389"/>
                    </a:lnTo>
                    <a:lnTo>
                      <a:pt x="978" y="5406"/>
                    </a:lnTo>
                    <a:lnTo>
                      <a:pt x="1003" y="5414"/>
                    </a:lnTo>
                    <a:lnTo>
                      <a:pt x="1028" y="5422"/>
                    </a:lnTo>
                    <a:lnTo>
                      <a:pt x="1053" y="5431"/>
                    </a:lnTo>
                    <a:lnTo>
                      <a:pt x="1078" y="5439"/>
                    </a:lnTo>
                    <a:lnTo>
                      <a:pt x="1103" y="5447"/>
                    </a:lnTo>
                    <a:lnTo>
                      <a:pt x="1128" y="5456"/>
                    </a:lnTo>
                    <a:lnTo>
                      <a:pt x="1153" y="5464"/>
                    </a:lnTo>
                    <a:lnTo>
                      <a:pt x="1178" y="5472"/>
                    </a:lnTo>
                    <a:lnTo>
                      <a:pt x="1212" y="5481"/>
                    </a:lnTo>
                    <a:lnTo>
                      <a:pt x="1237" y="5489"/>
                    </a:lnTo>
                    <a:lnTo>
                      <a:pt x="1262" y="5497"/>
                    </a:lnTo>
                    <a:lnTo>
                      <a:pt x="1295" y="5506"/>
                    </a:lnTo>
                    <a:lnTo>
                      <a:pt x="1320" y="5514"/>
                    </a:lnTo>
                    <a:lnTo>
                      <a:pt x="1354" y="5523"/>
                    </a:lnTo>
                    <a:lnTo>
                      <a:pt x="1387" y="5523"/>
                    </a:lnTo>
                    <a:lnTo>
                      <a:pt x="1412" y="5531"/>
                    </a:lnTo>
                    <a:lnTo>
                      <a:pt x="1446" y="5539"/>
                    </a:lnTo>
                    <a:lnTo>
                      <a:pt x="1471" y="5539"/>
                    </a:lnTo>
                    <a:lnTo>
                      <a:pt x="1504" y="5539"/>
                    </a:lnTo>
                    <a:lnTo>
                      <a:pt x="1538" y="5539"/>
                    </a:lnTo>
                    <a:lnTo>
                      <a:pt x="1571" y="5539"/>
                    </a:lnTo>
                    <a:lnTo>
                      <a:pt x="1596" y="5539"/>
                    </a:lnTo>
                    <a:lnTo>
                      <a:pt x="1630" y="5539"/>
                    </a:lnTo>
                    <a:lnTo>
                      <a:pt x="1663" y="5539"/>
                    </a:lnTo>
                    <a:lnTo>
                      <a:pt x="1696" y="5539"/>
                    </a:lnTo>
                    <a:lnTo>
                      <a:pt x="1730" y="5539"/>
                    </a:lnTo>
                    <a:lnTo>
                      <a:pt x="1763" y="5539"/>
                    </a:lnTo>
                    <a:lnTo>
                      <a:pt x="1797" y="5539"/>
                    </a:lnTo>
                    <a:lnTo>
                      <a:pt x="2156" y="5539"/>
                    </a:lnTo>
                    <a:lnTo>
                      <a:pt x="2223" y="5539"/>
                    </a:lnTo>
                    <a:lnTo>
                      <a:pt x="2281" y="5539"/>
                    </a:lnTo>
                    <a:lnTo>
                      <a:pt x="2348" y="5539"/>
                    </a:lnTo>
                    <a:lnTo>
                      <a:pt x="2415" y="5539"/>
                    </a:lnTo>
                    <a:lnTo>
                      <a:pt x="2473" y="5531"/>
                    </a:lnTo>
                    <a:lnTo>
                      <a:pt x="2540" y="5523"/>
                    </a:lnTo>
                    <a:lnTo>
                      <a:pt x="2599" y="5514"/>
                    </a:lnTo>
                    <a:lnTo>
                      <a:pt x="2657" y="5506"/>
                    </a:lnTo>
                    <a:lnTo>
                      <a:pt x="2716" y="5497"/>
                    </a:lnTo>
                    <a:lnTo>
                      <a:pt x="2774" y="5489"/>
                    </a:lnTo>
                    <a:lnTo>
                      <a:pt x="2824" y="5481"/>
                    </a:lnTo>
                    <a:lnTo>
                      <a:pt x="2883" y="5472"/>
                    </a:lnTo>
                    <a:lnTo>
                      <a:pt x="2933" y="5464"/>
                    </a:lnTo>
                    <a:lnTo>
                      <a:pt x="2983" y="5447"/>
                    </a:lnTo>
                    <a:lnTo>
                      <a:pt x="3033" y="5439"/>
                    </a:lnTo>
                    <a:lnTo>
                      <a:pt x="3075" y="5422"/>
                    </a:lnTo>
                    <a:lnTo>
                      <a:pt x="3117" y="5414"/>
                    </a:lnTo>
                    <a:lnTo>
                      <a:pt x="3158" y="5397"/>
                    </a:lnTo>
                    <a:lnTo>
                      <a:pt x="3342" y="5489"/>
                    </a:lnTo>
                    <a:lnTo>
                      <a:pt x="3250" y="5665"/>
                    </a:lnTo>
                    <a:lnTo>
                      <a:pt x="3208" y="5681"/>
                    </a:lnTo>
                    <a:lnTo>
                      <a:pt x="3158" y="5698"/>
                    </a:lnTo>
                    <a:lnTo>
                      <a:pt x="3066" y="5731"/>
                    </a:lnTo>
                    <a:lnTo>
                      <a:pt x="3016" y="5740"/>
                    </a:lnTo>
                    <a:lnTo>
                      <a:pt x="2958" y="5756"/>
                    </a:lnTo>
                    <a:lnTo>
                      <a:pt x="2908" y="5773"/>
                    </a:lnTo>
                    <a:lnTo>
                      <a:pt x="2849" y="5790"/>
                    </a:lnTo>
                    <a:lnTo>
                      <a:pt x="2791" y="5807"/>
                    </a:lnTo>
                    <a:lnTo>
                      <a:pt x="2724" y="5815"/>
                    </a:lnTo>
                    <a:lnTo>
                      <a:pt x="2665" y="5832"/>
                    </a:lnTo>
                    <a:lnTo>
                      <a:pt x="2599" y="5840"/>
                    </a:lnTo>
                    <a:lnTo>
                      <a:pt x="2540" y="5857"/>
                    </a:lnTo>
                    <a:lnTo>
                      <a:pt x="2473" y="5865"/>
                    </a:lnTo>
                    <a:lnTo>
                      <a:pt x="2406" y="5882"/>
                    </a:lnTo>
                    <a:lnTo>
                      <a:pt x="2340" y="5890"/>
                    </a:lnTo>
                    <a:lnTo>
                      <a:pt x="2264" y="5898"/>
                    </a:lnTo>
                    <a:lnTo>
                      <a:pt x="2198" y="5907"/>
                    </a:lnTo>
                    <a:lnTo>
                      <a:pt x="2131" y="5915"/>
                    </a:lnTo>
                    <a:lnTo>
                      <a:pt x="2056" y="5915"/>
                    </a:lnTo>
                    <a:lnTo>
                      <a:pt x="1989" y="5923"/>
                    </a:lnTo>
                    <a:lnTo>
                      <a:pt x="1914" y="5923"/>
                    </a:lnTo>
                    <a:lnTo>
                      <a:pt x="1847" y="5923"/>
                    </a:lnTo>
                    <a:lnTo>
                      <a:pt x="1521" y="5923"/>
                    </a:lnTo>
                    <a:lnTo>
                      <a:pt x="1488" y="5923"/>
                    </a:lnTo>
                    <a:lnTo>
                      <a:pt x="1454" y="5923"/>
                    </a:lnTo>
                    <a:lnTo>
                      <a:pt x="1412" y="5923"/>
                    </a:lnTo>
                    <a:lnTo>
                      <a:pt x="1379" y="5923"/>
                    </a:lnTo>
                    <a:lnTo>
                      <a:pt x="1346" y="5923"/>
                    </a:lnTo>
                    <a:lnTo>
                      <a:pt x="1312" y="5923"/>
                    </a:lnTo>
                    <a:lnTo>
                      <a:pt x="1270" y="5923"/>
                    </a:lnTo>
                    <a:lnTo>
                      <a:pt x="1237" y="5923"/>
                    </a:lnTo>
                    <a:lnTo>
                      <a:pt x="1204" y="5923"/>
                    </a:lnTo>
                    <a:lnTo>
                      <a:pt x="1170" y="5915"/>
                    </a:lnTo>
                    <a:lnTo>
                      <a:pt x="1137" y="5915"/>
                    </a:lnTo>
                    <a:lnTo>
                      <a:pt x="1095" y="5907"/>
                    </a:lnTo>
                    <a:lnTo>
                      <a:pt x="1061" y="5898"/>
                    </a:lnTo>
                    <a:lnTo>
                      <a:pt x="1028" y="5890"/>
                    </a:lnTo>
                    <a:lnTo>
                      <a:pt x="995" y="5882"/>
                    </a:lnTo>
                    <a:lnTo>
                      <a:pt x="961" y="5873"/>
                    </a:lnTo>
                    <a:lnTo>
                      <a:pt x="928" y="5865"/>
                    </a:lnTo>
                    <a:lnTo>
                      <a:pt x="894" y="5857"/>
                    </a:lnTo>
                    <a:lnTo>
                      <a:pt x="861" y="5848"/>
                    </a:lnTo>
                    <a:lnTo>
                      <a:pt x="828" y="5840"/>
                    </a:lnTo>
                    <a:lnTo>
                      <a:pt x="794" y="5832"/>
                    </a:lnTo>
                    <a:lnTo>
                      <a:pt x="761" y="5815"/>
                    </a:lnTo>
                    <a:lnTo>
                      <a:pt x="736" y="5807"/>
                    </a:lnTo>
                    <a:lnTo>
                      <a:pt x="702" y="5790"/>
                    </a:lnTo>
                    <a:lnTo>
                      <a:pt x="669" y="5781"/>
                    </a:lnTo>
                    <a:lnTo>
                      <a:pt x="644" y="5765"/>
                    </a:lnTo>
                    <a:lnTo>
                      <a:pt x="644" y="5765"/>
                    </a:lnTo>
                    <a:lnTo>
                      <a:pt x="610" y="5756"/>
                    </a:lnTo>
                    <a:lnTo>
                      <a:pt x="577" y="5740"/>
                    </a:lnTo>
                    <a:lnTo>
                      <a:pt x="552" y="5723"/>
                    </a:lnTo>
                    <a:lnTo>
                      <a:pt x="518" y="5706"/>
                    </a:lnTo>
                    <a:lnTo>
                      <a:pt x="493" y="5690"/>
                    </a:lnTo>
                    <a:lnTo>
                      <a:pt x="460" y="5673"/>
                    </a:lnTo>
                    <a:lnTo>
                      <a:pt x="435" y="5648"/>
                    </a:lnTo>
                    <a:lnTo>
                      <a:pt x="410" y="5631"/>
                    </a:lnTo>
                    <a:lnTo>
                      <a:pt x="385" y="5606"/>
                    </a:lnTo>
                    <a:lnTo>
                      <a:pt x="360" y="5589"/>
                    </a:lnTo>
                    <a:lnTo>
                      <a:pt x="326" y="5564"/>
                    </a:lnTo>
                    <a:lnTo>
                      <a:pt x="310" y="5539"/>
                    </a:lnTo>
                    <a:lnTo>
                      <a:pt x="276" y="5523"/>
                    </a:lnTo>
                    <a:lnTo>
                      <a:pt x="259" y="5497"/>
                    </a:lnTo>
                    <a:lnTo>
                      <a:pt x="234" y="5472"/>
                    </a:lnTo>
                    <a:lnTo>
                      <a:pt x="209" y="5447"/>
                    </a:lnTo>
                    <a:lnTo>
                      <a:pt x="193" y="5414"/>
                    </a:lnTo>
                    <a:lnTo>
                      <a:pt x="168" y="5389"/>
                    </a:lnTo>
                    <a:lnTo>
                      <a:pt x="151" y="5364"/>
                    </a:lnTo>
                    <a:lnTo>
                      <a:pt x="134" y="5330"/>
                    </a:lnTo>
                    <a:lnTo>
                      <a:pt x="109" y="5297"/>
                    </a:lnTo>
                    <a:lnTo>
                      <a:pt x="92" y="5272"/>
                    </a:lnTo>
                    <a:lnTo>
                      <a:pt x="84" y="5238"/>
                    </a:lnTo>
                    <a:lnTo>
                      <a:pt x="67" y="5205"/>
                    </a:lnTo>
                    <a:lnTo>
                      <a:pt x="51" y="5172"/>
                    </a:lnTo>
                    <a:lnTo>
                      <a:pt x="42" y="5138"/>
                    </a:lnTo>
                    <a:lnTo>
                      <a:pt x="26" y="5105"/>
                    </a:lnTo>
                    <a:lnTo>
                      <a:pt x="17" y="5071"/>
                    </a:lnTo>
                    <a:lnTo>
                      <a:pt x="17" y="5055"/>
                    </a:lnTo>
                    <a:lnTo>
                      <a:pt x="9" y="5030"/>
                    </a:lnTo>
                    <a:lnTo>
                      <a:pt x="1" y="4996"/>
                    </a:lnTo>
                    <a:lnTo>
                      <a:pt x="1" y="4963"/>
                    </a:lnTo>
                    <a:lnTo>
                      <a:pt x="1" y="4921"/>
                    </a:lnTo>
                    <a:lnTo>
                      <a:pt x="1" y="4879"/>
                    </a:lnTo>
                    <a:lnTo>
                      <a:pt x="1" y="4846"/>
                    </a:lnTo>
                    <a:lnTo>
                      <a:pt x="1" y="4729"/>
                    </a:lnTo>
                    <a:lnTo>
                      <a:pt x="1" y="4687"/>
                    </a:lnTo>
                    <a:lnTo>
                      <a:pt x="1" y="4645"/>
                    </a:lnTo>
                    <a:lnTo>
                      <a:pt x="1" y="4604"/>
                    </a:lnTo>
                    <a:lnTo>
                      <a:pt x="1" y="4562"/>
                    </a:lnTo>
                    <a:lnTo>
                      <a:pt x="9" y="4520"/>
                    </a:lnTo>
                    <a:lnTo>
                      <a:pt x="17" y="4478"/>
                    </a:lnTo>
                    <a:lnTo>
                      <a:pt x="26" y="4436"/>
                    </a:lnTo>
                    <a:lnTo>
                      <a:pt x="42" y="4386"/>
                    </a:lnTo>
                    <a:lnTo>
                      <a:pt x="51" y="4345"/>
                    </a:lnTo>
                    <a:lnTo>
                      <a:pt x="67" y="4303"/>
                    </a:lnTo>
                    <a:lnTo>
                      <a:pt x="76" y="4261"/>
                    </a:lnTo>
                    <a:lnTo>
                      <a:pt x="92" y="4211"/>
                    </a:lnTo>
                    <a:lnTo>
                      <a:pt x="109" y="4169"/>
                    </a:lnTo>
                    <a:lnTo>
                      <a:pt x="126" y="4127"/>
                    </a:lnTo>
                    <a:lnTo>
                      <a:pt x="143" y="4086"/>
                    </a:lnTo>
                    <a:lnTo>
                      <a:pt x="159" y="4044"/>
                    </a:lnTo>
                    <a:lnTo>
                      <a:pt x="184" y="4002"/>
                    </a:lnTo>
                    <a:lnTo>
                      <a:pt x="201" y="3960"/>
                    </a:lnTo>
                    <a:lnTo>
                      <a:pt x="226" y="3919"/>
                    </a:lnTo>
                    <a:lnTo>
                      <a:pt x="234" y="3893"/>
                    </a:lnTo>
                    <a:lnTo>
                      <a:pt x="243" y="3877"/>
                    </a:lnTo>
                    <a:lnTo>
                      <a:pt x="268" y="3835"/>
                    </a:lnTo>
                    <a:lnTo>
                      <a:pt x="293" y="3793"/>
                    </a:lnTo>
                    <a:lnTo>
                      <a:pt x="318" y="3760"/>
                    </a:lnTo>
                    <a:lnTo>
                      <a:pt x="343" y="3718"/>
                    </a:lnTo>
                    <a:lnTo>
                      <a:pt x="368" y="3676"/>
                    </a:lnTo>
                    <a:lnTo>
                      <a:pt x="393" y="3643"/>
                    </a:lnTo>
                    <a:lnTo>
                      <a:pt x="418" y="3601"/>
                    </a:lnTo>
                    <a:lnTo>
                      <a:pt x="443" y="3568"/>
                    </a:lnTo>
                    <a:lnTo>
                      <a:pt x="468" y="3526"/>
                    </a:lnTo>
                    <a:lnTo>
                      <a:pt x="493" y="3492"/>
                    </a:lnTo>
                    <a:lnTo>
                      <a:pt x="527" y="3451"/>
                    </a:lnTo>
                    <a:lnTo>
                      <a:pt x="552" y="3417"/>
                    </a:lnTo>
                    <a:lnTo>
                      <a:pt x="585" y="3384"/>
                    </a:lnTo>
                    <a:lnTo>
                      <a:pt x="610" y="3342"/>
                    </a:lnTo>
                    <a:lnTo>
                      <a:pt x="644" y="3309"/>
                    </a:lnTo>
                    <a:lnTo>
                      <a:pt x="677" y="3275"/>
                    </a:lnTo>
                    <a:lnTo>
                      <a:pt x="702" y="3242"/>
                    </a:lnTo>
                    <a:lnTo>
                      <a:pt x="736" y="3208"/>
                    </a:lnTo>
                    <a:lnTo>
                      <a:pt x="769" y="3175"/>
                    </a:lnTo>
                    <a:lnTo>
                      <a:pt x="803" y="3142"/>
                    </a:lnTo>
                    <a:lnTo>
                      <a:pt x="836" y="3108"/>
                    </a:lnTo>
                    <a:lnTo>
                      <a:pt x="869" y="3075"/>
                    </a:lnTo>
                    <a:lnTo>
                      <a:pt x="903" y="3041"/>
                    </a:lnTo>
                    <a:lnTo>
                      <a:pt x="936" y="3008"/>
                    </a:lnTo>
                    <a:lnTo>
                      <a:pt x="970" y="2983"/>
                    </a:lnTo>
                    <a:lnTo>
                      <a:pt x="1003" y="2949"/>
                    </a:lnTo>
                    <a:lnTo>
                      <a:pt x="1036" y="2916"/>
                    </a:lnTo>
                    <a:lnTo>
                      <a:pt x="1070" y="2891"/>
                    </a:lnTo>
                    <a:lnTo>
                      <a:pt x="1112" y="2858"/>
                    </a:lnTo>
                    <a:lnTo>
                      <a:pt x="1145" y="2832"/>
                    </a:lnTo>
                    <a:lnTo>
                      <a:pt x="1145" y="2832"/>
                    </a:lnTo>
                    <a:lnTo>
                      <a:pt x="1178" y="2807"/>
                    </a:lnTo>
                    <a:lnTo>
                      <a:pt x="1212" y="2774"/>
                    </a:lnTo>
                    <a:lnTo>
                      <a:pt x="1254" y="2749"/>
                    </a:lnTo>
                    <a:lnTo>
                      <a:pt x="1287" y="2724"/>
                    </a:lnTo>
                    <a:lnTo>
                      <a:pt x="1320" y="2690"/>
                    </a:lnTo>
                    <a:lnTo>
                      <a:pt x="1362" y="2665"/>
                    </a:lnTo>
                    <a:lnTo>
                      <a:pt x="1396" y="2640"/>
                    </a:lnTo>
                    <a:lnTo>
                      <a:pt x="1437" y="2615"/>
                    </a:lnTo>
                    <a:lnTo>
                      <a:pt x="1471" y="2590"/>
                    </a:lnTo>
                    <a:lnTo>
                      <a:pt x="1513" y="2565"/>
                    </a:lnTo>
                    <a:lnTo>
                      <a:pt x="1546" y="2540"/>
                    </a:lnTo>
                    <a:lnTo>
                      <a:pt x="1588" y="2515"/>
                    </a:lnTo>
                    <a:lnTo>
                      <a:pt x="1621" y="2490"/>
                    </a:lnTo>
                    <a:lnTo>
                      <a:pt x="1663" y="2465"/>
                    </a:lnTo>
                    <a:lnTo>
                      <a:pt x="1696" y="2440"/>
                    </a:lnTo>
                    <a:lnTo>
                      <a:pt x="1738" y="2415"/>
                    </a:lnTo>
                    <a:lnTo>
                      <a:pt x="1772" y="2398"/>
                    </a:lnTo>
                    <a:lnTo>
                      <a:pt x="1813" y="2373"/>
                    </a:lnTo>
                    <a:lnTo>
                      <a:pt x="1847" y="2348"/>
                    </a:lnTo>
                    <a:lnTo>
                      <a:pt x="1889" y="2331"/>
                    </a:lnTo>
                    <a:lnTo>
                      <a:pt x="1922" y="2306"/>
                    </a:lnTo>
                    <a:lnTo>
                      <a:pt x="1964" y="2289"/>
                    </a:lnTo>
                    <a:lnTo>
                      <a:pt x="1997" y="2264"/>
                    </a:lnTo>
                    <a:lnTo>
                      <a:pt x="2031" y="2248"/>
                    </a:lnTo>
                    <a:lnTo>
                      <a:pt x="2072" y="2231"/>
                    </a:lnTo>
                    <a:lnTo>
                      <a:pt x="2106" y="2206"/>
                    </a:lnTo>
                    <a:lnTo>
                      <a:pt x="2164" y="2181"/>
                    </a:lnTo>
                    <a:lnTo>
                      <a:pt x="2214" y="2156"/>
                    </a:lnTo>
                    <a:lnTo>
                      <a:pt x="2273" y="2131"/>
                    </a:lnTo>
                    <a:lnTo>
                      <a:pt x="2323" y="2106"/>
                    </a:lnTo>
                    <a:lnTo>
                      <a:pt x="2356" y="2089"/>
                    </a:lnTo>
                    <a:lnTo>
                      <a:pt x="2381" y="2081"/>
                    </a:lnTo>
                    <a:lnTo>
                      <a:pt x="2406" y="2072"/>
                    </a:lnTo>
                    <a:lnTo>
                      <a:pt x="2081" y="2072"/>
                    </a:lnTo>
                    <a:lnTo>
                      <a:pt x="2022" y="2072"/>
                    </a:lnTo>
                    <a:lnTo>
                      <a:pt x="1964" y="2072"/>
                    </a:lnTo>
                    <a:lnTo>
                      <a:pt x="1914" y="2072"/>
                    </a:lnTo>
                    <a:lnTo>
                      <a:pt x="1855" y="2072"/>
                    </a:lnTo>
                    <a:lnTo>
                      <a:pt x="1805" y="2072"/>
                    </a:lnTo>
                    <a:lnTo>
                      <a:pt x="1755" y="2064"/>
                    </a:lnTo>
                    <a:lnTo>
                      <a:pt x="1705" y="2056"/>
                    </a:lnTo>
                    <a:lnTo>
                      <a:pt x="1646" y="2047"/>
                    </a:lnTo>
                    <a:lnTo>
                      <a:pt x="1596" y="2039"/>
                    </a:lnTo>
                    <a:lnTo>
                      <a:pt x="1571" y="2039"/>
                    </a:lnTo>
                    <a:lnTo>
                      <a:pt x="1546" y="2039"/>
                    </a:lnTo>
                    <a:lnTo>
                      <a:pt x="1488" y="2031"/>
                    </a:lnTo>
                    <a:lnTo>
                      <a:pt x="1437" y="2022"/>
                    </a:lnTo>
                    <a:lnTo>
                      <a:pt x="1387" y="2014"/>
                    </a:lnTo>
                    <a:lnTo>
                      <a:pt x="1329" y="1997"/>
                    </a:lnTo>
                    <a:lnTo>
                      <a:pt x="1279" y="1989"/>
                    </a:lnTo>
                    <a:lnTo>
                      <a:pt x="1237" y="1980"/>
                    </a:lnTo>
                    <a:lnTo>
                      <a:pt x="1145" y="1955"/>
                    </a:lnTo>
                    <a:lnTo>
                      <a:pt x="1070" y="1939"/>
                    </a:lnTo>
                    <a:lnTo>
                      <a:pt x="1028" y="1930"/>
                    </a:lnTo>
                    <a:lnTo>
                      <a:pt x="995" y="1922"/>
                    </a:lnTo>
                    <a:lnTo>
                      <a:pt x="961" y="1914"/>
                    </a:lnTo>
                    <a:lnTo>
                      <a:pt x="919" y="1905"/>
                    </a:lnTo>
                    <a:lnTo>
                      <a:pt x="886" y="1888"/>
                    </a:lnTo>
                    <a:lnTo>
                      <a:pt x="861" y="1880"/>
                    </a:lnTo>
                    <a:lnTo>
                      <a:pt x="828" y="1872"/>
                    </a:lnTo>
                    <a:lnTo>
                      <a:pt x="794" y="1855"/>
                    </a:lnTo>
                    <a:lnTo>
                      <a:pt x="761" y="1847"/>
                    </a:lnTo>
                    <a:lnTo>
                      <a:pt x="736" y="1830"/>
                    </a:lnTo>
                    <a:lnTo>
                      <a:pt x="702" y="1822"/>
                    </a:lnTo>
                    <a:lnTo>
                      <a:pt x="677" y="1805"/>
                    </a:lnTo>
                    <a:lnTo>
                      <a:pt x="644" y="1788"/>
                    </a:lnTo>
                    <a:lnTo>
                      <a:pt x="610" y="1772"/>
                    </a:lnTo>
                    <a:lnTo>
                      <a:pt x="585" y="1755"/>
                    </a:lnTo>
                    <a:lnTo>
                      <a:pt x="552" y="1738"/>
                    </a:lnTo>
                    <a:lnTo>
                      <a:pt x="518" y="1713"/>
                    </a:lnTo>
                    <a:lnTo>
                      <a:pt x="485" y="1696"/>
                    </a:lnTo>
                    <a:lnTo>
                      <a:pt x="452" y="1680"/>
                    </a:lnTo>
                    <a:lnTo>
                      <a:pt x="427" y="1655"/>
                    </a:lnTo>
                    <a:lnTo>
                      <a:pt x="393" y="1638"/>
                    </a:lnTo>
                    <a:lnTo>
                      <a:pt x="368" y="1621"/>
                    </a:lnTo>
                    <a:lnTo>
                      <a:pt x="343" y="1596"/>
                    </a:lnTo>
                    <a:lnTo>
                      <a:pt x="318" y="1579"/>
                    </a:lnTo>
                    <a:lnTo>
                      <a:pt x="293" y="1554"/>
                    </a:lnTo>
                    <a:lnTo>
                      <a:pt x="268" y="1538"/>
                    </a:lnTo>
                    <a:lnTo>
                      <a:pt x="243" y="1513"/>
                    </a:lnTo>
                    <a:lnTo>
                      <a:pt x="226" y="1496"/>
                    </a:lnTo>
                    <a:lnTo>
                      <a:pt x="209" y="1471"/>
                    </a:lnTo>
                    <a:lnTo>
                      <a:pt x="184" y="1446"/>
                    </a:lnTo>
                    <a:lnTo>
                      <a:pt x="168" y="1429"/>
                    </a:lnTo>
                    <a:lnTo>
                      <a:pt x="151" y="1404"/>
                    </a:lnTo>
                    <a:lnTo>
                      <a:pt x="143" y="1379"/>
                    </a:lnTo>
                    <a:lnTo>
                      <a:pt x="126" y="1354"/>
                    </a:lnTo>
                    <a:lnTo>
                      <a:pt x="109" y="1329"/>
                    </a:lnTo>
                    <a:lnTo>
                      <a:pt x="101" y="1304"/>
                    </a:lnTo>
                    <a:lnTo>
                      <a:pt x="92" y="1279"/>
                    </a:lnTo>
                    <a:lnTo>
                      <a:pt x="84" y="1254"/>
                    </a:lnTo>
                    <a:lnTo>
                      <a:pt x="76" y="1229"/>
                    </a:lnTo>
                    <a:lnTo>
                      <a:pt x="67" y="1203"/>
                    </a:lnTo>
                    <a:lnTo>
                      <a:pt x="67" y="1178"/>
                    </a:lnTo>
                    <a:lnTo>
                      <a:pt x="67" y="1153"/>
                    </a:lnTo>
                    <a:lnTo>
                      <a:pt x="67" y="1103"/>
                    </a:lnTo>
                    <a:lnTo>
                      <a:pt x="67" y="1070"/>
                    </a:lnTo>
                    <a:lnTo>
                      <a:pt x="67" y="1045"/>
                    </a:lnTo>
                    <a:lnTo>
                      <a:pt x="76" y="1020"/>
                    </a:lnTo>
                    <a:lnTo>
                      <a:pt x="84" y="995"/>
                    </a:lnTo>
                    <a:lnTo>
                      <a:pt x="92" y="978"/>
                    </a:lnTo>
                    <a:lnTo>
                      <a:pt x="101" y="953"/>
                    </a:lnTo>
                    <a:lnTo>
                      <a:pt x="109" y="928"/>
                    </a:lnTo>
                    <a:lnTo>
                      <a:pt x="117" y="903"/>
                    </a:lnTo>
                    <a:lnTo>
                      <a:pt x="134" y="886"/>
                    </a:lnTo>
                    <a:lnTo>
                      <a:pt x="143" y="861"/>
                    </a:lnTo>
                    <a:lnTo>
                      <a:pt x="159" y="844"/>
                    </a:lnTo>
                    <a:lnTo>
                      <a:pt x="176" y="819"/>
                    </a:lnTo>
                    <a:lnTo>
                      <a:pt x="184" y="802"/>
                    </a:lnTo>
                    <a:lnTo>
                      <a:pt x="201" y="786"/>
                    </a:lnTo>
                    <a:lnTo>
                      <a:pt x="218" y="761"/>
                    </a:lnTo>
                    <a:lnTo>
                      <a:pt x="234" y="744"/>
                    </a:lnTo>
                    <a:lnTo>
                      <a:pt x="251" y="727"/>
                    </a:lnTo>
                    <a:lnTo>
                      <a:pt x="276" y="711"/>
                    </a:lnTo>
                    <a:lnTo>
                      <a:pt x="293" y="694"/>
                    </a:lnTo>
                    <a:lnTo>
                      <a:pt x="310" y="677"/>
                    </a:lnTo>
                    <a:lnTo>
                      <a:pt x="335" y="660"/>
                    </a:lnTo>
                    <a:lnTo>
                      <a:pt x="351" y="644"/>
                    </a:lnTo>
                    <a:lnTo>
                      <a:pt x="376" y="627"/>
                    </a:lnTo>
                    <a:lnTo>
                      <a:pt x="393" y="610"/>
                    </a:lnTo>
                    <a:lnTo>
                      <a:pt x="418" y="594"/>
                    </a:lnTo>
                    <a:lnTo>
                      <a:pt x="435" y="577"/>
                    </a:lnTo>
                    <a:lnTo>
                      <a:pt x="460" y="569"/>
                    </a:lnTo>
                    <a:lnTo>
                      <a:pt x="485" y="552"/>
                    </a:lnTo>
                    <a:lnTo>
                      <a:pt x="510" y="535"/>
                    </a:lnTo>
                    <a:lnTo>
                      <a:pt x="535" y="518"/>
                    </a:lnTo>
                    <a:lnTo>
                      <a:pt x="552" y="510"/>
                    </a:lnTo>
                    <a:lnTo>
                      <a:pt x="577" y="493"/>
                    </a:lnTo>
                    <a:lnTo>
                      <a:pt x="602" y="477"/>
                    </a:lnTo>
                    <a:lnTo>
                      <a:pt x="627" y="468"/>
                    </a:lnTo>
                    <a:lnTo>
                      <a:pt x="660" y="452"/>
                    </a:lnTo>
                    <a:lnTo>
                      <a:pt x="686" y="443"/>
                    </a:lnTo>
                    <a:lnTo>
                      <a:pt x="711" y="427"/>
                    </a:lnTo>
                    <a:lnTo>
                      <a:pt x="736" y="418"/>
                    </a:lnTo>
                    <a:lnTo>
                      <a:pt x="786" y="393"/>
                    </a:lnTo>
                    <a:lnTo>
                      <a:pt x="844" y="368"/>
                    </a:lnTo>
                    <a:lnTo>
                      <a:pt x="903" y="343"/>
                    </a:lnTo>
                    <a:lnTo>
                      <a:pt x="961" y="318"/>
                    </a:lnTo>
                    <a:lnTo>
                      <a:pt x="1020" y="293"/>
                    </a:lnTo>
                    <a:lnTo>
                      <a:pt x="1078" y="276"/>
                    </a:lnTo>
                    <a:lnTo>
                      <a:pt x="1137" y="251"/>
                    </a:lnTo>
                    <a:lnTo>
                      <a:pt x="1195" y="234"/>
                    </a:lnTo>
                    <a:lnTo>
                      <a:pt x="1254" y="218"/>
                    </a:lnTo>
                    <a:lnTo>
                      <a:pt x="1312" y="193"/>
                    </a:lnTo>
                    <a:lnTo>
                      <a:pt x="1371" y="176"/>
                    </a:lnTo>
                    <a:lnTo>
                      <a:pt x="1429" y="159"/>
                    </a:lnTo>
                    <a:lnTo>
                      <a:pt x="1488" y="142"/>
                    </a:lnTo>
                    <a:lnTo>
                      <a:pt x="1546" y="126"/>
                    </a:lnTo>
                    <a:lnTo>
                      <a:pt x="1604" y="117"/>
                    </a:lnTo>
                    <a:lnTo>
                      <a:pt x="1663" y="101"/>
                    </a:lnTo>
                    <a:lnTo>
                      <a:pt x="1721" y="84"/>
                    </a:lnTo>
                    <a:lnTo>
                      <a:pt x="1780" y="76"/>
                    </a:lnTo>
                    <a:lnTo>
                      <a:pt x="1838" y="59"/>
                    </a:lnTo>
                    <a:lnTo>
                      <a:pt x="1889" y="51"/>
                    </a:lnTo>
                    <a:lnTo>
                      <a:pt x="1947" y="42"/>
                    </a:lnTo>
                    <a:lnTo>
                      <a:pt x="1997" y="34"/>
                    </a:lnTo>
                    <a:lnTo>
                      <a:pt x="2047" y="26"/>
                    </a:lnTo>
                    <a:lnTo>
                      <a:pt x="2097" y="17"/>
                    </a:lnTo>
                    <a:lnTo>
                      <a:pt x="2148" y="9"/>
                    </a:lnTo>
                    <a:lnTo>
                      <a:pt x="2189" y="0"/>
                    </a:lnTo>
                    <a:lnTo>
                      <a:pt x="2239" y="0"/>
                    </a:lnTo>
                    <a:lnTo>
                      <a:pt x="2281" y="0"/>
                    </a:lnTo>
                    <a:lnTo>
                      <a:pt x="2323" y="0"/>
                    </a:lnTo>
                    <a:lnTo>
                      <a:pt x="2356" y="0"/>
                    </a:lnTo>
                    <a:lnTo>
                      <a:pt x="2607" y="0"/>
                    </a:lnTo>
                    <a:lnTo>
                      <a:pt x="2640" y="0"/>
                    </a:lnTo>
                    <a:lnTo>
                      <a:pt x="2674" y="0"/>
                    </a:lnTo>
                    <a:lnTo>
                      <a:pt x="2707" y="0"/>
                    </a:lnTo>
                    <a:lnTo>
                      <a:pt x="2732" y="0"/>
                    </a:lnTo>
                    <a:lnTo>
                      <a:pt x="2766" y="0"/>
                    </a:lnTo>
                    <a:lnTo>
                      <a:pt x="2833" y="9"/>
                    </a:lnTo>
                    <a:lnTo>
                      <a:pt x="2891" y="17"/>
                    </a:lnTo>
                    <a:lnTo>
                      <a:pt x="2958" y="26"/>
                    </a:lnTo>
                    <a:lnTo>
                      <a:pt x="3016" y="34"/>
                    </a:lnTo>
                    <a:lnTo>
                      <a:pt x="3083" y="51"/>
                    </a:lnTo>
                    <a:lnTo>
                      <a:pt x="3142" y="59"/>
                    </a:lnTo>
                    <a:lnTo>
                      <a:pt x="3208" y="76"/>
                    </a:lnTo>
                    <a:lnTo>
                      <a:pt x="3275" y="92"/>
                    </a:lnTo>
                    <a:lnTo>
                      <a:pt x="3334" y="109"/>
                    </a:lnTo>
                    <a:lnTo>
                      <a:pt x="3401" y="126"/>
                    </a:lnTo>
                    <a:lnTo>
                      <a:pt x="3467" y="142"/>
                    </a:lnTo>
                    <a:lnTo>
                      <a:pt x="3526" y="159"/>
                    </a:lnTo>
                    <a:lnTo>
                      <a:pt x="3593" y="184"/>
                    </a:lnTo>
                    <a:lnTo>
                      <a:pt x="3651" y="201"/>
                    </a:lnTo>
                    <a:lnTo>
                      <a:pt x="3718" y="226"/>
                    </a:lnTo>
                    <a:lnTo>
                      <a:pt x="3785" y="243"/>
                    </a:lnTo>
                    <a:lnTo>
                      <a:pt x="3843" y="268"/>
                    </a:lnTo>
                    <a:lnTo>
                      <a:pt x="3910" y="293"/>
                    </a:lnTo>
                    <a:lnTo>
                      <a:pt x="3977" y="318"/>
                    </a:lnTo>
                    <a:lnTo>
                      <a:pt x="4036" y="343"/>
                    </a:lnTo>
                    <a:lnTo>
                      <a:pt x="4102" y="368"/>
                    </a:lnTo>
                    <a:lnTo>
                      <a:pt x="4161" y="401"/>
                    </a:lnTo>
                    <a:lnTo>
                      <a:pt x="4228" y="427"/>
                    </a:lnTo>
                    <a:lnTo>
                      <a:pt x="4286" y="452"/>
                    </a:lnTo>
                    <a:lnTo>
                      <a:pt x="4353" y="485"/>
                    </a:lnTo>
                    <a:lnTo>
                      <a:pt x="4411" y="510"/>
                    </a:lnTo>
                    <a:lnTo>
                      <a:pt x="4478" y="543"/>
                    </a:lnTo>
                    <a:lnTo>
                      <a:pt x="4537" y="569"/>
                    </a:lnTo>
                    <a:lnTo>
                      <a:pt x="4604" y="602"/>
                    </a:lnTo>
                    <a:lnTo>
                      <a:pt x="4662" y="635"/>
                    </a:lnTo>
                    <a:lnTo>
                      <a:pt x="4721" y="669"/>
                    </a:lnTo>
                    <a:lnTo>
                      <a:pt x="4754" y="686"/>
                    </a:lnTo>
                    <a:lnTo>
                      <a:pt x="4779" y="702"/>
                    </a:lnTo>
                    <a:lnTo>
                      <a:pt x="4838" y="736"/>
                    </a:lnTo>
                    <a:lnTo>
                      <a:pt x="4896" y="769"/>
                    </a:lnTo>
                    <a:lnTo>
                      <a:pt x="4954" y="802"/>
                    </a:lnTo>
                    <a:lnTo>
                      <a:pt x="5013" y="844"/>
                    </a:lnTo>
                    <a:lnTo>
                      <a:pt x="5071" y="878"/>
                    </a:lnTo>
                    <a:lnTo>
                      <a:pt x="5130" y="911"/>
                    </a:lnTo>
                    <a:lnTo>
                      <a:pt x="5188" y="953"/>
                    </a:lnTo>
                    <a:lnTo>
                      <a:pt x="5239" y="986"/>
                    </a:lnTo>
                    <a:lnTo>
                      <a:pt x="5297" y="1028"/>
                    </a:lnTo>
                    <a:lnTo>
                      <a:pt x="5347" y="1061"/>
                    </a:lnTo>
                    <a:lnTo>
                      <a:pt x="5406" y="1103"/>
                    </a:lnTo>
                    <a:lnTo>
                      <a:pt x="5456" y="1145"/>
                    </a:lnTo>
                    <a:lnTo>
                      <a:pt x="5514" y="1178"/>
                    </a:lnTo>
                    <a:lnTo>
                      <a:pt x="5564" y="1220"/>
                    </a:lnTo>
                    <a:lnTo>
                      <a:pt x="5614" y="1254"/>
                    </a:lnTo>
                    <a:lnTo>
                      <a:pt x="5665" y="1295"/>
                    </a:lnTo>
                    <a:lnTo>
                      <a:pt x="5715" y="1337"/>
                    </a:lnTo>
                    <a:lnTo>
                      <a:pt x="5765" y="1371"/>
                    </a:lnTo>
                    <a:lnTo>
                      <a:pt x="5815" y="1412"/>
                    </a:lnTo>
                    <a:lnTo>
                      <a:pt x="5857" y="1454"/>
                    </a:lnTo>
                    <a:lnTo>
                      <a:pt x="5882" y="1471"/>
                    </a:lnTo>
                    <a:lnTo>
                      <a:pt x="5907" y="1487"/>
                    </a:lnTo>
                    <a:lnTo>
                      <a:pt x="5949" y="1529"/>
                    </a:lnTo>
                    <a:lnTo>
                      <a:pt x="5990" y="1571"/>
                    </a:lnTo>
                    <a:lnTo>
                      <a:pt x="6032" y="1613"/>
                    </a:lnTo>
                    <a:lnTo>
                      <a:pt x="6074" y="1655"/>
                    </a:lnTo>
                    <a:lnTo>
                      <a:pt x="6091" y="1663"/>
                    </a:lnTo>
                    <a:lnTo>
                      <a:pt x="6091" y="1721"/>
                    </a:lnTo>
                    <a:lnTo>
                      <a:pt x="6099" y="1813"/>
                    </a:lnTo>
                    <a:lnTo>
                      <a:pt x="6007" y="1822"/>
                    </a:lnTo>
                    <a:lnTo>
                      <a:pt x="5949" y="1822"/>
                    </a:lnTo>
                    <a:lnTo>
                      <a:pt x="5940" y="1813"/>
                    </a:lnTo>
                    <a:lnTo>
                      <a:pt x="5890" y="1780"/>
                    </a:lnTo>
                    <a:lnTo>
                      <a:pt x="5848" y="1746"/>
                    </a:lnTo>
                    <a:lnTo>
                      <a:pt x="5798" y="1713"/>
                    </a:lnTo>
                    <a:lnTo>
                      <a:pt x="5748" y="1680"/>
                    </a:lnTo>
                    <a:lnTo>
                      <a:pt x="5731" y="1663"/>
                    </a:lnTo>
                    <a:lnTo>
                      <a:pt x="5706" y="1646"/>
                    </a:lnTo>
                    <a:lnTo>
                      <a:pt x="5656" y="1613"/>
                    </a:lnTo>
                    <a:lnTo>
                      <a:pt x="5606" y="1579"/>
                    </a:lnTo>
                    <a:lnTo>
                      <a:pt x="5556" y="1538"/>
                    </a:lnTo>
                    <a:lnTo>
                      <a:pt x="5506" y="1504"/>
                    </a:lnTo>
                    <a:lnTo>
                      <a:pt x="5456" y="1471"/>
                    </a:lnTo>
                    <a:lnTo>
                      <a:pt x="5406" y="1437"/>
                    </a:lnTo>
                    <a:lnTo>
                      <a:pt x="5355" y="1404"/>
                    </a:lnTo>
                    <a:lnTo>
                      <a:pt x="5297" y="1371"/>
                    </a:lnTo>
                    <a:lnTo>
                      <a:pt x="5247" y="1337"/>
                    </a:lnTo>
                    <a:lnTo>
                      <a:pt x="5188" y="1304"/>
                    </a:lnTo>
                    <a:lnTo>
                      <a:pt x="5138" y="1270"/>
                    </a:lnTo>
                    <a:lnTo>
                      <a:pt x="5080" y="1237"/>
                    </a:lnTo>
                    <a:lnTo>
                      <a:pt x="5030" y="1203"/>
                    </a:lnTo>
                    <a:lnTo>
                      <a:pt x="4971" y="1170"/>
                    </a:lnTo>
                    <a:lnTo>
                      <a:pt x="4913" y="1137"/>
                    </a:lnTo>
                    <a:lnTo>
                      <a:pt x="4854" y="1103"/>
                    </a:lnTo>
                    <a:lnTo>
                      <a:pt x="4796" y="1070"/>
                    </a:lnTo>
                    <a:lnTo>
                      <a:pt x="4746" y="1045"/>
                    </a:lnTo>
                    <a:lnTo>
                      <a:pt x="4687" y="1011"/>
                    </a:lnTo>
                    <a:lnTo>
                      <a:pt x="4629" y="986"/>
                    </a:lnTo>
                    <a:lnTo>
                      <a:pt x="4595" y="970"/>
                    </a:lnTo>
                    <a:lnTo>
                      <a:pt x="4570" y="953"/>
                    </a:lnTo>
                    <a:lnTo>
                      <a:pt x="4512" y="919"/>
                    </a:lnTo>
                    <a:lnTo>
                      <a:pt x="4453" y="894"/>
                    </a:lnTo>
                    <a:lnTo>
                      <a:pt x="4395" y="861"/>
                    </a:lnTo>
                    <a:lnTo>
                      <a:pt x="4328" y="828"/>
                    </a:lnTo>
                    <a:lnTo>
                      <a:pt x="4269" y="802"/>
                    </a:lnTo>
                    <a:lnTo>
                      <a:pt x="4211" y="777"/>
                    </a:lnTo>
                    <a:lnTo>
                      <a:pt x="4152" y="744"/>
                    </a:lnTo>
                    <a:lnTo>
                      <a:pt x="4094" y="719"/>
                    </a:lnTo>
                    <a:lnTo>
                      <a:pt x="4036" y="694"/>
                    </a:lnTo>
                    <a:lnTo>
                      <a:pt x="3977" y="669"/>
                    </a:lnTo>
                    <a:lnTo>
                      <a:pt x="3910" y="644"/>
                    </a:lnTo>
                    <a:lnTo>
                      <a:pt x="3852" y="619"/>
                    </a:lnTo>
                    <a:lnTo>
                      <a:pt x="3793" y="594"/>
                    </a:lnTo>
                    <a:lnTo>
                      <a:pt x="3735" y="577"/>
                    </a:lnTo>
                    <a:lnTo>
                      <a:pt x="3676" y="552"/>
                    </a:lnTo>
                    <a:lnTo>
                      <a:pt x="3609" y="527"/>
                    </a:lnTo>
                    <a:lnTo>
                      <a:pt x="3551" y="510"/>
                    </a:lnTo>
                    <a:lnTo>
                      <a:pt x="3493" y="493"/>
                    </a:lnTo>
                    <a:lnTo>
                      <a:pt x="3434" y="468"/>
                    </a:lnTo>
                    <a:lnTo>
                      <a:pt x="3376" y="452"/>
                    </a:lnTo>
                    <a:lnTo>
                      <a:pt x="3317" y="435"/>
                    </a:lnTo>
                    <a:lnTo>
                      <a:pt x="3250" y="418"/>
                    </a:lnTo>
                    <a:lnTo>
                      <a:pt x="3192" y="401"/>
                    </a:lnTo>
                    <a:lnTo>
                      <a:pt x="3133" y="393"/>
                    </a:lnTo>
                    <a:lnTo>
                      <a:pt x="3075" y="376"/>
                    </a:lnTo>
                    <a:lnTo>
                      <a:pt x="3016" y="368"/>
                    </a:lnTo>
                    <a:lnTo>
                      <a:pt x="2958" y="360"/>
                    </a:lnTo>
                    <a:lnTo>
                      <a:pt x="2899" y="343"/>
                    </a:lnTo>
                    <a:lnTo>
                      <a:pt x="2849" y="335"/>
                    </a:lnTo>
                    <a:lnTo>
                      <a:pt x="2791" y="326"/>
                    </a:lnTo>
                    <a:lnTo>
                      <a:pt x="2732" y="326"/>
                    </a:lnTo>
                    <a:lnTo>
                      <a:pt x="2707" y="326"/>
                    </a:lnTo>
                    <a:lnTo>
                      <a:pt x="2682" y="326"/>
                    </a:lnTo>
                    <a:lnTo>
                      <a:pt x="2649" y="326"/>
                    </a:lnTo>
                    <a:lnTo>
                      <a:pt x="2624" y="326"/>
                    </a:lnTo>
                    <a:lnTo>
                      <a:pt x="2599" y="326"/>
                    </a:lnTo>
                    <a:lnTo>
                      <a:pt x="2348" y="326"/>
                    </a:lnTo>
                    <a:lnTo>
                      <a:pt x="2315" y="326"/>
                    </a:lnTo>
                    <a:lnTo>
                      <a:pt x="2273" y="326"/>
                    </a:lnTo>
                    <a:lnTo>
                      <a:pt x="2239" y="326"/>
                    </a:lnTo>
                    <a:lnTo>
                      <a:pt x="2198" y="326"/>
                    </a:lnTo>
                    <a:lnTo>
                      <a:pt x="2148" y="335"/>
                    </a:lnTo>
                    <a:lnTo>
                      <a:pt x="2106" y="343"/>
                    </a:lnTo>
                    <a:lnTo>
                      <a:pt x="2056" y="351"/>
                    </a:lnTo>
                    <a:lnTo>
                      <a:pt x="2005" y="360"/>
                    </a:lnTo>
                    <a:lnTo>
                      <a:pt x="1955" y="368"/>
                    </a:lnTo>
                    <a:lnTo>
                      <a:pt x="1905" y="376"/>
                    </a:lnTo>
                    <a:lnTo>
                      <a:pt x="1855" y="393"/>
                    </a:lnTo>
                    <a:lnTo>
                      <a:pt x="1805" y="401"/>
                    </a:lnTo>
                    <a:lnTo>
                      <a:pt x="1747" y="410"/>
                    </a:lnTo>
                    <a:lnTo>
                      <a:pt x="1696" y="427"/>
                    </a:lnTo>
                    <a:lnTo>
                      <a:pt x="1638" y="443"/>
                    </a:lnTo>
                    <a:lnTo>
                      <a:pt x="1579" y="452"/>
                    </a:lnTo>
                    <a:lnTo>
                      <a:pt x="1529" y="468"/>
                    </a:lnTo>
                    <a:lnTo>
                      <a:pt x="1471" y="485"/>
                    </a:lnTo>
                    <a:lnTo>
                      <a:pt x="1412" y="502"/>
                    </a:lnTo>
                    <a:lnTo>
                      <a:pt x="1354" y="518"/>
                    </a:lnTo>
                    <a:lnTo>
                      <a:pt x="1304" y="535"/>
                    </a:lnTo>
                    <a:lnTo>
                      <a:pt x="1245" y="560"/>
                    </a:lnTo>
                    <a:lnTo>
                      <a:pt x="1195" y="577"/>
                    </a:lnTo>
                    <a:lnTo>
                      <a:pt x="1137" y="594"/>
                    </a:lnTo>
                    <a:lnTo>
                      <a:pt x="1087" y="619"/>
                    </a:lnTo>
                    <a:lnTo>
                      <a:pt x="1036" y="635"/>
                    </a:lnTo>
                    <a:lnTo>
                      <a:pt x="978" y="660"/>
                    </a:lnTo>
                    <a:lnTo>
                      <a:pt x="928" y="677"/>
                    </a:lnTo>
                    <a:lnTo>
                      <a:pt x="886" y="702"/>
                    </a:lnTo>
                    <a:lnTo>
                      <a:pt x="861" y="719"/>
                    </a:lnTo>
                    <a:lnTo>
                      <a:pt x="836" y="727"/>
                    </a:lnTo>
                    <a:lnTo>
                      <a:pt x="811" y="736"/>
                    </a:lnTo>
                    <a:lnTo>
                      <a:pt x="794" y="752"/>
                    </a:lnTo>
                    <a:lnTo>
                      <a:pt x="769" y="761"/>
                    </a:lnTo>
                    <a:lnTo>
                      <a:pt x="752" y="769"/>
                    </a:lnTo>
                    <a:lnTo>
                      <a:pt x="727" y="786"/>
                    </a:lnTo>
                    <a:lnTo>
                      <a:pt x="711" y="794"/>
                    </a:lnTo>
                    <a:lnTo>
                      <a:pt x="686" y="811"/>
                    </a:lnTo>
                    <a:lnTo>
                      <a:pt x="669" y="819"/>
                    </a:lnTo>
                    <a:lnTo>
                      <a:pt x="652" y="828"/>
                    </a:lnTo>
                    <a:lnTo>
                      <a:pt x="627" y="844"/>
                    </a:lnTo>
                    <a:lnTo>
                      <a:pt x="610" y="853"/>
                    </a:lnTo>
                    <a:lnTo>
                      <a:pt x="594" y="869"/>
                    </a:lnTo>
                    <a:lnTo>
                      <a:pt x="577" y="878"/>
                    </a:lnTo>
                    <a:lnTo>
                      <a:pt x="560" y="894"/>
                    </a:lnTo>
                    <a:lnTo>
                      <a:pt x="552" y="903"/>
                    </a:lnTo>
                    <a:lnTo>
                      <a:pt x="535" y="919"/>
                    </a:lnTo>
                    <a:lnTo>
                      <a:pt x="518" y="928"/>
                    </a:lnTo>
                    <a:lnTo>
                      <a:pt x="510" y="936"/>
                    </a:lnTo>
                    <a:lnTo>
                      <a:pt x="493" y="953"/>
                    </a:lnTo>
                    <a:lnTo>
                      <a:pt x="485" y="961"/>
                    </a:lnTo>
                    <a:lnTo>
                      <a:pt x="477" y="970"/>
                    </a:lnTo>
                    <a:lnTo>
                      <a:pt x="468" y="986"/>
                    </a:lnTo>
                    <a:lnTo>
                      <a:pt x="452" y="995"/>
                    </a:lnTo>
                    <a:lnTo>
                      <a:pt x="443" y="1003"/>
                    </a:lnTo>
                    <a:lnTo>
                      <a:pt x="443" y="1020"/>
                    </a:lnTo>
                    <a:lnTo>
                      <a:pt x="435" y="1028"/>
                    </a:lnTo>
                    <a:lnTo>
                      <a:pt x="427" y="1036"/>
                    </a:lnTo>
                    <a:lnTo>
                      <a:pt x="427" y="1045"/>
                    </a:lnTo>
                    <a:lnTo>
                      <a:pt x="427" y="1053"/>
                    </a:lnTo>
                    <a:lnTo>
                      <a:pt x="427" y="1061"/>
                    </a:lnTo>
                    <a:lnTo>
                      <a:pt x="427" y="1070"/>
                    </a:lnTo>
                    <a:lnTo>
                      <a:pt x="427" y="1078"/>
                    </a:lnTo>
                    <a:lnTo>
                      <a:pt x="427" y="1087"/>
                    </a:lnTo>
                    <a:lnTo>
                      <a:pt x="427" y="1137"/>
                    </a:lnTo>
                    <a:lnTo>
                      <a:pt x="427" y="1145"/>
                    </a:lnTo>
                    <a:lnTo>
                      <a:pt x="427" y="1153"/>
                    </a:lnTo>
                    <a:lnTo>
                      <a:pt x="427" y="1162"/>
                    </a:lnTo>
                    <a:lnTo>
                      <a:pt x="427" y="1170"/>
                    </a:lnTo>
                    <a:lnTo>
                      <a:pt x="427" y="1178"/>
                    </a:lnTo>
                    <a:lnTo>
                      <a:pt x="435" y="1195"/>
                    </a:lnTo>
                    <a:lnTo>
                      <a:pt x="443" y="1203"/>
                    </a:lnTo>
                    <a:lnTo>
                      <a:pt x="443" y="1212"/>
                    </a:lnTo>
                    <a:lnTo>
                      <a:pt x="460" y="1229"/>
                    </a:lnTo>
                    <a:lnTo>
                      <a:pt x="468" y="1237"/>
                    </a:lnTo>
                    <a:lnTo>
                      <a:pt x="477" y="1254"/>
                    </a:lnTo>
                    <a:lnTo>
                      <a:pt x="493" y="1262"/>
                    </a:lnTo>
                    <a:lnTo>
                      <a:pt x="502" y="1279"/>
                    </a:lnTo>
                    <a:lnTo>
                      <a:pt x="518" y="1287"/>
                    </a:lnTo>
                    <a:lnTo>
                      <a:pt x="535" y="1304"/>
                    </a:lnTo>
                    <a:lnTo>
                      <a:pt x="552" y="1320"/>
                    </a:lnTo>
                    <a:lnTo>
                      <a:pt x="577" y="1337"/>
                    </a:lnTo>
                    <a:lnTo>
                      <a:pt x="594" y="1354"/>
                    </a:lnTo>
                    <a:lnTo>
                      <a:pt x="619" y="1371"/>
                    </a:lnTo>
                    <a:lnTo>
                      <a:pt x="644" y="1379"/>
                    </a:lnTo>
                    <a:lnTo>
                      <a:pt x="669" y="1396"/>
                    </a:lnTo>
                    <a:lnTo>
                      <a:pt x="694" y="1412"/>
                    </a:lnTo>
                    <a:lnTo>
                      <a:pt x="719" y="1429"/>
                    </a:lnTo>
                    <a:lnTo>
                      <a:pt x="752" y="1446"/>
                    </a:lnTo>
                    <a:lnTo>
                      <a:pt x="777" y="1462"/>
                    </a:lnTo>
                    <a:lnTo>
                      <a:pt x="803" y="1479"/>
                    </a:lnTo>
                    <a:lnTo>
                      <a:pt x="828" y="1487"/>
                    </a:lnTo>
                    <a:lnTo>
                      <a:pt x="853" y="1504"/>
                    </a:lnTo>
                    <a:lnTo>
                      <a:pt x="878" y="1513"/>
                    </a:lnTo>
                    <a:lnTo>
                      <a:pt x="903" y="1521"/>
                    </a:lnTo>
                    <a:lnTo>
                      <a:pt x="919" y="1529"/>
                    </a:lnTo>
                    <a:lnTo>
                      <a:pt x="945" y="1538"/>
                    </a:lnTo>
                    <a:lnTo>
                      <a:pt x="970" y="1546"/>
                    </a:lnTo>
                    <a:lnTo>
                      <a:pt x="995" y="1554"/>
                    </a:lnTo>
                    <a:lnTo>
                      <a:pt x="1028" y="1563"/>
                    </a:lnTo>
                    <a:lnTo>
                      <a:pt x="1053" y="1571"/>
                    </a:lnTo>
                    <a:lnTo>
                      <a:pt x="1087" y="1579"/>
                    </a:lnTo>
                    <a:lnTo>
                      <a:pt x="1120" y="1596"/>
                    </a:lnTo>
                    <a:lnTo>
                      <a:pt x="1162" y="1604"/>
                    </a:lnTo>
                    <a:lnTo>
                      <a:pt x="1229" y="1621"/>
                    </a:lnTo>
                    <a:lnTo>
                      <a:pt x="1312" y="1638"/>
                    </a:lnTo>
                    <a:lnTo>
                      <a:pt x="1362" y="1646"/>
                    </a:lnTo>
                    <a:lnTo>
                      <a:pt x="1404" y="1663"/>
                    </a:lnTo>
                    <a:lnTo>
                      <a:pt x="1454" y="1671"/>
                    </a:lnTo>
                    <a:lnTo>
                      <a:pt x="1504" y="1680"/>
                    </a:lnTo>
                    <a:lnTo>
                      <a:pt x="1554" y="1688"/>
                    </a:lnTo>
                    <a:lnTo>
                      <a:pt x="1604" y="1696"/>
                    </a:lnTo>
                    <a:lnTo>
                      <a:pt x="1630" y="1696"/>
                    </a:lnTo>
                    <a:lnTo>
                      <a:pt x="1655" y="1696"/>
                    </a:lnTo>
                    <a:lnTo>
                      <a:pt x="1705" y="1705"/>
                    </a:lnTo>
                    <a:lnTo>
                      <a:pt x="1755" y="1713"/>
                    </a:lnTo>
                    <a:lnTo>
                      <a:pt x="1797" y="1721"/>
                    </a:lnTo>
                    <a:lnTo>
                      <a:pt x="1847" y="1721"/>
                    </a:lnTo>
                    <a:lnTo>
                      <a:pt x="1889" y="1721"/>
                    </a:lnTo>
                    <a:lnTo>
                      <a:pt x="1939" y="1721"/>
                    </a:lnTo>
                    <a:lnTo>
                      <a:pt x="1989" y="1721"/>
                    </a:lnTo>
                    <a:lnTo>
                      <a:pt x="2039" y="1721"/>
                    </a:lnTo>
                    <a:lnTo>
                      <a:pt x="2398" y="1721"/>
                    </a:lnTo>
                    <a:lnTo>
                      <a:pt x="2457" y="1721"/>
                    </a:lnTo>
                    <a:lnTo>
                      <a:pt x="2507" y="1721"/>
                    </a:lnTo>
                    <a:lnTo>
                      <a:pt x="2607" y="1721"/>
                    </a:lnTo>
                    <a:lnTo>
                      <a:pt x="2716" y="1713"/>
                    </a:lnTo>
                    <a:lnTo>
                      <a:pt x="2924" y="1705"/>
                    </a:lnTo>
                    <a:lnTo>
                      <a:pt x="3025" y="1705"/>
                    </a:lnTo>
                    <a:lnTo>
                      <a:pt x="3133" y="1705"/>
                    </a:lnTo>
                    <a:lnTo>
                      <a:pt x="3459" y="1705"/>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30" name="Google Shape;1130;p37"/>
              <p:cNvSpPr/>
              <p:nvPr/>
            </p:nvSpPr>
            <p:spPr>
              <a:xfrm>
                <a:off x="4582397" y="9011893"/>
                <a:ext cx="204462" cy="210628"/>
              </a:xfrm>
              <a:custGeom>
                <a:avLst/>
                <a:gdLst/>
                <a:ahLst/>
                <a:cxnLst/>
                <a:rect l="l" t="t" r="r" b="b"/>
                <a:pathLst>
                  <a:path w="4145" h="4270" extrusionOk="0">
                    <a:moveTo>
                      <a:pt x="903" y="251"/>
                    </a:moveTo>
                    <a:lnTo>
                      <a:pt x="903" y="251"/>
                    </a:lnTo>
                    <a:lnTo>
                      <a:pt x="886" y="251"/>
                    </a:lnTo>
                    <a:lnTo>
                      <a:pt x="869" y="260"/>
                    </a:lnTo>
                    <a:lnTo>
                      <a:pt x="869" y="260"/>
                    </a:lnTo>
                    <a:lnTo>
                      <a:pt x="853" y="268"/>
                    </a:lnTo>
                    <a:lnTo>
                      <a:pt x="836" y="277"/>
                    </a:lnTo>
                    <a:lnTo>
                      <a:pt x="836" y="277"/>
                    </a:lnTo>
                    <a:lnTo>
                      <a:pt x="819" y="277"/>
                    </a:lnTo>
                    <a:lnTo>
                      <a:pt x="802" y="285"/>
                    </a:lnTo>
                    <a:lnTo>
                      <a:pt x="802" y="285"/>
                    </a:lnTo>
                    <a:lnTo>
                      <a:pt x="794" y="293"/>
                    </a:lnTo>
                    <a:lnTo>
                      <a:pt x="777" y="302"/>
                    </a:lnTo>
                    <a:lnTo>
                      <a:pt x="777" y="302"/>
                    </a:lnTo>
                    <a:lnTo>
                      <a:pt x="761" y="310"/>
                    </a:lnTo>
                    <a:lnTo>
                      <a:pt x="744" y="318"/>
                    </a:lnTo>
                    <a:lnTo>
                      <a:pt x="744" y="318"/>
                    </a:lnTo>
                    <a:lnTo>
                      <a:pt x="727" y="335"/>
                    </a:lnTo>
                    <a:lnTo>
                      <a:pt x="711" y="343"/>
                    </a:lnTo>
                    <a:lnTo>
                      <a:pt x="711" y="343"/>
                    </a:lnTo>
                    <a:lnTo>
                      <a:pt x="702" y="352"/>
                    </a:lnTo>
                    <a:lnTo>
                      <a:pt x="686" y="360"/>
                    </a:lnTo>
                    <a:lnTo>
                      <a:pt x="686" y="360"/>
                    </a:lnTo>
                    <a:lnTo>
                      <a:pt x="669" y="368"/>
                    </a:lnTo>
                    <a:lnTo>
                      <a:pt x="660" y="385"/>
                    </a:lnTo>
                    <a:lnTo>
                      <a:pt x="660" y="385"/>
                    </a:lnTo>
                    <a:lnTo>
                      <a:pt x="644" y="394"/>
                    </a:lnTo>
                    <a:lnTo>
                      <a:pt x="635" y="410"/>
                    </a:lnTo>
                    <a:lnTo>
                      <a:pt x="635" y="410"/>
                    </a:lnTo>
                    <a:lnTo>
                      <a:pt x="619" y="419"/>
                    </a:lnTo>
                    <a:lnTo>
                      <a:pt x="602" y="435"/>
                    </a:lnTo>
                    <a:lnTo>
                      <a:pt x="602" y="435"/>
                    </a:lnTo>
                    <a:lnTo>
                      <a:pt x="594" y="444"/>
                    </a:lnTo>
                    <a:lnTo>
                      <a:pt x="585" y="452"/>
                    </a:lnTo>
                    <a:lnTo>
                      <a:pt x="577" y="460"/>
                    </a:lnTo>
                    <a:lnTo>
                      <a:pt x="577" y="460"/>
                    </a:lnTo>
                    <a:lnTo>
                      <a:pt x="569" y="469"/>
                    </a:lnTo>
                    <a:lnTo>
                      <a:pt x="552" y="485"/>
                    </a:lnTo>
                    <a:lnTo>
                      <a:pt x="552" y="485"/>
                    </a:lnTo>
                    <a:lnTo>
                      <a:pt x="544" y="502"/>
                    </a:lnTo>
                    <a:lnTo>
                      <a:pt x="535" y="510"/>
                    </a:lnTo>
                    <a:lnTo>
                      <a:pt x="535" y="510"/>
                    </a:lnTo>
                    <a:lnTo>
                      <a:pt x="518" y="527"/>
                    </a:lnTo>
                    <a:lnTo>
                      <a:pt x="510" y="544"/>
                    </a:lnTo>
                    <a:lnTo>
                      <a:pt x="510" y="544"/>
                    </a:lnTo>
                    <a:lnTo>
                      <a:pt x="493" y="561"/>
                    </a:lnTo>
                    <a:lnTo>
                      <a:pt x="485" y="577"/>
                    </a:lnTo>
                    <a:lnTo>
                      <a:pt x="485" y="577"/>
                    </a:lnTo>
                    <a:lnTo>
                      <a:pt x="477" y="594"/>
                    </a:lnTo>
                    <a:lnTo>
                      <a:pt x="468" y="611"/>
                    </a:lnTo>
                    <a:lnTo>
                      <a:pt x="468" y="611"/>
                    </a:lnTo>
                    <a:lnTo>
                      <a:pt x="460" y="627"/>
                    </a:lnTo>
                    <a:lnTo>
                      <a:pt x="443" y="644"/>
                    </a:lnTo>
                    <a:lnTo>
                      <a:pt x="443" y="644"/>
                    </a:lnTo>
                    <a:lnTo>
                      <a:pt x="435" y="669"/>
                    </a:lnTo>
                    <a:lnTo>
                      <a:pt x="427" y="686"/>
                    </a:lnTo>
                    <a:lnTo>
                      <a:pt x="427" y="686"/>
                    </a:lnTo>
                    <a:lnTo>
                      <a:pt x="418" y="703"/>
                    </a:lnTo>
                    <a:lnTo>
                      <a:pt x="410" y="728"/>
                    </a:lnTo>
                    <a:lnTo>
                      <a:pt x="410" y="728"/>
                    </a:lnTo>
                    <a:lnTo>
                      <a:pt x="401" y="744"/>
                    </a:lnTo>
                    <a:lnTo>
                      <a:pt x="393" y="761"/>
                    </a:lnTo>
                    <a:lnTo>
                      <a:pt x="393" y="761"/>
                    </a:lnTo>
                    <a:lnTo>
                      <a:pt x="385" y="786"/>
                    </a:lnTo>
                    <a:lnTo>
                      <a:pt x="376" y="803"/>
                    </a:lnTo>
                    <a:lnTo>
                      <a:pt x="376" y="803"/>
                    </a:lnTo>
                    <a:lnTo>
                      <a:pt x="368" y="828"/>
                    </a:lnTo>
                    <a:lnTo>
                      <a:pt x="368" y="845"/>
                    </a:lnTo>
                    <a:lnTo>
                      <a:pt x="360" y="870"/>
                    </a:lnTo>
                    <a:lnTo>
                      <a:pt x="351" y="886"/>
                    </a:lnTo>
                    <a:lnTo>
                      <a:pt x="351" y="911"/>
                    </a:lnTo>
                    <a:lnTo>
                      <a:pt x="343" y="937"/>
                    </a:lnTo>
                    <a:lnTo>
                      <a:pt x="343" y="953"/>
                    </a:lnTo>
                    <a:lnTo>
                      <a:pt x="343" y="978"/>
                    </a:lnTo>
                    <a:lnTo>
                      <a:pt x="343" y="1003"/>
                    </a:lnTo>
                    <a:lnTo>
                      <a:pt x="343" y="1028"/>
                    </a:lnTo>
                    <a:lnTo>
                      <a:pt x="343" y="1053"/>
                    </a:lnTo>
                    <a:lnTo>
                      <a:pt x="343" y="1070"/>
                    </a:lnTo>
                    <a:lnTo>
                      <a:pt x="343" y="1095"/>
                    </a:lnTo>
                    <a:lnTo>
                      <a:pt x="343" y="1120"/>
                    </a:lnTo>
                    <a:lnTo>
                      <a:pt x="343" y="1145"/>
                    </a:lnTo>
                    <a:lnTo>
                      <a:pt x="343" y="1179"/>
                    </a:lnTo>
                    <a:lnTo>
                      <a:pt x="343" y="1396"/>
                    </a:lnTo>
                    <a:lnTo>
                      <a:pt x="343" y="1446"/>
                    </a:lnTo>
                    <a:lnTo>
                      <a:pt x="343" y="1496"/>
                    </a:lnTo>
                    <a:lnTo>
                      <a:pt x="343" y="1546"/>
                    </a:lnTo>
                    <a:lnTo>
                      <a:pt x="351" y="1596"/>
                    </a:lnTo>
                    <a:lnTo>
                      <a:pt x="351" y="1647"/>
                    </a:lnTo>
                    <a:lnTo>
                      <a:pt x="360" y="1697"/>
                    </a:lnTo>
                    <a:lnTo>
                      <a:pt x="368" y="1747"/>
                    </a:lnTo>
                    <a:lnTo>
                      <a:pt x="376" y="1797"/>
                    </a:lnTo>
                    <a:lnTo>
                      <a:pt x="385" y="1847"/>
                    </a:lnTo>
                    <a:lnTo>
                      <a:pt x="401" y="1889"/>
                    </a:lnTo>
                    <a:lnTo>
                      <a:pt x="401" y="1889"/>
                    </a:lnTo>
                    <a:lnTo>
                      <a:pt x="410" y="1931"/>
                    </a:lnTo>
                    <a:lnTo>
                      <a:pt x="418" y="1981"/>
                    </a:lnTo>
                    <a:lnTo>
                      <a:pt x="435" y="2031"/>
                    </a:lnTo>
                    <a:lnTo>
                      <a:pt x="443" y="2073"/>
                    </a:lnTo>
                    <a:lnTo>
                      <a:pt x="460" y="2123"/>
                    </a:lnTo>
                    <a:lnTo>
                      <a:pt x="468" y="2165"/>
                    </a:lnTo>
                    <a:lnTo>
                      <a:pt x="485" y="2206"/>
                    </a:lnTo>
                    <a:lnTo>
                      <a:pt x="502" y="2256"/>
                    </a:lnTo>
                    <a:lnTo>
                      <a:pt x="518" y="2298"/>
                    </a:lnTo>
                    <a:lnTo>
                      <a:pt x="535" y="2340"/>
                    </a:lnTo>
                    <a:lnTo>
                      <a:pt x="552" y="2382"/>
                    </a:lnTo>
                    <a:lnTo>
                      <a:pt x="569" y="2432"/>
                    </a:lnTo>
                    <a:lnTo>
                      <a:pt x="585" y="2474"/>
                    </a:lnTo>
                    <a:lnTo>
                      <a:pt x="610" y="2515"/>
                    </a:lnTo>
                    <a:lnTo>
                      <a:pt x="627" y="2549"/>
                    </a:lnTo>
                    <a:lnTo>
                      <a:pt x="627" y="2557"/>
                    </a:lnTo>
                    <a:lnTo>
                      <a:pt x="644" y="2599"/>
                    </a:lnTo>
                    <a:lnTo>
                      <a:pt x="669" y="2641"/>
                    </a:lnTo>
                    <a:lnTo>
                      <a:pt x="694" y="2683"/>
                    </a:lnTo>
                    <a:lnTo>
                      <a:pt x="711" y="2724"/>
                    </a:lnTo>
                    <a:lnTo>
                      <a:pt x="736" y="2766"/>
                    </a:lnTo>
                    <a:lnTo>
                      <a:pt x="761" y="2808"/>
                    </a:lnTo>
                    <a:lnTo>
                      <a:pt x="786" y="2841"/>
                    </a:lnTo>
                    <a:lnTo>
                      <a:pt x="811" y="2883"/>
                    </a:lnTo>
                    <a:lnTo>
                      <a:pt x="836" y="2925"/>
                    </a:lnTo>
                    <a:lnTo>
                      <a:pt x="861" y="2967"/>
                    </a:lnTo>
                    <a:lnTo>
                      <a:pt x="894" y="3000"/>
                    </a:lnTo>
                    <a:lnTo>
                      <a:pt x="919" y="3042"/>
                    </a:lnTo>
                    <a:lnTo>
                      <a:pt x="945" y="3075"/>
                    </a:lnTo>
                    <a:lnTo>
                      <a:pt x="978" y="3117"/>
                    </a:lnTo>
                    <a:lnTo>
                      <a:pt x="1011" y="3150"/>
                    </a:lnTo>
                    <a:lnTo>
                      <a:pt x="1036" y="3192"/>
                    </a:lnTo>
                    <a:lnTo>
                      <a:pt x="1070" y="3226"/>
                    </a:lnTo>
                    <a:lnTo>
                      <a:pt x="1103" y="3267"/>
                    </a:lnTo>
                    <a:lnTo>
                      <a:pt x="1103" y="3267"/>
                    </a:lnTo>
                    <a:lnTo>
                      <a:pt x="1128" y="3301"/>
                    </a:lnTo>
                    <a:lnTo>
                      <a:pt x="1162" y="3334"/>
                    </a:lnTo>
                    <a:lnTo>
                      <a:pt x="1195" y="3376"/>
                    </a:lnTo>
                    <a:lnTo>
                      <a:pt x="1229" y="3409"/>
                    </a:lnTo>
                    <a:lnTo>
                      <a:pt x="1262" y="3443"/>
                    </a:lnTo>
                    <a:lnTo>
                      <a:pt x="1304" y="3476"/>
                    </a:lnTo>
                    <a:lnTo>
                      <a:pt x="1337" y="3518"/>
                    </a:lnTo>
                    <a:lnTo>
                      <a:pt x="1371" y="3551"/>
                    </a:lnTo>
                    <a:lnTo>
                      <a:pt x="1404" y="3585"/>
                    </a:lnTo>
                    <a:lnTo>
                      <a:pt x="1446" y="3618"/>
                    </a:lnTo>
                    <a:lnTo>
                      <a:pt x="1479" y="3652"/>
                    </a:lnTo>
                    <a:lnTo>
                      <a:pt x="1521" y="3685"/>
                    </a:lnTo>
                    <a:lnTo>
                      <a:pt x="1554" y="3718"/>
                    </a:lnTo>
                    <a:lnTo>
                      <a:pt x="1596" y="3752"/>
                    </a:lnTo>
                    <a:lnTo>
                      <a:pt x="1638" y="3785"/>
                    </a:lnTo>
                    <a:lnTo>
                      <a:pt x="1671" y="3819"/>
                    </a:lnTo>
                    <a:lnTo>
                      <a:pt x="1713" y="3852"/>
                    </a:lnTo>
                    <a:lnTo>
                      <a:pt x="1755" y="3885"/>
                    </a:lnTo>
                    <a:lnTo>
                      <a:pt x="1797" y="3919"/>
                    </a:lnTo>
                    <a:lnTo>
                      <a:pt x="1838" y="3952"/>
                    </a:lnTo>
                    <a:lnTo>
                      <a:pt x="1880" y="3977"/>
                    </a:lnTo>
                    <a:lnTo>
                      <a:pt x="1905" y="4144"/>
                    </a:lnTo>
                    <a:lnTo>
                      <a:pt x="1746" y="4170"/>
                    </a:lnTo>
                    <a:lnTo>
                      <a:pt x="1696" y="4136"/>
                    </a:lnTo>
                    <a:lnTo>
                      <a:pt x="1655" y="4111"/>
                    </a:lnTo>
                    <a:lnTo>
                      <a:pt x="1613" y="4078"/>
                    </a:lnTo>
                    <a:lnTo>
                      <a:pt x="1571" y="4044"/>
                    </a:lnTo>
                    <a:lnTo>
                      <a:pt x="1521" y="4019"/>
                    </a:lnTo>
                    <a:lnTo>
                      <a:pt x="1479" y="3986"/>
                    </a:lnTo>
                    <a:lnTo>
                      <a:pt x="1437" y="3952"/>
                    </a:lnTo>
                    <a:lnTo>
                      <a:pt x="1396" y="3919"/>
                    </a:lnTo>
                    <a:lnTo>
                      <a:pt x="1354" y="3885"/>
                    </a:lnTo>
                    <a:lnTo>
                      <a:pt x="1312" y="3852"/>
                    </a:lnTo>
                    <a:lnTo>
                      <a:pt x="1270" y="3819"/>
                    </a:lnTo>
                    <a:lnTo>
                      <a:pt x="1229" y="3785"/>
                    </a:lnTo>
                    <a:lnTo>
                      <a:pt x="1187" y="3752"/>
                    </a:lnTo>
                    <a:lnTo>
                      <a:pt x="1145" y="3718"/>
                    </a:lnTo>
                    <a:lnTo>
                      <a:pt x="1112" y="3677"/>
                    </a:lnTo>
                    <a:lnTo>
                      <a:pt x="1070" y="3643"/>
                    </a:lnTo>
                    <a:lnTo>
                      <a:pt x="1028" y="3610"/>
                    </a:lnTo>
                    <a:lnTo>
                      <a:pt x="995" y="3576"/>
                    </a:lnTo>
                    <a:lnTo>
                      <a:pt x="953" y="3535"/>
                    </a:lnTo>
                    <a:lnTo>
                      <a:pt x="919" y="3501"/>
                    </a:lnTo>
                    <a:lnTo>
                      <a:pt x="886" y="3459"/>
                    </a:lnTo>
                    <a:lnTo>
                      <a:pt x="886" y="3459"/>
                    </a:lnTo>
                    <a:lnTo>
                      <a:pt x="844" y="3426"/>
                    </a:lnTo>
                    <a:lnTo>
                      <a:pt x="811" y="3384"/>
                    </a:lnTo>
                    <a:lnTo>
                      <a:pt x="777" y="3351"/>
                    </a:lnTo>
                    <a:lnTo>
                      <a:pt x="744" y="3309"/>
                    </a:lnTo>
                    <a:lnTo>
                      <a:pt x="711" y="3267"/>
                    </a:lnTo>
                    <a:lnTo>
                      <a:pt x="677" y="3226"/>
                    </a:lnTo>
                    <a:lnTo>
                      <a:pt x="644" y="3192"/>
                    </a:lnTo>
                    <a:lnTo>
                      <a:pt x="610" y="3150"/>
                    </a:lnTo>
                    <a:lnTo>
                      <a:pt x="577" y="3109"/>
                    </a:lnTo>
                    <a:lnTo>
                      <a:pt x="552" y="3067"/>
                    </a:lnTo>
                    <a:lnTo>
                      <a:pt x="518" y="3025"/>
                    </a:lnTo>
                    <a:lnTo>
                      <a:pt x="493" y="2975"/>
                    </a:lnTo>
                    <a:lnTo>
                      <a:pt x="460" y="2933"/>
                    </a:lnTo>
                    <a:lnTo>
                      <a:pt x="435" y="2891"/>
                    </a:lnTo>
                    <a:lnTo>
                      <a:pt x="410" y="2850"/>
                    </a:lnTo>
                    <a:lnTo>
                      <a:pt x="376" y="2799"/>
                    </a:lnTo>
                    <a:lnTo>
                      <a:pt x="351" y="2758"/>
                    </a:lnTo>
                    <a:lnTo>
                      <a:pt x="326" y="2708"/>
                    </a:lnTo>
                    <a:lnTo>
                      <a:pt x="326" y="2708"/>
                    </a:lnTo>
                    <a:lnTo>
                      <a:pt x="310" y="2666"/>
                    </a:lnTo>
                    <a:lnTo>
                      <a:pt x="285" y="2616"/>
                    </a:lnTo>
                    <a:lnTo>
                      <a:pt x="259" y="2574"/>
                    </a:lnTo>
                    <a:lnTo>
                      <a:pt x="243" y="2524"/>
                    </a:lnTo>
                    <a:lnTo>
                      <a:pt x="218" y="2474"/>
                    </a:lnTo>
                    <a:lnTo>
                      <a:pt x="201" y="2424"/>
                    </a:lnTo>
                    <a:lnTo>
                      <a:pt x="176" y="2373"/>
                    </a:lnTo>
                    <a:lnTo>
                      <a:pt x="159" y="2323"/>
                    </a:lnTo>
                    <a:lnTo>
                      <a:pt x="143" y="2273"/>
                    </a:lnTo>
                    <a:lnTo>
                      <a:pt x="126" y="2223"/>
                    </a:lnTo>
                    <a:lnTo>
                      <a:pt x="109" y="2173"/>
                    </a:lnTo>
                    <a:lnTo>
                      <a:pt x="92" y="2123"/>
                    </a:lnTo>
                    <a:lnTo>
                      <a:pt x="76" y="2073"/>
                    </a:lnTo>
                    <a:lnTo>
                      <a:pt x="67" y="2014"/>
                    </a:lnTo>
                    <a:lnTo>
                      <a:pt x="51" y="1964"/>
                    </a:lnTo>
                    <a:lnTo>
                      <a:pt x="51" y="1964"/>
                    </a:lnTo>
                    <a:lnTo>
                      <a:pt x="42" y="1914"/>
                    </a:lnTo>
                    <a:lnTo>
                      <a:pt x="34" y="1855"/>
                    </a:lnTo>
                    <a:lnTo>
                      <a:pt x="26" y="1805"/>
                    </a:lnTo>
                    <a:lnTo>
                      <a:pt x="17" y="1747"/>
                    </a:lnTo>
                    <a:lnTo>
                      <a:pt x="9" y="1688"/>
                    </a:lnTo>
                    <a:lnTo>
                      <a:pt x="1" y="1638"/>
                    </a:lnTo>
                    <a:lnTo>
                      <a:pt x="1" y="1580"/>
                    </a:lnTo>
                    <a:lnTo>
                      <a:pt x="1" y="1521"/>
                    </a:lnTo>
                    <a:lnTo>
                      <a:pt x="1" y="1463"/>
                    </a:lnTo>
                    <a:lnTo>
                      <a:pt x="1" y="1404"/>
                    </a:lnTo>
                    <a:lnTo>
                      <a:pt x="1" y="1212"/>
                    </a:lnTo>
                    <a:lnTo>
                      <a:pt x="1" y="1179"/>
                    </a:lnTo>
                    <a:lnTo>
                      <a:pt x="1" y="1145"/>
                    </a:lnTo>
                    <a:lnTo>
                      <a:pt x="1" y="1120"/>
                    </a:lnTo>
                    <a:lnTo>
                      <a:pt x="1" y="1087"/>
                    </a:lnTo>
                    <a:lnTo>
                      <a:pt x="1" y="1053"/>
                    </a:lnTo>
                    <a:lnTo>
                      <a:pt x="1" y="1028"/>
                    </a:lnTo>
                    <a:lnTo>
                      <a:pt x="1" y="995"/>
                    </a:lnTo>
                    <a:lnTo>
                      <a:pt x="9" y="970"/>
                    </a:lnTo>
                    <a:lnTo>
                      <a:pt x="17" y="945"/>
                    </a:lnTo>
                    <a:lnTo>
                      <a:pt x="17" y="911"/>
                    </a:lnTo>
                    <a:lnTo>
                      <a:pt x="26" y="886"/>
                    </a:lnTo>
                    <a:lnTo>
                      <a:pt x="34" y="861"/>
                    </a:lnTo>
                    <a:lnTo>
                      <a:pt x="42" y="828"/>
                    </a:lnTo>
                    <a:lnTo>
                      <a:pt x="51" y="803"/>
                    </a:lnTo>
                    <a:lnTo>
                      <a:pt x="59" y="778"/>
                    </a:lnTo>
                    <a:lnTo>
                      <a:pt x="67" y="753"/>
                    </a:lnTo>
                    <a:lnTo>
                      <a:pt x="76" y="728"/>
                    </a:lnTo>
                    <a:lnTo>
                      <a:pt x="84" y="703"/>
                    </a:lnTo>
                    <a:lnTo>
                      <a:pt x="92" y="678"/>
                    </a:lnTo>
                    <a:lnTo>
                      <a:pt x="101" y="652"/>
                    </a:lnTo>
                    <a:lnTo>
                      <a:pt x="109" y="627"/>
                    </a:lnTo>
                    <a:lnTo>
                      <a:pt x="126" y="602"/>
                    </a:lnTo>
                    <a:lnTo>
                      <a:pt x="134" y="577"/>
                    </a:lnTo>
                    <a:lnTo>
                      <a:pt x="143" y="552"/>
                    </a:lnTo>
                    <a:lnTo>
                      <a:pt x="159" y="536"/>
                    </a:lnTo>
                    <a:lnTo>
                      <a:pt x="168" y="510"/>
                    </a:lnTo>
                    <a:lnTo>
                      <a:pt x="184" y="485"/>
                    </a:lnTo>
                    <a:lnTo>
                      <a:pt x="193" y="469"/>
                    </a:lnTo>
                    <a:lnTo>
                      <a:pt x="209" y="444"/>
                    </a:lnTo>
                    <a:lnTo>
                      <a:pt x="226" y="427"/>
                    </a:lnTo>
                    <a:lnTo>
                      <a:pt x="234" y="402"/>
                    </a:lnTo>
                    <a:lnTo>
                      <a:pt x="251" y="385"/>
                    </a:lnTo>
                    <a:lnTo>
                      <a:pt x="268" y="360"/>
                    </a:lnTo>
                    <a:lnTo>
                      <a:pt x="276" y="343"/>
                    </a:lnTo>
                    <a:lnTo>
                      <a:pt x="293" y="327"/>
                    </a:lnTo>
                    <a:lnTo>
                      <a:pt x="310" y="310"/>
                    </a:lnTo>
                    <a:lnTo>
                      <a:pt x="326" y="293"/>
                    </a:lnTo>
                    <a:lnTo>
                      <a:pt x="343" y="268"/>
                    </a:lnTo>
                    <a:lnTo>
                      <a:pt x="351" y="268"/>
                    </a:lnTo>
                    <a:lnTo>
                      <a:pt x="360" y="251"/>
                    </a:lnTo>
                    <a:lnTo>
                      <a:pt x="376" y="235"/>
                    </a:lnTo>
                    <a:lnTo>
                      <a:pt x="393" y="226"/>
                    </a:lnTo>
                    <a:lnTo>
                      <a:pt x="410" y="210"/>
                    </a:lnTo>
                    <a:lnTo>
                      <a:pt x="435" y="193"/>
                    </a:lnTo>
                    <a:lnTo>
                      <a:pt x="452" y="176"/>
                    </a:lnTo>
                    <a:lnTo>
                      <a:pt x="468" y="160"/>
                    </a:lnTo>
                    <a:lnTo>
                      <a:pt x="485" y="151"/>
                    </a:lnTo>
                    <a:lnTo>
                      <a:pt x="502" y="135"/>
                    </a:lnTo>
                    <a:lnTo>
                      <a:pt x="527" y="126"/>
                    </a:lnTo>
                    <a:lnTo>
                      <a:pt x="544" y="109"/>
                    </a:lnTo>
                    <a:lnTo>
                      <a:pt x="569" y="101"/>
                    </a:lnTo>
                    <a:lnTo>
                      <a:pt x="585" y="84"/>
                    </a:lnTo>
                    <a:lnTo>
                      <a:pt x="602" y="76"/>
                    </a:lnTo>
                    <a:lnTo>
                      <a:pt x="627" y="68"/>
                    </a:lnTo>
                    <a:lnTo>
                      <a:pt x="644" y="59"/>
                    </a:lnTo>
                    <a:lnTo>
                      <a:pt x="669" y="51"/>
                    </a:lnTo>
                    <a:lnTo>
                      <a:pt x="686" y="43"/>
                    </a:lnTo>
                    <a:lnTo>
                      <a:pt x="711" y="34"/>
                    </a:lnTo>
                    <a:lnTo>
                      <a:pt x="727" y="26"/>
                    </a:lnTo>
                    <a:lnTo>
                      <a:pt x="752" y="18"/>
                    </a:lnTo>
                    <a:lnTo>
                      <a:pt x="777" y="9"/>
                    </a:lnTo>
                    <a:lnTo>
                      <a:pt x="794" y="1"/>
                    </a:lnTo>
                    <a:lnTo>
                      <a:pt x="819" y="1"/>
                    </a:lnTo>
                    <a:lnTo>
                      <a:pt x="844" y="1"/>
                    </a:lnTo>
                    <a:lnTo>
                      <a:pt x="861" y="1"/>
                    </a:lnTo>
                    <a:lnTo>
                      <a:pt x="886" y="1"/>
                    </a:lnTo>
                    <a:lnTo>
                      <a:pt x="911" y="1"/>
                    </a:lnTo>
                    <a:lnTo>
                      <a:pt x="928" y="1"/>
                    </a:lnTo>
                    <a:lnTo>
                      <a:pt x="953" y="1"/>
                    </a:lnTo>
                    <a:lnTo>
                      <a:pt x="978" y="1"/>
                    </a:lnTo>
                    <a:lnTo>
                      <a:pt x="1120" y="1"/>
                    </a:lnTo>
                    <a:lnTo>
                      <a:pt x="1145" y="1"/>
                    </a:lnTo>
                    <a:lnTo>
                      <a:pt x="1162" y="1"/>
                    </a:lnTo>
                    <a:lnTo>
                      <a:pt x="1187" y="1"/>
                    </a:lnTo>
                    <a:lnTo>
                      <a:pt x="1212" y="1"/>
                    </a:lnTo>
                    <a:lnTo>
                      <a:pt x="1237" y="1"/>
                    </a:lnTo>
                    <a:lnTo>
                      <a:pt x="1262" y="1"/>
                    </a:lnTo>
                    <a:lnTo>
                      <a:pt x="1287" y="1"/>
                    </a:lnTo>
                    <a:lnTo>
                      <a:pt x="1312" y="1"/>
                    </a:lnTo>
                    <a:lnTo>
                      <a:pt x="1337" y="9"/>
                    </a:lnTo>
                    <a:lnTo>
                      <a:pt x="1354" y="18"/>
                    </a:lnTo>
                    <a:lnTo>
                      <a:pt x="1379" y="26"/>
                    </a:lnTo>
                    <a:lnTo>
                      <a:pt x="1404" y="34"/>
                    </a:lnTo>
                    <a:lnTo>
                      <a:pt x="1429" y="43"/>
                    </a:lnTo>
                    <a:lnTo>
                      <a:pt x="1454" y="51"/>
                    </a:lnTo>
                    <a:lnTo>
                      <a:pt x="1479" y="59"/>
                    </a:lnTo>
                    <a:lnTo>
                      <a:pt x="1504" y="68"/>
                    </a:lnTo>
                    <a:lnTo>
                      <a:pt x="1529" y="76"/>
                    </a:lnTo>
                    <a:lnTo>
                      <a:pt x="1546" y="84"/>
                    </a:lnTo>
                    <a:lnTo>
                      <a:pt x="1571" y="93"/>
                    </a:lnTo>
                    <a:lnTo>
                      <a:pt x="1596" y="109"/>
                    </a:lnTo>
                    <a:lnTo>
                      <a:pt x="1621" y="118"/>
                    </a:lnTo>
                    <a:lnTo>
                      <a:pt x="1646" y="135"/>
                    </a:lnTo>
                    <a:lnTo>
                      <a:pt x="1671" y="143"/>
                    </a:lnTo>
                    <a:lnTo>
                      <a:pt x="1696" y="160"/>
                    </a:lnTo>
                    <a:lnTo>
                      <a:pt x="1721" y="168"/>
                    </a:lnTo>
                    <a:lnTo>
                      <a:pt x="1738" y="185"/>
                    </a:lnTo>
                    <a:lnTo>
                      <a:pt x="1763" y="201"/>
                    </a:lnTo>
                    <a:lnTo>
                      <a:pt x="1788" y="218"/>
                    </a:lnTo>
                    <a:lnTo>
                      <a:pt x="1813" y="235"/>
                    </a:lnTo>
                    <a:lnTo>
                      <a:pt x="1838" y="251"/>
                    </a:lnTo>
                    <a:lnTo>
                      <a:pt x="1863" y="268"/>
                    </a:lnTo>
                    <a:lnTo>
                      <a:pt x="1880" y="285"/>
                    </a:lnTo>
                    <a:lnTo>
                      <a:pt x="1905" y="302"/>
                    </a:lnTo>
                    <a:lnTo>
                      <a:pt x="1930" y="318"/>
                    </a:lnTo>
                    <a:lnTo>
                      <a:pt x="1955" y="335"/>
                    </a:lnTo>
                    <a:lnTo>
                      <a:pt x="1972" y="360"/>
                    </a:lnTo>
                    <a:lnTo>
                      <a:pt x="1997" y="377"/>
                    </a:lnTo>
                    <a:lnTo>
                      <a:pt x="2022" y="394"/>
                    </a:lnTo>
                    <a:lnTo>
                      <a:pt x="2047" y="419"/>
                    </a:lnTo>
                    <a:lnTo>
                      <a:pt x="2064" y="435"/>
                    </a:lnTo>
                    <a:lnTo>
                      <a:pt x="2089" y="460"/>
                    </a:lnTo>
                    <a:lnTo>
                      <a:pt x="2114" y="485"/>
                    </a:lnTo>
                    <a:lnTo>
                      <a:pt x="2131" y="502"/>
                    </a:lnTo>
                    <a:lnTo>
                      <a:pt x="2156" y="527"/>
                    </a:lnTo>
                    <a:lnTo>
                      <a:pt x="2173" y="552"/>
                    </a:lnTo>
                    <a:lnTo>
                      <a:pt x="2198" y="577"/>
                    </a:lnTo>
                    <a:lnTo>
                      <a:pt x="2223" y="602"/>
                    </a:lnTo>
                    <a:lnTo>
                      <a:pt x="2281" y="669"/>
                    </a:lnTo>
                    <a:lnTo>
                      <a:pt x="2331" y="728"/>
                    </a:lnTo>
                    <a:lnTo>
                      <a:pt x="2340" y="744"/>
                    </a:lnTo>
                    <a:lnTo>
                      <a:pt x="2398" y="820"/>
                    </a:lnTo>
                    <a:lnTo>
                      <a:pt x="2465" y="886"/>
                    </a:lnTo>
                    <a:lnTo>
                      <a:pt x="2523" y="962"/>
                    </a:lnTo>
                    <a:lnTo>
                      <a:pt x="2574" y="1037"/>
                    </a:lnTo>
                    <a:lnTo>
                      <a:pt x="2632" y="1112"/>
                    </a:lnTo>
                    <a:lnTo>
                      <a:pt x="2691" y="1187"/>
                    </a:lnTo>
                    <a:lnTo>
                      <a:pt x="2741" y="1254"/>
                    </a:lnTo>
                    <a:lnTo>
                      <a:pt x="2799" y="1329"/>
                    </a:lnTo>
                    <a:lnTo>
                      <a:pt x="2849" y="1413"/>
                    </a:lnTo>
                    <a:lnTo>
                      <a:pt x="2908" y="1488"/>
                    </a:lnTo>
                    <a:lnTo>
                      <a:pt x="2958" y="1563"/>
                    </a:lnTo>
                    <a:lnTo>
                      <a:pt x="3008" y="1638"/>
                    </a:lnTo>
                    <a:lnTo>
                      <a:pt x="3058" y="1722"/>
                    </a:lnTo>
                    <a:lnTo>
                      <a:pt x="3108" y="1797"/>
                    </a:lnTo>
                    <a:lnTo>
                      <a:pt x="3150" y="1872"/>
                    </a:lnTo>
                    <a:lnTo>
                      <a:pt x="3192" y="1947"/>
                    </a:lnTo>
                    <a:lnTo>
                      <a:pt x="3234" y="2014"/>
                    </a:lnTo>
                    <a:lnTo>
                      <a:pt x="3275" y="2089"/>
                    </a:lnTo>
                    <a:lnTo>
                      <a:pt x="3317" y="2156"/>
                    </a:lnTo>
                    <a:lnTo>
                      <a:pt x="3359" y="2231"/>
                    </a:lnTo>
                    <a:lnTo>
                      <a:pt x="3392" y="2307"/>
                    </a:lnTo>
                    <a:lnTo>
                      <a:pt x="3434" y="2382"/>
                    </a:lnTo>
                    <a:lnTo>
                      <a:pt x="3467" y="2449"/>
                    </a:lnTo>
                    <a:lnTo>
                      <a:pt x="3501" y="2524"/>
                    </a:lnTo>
                    <a:lnTo>
                      <a:pt x="3534" y="2599"/>
                    </a:lnTo>
                    <a:lnTo>
                      <a:pt x="3568" y="2674"/>
                    </a:lnTo>
                    <a:lnTo>
                      <a:pt x="3601" y="2749"/>
                    </a:lnTo>
                    <a:lnTo>
                      <a:pt x="3635" y="2816"/>
                    </a:lnTo>
                    <a:lnTo>
                      <a:pt x="3668" y="2891"/>
                    </a:lnTo>
                    <a:lnTo>
                      <a:pt x="3701" y="2967"/>
                    </a:lnTo>
                    <a:lnTo>
                      <a:pt x="3726" y="3042"/>
                    </a:lnTo>
                    <a:lnTo>
                      <a:pt x="3760" y="3117"/>
                    </a:lnTo>
                    <a:lnTo>
                      <a:pt x="3785" y="3192"/>
                    </a:lnTo>
                    <a:lnTo>
                      <a:pt x="3818" y="3267"/>
                    </a:lnTo>
                    <a:lnTo>
                      <a:pt x="3843" y="3342"/>
                    </a:lnTo>
                    <a:lnTo>
                      <a:pt x="3877" y="3418"/>
                    </a:lnTo>
                    <a:lnTo>
                      <a:pt x="3902" y="3493"/>
                    </a:lnTo>
                    <a:lnTo>
                      <a:pt x="3927" y="3568"/>
                    </a:lnTo>
                    <a:lnTo>
                      <a:pt x="3960" y="3652"/>
                    </a:lnTo>
                    <a:lnTo>
                      <a:pt x="3985" y="3727"/>
                    </a:lnTo>
                    <a:lnTo>
                      <a:pt x="4036" y="3877"/>
                    </a:lnTo>
                    <a:lnTo>
                      <a:pt x="4094" y="4036"/>
                    </a:lnTo>
                    <a:lnTo>
                      <a:pt x="4127" y="4136"/>
                    </a:lnTo>
                    <a:lnTo>
                      <a:pt x="4144" y="4186"/>
                    </a:lnTo>
                    <a:lnTo>
                      <a:pt x="4102" y="4270"/>
                    </a:lnTo>
                    <a:lnTo>
                      <a:pt x="4019" y="4228"/>
                    </a:lnTo>
                    <a:lnTo>
                      <a:pt x="4002" y="4186"/>
                    </a:lnTo>
                    <a:lnTo>
                      <a:pt x="3960" y="4078"/>
                    </a:lnTo>
                    <a:lnTo>
                      <a:pt x="3902" y="3927"/>
                    </a:lnTo>
                    <a:lnTo>
                      <a:pt x="3843" y="3777"/>
                    </a:lnTo>
                    <a:lnTo>
                      <a:pt x="3818" y="3702"/>
                    </a:lnTo>
                    <a:lnTo>
                      <a:pt x="3785" y="3627"/>
                    </a:lnTo>
                    <a:lnTo>
                      <a:pt x="3760" y="3551"/>
                    </a:lnTo>
                    <a:lnTo>
                      <a:pt x="3726" y="3476"/>
                    </a:lnTo>
                    <a:lnTo>
                      <a:pt x="3701" y="3401"/>
                    </a:lnTo>
                    <a:lnTo>
                      <a:pt x="3668" y="3326"/>
                    </a:lnTo>
                    <a:lnTo>
                      <a:pt x="3643" y="3251"/>
                    </a:lnTo>
                    <a:lnTo>
                      <a:pt x="3609" y="3184"/>
                    </a:lnTo>
                    <a:lnTo>
                      <a:pt x="3576" y="3109"/>
                    </a:lnTo>
                    <a:lnTo>
                      <a:pt x="3543" y="3033"/>
                    </a:lnTo>
                    <a:lnTo>
                      <a:pt x="3509" y="2967"/>
                    </a:lnTo>
                    <a:lnTo>
                      <a:pt x="3476" y="2891"/>
                    </a:lnTo>
                    <a:lnTo>
                      <a:pt x="3442" y="2816"/>
                    </a:lnTo>
                    <a:lnTo>
                      <a:pt x="3409" y="2749"/>
                    </a:lnTo>
                    <a:lnTo>
                      <a:pt x="3376" y="2674"/>
                    </a:lnTo>
                    <a:lnTo>
                      <a:pt x="3342" y="2607"/>
                    </a:lnTo>
                    <a:lnTo>
                      <a:pt x="3300" y="2532"/>
                    </a:lnTo>
                    <a:lnTo>
                      <a:pt x="3267" y="2465"/>
                    </a:lnTo>
                    <a:lnTo>
                      <a:pt x="3225" y="2390"/>
                    </a:lnTo>
                    <a:lnTo>
                      <a:pt x="3192" y="2323"/>
                    </a:lnTo>
                    <a:lnTo>
                      <a:pt x="3150" y="2256"/>
                    </a:lnTo>
                    <a:lnTo>
                      <a:pt x="3108" y="2190"/>
                    </a:lnTo>
                    <a:lnTo>
                      <a:pt x="3066" y="2114"/>
                    </a:lnTo>
                    <a:lnTo>
                      <a:pt x="3025" y="2048"/>
                    </a:lnTo>
                    <a:lnTo>
                      <a:pt x="2983" y="1981"/>
                    </a:lnTo>
                    <a:lnTo>
                      <a:pt x="2933" y="1914"/>
                    </a:lnTo>
                    <a:lnTo>
                      <a:pt x="2883" y="1839"/>
                    </a:lnTo>
                    <a:lnTo>
                      <a:pt x="2833" y="1764"/>
                    </a:lnTo>
                    <a:lnTo>
                      <a:pt x="2782" y="1688"/>
                    </a:lnTo>
                    <a:lnTo>
                      <a:pt x="2724" y="1613"/>
                    </a:lnTo>
                    <a:lnTo>
                      <a:pt x="2674" y="1538"/>
                    </a:lnTo>
                    <a:lnTo>
                      <a:pt x="2615" y="1471"/>
                    </a:lnTo>
                    <a:lnTo>
                      <a:pt x="2565" y="1396"/>
                    </a:lnTo>
                    <a:lnTo>
                      <a:pt x="2507" y="1329"/>
                    </a:lnTo>
                    <a:lnTo>
                      <a:pt x="2448" y="1254"/>
                    </a:lnTo>
                    <a:lnTo>
                      <a:pt x="2390" y="1187"/>
                    </a:lnTo>
                    <a:lnTo>
                      <a:pt x="2331" y="1112"/>
                    </a:lnTo>
                    <a:lnTo>
                      <a:pt x="2273" y="1045"/>
                    </a:lnTo>
                    <a:lnTo>
                      <a:pt x="2214" y="978"/>
                    </a:lnTo>
                    <a:lnTo>
                      <a:pt x="2156" y="911"/>
                    </a:lnTo>
                    <a:lnTo>
                      <a:pt x="2147" y="895"/>
                    </a:lnTo>
                    <a:lnTo>
                      <a:pt x="2097" y="845"/>
                    </a:lnTo>
                    <a:lnTo>
                      <a:pt x="2031" y="769"/>
                    </a:lnTo>
                    <a:lnTo>
                      <a:pt x="2014" y="753"/>
                    </a:lnTo>
                    <a:lnTo>
                      <a:pt x="1989" y="728"/>
                    </a:lnTo>
                    <a:lnTo>
                      <a:pt x="1972" y="711"/>
                    </a:lnTo>
                    <a:lnTo>
                      <a:pt x="1947" y="686"/>
                    </a:lnTo>
                    <a:lnTo>
                      <a:pt x="1930" y="669"/>
                    </a:lnTo>
                    <a:lnTo>
                      <a:pt x="1905" y="652"/>
                    </a:lnTo>
                    <a:lnTo>
                      <a:pt x="1889" y="636"/>
                    </a:lnTo>
                    <a:lnTo>
                      <a:pt x="1863" y="611"/>
                    </a:lnTo>
                    <a:lnTo>
                      <a:pt x="1847" y="594"/>
                    </a:lnTo>
                    <a:lnTo>
                      <a:pt x="1822" y="577"/>
                    </a:lnTo>
                    <a:lnTo>
                      <a:pt x="1805" y="561"/>
                    </a:lnTo>
                    <a:lnTo>
                      <a:pt x="1780" y="544"/>
                    </a:lnTo>
                    <a:lnTo>
                      <a:pt x="1763" y="527"/>
                    </a:lnTo>
                    <a:lnTo>
                      <a:pt x="1738" y="519"/>
                    </a:lnTo>
                    <a:lnTo>
                      <a:pt x="1721" y="502"/>
                    </a:lnTo>
                    <a:lnTo>
                      <a:pt x="1696" y="485"/>
                    </a:lnTo>
                    <a:lnTo>
                      <a:pt x="1680" y="477"/>
                    </a:lnTo>
                    <a:lnTo>
                      <a:pt x="1655" y="460"/>
                    </a:lnTo>
                    <a:lnTo>
                      <a:pt x="1638" y="444"/>
                    </a:lnTo>
                    <a:lnTo>
                      <a:pt x="1613" y="435"/>
                    </a:lnTo>
                    <a:lnTo>
                      <a:pt x="1596" y="427"/>
                    </a:lnTo>
                    <a:lnTo>
                      <a:pt x="1579" y="410"/>
                    </a:lnTo>
                    <a:lnTo>
                      <a:pt x="1554" y="402"/>
                    </a:lnTo>
                    <a:lnTo>
                      <a:pt x="1538" y="394"/>
                    </a:lnTo>
                    <a:lnTo>
                      <a:pt x="1513" y="377"/>
                    </a:lnTo>
                    <a:lnTo>
                      <a:pt x="1496" y="368"/>
                    </a:lnTo>
                    <a:lnTo>
                      <a:pt x="1479" y="360"/>
                    </a:lnTo>
                    <a:lnTo>
                      <a:pt x="1454" y="352"/>
                    </a:lnTo>
                    <a:lnTo>
                      <a:pt x="1437" y="343"/>
                    </a:lnTo>
                    <a:lnTo>
                      <a:pt x="1412" y="335"/>
                    </a:lnTo>
                    <a:lnTo>
                      <a:pt x="1412" y="335"/>
                    </a:lnTo>
                    <a:lnTo>
                      <a:pt x="1396" y="327"/>
                    </a:lnTo>
                    <a:lnTo>
                      <a:pt x="1371" y="318"/>
                    </a:lnTo>
                    <a:lnTo>
                      <a:pt x="1371" y="318"/>
                    </a:lnTo>
                    <a:lnTo>
                      <a:pt x="1354" y="318"/>
                    </a:lnTo>
                    <a:lnTo>
                      <a:pt x="1329" y="310"/>
                    </a:lnTo>
                    <a:lnTo>
                      <a:pt x="1329" y="310"/>
                    </a:lnTo>
                    <a:lnTo>
                      <a:pt x="1312" y="302"/>
                    </a:lnTo>
                    <a:lnTo>
                      <a:pt x="1295" y="293"/>
                    </a:lnTo>
                    <a:lnTo>
                      <a:pt x="1295" y="293"/>
                    </a:lnTo>
                    <a:lnTo>
                      <a:pt x="1270" y="293"/>
                    </a:lnTo>
                    <a:lnTo>
                      <a:pt x="1254" y="293"/>
                    </a:lnTo>
                    <a:lnTo>
                      <a:pt x="1254" y="293"/>
                    </a:lnTo>
                    <a:lnTo>
                      <a:pt x="1229" y="293"/>
                    </a:lnTo>
                    <a:lnTo>
                      <a:pt x="1212" y="293"/>
                    </a:lnTo>
                    <a:lnTo>
                      <a:pt x="1212" y="293"/>
                    </a:lnTo>
                    <a:lnTo>
                      <a:pt x="1195" y="293"/>
                    </a:lnTo>
                    <a:lnTo>
                      <a:pt x="1170" y="293"/>
                    </a:lnTo>
                    <a:lnTo>
                      <a:pt x="1170" y="293"/>
                    </a:lnTo>
                    <a:lnTo>
                      <a:pt x="1153" y="293"/>
                    </a:lnTo>
                    <a:lnTo>
                      <a:pt x="1137" y="293"/>
                    </a:lnTo>
                    <a:lnTo>
                      <a:pt x="1137" y="293"/>
                    </a:lnTo>
                    <a:lnTo>
                      <a:pt x="1112" y="293"/>
                    </a:lnTo>
                    <a:lnTo>
                      <a:pt x="978" y="293"/>
                    </a:lnTo>
                    <a:lnTo>
                      <a:pt x="961" y="293"/>
                    </a:lnTo>
                    <a:lnTo>
                      <a:pt x="961" y="293"/>
                    </a:lnTo>
                    <a:lnTo>
                      <a:pt x="945" y="293"/>
                    </a:lnTo>
                    <a:lnTo>
                      <a:pt x="919" y="293"/>
                    </a:lnTo>
                    <a:lnTo>
                      <a:pt x="919" y="293"/>
                    </a:lnTo>
                    <a:lnTo>
                      <a:pt x="903" y="293"/>
                    </a:lnTo>
                    <a:lnTo>
                      <a:pt x="886" y="293"/>
                    </a:lnTo>
                    <a:lnTo>
                      <a:pt x="886" y="293"/>
                    </a:lnTo>
                    <a:lnTo>
                      <a:pt x="869" y="293"/>
                    </a:lnTo>
                    <a:lnTo>
                      <a:pt x="853" y="293"/>
                    </a:lnTo>
                    <a:lnTo>
                      <a:pt x="853" y="293"/>
                    </a:lnTo>
                    <a:lnTo>
                      <a:pt x="836" y="293"/>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31" name="Google Shape;1131;p37"/>
              <p:cNvSpPr/>
              <p:nvPr/>
            </p:nvSpPr>
            <p:spPr>
              <a:xfrm>
                <a:off x="5108623" y="8950924"/>
                <a:ext cx="300898" cy="251817"/>
              </a:xfrm>
              <a:custGeom>
                <a:avLst/>
                <a:gdLst/>
                <a:ahLst/>
                <a:cxnLst/>
                <a:rect l="l" t="t" r="r" b="b"/>
                <a:pathLst>
                  <a:path w="6100" h="5105" extrusionOk="0">
                    <a:moveTo>
                      <a:pt x="3626" y="4829"/>
                    </a:moveTo>
                    <a:lnTo>
                      <a:pt x="3610" y="4829"/>
                    </a:lnTo>
                    <a:lnTo>
                      <a:pt x="3568" y="4846"/>
                    </a:lnTo>
                    <a:lnTo>
                      <a:pt x="3468" y="4888"/>
                    </a:lnTo>
                    <a:lnTo>
                      <a:pt x="3401" y="4913"/>
                    </a:lnTo>
                    <a:lnTo>
                      <a:pt x="3326" y="4938"/>
                    </a:lnTo>
                    <a:lnTo>
                      <a:pt x="3242" y="4963"/>
                    </a:lnTo>
                    <a:lnTo>
                      <a:pt x="3167" y="4988"/>
                    </a:lnTo>
                    <a:lnTo>
                      <a:pt x="3125" y="5005"/>
                    </a:lnTo>
                    <a:lnTo>
                      <a:pt x="3083" y="5021"/>
                    </a:lnTo>
                    <a:lnTo>
                      <a:pt x="3041" y="5030"/>
                    </a:lnTo>
                    <a:lnTo>
                      <a:pt x="3000" y="5038"/>
                    </a:lnTo>
                    <a:lnTo>
                      <a:pt x="2958" y="5055"/>
                    </a:lnTo>
                    <a:lnTo>
                      <a:pt x="2916" y="5063"/>
                    </a:lnTo>
                    <a:lnTo>
                      <a:pt x="2883" y="5080"/>
                    </a:lnTo>
                    <a:lnTo>
                      <a:pt x="2841" y="5088"/>
                    </a:lnTo>
                    <a:lnTo>
                      <a:pt x="2808" y="5096"/>
                    </a:lnTo>
                    <a:lnTo>
                      <a:pt x="2774" y="5105"/>
                    </a:lnTo>
                    <a:lnTo>
                      <a:pt x="2741" y="5105"/>
                    </a:lnTo>
                    <a:lnTo>
                      <a:pt x="2724" y="5105"/>
                    </a:lnTo>
                    <a:lnTo>
                      <a:pt x="2716" y="5105"/>
                    </a:lnTo>
                    <a:lnTo>
                      <a:pt x="2699" y="5105"/>
                    </a:lnTo>
                    <a:lnTo>
                      <a:pt x="2682" y="5105"/>
                    </a:lnTo>
                    <a:lnTo>
                      <a:pt x="2666" y="5105"/>
                    </a:lnTo>
                    <a:lnTo>
                      <a:pt x="2657" y="5105"/>
                    </a:lnTo>
                    <a:lnTo>
                      <a:pt x="2615" y="5105"/>
                    </a:lnTo>
                    <a:lnTo>
                      <a:pt x="2599" y="5105"/>
                    </a:lnTo>
                    <a:lnTo>
                      <a:pt x="2582" y="5105"/>
                    </a:lnTo>
                    <a:lnTo>
                      <a:pt x="2565" y="5105"/>
                    </a:lnTo>
                    <a:lnTo>
                      <a:pt x="2549" y="5105"/>
                    </a:lnTo>
                    <a:lnTo>
                      <a:pt x="2532" y="5096"/>
                    </a:lnTo>
                    <a:lnTo>
                      <a:pt x="2515" y="5088"/>
                    </a:lnTo>
                    <a:lnTo>
                      <a:pt x="2498" y="5080"/>
                    </a:lnTo>
                    <a:lnTo>
                      <a:pt x="2482" y="5063"/>
                    </a:lnTo>
                    <a:lnTo>
                      <a:pt x="2465" y="5038"/>
                    </a:lnTo>
                    <a:lnTo>
                      <a:pt x="2448" y="5005"/>
                    </a:lnTo>
                    <a:lnTo>
                      <a:pt x="2448" y="4979"/>
                    </a:lnTo>
                    <a:lnTo>
                      <a:pt x="2448" y="4946"/>
                    </a:lnTo>
                    <a:lnTo>
                      <a:pt x="2448" y="4929"/>
                    </a:lnTo>
                    <a:lnTo>
                      <a:pt x="2448" y="4921"/>
                    </a:lnTo>
                    <a:lnTo>
                      <a:pt x="2457" y="4896"/>
                    </a:lnTo>
                    <a:lnTo>
                      <a:pt x="2465" y="4871"/>
                    </a:lnTo>
                    <a:lnTo>
                      <a:pt x="2482" y="4863"/>
                    </a:lnTo>
                    <a:lnTo>
                      <a:pt x="2490" y="4846"/>
                    </a:lnTo>
                    <a:lnTo>
                      <a:pt x="2507" y="4837"/>
                    </a:lnTo>
                    <a:lnTo>
                      <a:pt x="2515" y="4829"/>
                    </a:lnTo>
                    <a:lnTo>
                      <a:pt x="2532" y="4821"/>
                    </a:lnTo>
                    <a:lnTo>
                      <a:pt x="2540" y="4812"/>
                    </a:lnTo>
                    <a:lnTo>
                      <a:pt x="2549" y="4804"/>
                    </a:lnTo>
                    <a:lnTo>
                      <a:pt x="2574" y="4787"/>
                    </a:lnTo>
                    <a:lnTo>
                      <a:pt x="2599" y="4779"/>
                    </a:lnTo>
                    <a:lnTo>
                      <a:pt x="2624" y="4762"/>
                    </a:lnTo>
                    <a:lnTo>
                      <a:pt x="2649" y="4754"/>
                    </a:lnTo>
                    <a:lnTo>
                      <a:pt x="2674" y="4737"/>
                    </a:lnTo>
                    <a:lnTo>
                      <a:pt x="2707" y="4729"/>
                    </a:lnTo>
                    <a:lnTo>
                      <a:pt x="2732" y="4721"/>
                    </a:lnTo>
                    <a:lnTo>
                      <a:pt x="2766" y="4712"/>
                    </a:lnTo>
                    <a:lnTo>
                      <a:pt x="2824" y="4687"/>
                    </a:lnTo>
                    <a:lnTo>
                      <a:pt x="2941" y="4654"/>
                    </a:lnTo>
                    <a:lnTo>
                      <a:pt x="3000" y="4629"/>
                    </a:lnTo>
                    <a:lnTo>
                      <a:pt x="3025" y="4620"/>
                    </a:lnTo>
                    <a:lnTo>
                      <a:pt x="3050" y="4612"/>
                    </a:lnTo>
                    <a:lnTo>
                      <a:pt x="3075" y="4604"/>
                    </a:lnTo>
                    <a:lnTo>
                      <a:pt x="3092" y="4595"/>
                    </a:lnTo>
                    <a:lnTo>
                      <a:pt x="3108" y="4587"/>
                    </a:lnTo>
                    <a:lnTo>
                      <a:pt x="3125" y="4578"/>
                    </a:lnTo>
                    <a:lnTo>
                      <a:pt x="3309" y="4487"/>
                    </a:lnTo>
                    <a:lnTo>
                      <a:pt x="3484" y="4386"/>
                    </a:lnTo>
                    <a:lnTo>
                      <a:pt x="3576" y="4336"/>
                    </a:lnTo>
                    <a:lnTo>
                      <a:pt x="3668" y="4294"/>
                    </a:lnTo>
                    <a:lnTo>
                      <a:pt x="3760" y="4244"/>
                    </a:lnTo>
                    <a:lnTo>
                      <a:pt x="3852" y="4194"/>
                    </a:lnTo>
                    <a:lnTo>
                      <a:pt x="3919" y="4152"/>
                    </a:lnTo>
                    <a:lnTo>
                      <a:pt x="3994" y="4111"/>
                    </a:lnTo>
                    <a:lnTo>
                      <a:pt x="4069" y="4069"/>
                    </a:lnTo>
                    <a:lnTo>
                      <a:pt x="4153" y="4019"/>
                    </a:lnTo>
                    <a:lnTo>
                      <a:pt x="4244" y="3969"/>
                    </a:lnTo>
                    <a:lnTo>
                      <a:pt x="4286" y="3944"/>
                    </a:lnTo>
                    <a:lnTo>
                      <a:pt x="4328" y="3919"/>
                    </a:lnTo>
                    <a:lnTo>
                      <a:pt x="4361" y="3893"/>
                    </a:lnTo>
                    <a:lnTo>
                      <a:pt x="4370" y="3885"/>
                    </a:lnTo>
                    <a:lnTo>
                      <a:pt x="4420" y="3860"/>
                    </a:lnTo>
                    <a:lnTo>
                      <a:pt x="4462" y="3827"/>
                    </a:lnTo>
                    <a:lnTo>
                      <a:pt x="4512" y="3802"/>
                    </a:lnTo>
                    <a:lnTo>
                      <a:pt x="4562" y="3768"/>
                    </a:lnTo>
                    <a:lnTo>
                      <a:pt x="4604" y="3735"/>
                    </a:lnTo>
                    <a:lnTo>
                      <a:pt x="4654" y="3710"/>
                    </a:lnTo>
                    <a:lnTo>
                      <a:pt x="4696" y="3676"/>
                    </a:lnTo>
                    <a:lnTo>
                      <a:pt x="4746" y="3643"/>
                    </a:lnTo>
                    <a:lnTo>
                      <a:pt x="4796" y="3609"/>
                    </a:lnTo>
                    <a:lnTo>
                      <a:pt x="4838" y="3576"/>
                    </a:lnTo>
                    <a:lnTo>
                      <a:pt x="4888" y="3534"/>
                    </a:lnTo>
                    <a:lnTo>
                      <a:pt x="4930" y="3501"/>
                    </a:lnTo>
                    <a:lnTo>
                      <a:pt x="4980" y="3467"/>
                    </a:lnTo>
                    <a:lnTo>
                      <a:pt x="5021" y="3434"/>
                    </a:lnTo>
                    <a:lnTo>
                      <a:pt x="5072" y="3392"/>
                    </a:lnTo>
                    <a:lnTo>
                      <a:pt x="5113" y="3359"/>
                    </a:lnTo>
                    <a:lnTo>
                      <a:pt x="5155" y="3317"/>
                    </a:lnTo>
                    <a:lnTo>
                      <a:pt x="5205" y="3284"/>
                    </a:lnTo>
                    <a:lnTo>
                      <a:pt x="5247" y="3242"/>
                    </a:lnTo>
                    <a:lnTo>
                      <a:pt x="5289" y="3200"/>
                    </a:lnTo>
                    <a:lnTo>
                      <a:pt x="5330" y="3167"/>
                    </a:lnTo>
                    <a:lnTo>
                      <a:pt x="5364" y="3125"/>
                    </a:lnTo>
                    <a:lnTo>
                      <a:pt x="5406" y="3083"/>
                    </a:lnTo>
                    <a:lnTo>
                      <a:pt x="5439" y="3050"/>
                    </a:lnTo>
                    <a:lnTo>
                      <a:pt x="5447" y="3041"/>
                    </a:lnTo>
                    <a:lnTo>
                      <a:pt x="5481" y="3000"/>
                    </a:lnTo>
                    <a:lnTo>
                      <a:pt x="5498" y="2983"/>
                    </a:lnTo>
                    <a:lnTo>
                      <a:pt x="5514" y="2958"/>
                    </a:lnTo>
                    <a:lnTo>
                      <a:pt x="5539" y="2941"/>
                    </a:lnTo>
                    <a:lnTo>
                      <a:pt x="5556" y="2916"/>
                    </a:lnTo>
                    <a:lnTo>
                      <a:pt x="5573" y="2899"/>
                    </a:lnTo>
                    <a:lnTo>
                      <a:pt x="5589" y="2874"/>
                    </a:lnTo>
                    <a:lnTo>
                      <a:pt x="5598" y="2858"/>
                    </a:lnTo>
                    <a:lnTo>
                      <a:pt x="5615" y="2832"/>
                    </a:lnTo>
                    <a:lnTo>
                      <a:pt x="5631" y="2816"/>
                    </a:lnTo>
                    <a:lnTo>
                      <a:pt x="5648" y="2791"/>
                    </a:lnTo>
                    <a:lnTo>
                      <a:pt x="5665" y="2774"/>
                    </a:lnTo>
                    <a:lnTo>
                      <a:pt x="5681" y="2749"/>
                    </a:lnTo>
                    <a:lnTo>
                      <a:pt x="5690" y="2732"/>
                    </a:lnTo>
                    <a:lnTo>
                      <a:pt x="5706" y="2707"/>
                    </a:lnTo>
                    <a:lnTo>
                      <a:pt x="5715" y="2690"/>
                    </a:lnTo>
                    <a:lnTo>
                      <a:pt x="5731" y="2665"/>
                    </a:lnTo>
                    <a:lnTo>
                      <a:pt x="5740" y="2649"/>
                    </a:lnTo>
                    <a:lnTo>
                      <a:pt x="5757" y="2624"/>
                    </a:lnTo>
                    <a:lnTo>
                      <a:pt x="5765" y="2607"/>
                    </a:lnTo>
                    <a:lnTo>
                      <a:pt x="5773" y="2582"/>
                    </a:lnTo>
                    <a:lnTo>
                      <a:pt x="5790" y="2565"/>
                    </a:lnTo>
                    <a:lnTo>
                      <a:pt x="5798" y="2540"/>
                    </a:lnTo>
                    <a:lnTo>
                      <a:pt x="5807" y="2523"/>
                    </a:lnTo>
                    <a:lnTo>
                      <a:pt x="5815" y="2498"/>
                    </a:lnTo>
                    <a:lnTo>
                      <a:pt x="5823" y="2473"/>
                    </a:lnTo>
                    <a:lnTo>
                      <a:pt x="5832" y="2457"/>
                    </a:lnTo>
                    <a:lnTo>
                      <a:pt x="5840" y="2431"/>
                    </a:lnTo>
                    <a:lnTo>
                      <a:pt x="5848" y="2423"/>
                    </a:lnTo>
                    <a:lnTo>
                      <a:pt x="5857" y="2398"/>
                    </a:lnTo>
                    <a:lnTo>
                      <a:pt x="5865" y="2373"/>
                    </a:lnTo>
                    <a:lnTo>
                      <a:pt x="5865" y="2356"/>
                    </a:lnTo>
                    <a:lnTo>
                      <a:pt x="5874" y="2331"/>
                    </a:lnTo>
                    <a:lnTo>
                      <a:pt x="5874" y="2315"/>
                    </a:lnTo>
                    <a:lnTo>
                      <a:pt x="5874" y="2289"/>
                    </a:lnTo>
                    <a:lnTo>
                      <a:pt x="5874" y="2273"/>
                    </a:lnTo>
                    <a:lnTo>
                      <a:pt x="5874" y="2248"/>
                    </a:lnTo>
                    <a:lnTo>
                      <a:pt x="5874" y="2223"/>
                    </a:lnTo>
                    <a:lnTo>
                      <a:pt x="5874" y="2081"/>
                    </a:lnTo>
                    <a:lnTo>
                      <a:pt x="5874" y="2056"/>
                    </a:lnTo>
                    <a:lnTo>
                      <a:pt x="5874" y="2039"/>
                    </a:lnTo>
                    <a:lnTo>
                      <a:pt x="5874" y="2014"/>
                    </a:lnTo>
                    <a:lnTo>
                      <a:pt x="5874" y="1997"/>
                    </a:lnTo>
                    <a:lnTo>
                      <a:pt x="5874" y="1972"/>
                    </a:lnTo>
                    <a:lnTo>
                      <a:pt x="5874" y="1955"/>
                    </a:lnTo>
                    <a:lnTo>
                      <a:pt x="5865" y="1930"/>
                    </a:lnTo>
                    <a:lnTo>
                      <a:pt x="5865" y="1914"/>
                    </a:lnTo>
                    <a:lnTo>
                      <a:pt x="5865" y="1914"/>
                    </a:lnTo>
                    <a:lnTo>
                      <a:pt x="5848" y="1914"/>
                    </a:lnTo>
                    <a:lnTo>
                      <a:pt x="5840" y="1914"/>
                    </a:lnTo>
                    <a:lnTo>
                      <a:pt x="5832" y="1914"/>
                    </a:lnTo>
                    <a:lnTo>
                      <a:pt x="5823" y="1914"/>
                    </a:lnTo>
                    <a:lnTo>
                      <a:pt x="5815" y="1914"/>
                    </a:lnTo>
                    <a:lnTo>
                      <a:pt x="5807" y="1914"/>
                    </a:lnTo>
                    <a:lnTo>
                      <a:pt x="5798" y="1914"/>
                    </a:lnTo>
                    <a:lnTo>
                      <a:pt x="5782" y="1914"/>
                    </a:lnTo>
                    <a:lnTo>
                      <a:pt x="5773" y="1914"/>
                    </a:lnTo>
                    <a:lnTo>
                      <a:pt x="5640" y="1914"/>
                    </a:lnTo>
                    <a:lnTo>
                      <a:pt x="5623" y="1914"/>
                    </a:lnTo>
                    <a:lnTo>
                      <a:pt x="5623" y="1914"/>
                    </a:lnTo>
                    <a:lnTo>
                      <a:pt x="5598" y="1914"/>
                    </a:lnTo>
                    <a:lnTo>
                      <a:pt x="5581" y="1914"/>
                    </a:lnTo>
                    <a:lnTo>
                      <a:pt x="5556" y="1914"/>
                    </a:lnTo>
                    <a:lnTo>
                      <a:pt x="5539" y="1914"/>
                    </a:lnTo>
                    <a:lnTo>
                      <a:pt x="5514" y="1914"/>
                    </a:lnTo>
                    <a:lnTo>
                      <a:pt x="5489" y="1914"/>
                    </a:lnTo>
                    <a:lnTo>
                      <a:pt x="5447" y="1922"/>
                    </a:lnTo>
                    <a:lnTo>
                      <a:pt x="5406" y="1930"/>
                    </a:lnTo>
                    <a:lnTo>
                      <a:pt x="5364" y="1947"/>
                    </a:lnTo>
                    <a:lnTo>
                      <a:pt x="5314" y="1955"/>
                    </a:lnTo>
                    <a:lnTo>
                      <a:pt x="5272" y="1964"/>
                    </a:lnTo>
                    <a:lnTo>
                      <a:pt x="5230" y="1980"/>
                    </a:lnTo>
                    <a:lnTo>
                      <a:pt x="5205" y="1989"/>
                    </a:lnTo>
                    <a:lnTo>
                      <a:pt x="5188" y="1989"/>
                    </a:lnTo>
                    <a:lnTo>
                      <a:pt x="5147" y="1997"/>
                    </a:lnTo>
                    <a:lnTo>
                      <a:pt x="5113" y="2014"/>
                    </a:lnTo>
                    <a:lnTo>
                      <a:pt x="5072" y="2031"/>
                    </a:lnTo>
                    <a:lnTo>
                      <a:pt x="5038" y="2039"/>
                    </a:lnTo>
                    <a:lnTo>
                      <a:pt x="4980" y="2064"/>
                    </a:lnTo>
                    <a:lnTo>
                      <a:pt x="4938" y="2081"/>
                    </a:lnTo>
                    <a:lnTo>
                      <a:pt x="4904" y="2089"/>
                    </a:lnTo>
                    <a:lnTo>
                      <a:pt x="4863" y="2106"/>
                    </a:lnTo>
                    <a:lnTo>
                      <a:pt x="4821" y="2131"/>
                    </a:lnTo>
                    <a:lnTo>
                      <a:pt x="4779" y="2147"/>
                    </a:lnTo>
                    <a:lnTo>
                      <a:pt x="4737" y="2164"/>
                    </a:lnTo>
                    <a:lnTo>
                      <a:pt x="4696" y="2181"/>
                    </a:lnTo>
                    <a:lnTo>
                      <a:pt x="4654" y="2206"/>
                    </a:lnTo>
                    <a:lnTo>
                      <a:pt x="4612" y="2223"/>
                    </a:lnTo>
                    <a:lnTo>
                      <a:pt x="4579" y="2248"/>
                    </a:lnTo>
                    <a:lnTo>
                      <a:pt x="4537" y="2264"/>
                    </a:lnTo>
                    <a:lnTo>
                      <a:pt x="4495" y="2289"/>
                    </a:lnTo>
                    <a:lnTo>
                      <a:pt x="4462" y="2306"/>
                    </a:lnTo>
                    <a:lnTo>
                      <a:pt x="4420" y="2331"/>
                    </a:lnTo>
                    <a:lnTo>
                      <a:pt x="4378" y="2348"/>
                    </a:lnTo>
                    <a:lnTo>
                      <a:pt x="4345" y="2373"/>
                    </a:lnTo>
                    <a:lnTo>
                      <a:pt x="4303" y="2398"/>
                    </a:lnTo>
                    <a:lnTo>
                      <a:pt x="4270" y="2423"/>
                    </a:lnTo>
                    <a:lnTo>
                      <a:pt x="4228" y="2448"/>
                    </a:lnTo>
                    <a:lnTo>
                      <a:pt x="4194" y="2465"/>
                    </a:lnTo>
                    <a:lnTo>
                      <a:pt x="4153" y="2490"/>
                    </a:lnTo>
                    <a:lnTo>
                      <a:pt x="4119" y="2515"/>
                    </a:lnTo>
                    <a:lnTo>
                      <a:pt x="4077" y="2540"/>
                    </a:lnTo>
                    <a:lnTo>
                      <a:pt x="4044" y="2565"/>
                    </a:lnTo>
                    <a:lnTo>
                      <a:pt x="4011" y="2590"/>
                    </a:lnTo>
                    <a:lnTo>
                      <a:pt x="3969" y="2624"/>
                    </a:lnTo>
                    <a:lnTo>
                      <a:pt x="3935" y="2649"/>
                    </a:lnTo>
                    <a:lnTo>
                      <a:pt x="3910" y="2665"/>
                    </a:lnTo>
                    <a:lnTo>
                      <a:pt x="3902" y="2674"/>
                    </a:lnTo>
                    <a:lnTo>
                      <a:pt x="3860" y="2699"/>
                    </a:lnTo>
                    <a:lnTo>
                      <a:pt x="3827" y="2724"/>
                    </a:lnTo>
                    <a:lnTo>
                      <a:pt x="3793" y="2757"/>
                    </a:lnTo>
                    <a:lnTo>
                      <a:pt x="3760" y="2782"/>
                    </a:lnTo>
                    <a:lnTo>
                      <a:pt x="3685" y="2841"/>
                    </a:lnTo>
                    <a:lnTo>
                      <a:pt x="3618" y="2891"/>
                    </a:lnTo>
                    <a:lnTo>
                      <a:pt x="3551" y="2949"/>
                    </a:lnTo>
                    <a:lnTo>
                      <a:pt x="3476" y="3008"/>
                    </a:lnTo>
                    <a:lnTo>
                      <a:pt x="3409" y="3066"/>
                    </a:lnTo>
                    <a:lnTo>
                      <a:pt x="3342" y="3125"/>
                    </a:lnTo>
                    <a:lnTo>
                      <a:pt x="3275" y="3183"/>
                    </a:lnTo>
                    <a:lnTo>
                      <a:pt x="3209" y="3250"/>
                    </a:lnTo>
                    <a:lnTo>
                      <a:pt x="3142" y="3309"/>
                    </a:lnTo>
                    <a:lnTo>
                      <a:pt x="3075" y="3376"/>
                    </a:lnTo>
                    <a:lnTo>
                      <a:pt x="3008" y="3434"/>
                    </a:lnTo>
                    <a:lnTo>
                      <a:pt x="2941" y="3501"/>
                    </a:lnTo>
                    <a:lnTo>
                      <a:pt x="2874" y="3559"/>
                    </a:lnTo>
                    <a:lnTo>
                      <a:pt x="2749" y="3676"/>
                    </a:lnTo>
                    <a:lnTo>
                      <a:pt x="2741" y="3685"/>
                    </a:lnTo>
                    <a:lnTo>
                      <a:pt x="2615" y="3785"/>
                    </a:lnTo>
                    <a:lnTo>
                      <a:pt x="2590" y="3810"/>
                    </a:lnTo>
                    <a:lnTo>
                      <a:pt x="2557" y="3843"/>
                    </a:lnTo>
                    <a:lnTo>
                      <a:pt x="2465" y="3935"/>
                    </a:lnTo>
                    <a:lnTo>
                      <a:pt x="2407" y="3994"/>
                    </a:lnTo>
                    <a:lnTo>
                      <a:pt x="2348" y="4052"/>
                    </a:lnTo>
                    <a:lnTo>
                      <a:pt x="2281" y="4119"/>
                    </a:lnTo>
                    <a:lnTo>
                      <a:pt x="2248" y="4144"/>
                    </a:lnTo>
                    <a:lnTo>
                      <a:pt x="2214" y="4177"/>
                    </a:lnTo>
                    <a:lnTo>
                      <a:pt x="2181" y="4211"/>
                    </a:lnTo>
                    <a:lnTo>
                      <a:pt x="2148" y="4244"/>
                    </a:lnTo>
                    <a:lnTo>
                      <a:pt x="2114" y="4269"/>
                    </a:lnTo>
                    <a:lnTo>
                      <a:pt x="2081" y="4303"/>
                    </a:lnTo>
                    <a:lnTo>
                      <a:pt x="2047" y="4328"/>
                    </a:lnTo>
                    <a:lnTo>
                      <a:pt x="2014" y="4361"/>
                    </a:lnTo>
                    <a:lnTo>
                      <a:pt x="1981" y="4386"/>
                    </a:lnTo>
                    <a:lnTo>
                      <a:pt x="1947" y="4411"/>
                    </a:lnTo>
                    <a:lnTo>
                      <a:pt x="1914" y="4436"/>
                    </a:lnTo>
                    <a:lnTo>
                      <a:pt x="1880" y="4453"/>
                    </a:lnTo>
                    <a:lnTo>
                      <a:pt x="1864" y="4470"/>
                    </a:lnTo>
                    <a:lnTo>
                      <a:pt x="1847" y="4478"/>
                    </a:lnTo>
                    <a:lnTo>
                      <a:pt x="1830" y="4487"/>
                    </a:lnTo>
                    <a:lnTo>
                      <a:pt x="1813" y="4495"/>
                    </a:lnTo>
                    <a:lnTo>
                      <a:pt x="1797" y="4503"/>
                    </a:lnTo>
                    <a:lnTo>
                      <a:pt x="1780" y="4512"/>
                    </a:lnTo>
                    <a:lnTo>
                      <a:pt x="1763" y="4520"/>
                    </a:lnTo>
                    <a:lnTo>
                      <a:pt x="1738" y="4528"/>
                    </a:lnTo>
                    <a:lnTo>
                      <a:pt x="1722" y="4537"/>
                    </a:lnTo>
                    <a:lnTo>
                      <a:pt x="1696" y="4545"/>
                    </a:lnTo>
                    <a:lnTo>
                      <a:pt x="1671" y="4545"/>
                    </a:lnTo>
                    <a:lnTo>
                      <a:pt x="1646" y="4545"/>
                    </a:lnTo>
                    <a:lnTo>
                      <a:pt x="1621" y="4545"/>
                    </a:lnTo>
                    <a:lnTo>
                      <a:pt x="1596" y="4545"/>
                    </a:lnTo>
                    <a:lnTo>
                      <a:pt x="1580" y="4537"/>
                    </a:lnTo>
                    <a:lnTo>
                      <a:pt x="1554" y="4528"/>
                    </a:lnTo>
                    <a:lnTo>
                      <a:pt x="1529" y="4512"/>
                    </a:lnTo>
                    <a:lnTo>
                      <a:pt x="1496" y="4495"/>
                    </a:lnTo>
                    <a:lnTo>
                      <a:pt x="1471" y="4470"/>
                    </a:lnTo>
                    <a:lnTo>
                      <a:pt x="1454" y="4436"/>
                    </a:lnTo>
                    <a:lnTo>
                      <a:pt x="1438" y="4403"/>
                    </a:lnTo>
                    <a:lnTo>
                      <a:pt x="1438" y="4370"/>
                    </a:lnTo>
                    <a:lnTo>
                      <a:pt x="1438" y="4336"/>
                    </a:lnTo>
                    <a:lnTo>
                      <a:pt x="1438" y="4294"/>
                    </a:lnTo>
                    <a:lnTo>
                      <a:pt x="1446" y="4261"/>
                    </a:lnTo>
                    <a:lnTo>
                      <a:pt x="1446" y="4261"/>
                    </a:lnTo>
                    <a:lnTo>
                      <a:pt x="1454" y="4244"/>
                    </a:lnTo>
                    <a:lnTo>
                      <a:pt x="1463" y="4219"/>
                    </a:lnTo>
                    <a:lnTo>
                      <a:pt x="1479" y="4203"/>
                    </a:lnTo>
                    <a:lnTo>
                      <a:pt x="1488" y="4194"/>
                    </a:lnTo>
                    <a:lnTo>
                      <a:pt x="1496" y="4177"/>
                    </a:lnTo>
                    <a:lnTo>
                      <a:pt x="1504" y="4169"/>
                    </a:lnTo>
                    <a:lnTo>
                      <a:pt x="1529" y="4144"/>
                    </a:lnTo>
                    <a:lnTo>
                      <a:pt x="1546" y="4127"/>
                    </a:lnTo>
                    <a:lnTo>
                      <a:pt x="1563" y="4102"/>
                    </a:lnTo>
                    <a:lnTo>
                      <a:pt x="1605" y="4069"/>
                    </a:lnTo>
                    <a:lnTo>
                      <a:pt x="1621" y="4052"/>
                    </a:lnTo>
                    <a:lnTo>
                      <a:pt x="1630" y="4035"/>
                    </a:lnTo>
                    <a:lnTo>
                      <a:pt x="1638" y="4027"/>
                    </a:lnTo>
                    <a:lnTo>
                      <a:pt x="1638" y="4027"/>
                    </a:lnTo>
                    <a:lnTo>
                      <a:pt x="1638" y="4027"/>
                    </a:lnTo>
                    <a:lnTo>
                      <a:pt x="1705" y="3935"/>
                    </a:lnTo>
                    <a:lnTo>
                      <a:pt x="1763" y="3843"/>
                    </a:lnTo>
                    <a:lnTo>
                      <a:pt x="1830" y="3751"/>
                    </a:lnTo>
                    <a:lnTo>
                      <a:pt x="1864" y="3710"/>
                    </a:lnTo>
                    <a:lnTo>
                      <a:pt x="1889" y="3660"/>
                    </a:lnTo>
                    <a:lnTo>
                      <a:pt x="1922" y="3618"/>
                    </a:lnTo>
                    <a:lnTo>
                      <a:pt x="1947" y="3568"/>
                    </a:lnTo>
                    <a:lnTo>
                      <a:pt x="1981" y="3526"/>
                    </a:lnTo>
                    <a:lnTo>
                      <a:pt x="2006" y="3476"/>
                    </a:lnTo>
                    <a:lnTo>
                      <a:pt x="2039" y="3434"/>
                    </a:lnTo>
                    <a:lnTo>
                      <a:pt x="2064" y="3384"/>
                    </a:lnTo>
                    <a:lnTo>
                      <a:pt x="2097" y="3334"/>
                    </a:lnTo>
                    <a:lnTo>
                      <a:pt x="2123" y="3292"/>
                    </a:lnTo>
                    <a:lnTo>
                      <a:pt x="2164" y="3217"/>
                    </a:lnTo>
                    <a:lnTo>
                      <a:pt x="2206" y="3142"/>
                    </a:lnTo>
                    <a:lnTo>
                      <a:pt x="2298" y="2991"/>
                    </a:lnTo>
                    <a:lnTo>
                      <a:pt x="2340" y="2916"/>
                    </a:lnTo>
                    <a:lnTo>
                      <a:pt x="2382" y="2841"/>
                    </a:lnTo>
                    <a:lnTo>
                      <a:pt x="2398" y="2807"/>
                    </a:lnTo>
                    <a:lnTo>
                      <a:pt x="2423" y="2774"/>
                    </a:lnTo>
                    <a:lnTo>
                      <a:pt x="2440" y="2732"/>
                    </a:lnTo>
                    <a:lnTo>
                      <a:pt x="2465" y="2699"/>
                    </a:lnTo>
                    <a:lnTo>
                      <a:pt x="2482" y="2657"/>
                    </a:lnTo>
                    <a:lnTo>
                      <a:pt x="2507" y="2607"/>
                    </a:lnTo>
                    <a:lnTo>
                      <a:pt x="2532" y="2548"/>
                    </a:lnTo>
                    <a:lnTo>
                      <a:pt x="2565" y="2490"/>
                    </a:lnTo>
                    <a:lnTo>
                      <a:pt x="2599" y="2423"/>
                    </a:lnTo>
                    <a:lnTo>
                      <a:pt x="2632" y="2348"/>
                    </a:lnTo>
                    <a:lnTo>
                      <a:pt x="2666" y="2273"/>
                    </a:lnTo>
                    <a:lnTo>
                      <a:pt x="2682" y="2248"/>
                    </a:lnTo>
                    <a:lnTo>
                      <a:pt x="2707" y="2189"/>
                    </a:lnTo>
                    <a:lnTo>
                      <a:pt x="2724" y="2147"/>
                    </a:lnTo>
                    <a:lnTo>
                      <a:pt x="2741" y="2106"/>
                    </a:lnTo>
                    <a:lnTo>
                      <a:pt x="2757" y="2056"/>
                    </a:lnTo>
                    <a:lnTo>
                      <a:pt x="2783" y="2014"/>
                    </a:lnTo>
                    <a:lnTo>
                      <a:pt x="2799" y="1972"/>
                    </a:lnTo>
                    <a:lnTo>
                      <a:pt x="2816" y="1922"/>
                    </a:lnTo>
                    <a:lnTo>
                      <a:pt x="2833" y="1872"/>
                    </a:lnTo>
                    <a:lnTo>
                      <a:pt x="2858" y="1830"/>
                    </a:lnTo>
                    <a:lnTo>
                      <a:pt x="2874" y="1780"/>
                    </a:lnTo>
                    <a:lnTo>
                      <a:pt x="2891" y="1730"/>
                    </a:lnTo>
                    <a:lnTo>
                      <a:pt x="2908" y="1688"/>
                    </a:lnTo>
                    <a:lnTo>
                      <a:pt x="2925" y="1638"/>
                    </a:lnTo>
                    <a:lnTo>
                      <a:pt x="2941" y="1588"/>
                    </a:lnTo>
                    <a:lnTo>
                      <a:pt x="2958" y="1538"/>
                    </a:lnTo>
                    <a:lnTo>
                      <a:pt x="2975" y="1487"/>
                    </a:lnTo>
                    <a:lnTo>
                      <a:pt x="2991" y="1437"/>
                    </a:lnTo>
                    <a:lnTo>
                      <a:pt x="3000" y="1387"/>
                    </a:lnTo>
                    <a:lnTo>
                      <a:pt x="3016" y="1345"/>
                    </a:lnTo>
                    <a:lnTo>
                      <a:pt x="3025" y="1295"/>
                    </a:lnTo>
                    <a:lnTo>
                      <a:pt x="3041" y="1245"/>
                    </a:lnTo>
                    <a:lnTo>
                      <a:pt x="3050" y="1195"/>
                    </a:lnTo>
                    <a:lnTo>
                      <a:pt x="3058" y="1153"/>
                    </a:lnTo>
                    <a:lnTo>
                      <a:pt x="3067" y="1103"/>
                    </a:lnTo>
                    <a:lnTo>
                      <a:pt x="3075" y="1061"/>
                    </a:lnTo>
                    <a:lnTo>
                      <a:pt x="3083" y="1011"/>
                    </a:lnTo>
                    <a:lnTo>
                      <a:pt x="3083" y="970"/>
                    </a:lnTo>
                    <a:lnTo>
                      <a:pt x="3083" y="944"/>
                    </a:lnTo>
                    <a:lnTo>
                      <a:pt x="3083" y="928"/>
                    </a:lnTo>
                    <a:lnTo>
                      <a:pt x="3083" y="686"/>
                    </a:lnTo>
                    <a:lnTo>
                      <a:pt x="3083" y="669"/>
                    </a:lnTo>
                    <a:lnTo>
                      <a:pt x="3083" y="652"/>
                    </a:lnTo>
                    <a:lnTo>
                      <a:pt x="3083" y="635"/>
                    </a:lnTo>
                    <a:lnTo>
                      <a:pt x="3083" y="619"/>
                    </a:lnTo>
                    <a:lnTo>
                      <a:pt x="3083" y="602"/>
                    </a:lnTo>
                    <a:lnTo>
                      <a:pt x="3083" y="585"/>
                    </a:lnTo>
                    <a:lnTo>
                      <a:pt x="3083" y="577"/>
                    </a:lnTo>
                    <a:lnTo>
                      <a:pt x="3083" y="560"/>
                    </a:lnTo>
                    <a:lnTo>
                      <a:pt x="3083" y="543"/>
                    </a:lnTo>
                    <a:lnTo>
                      <a:pt x="3083" y="535"/>
                    </a:lnTo>
                    <a:lnTo>
                      <a:pt x="3083" y="518"/>
                    </a:lnTo>
                    <a:lnTo>
                      <a:pt x="3075" y="502"/>
                    </a:lnTo>
                    <a:lnTo>
                      <a:pt x="3075" y="493"/>
                    </a:lnTo>
                    <a:lnTo>
                      <a:pt x="3067" y="477"/>
                    </a:lnTo>
                    <a:lnTo>
                      <a:pt x="3058" y="468"/>
                    </a:lnTo>
                    <a:lnTo>
                      <a:pt x="3050" y="460"/>
                    </a:lnTo>
                    <a:lnTo>
                      <a:pt x="3033" y="435"/>
                    </a:lnTo>
                    <a:lnTo>
                      <a:pt x="3025" y="427"/>
                    </a:lnTo>
                    <a:lnTo>
                      <a:pt x="3016" y="418"/>
                    </a:lnTo>
                    <a:lnTo>
                      <a:pt x="3008" y="401"/>
                    </a:lnTo>
                    <a:lnTo>
                      <a:pt x="3000" y="393"/>
                    </a:lnTo>
                    <a:lnTo>
                      <a:pt x="2991" y="385"/>
                    </a:lnTo>
                    <a:lnTo>
                      <a:pt x="2983" y="376"/>
                    </a:lnTo>
                    <a:lnTo>
                      <a:pt x="2975" y="368"/>
                    </a:lnTo>
                    <a:lnTo>
                      <a:pt x="2966" y="360"/>
                    </a:lnTo>
                    <a:lnTo>
                      <a:pt x="2958" y="351"/>
                    </a:lnTo>
                    <a:lnTo>
                      <a:pt x="2950" y="343"/>
                    </a:lnTo>
                    <a:lnTo>
                      <a:pt x="2933" y="335"/>
                    </a:lnTo>
                    <a:lnTo>
                      <a:pt x="2925" y="335"/>
                    </a:lnTo>
                    <a:lnTo>
                      <a:pt x="2916" y="326"/>
                    </a:lnTo>
                    <a:lnTo>
                      <a:pt x="2908" y="326"/>
                    </a:lnTo>
                    <a:lnTo>
                      <a:pt x="2899" y="326"/>
                    </a:lnTo>
                    <a:lnTo>
                      <a:pt x="2899" y="326"/>
                    </a:lnTo>
                    <a:lnTo>
                      <a:pt x="2891" y="326"/>
                    </a:lnTo>
                    <a:lnTo>
                      <a:pt x="2883" y="326"/>
                    </a:lnTo>
                    <a:lnTo>
                      <a:pt x="2874" y="326"/>
                    </a:lnTo>
                    <a:lnTo>
                      <a:pt x="2874" y="326"/>
                    </a:lnTo>
                    <a:lnTo>
                      <a:pt x="2866" y="326"/>
                    </a:lnTo>
                    <a:lnTo>
                      <a:pt x="2732" y="326"/>
                    </a:lnTo>
                    <a:lnTo>
                      <a:pt x="2724" y="326"/>
                    </a:lnTo>
                    <a:lnTo>
                      <a:pt x="2716" y="326"/>
                    </a:lnTo>
                    <a:lnTo>
                      <a:pt x="2699" y="326"/>
                    </a:lnTo>
                    <a:lnTo>
                      <a:pt x="2682" y="326"/>
                    </a:lnTo>
                    <a:lnTo>
                      <a:pt x="2657" y="335"/>
                    </a:lnTo>
                    <a:lnTo>
                      <a:pt x="2632" y="343"/>
                    </a:lnTo>
                    <a:lnTo>
                      <a:pt x="2607" y="351"/>
                    </a:lnTo>
                    <a:lnTo>
                      <a:pt x="2582" y="360"/>
                    </a:lnTo>
                    <a:lnTo>
                      <a:pt x="2557" y="376"/>
                    </a:lnTo>
                    <a:lnTo>
                      <a:pt x="2549" y="376"/>
                    </a:lnTo>
                    <a:lnTo>
                      <a:pt x="2532" y="376"/>
                    </a:lnTo>
                    <a:lnTo>
                      <a:pt x="2507" y="393"/>
                    </a:lnTo>
                    <a:lnTo>
                      <a:pt x="2482" y="410"/>
                    </a:lnTo>
                    <a:lnTo>
                      <a:pt x="2448" y="418"/>
                    </a:lnTo>
                    <a:lnTo>
                      <a:pt x="2423" y="435"/>
                    </a:lnTo>
                    <a:lnTo>
                      <a:pt x="2398" y="452"/>
                    </a:lnTo>
                    <a:lnTo>
                      <a:pt x="2365" y="468"/>
                    </a:lnTo>
                    <a:lnTo>
                      <a:pt x="2340" y="485"/>
                    </a:lnTo>
                    <a:lnTo>
                      <a:pt x="2315" y="502"/>
                    </a:lnTo>
                    <a:lnTo>
                      <a:pt x="2281" y="518"/>
                    </a:lnTo>
                    <a:lnTo>
                      <a:pt x="2256" y="543"/>
                    </a:lnTo>
                    <a:lnTo>
                      <a:pt x="2223" y="560"/>
                    </a:lnTo>
                    <a:lnTo>
                      <a:pt x="2198" y="585"/>
                    </a:lnTo>
                    <a:lnTo>
                      <a:pt x="2173" y="602"/>
                    </a:lnTo>
                    <a:lnTo>
                      <a:pt x="2139" y="627"/>
                    </a:lnTo>
                    <a:lnTo>
                      <a:pt x="2114" y="644"/>
                    </a:lnTo>
                    <a:lnTo>
                      <a:pt x="2089" y="669"/>
                    </a:lnTo>
                    <a:lnTo>
                      <a:pt x="2056" y="686"/>
                    </a:lnTo>
                    <a:lnTo>
                      <a:pt x="2031" y="711"/>
                    </a:lnTo>
                    <a:lnTo>
                      <a:pt x="2006" y="736"/>
                    </a:lnTo>
                    <a:lnTo>
                      <a:pt x="1981" y="752"/>
                    </a:lnTo>
                    <a:lnTo>
                      <a:pt x="1930" y="802"/>
                    </a:lnTo>
                    <a:lnTo>
                      <a:pt x="1872" y="844"/>
                    </a:lnTo>
                    <a:lnTo>
                      <a:pt x="1822" y="886"/>
                    </a:lnTo>
                    <a:lnTo>
                      <a:pt x="1780" y="936"/>
                    </a:lnTo>
                    <a:lnTo>
                      <a:pt x="1730" y="978"/>
                    </a:lnTo>
                    <a:lnTo>
                      <a:pt x="1688" y="1020"/>
                    </a:lnTo>
                    <a:lnTo>
                      <a:pt x="1646" y="1053"/>
                    </a:lnTo>
                    <a:lnTo>
                      <a:pt x="1613" y="1095"/>
                    </a:lnTo>
                    <a:lnTo>
                      <a:pt x="1546" y="1162"/>
                    </a:lnTo>
                    <a:lnTo>
                      <a:pt x="1488" y="1220"/>
                    </a:lnTo>
                    <a:lnTo>
                      <a:pt x="1446" y="1262"/>
                    </a:lnTo>
                    <a:lnTo>
                      <a:pt x="1412" y="1304"/>
                    </a:lnTo>
                    <a:lnTo>
                      <a:pt x="1371" y="1345"/>
                    </a:lnTo>
                    <a:lnTo>
                      <a:pt x="1329" y="1387"/>
                    </a:lnTo>
                    <a:lnTo>
                      <a:pt x="1287" y="1429"/>
                    </a:lnTo>
                    <a:lnTo>
                      <a:pt x="1254" y="1479"/>
                    </a:lnTo>
                    <a:lnTo>
                      <a:pt x="1212" y="1529"/>
                    </a:lnTo>
                    <a:lnTo>
                      <a:pt x="1179" y="1571"/>
                    </a:lnTo>
                    <a:lnTo>
                      <a:pt x="1137" y="1621"/>
                    </a:lnTo>
                    <a:lnTo>
                      <a:pt x="1103" y="1671"/>
                    </a:lnTo>
                    <a:lnTo>
                      <a:pt x="1070" y="1721"/>
                    </a:lnTo>
                    <a:lnTo>
                      <a:pt x="1028" y="1772"/>
                    </a:lnTo>
                    <a:lnTo>
                      <a:pt x="995" y="1822"/>
                    </a:lnTo>
                    <a:lnTo>
                      <a:pt x="961" y="1872"/>
                    </a:lnTo>
                    <a:lnTo>
                      <a:pt x="928" y="1922"/>
                    </a:lnTo>
                    <a:lnTo>
                      <a:pt x="894" y="1972"/>
                    </a:lnTo>
                    <a:lnTo>
                      <a:pt x="861" y="2031"/>
                    </a:lnTo>
                    <a:lnTo>
                      <a:pt x="828" y="2081"/>
                    </a:lnTo>
                    <a:lnTo>
                      <a:pt x="803" y="2139"/>
                    </a:lnTo>
                    <a:lnTo>
                      <a:pt x="769" y="2189"/>
                    </a:lnTo>
                    <a:lnTo>
                      <a:pt x="736" y="2248"/>
                    </a:lnTo>
                    <a:lnTo>
                      <a:pt x="711" y="2298"/>
                    </a:lnTo>
                    <a:lnTo>
                      <a:pt x="677" y="2356"/>
                    </a:lnTo>
                    <a:lnTo>
                      <a:pt x="652" y="2415"/>
                    </a:lnTo>
                    <a:lnTo>
                      <a:pt x="627" y="2473"/>
                    </a:lnTo>
                    <a:lnTo>
                      <a:pt x="602" y="2532"/>
                    </a:lnTo>
                    <a:lnTo>
                      <a:pt x="569" y="2582"/>
                    </a:lnTo>
                    <a:lnTo>
                      <a:pt x="544" y="2640"/>
                    </a:lnTo>
                    <a:lnTo>
                      <a:pt x="527" y="2699"/>
                    </a:lnTo>
                    <a:lnTo>
                      <a:pt x="502" y="2757"/>
                    </a:lnTo>
                    <a:lnTo>
                      <a:pt x="477" y="2816"/>
                    </a:lnTo>
                    <a:lnTo>
                      <a:pt x="452" y="2874"/>
                    </a:lnTo>
                    <a:lnTo>
                      <a:pt x="435" y="2941"/>
                    </a:lnTo>
                    <a:lnTo>
                      <a:pt x="418" y="3000"/>
                    </a:lnTo>
                    <a:lnTo>
                      <a:pt x="393" y="3058"/>
                    </a:lnTo>
                    <a:lnTo>
                      <a:pt x="377" y="3117"/>
                    </a:lnTo>
                    <a:lnTo>
                      <a:pt x="360" y="3175"/>
                    </a:lnTo>
                    <a:lnTo>
                      <a:pt x="343" y="3233"/>
                    </a:lnTo>
                    <a:lnTo>
                      <a:pt x="326" y="3300"/>
                    </a:lnTo>
                    <a:lnTo>
                      <a:pt x="310" y="3359"/>
                    </a:lnTo>
                    <a:lnTo>
                      <a:pt x="301" y="3417"/>
                    </a:lnTo>
                    <a:lnTo>
                      <a:pt x="285" y="3476"/>
                    </a:lnTo>
                    <a:lnTo>
                      <a:pt x="276" y="3543"/>
                    </a:lnTo>
                    <a:lnTo>
                      <a:pt x="260" y="3601"/>
                    </a:lnTo>
                    <a:lnTo>
                      <a:pt x="251" y="3660"/>
                    </a:lnTo>
                    <a:lnTo>
                      <a:pt x="243" y="3718"/>
                    </a:lnTo>
                    <a:lnTo>
                      <a:pt x="235" y="3785"/>
                    </a:lnTo>
                    <a:lnTo>
                      <a:pt x="226" y="3843"/>
                    </a:lnTo>
                    <a:lnTo>
                      <a:pt x="226" y="3902"/>
                    </a:lnTo>
                    <a:lnTo>
                      <a:pt x="226" y="3960"/>
                    </a:lnTo>
                    <a:lnTo>
                      <a:pt x="226" y="3969"/>
                    </a:lnTo>
                    <a:lnTo>
                      <a:pt x="218" y="4027"/>
                    </a:lnTo>
                    <a:lnTo>
                      <a:pt x="218" y="4052"/>
                    </a:lnTo>
                    <a:lnTo>
                      <a:pt x="218" y="4086"/>
                    </a:lnTo>
                    <a:lnTo>
                      <a:pt x="218" y="4111"/>
                    </a:lnTo>
                    <a:lnTo>
                      <a:pt x="218" y="4144"/>
                    </a:lnTo>
                    <a:lnTo>
                      <a:pt x="218" y="4177"/>
                    </a:lnTo>
                    <a:lnTo>
                      <a:pt x="218" y="4203"/>
                    </a:lnTo>
                    <a:lnTo>
                      <a:pt x="218" y="4503"/>
                    </a:lnTo>
                    <a:lnTo>
                      <a:pt x="218" y="4537"/>
                    </a:lnTo>
                    <a:lnTo>
                      <a:pt x="218" y="4562"/>
                    </a:lnTo>
                    <a:lnTo>
                      <a:pt x="218" y="4595"/>
                    </a:lnTo>
                    <a:lnTo>
                      <a:pt x="218" y="4620"/>
                    </a:lnTo>
                    <a:lnTo>
                      <a:pt x="218" y="4654"/>
                    </a:lnTo>
                    <a:lnTo>
                      <a:pt x="218" y="4679"/>
                    </a:lnTo>
                    <a:lnTo>
                      <a:pt x="218" y="4712"/>
                    </a:lnTo>
                    <a:lnTo>
                      <a:pt x="218" y="4737"/>
                    </a:lnTo>
                    <a:lnTo>
                      <a:pt x="218" y="4771"/>
                    </a:lnTo>
                    <a:lnTo>
                      <a:pt x="218" y="4796"/>
                    </a:lnTo>
                    <a:lnTo>
                      <a:pt x="168" y="4879"/>
                    </a:lnTo>
                    <a:lnTo>
                      <a:pt x="84" y="4829"/>
                    </a:lnTo>
                    <a:lnTo>
                      <a:pt x="76" y="4796"/>
                    </a:lnTo>
                    <a:lnTo>
                      <a:pt x="67" y="4771"/>
                    </a:lnTo>
                    <a:lnTo>
                      <a:pt x="59" y="4737"/>
                    </a:lnTo>
                    <a:lnTo>
                      <a:pt x="51" y="4712"/>
                    </a:lnTo>
                    <a:lnTo>
                      <a:pt x="42" y="4679"/>
                    </a:lnTo>
                    <a:lnTo>
                      <a:pt x="34" y="4645"/>
                    </a:lnTo>
                    <a:lnTo>
                      <a:pt x="26" y="4620"/>
                    </a:lnTo>
                    <a:lnTo>
                      <a:pt x="17" y="4587"/>
                    </a:lnTo>
                    <a:lnTo>
                      <a:pt x="17" y="4553"/>
                    </a:lnTo>
                    <a:lnTo>
                      <a:pt x="9" y="4520"/>
                    </a:lnTo>
                    <a:lnTo>
                      <a:pt x="1" y="4495"/>
                    </a:lnTo>
                    <a:lnTo>
                      <a:pt x="1" y="4462"/>
                    </a:lnTo>
                    <a:lnTo>
                      <a:pt x="1" y="4428"/>
                    </a:lnTo>
                    <a:lnTo>
                      <a:pt x="1" y="4395"/>
                    </a:lnTo>
                    <a:lnTo>
                      <a:pt x="1" y="4370"/>
                    </a:lnTo>
                    <a:lnTo>
                      <a:pt x="1" y="4336"/>
                    </a:lnTo>
                    <a:lnTo>
                      <a:pt x="1" y="4303"/>
                    </a:lnTo>
                    <a:lnTo>
                      <a:pt x="1" y="4269"/>
                    </a:lnTo>
                    <a:lnTo>
                      <a:pt x="1" y="4244"/>
                    </a:lnTo>
                    <a:lnTo>
                      <a:pt x="1" y="4211"/>
                    </a:lnTo>
                    <a:lnTo>
                      <a:pt x="1" y="4177"/>
                    </a:lnTo>
                    <a:lnTo>
                      <a:pt x="1" y="4144"/>
                    </a:lnTo>
                    <a:lnTo>
                      <a:pt x="1" y="4111"/>
                    </a:lnTo>
                    <a:lnTo>
                      <a:pt x="1" y="4086"/>
                    </a:lnTo>
                    <a:lnTo>
                      <a:pt x="1" y="3952"/>
                    </a:lnTo>
                    <a:lnTo>
                      <a:pt x="1" y="3885"/>
                    </a:lnTo>
                    <a:lnTo>
                      <a:pt x="1" y="3827"/>
                    </a:lnTo>
                    <a:lnTo>
                      <a:pt x="9" y="3760"/>
                    </a:lnTo>
                    <a:lnTo>
                      <a:pt x="17" y="3693"/>
                    </a:lnTo>
                    <a:lnTo>
                      <a:pt x="26" y="3626"/>
                    </a:lnTo>
                    <a:lnTo>
                      <a:pt x="34" y="3568"/>
                    </a:lnTo>
                    <a:lnTo>
                      <a:pt x="42" y="3501"/>
                    </a:lnTo>
                    <a:lnTo>
                      <a:pt x="59" y="3434"/>
                    </a:lnTo>
                    <a:lnTo>
                      <a:pt x="67" y="3367"/>
                    </a:lnTo>
                    <a:lnTo>
                      <a:pt x="84" y="3309"/>
                    </a:lnTo>
                    <a:lnTo>
                      <a:pt x="101" y="3242"/>
                    </a:lnTo>
                    <a:lnTo>
                      <a:pt x="118" y="3175"/>
                    </a:lnTo>
                    <a:lnTo>
                      <a:pt x="126" y="3108"/>
                    </a:lnTo>
                    <a:lnTo>
                      <a:pt x="151" y="3050"/>
                    </a:lnTo>
                    <a:lnTo>
                      <a:pt x="168" y="2983"/>
                    </a:lnTo>
                    <a:lnTo>
                      <a:pt x="184" y="2924"/>
                    </a:lnTo>
                    <a:lnTo>
                      <a:pt x="209" y="2858"/>
                    </a:lnTo>
                    <a:lnTo>
                      <a:pt x="226" y="2791"/>
                    </a:lnTo>
                    <a:lnTo>
                      <a:pt x="251" y="2732"/>
                    </a:lnTo>
                    <a:lnTo>
                      <a:pt x="276" y="2665"/>
                    </a:lnTo>
                    <a:lnTo>
                      <a:pt x="301" y="2607"/>
                    </a:lnTo>
                    <a:lnTo>
                      <a:pt x="326" y="2540"/>
                    </a:lnTo>
                    <a:lnTo>
                      <a:pt x="351" y="2482"/>
                    </a:lnTo>
                    <a:lnTo>
                      <a:pt x="377" y="2423"/>
                    </a:lnTo>
                    <a:lnTo>
                      <a:pt x="402" y="2356"/>
                    </a:lnTo>
                    <a:lnTo>
                      <a:pt x="427" y="2298"/>
                    </a:lnTo>
                    <a:lnTo>
                      <a:pt x="460" y="2239"/>
                    </a:lnTo>
                    <a:lnTo>
                      <a:pt x="485" y="2181"/>
                    </a:lnTo>
                    <a:lnTo>
                      <a:pt x="519" y="2122"/>
                    </a:lnTo>
                    <a:lnTo>
                      <a:pt x="552" y="2064"/>
                    </a:lnTo>
                    <a:lnTo>
                      <a:pt x="577" y="2005"/>
                    </a:lnTo>
                    <a:lnTo>
                      <a:pt x="610" y="1947"/>
                    </a:lnTo>
                    <a:lnTo>
                      <a:pt x="644" y="1888"/>
                    </a:lnTo>
                    <a:lnTo>
                      <a:pt x="677" y="1830"/>
                    </a:lnTo>
                    <a:lnTo>
                      <a:pt x="711" y="1772"/>
                    </a:lnTo>
                    <a:lnTo>
                      <a:pt x="752" y="1721"/>
                    </a:lnTo>
                    <a:lnTo>
                      <a:pt x="786" y="1663"/>
                    </a:lnTo>
                    <a:lnTo>
                      <a:pt x="819" y="1613"/>
                    </a:lnTo>
                    <a:lnTo>
                      <a:pt x="861" y="1554"/>
                    </a:lnTo>
                    <a:lnTo>
                      <a:pt x="894" y="1504"/>
                    </a:lnTo>
                    <a:lnTo>
                      <a:pt x="936" y="1446"/>
                    </a:lnTo>
                    <a:lnTo>
                      <a:pt x="970" y="1396"/>
                    </a:lnTo>
                    <a:lnTo>
                      <a:pt x="1011" y="1345"/>
                    </a:lnTo>
                    <a:lnTo>
                      <a:pt x="1053" y="1295"/>
                    </a:lnTo>
                    <a:lnTo>
                      <a:pt x="1087" y="1245"/>
                    </a:lnTo>
                    <a:lnTo>
                      <a:pt x="1128" y="1195"/>
                    </a:lnTo>
                    <a:lnTo>
                      <a:pt x="1170" y="1145"/>
                    </a:lnTo>
                    <a:lnTo>
                      <a:pt x="1212" y="1103"/>
                    </a:lnTo>
                    <a:lnTo>
                      <a:pt x="1254" y="1053"/>
                    </a:lnTo>
                    <a:lnTo>
                      <a:pt x="1295" y="1011"/>
                    </a:lnTo>
                    <a:lnTo>
                      <a:pt x="1354" y="953"/>
                    </a:lnTo>
                    <a:lnTo>
                      <a:pt x="1421" y="886"/>
                    </a:lnTo>
                    <a:lnTo>
                      <a:pt x="1463" y="844"/>
                    </a:lnTo>
                    <a:lnTo>
                      <a:pt x="1504" y="802"/>
                    </a:lnTo>
                    <a:lnTo>
                      <a:pt x="1546" y="761"/>
                    </a:lnTo>
                    <a:lnTo>
                      <a:pt x="1588" y="711"/>
                    </a:lnTo>
                    <a:lnTo>
                      <a:pt x="1638" y="660"/>
                    </a:lnTo>
                    <a:lnTo>
                      <a:pt x="1688" y="619"/>
                    </a:lnTo>
                    <a:lnTo>
                      <a:pt x="1747" y="569"/>
                    </a:lnTo>
                    <a:lnTo>
                      <a:pt x="1797" y="518"/>
                    </a:lnTo>
                    <a:lnTo>
                      <a:pt x="1830" y="493"/>
                    </a:lnTo>
                    <a:lnTo>
                      <a:pt x="1855" y="468"/>
                    </a:lnTo>
                    <a:lnTo>
                      <a:pt x="1889" y="443"/>
                    </a:lnTo>
                    <a:lnTo>
                      <a:pt x="1914" y="418"/>
                    </a:lnTo>
                    <a:lnTo>
                      <a:pt x="1947" y="393"/>
                    </a:lnTo>
                    <a:lnTo>
                      <a:pt x="1972" y="376"/>
                    </a:lnTo>
                    <a:lnTo>
                      <a:pt x="2006" y="351"/>
                    </a:lnTo>
                    <a:lnTo>
                      <a:pt x="2039" y="326"/>
                    </a:lnTo>
                    <a:lnTo>
                      <a:pt x="2064" y="301"/>
                    </a:lnTo>
                    <a:lnTo>
                      <a:pt x="2097" y="276"/>
                    </a:lnTo>
                    <a:lnTo>
                      <a:pt x="2131" y="259"/>
                    </a:lnTo>
                    <a:lnTo>
                      <a:pt x="2164" y="234"/>
                    </a:lnTo>
                    <a:lnTo>
                      <a:pt x="2189" y="218"/>
                    </a:lnTo>
                    <a:lnTo>
                      <a:pt x="2223" y="193"/>
                    </a:lnTo>
                    <a:lnTo>
                      <a:pt x="2256" y="176"/>
                    </a:lnTo>
                    <a:lnTo>
                      <a:pt x="2290" y="151"/>
                    </a:lnTo>
                    <a:lnTo>
                      <a:pt x="2323" y="134"/>
                    </a:lnTo>
                    <a:lnTo>
                      <a:pt x="2356" y="117"/>
                    </a:lnTo>
                    <a:lnTo>
                      <a:pt x="2390" y="101"/>
                    </a:lnTo>
                    <a:lnTo>
                      <a:pt x="2423" y="84"/>
                    </a:lnTo>
                    <a:lnTo>
                      <a:pt x="2448" y="76"/>
                    </a:lnTo>
                    <a:lnTo>
                      <a:pt x="2457" y="76"/>
                    </a:lnTo>
                    <a:lnTo>
                      <a:pt x="2490" y="59"/>
                    </a:lnTo>
                    <a:lnTo>
                      <a:pt x="2524" y="42"/>
                    </a:lnTo>
                    <a:lnTo>
                      <a:pt x="2557" y="34"/>
                    </a:lnTo>
                    <a:lnTo>
                      <a:pt x="2590" y="17"/>
                    </a:lnTo>
                    <a:lnTo>
                      <a:pt x="2624" y="9"/>
                    </a:lnTo>
                    <a:lnTo>
                      <a:pt x="2657" y="0"/>
                    </a:lnTo>
                    <a:lnTo>
                      <a:pt x="2674" y="0"/>
                    </a:lnTo>
                    <a:lnTo>
                      <a:pt x="2699" y="0"/>
                    </a:lnTo>
                    <a:lnTo>
                      <a:pt x="2716" y="0"/>
                    </a:lnTo>
                    <a:lnTo>
                      <a:pt x="2732" y="0"/>
                    </a:lnTo>
                    <a:lnTo>
                      <a:pt x="2749" y="0"/>
                    </a:lnTo>
                    <a:lnTo>
                      <a:pt x="2766" y="0"/>
                    </a:lnTo>
                    <a:lnTo>
                      <a:pt x="2891" y="0"/>
                    </a:lnTo>
                    <a:lnTo>
                      <a:pt x="2908" y="0"/>
                    </a:lnTo>
                    <a:lnTo>
                      <a:pt x="2925" y="0"/>
                    </a:lnTo>
                    <a:lnTo>
                      <a:pt x="2941" y="0"/>
                    </a:lnTo>
                    <a:lnTo>
                      <a:pt x="2958" y="0"/>
                    </a:lnTo>
                    <a:lnTo>
                      <a:pt x="2983" y="0"/>
                    </a:lnTo>
                    <a:lnTo>
                      <a:pt x="3000" y="0"/>
                    </a:lnTo>
                    <a:lnTo>
                      <a:pt x="3016" y="9"/>
                    </a:lnTo>
                    <a:lnTo>
                      <a:pt x="3033" y="17"/>
                    </a:lnTo>
                    <a:lnTo>
                      <a:pt x="3050" y="17"/>
                    </a:lnTo>
                    <a:lnTo>
                      <a:pt x="3067" y="26"/>
                    </a:lnTo>
                    <a:lnTo>
                      <a:pt x="3083" y="34"/>
                    </a:lnTo>
                    <a:lnTo>
                      <a:pt x="3100" y="42"/>
                    </a:lnTo>
                    <a:lnTo>
                      <a:pt x="3117" y="51"/>
                    </a:lnTo>
                    <a:lnTo>
                      <a:pt x="3142" y="67"/>
                    </a:lnTo>
                    <a:lnTo>
                      <a:pt x="3158" y="84"/>
                    </a:lnTo>
                    <a:lnTo>
                      <a:pt x="3184" y="92"/>
                    </a:lnTo>
                    <a:lnTo>
                      <a:pt x="3200" y="109"/>
                    </a:lnTo>
                    <a:lnTo>
                      <a:pt x="3225" y="126"/>
                    </a:lnTo>
                    <a:lnTo>
                      <a:pt x="3242" y="142"/>
                    </a:lnTo>
                    <a:lnTo>
                      <a:pt x="3259" y="159"/>
                    </a:lnTo>
                    <a:lnTo>
                      <a:pt x="3275" y="176"/>
                    </a:lnTo>
                    <a:lnTo>
                      <a:pt x="3292" y="193"/>
                    </a:lnTo>
                    <a:lnTo>
                      <a:pt x="3309" y="218"/>
                    </a:lnTo>
                    <a:lnTo>
                      <a:pt x="3326" y="234"/>
                    </a:lnTo>
                    <a:lnTo>
                      <a:pt x="3342" y="251"/>
                    </a:lnTo>
                    <a:lnTo>
                      <a:pt x="3351" y="276"/>
                    </a:lnTo>
                    <a:lnTo>
                      <a:pt x="3367" y="293"/>
                    </a:lnTo>
                    <a:lnTo>
                      <a:pt x="3376" y="318"/>
                    </a:lnTo>
                    <a:lnTo>
                      <a:pt x="3392" y="335"/>
                    </a:lnTo>
                    <a:lnTo>
                      <a:pt x="3401" y="360"/>
                    </a:lnTo>
                    <a:lnTo>
                      <a:pt x="3409" y="385"/>
                    </a:lnTo>
                    <a:lnTo>
                      <a:pt x="3417" y="401"/>
                    </a:lnTo>
                    <a:lnTo>
                      <a:pt x="3426" y="427"/>
                    </a:lnTo>
                    <a:lnTo>
                      <a:pt x="3434" y="452"/>
                    </a:lnTo>
                    <a:lnTo>
                      <a:pt x="3442" y="477"/>
                    </a:lnTo>
                    <a:lnTo>
                      <a:pt x="3451" y="493"/>
                    </a:lnTo>
                    <a:lnTo>
                      <a:pt x="3459" y="518"/>
                    </a:lnTo>
                    <a:lnTo>
                      <a:pt x="3459" y="543"/>
                    </a:lnTo>
                    <a:lnTo>
                      <a:pt x="3459" y="569"/>
                    </a:lnTo>
                    <a:lnTo>
                      <a:pt x="3459" y="594"/>
                    </a:lnTo>
                    <a:lnTo>
                      <a:pt x="3459" y="619"/>
                    </a:lnTo>
                    <a:lnTo>
                      <a:pt x="3459" y="644"/>
                    </a:lnTo>
                    <a:lnTo>
                      <a:pt x="3459" y="669"/>
                    </a:lnTo>
                    <a:lnTo>
                      <a:pt x="3459" y="694"/>
                    </a:lnTo>
                    <a:lnTo>
                      <a:pt x="3459" y="719"/>
                    </a:lnTo>
                    <a:lnTo>
                      <a:pt x="3459" y="744"/>
                    </a:lnTo>
                    <a:lnTo>
                      <a:pt x="3459" y="970"/>
                    </a:lnTo>
                    <a:lnTo>
                      <a:pt x="3459" y="995"/>
                    </a:lnTo>
                    <a:lnTo>
                      <a:pt x="3459" y="1020"/>
                    </a:lnTo>
                    <a:lnTo>
                      <a:pt x="3459" y="1078"/>
                    </a:lnTo>
                    <a:lnTo>
                      <a:pt x="3451" y="1128"/>
                    </a:lnTo>
                    <a:lnTo>
                      <a:pt x="3442" y="1178"/>
                    </a:lnTo>
                    <a:lnTo>
                      <a:pt x="3434" y="1229"/>
                    </a:lnTo>
                    <a:lnTo>
                      <a:pt x="3426" y="1287"/>
                    </a:lnTo>
                    <a:lnTo>
                      <a:pt x="3409" y="1337"/>
                    </a:lnTo>
                    <a:lnTo>
                      <a:pt x="3401" y="1396"/>
                    </a:lnTo>
                    <a:lnTo>
                      <a:pt x="3384" y="1446"/>
                    </a:lnTo>
                    <a:lnTo>
                      <a:pt x="3376" y="1496"/>
                    </a:lnTo>
                    <a:lnTo>
                      <a:pt x="3359" y="1554"/>
                    </a:lnTo>
                    <a:lnTo>
                      <a:pt x="3342" y="1604"/>
                    </a:lnTo>
                    <a:lnTo>
                      <a:pt x="3326" y="1663"/>
                    </a:lnTo>
                    <a:lnTo>
                      <a:pt x="3309" y="1713"/>
                    </a:lnTo>
                    <a:lnTo>
                      <a:pt x="3292" y="1763"/>
                    </a:lnTo>
                    <a:lnTo>
                      <a:pt x="3275" y="1813"/>
                    </a:lnTo>
                    <a:lnTo>
                      <a:pt x="3259" y="1872"/>
                    </a:lnTo>
                    <a:lnTo>
                      <a:pt x="3242" y="1922"/>
                    </a:lnTo>
                    <a:lnTo>
                      <a:pt x="3217" y="1972"/>
                    </a:lnTo>
                    <a:lnTo>
                      <a:pt x="3200" y="2022"/>
                    </a:lnTo>
                    <a:lnTo>
                      <a:pt x="3184" y="2072"/>
                    </a:lnTo>
                    <a:lnTo>
                      <a:pt x="3167" y="2122"/>
                    </a:lnTo>
                    <a:lnTo>
                      <a:pt x="3142" y="2164"/>
                    </a:lnTo>
                    <a:lnTo>
                      <a:pt x="3125" y="2214"/>
                    </a:lnTo>
                    <a:lnTo>
                      <a:pt x="3100" y="2264"/>
                    </a:lnTo>
                    <a:lnTo>
                      <a:pt x="3083" y="2306"/>
                    </a:lnTo>
                    <a:lnTo>
                      <a:pt x="3067" y="2356"/>
                    </a:lnTo>
                    <a:lnTo>
                      <a:pt x="3041" y="2415"/>
                    </a:lnTo>
                    <a:lnTo>
                      <a:pt x="3025" y="2440"/>
                    </a:lnTo>
                    <a:lnTo>
                      <a:pt x="2991" y="2523"/>
                    </a:lnTo>
                    <a:lnTo>
                      <a:pt x="2950" y="2599"/>
                    </a:lnTo>
                    <a:lnTo>
                      <a:pt x="2916" y="2665"/>
                    </a:lnTo>
                    <a:lnTo>
                      <a:pt x="2891" y="2732"/>
                    </a:lnTo>
                    <a:lnTo>
                      <a:pt x="2858" y="2791"/>
                    </a:lnTo>
                    <a:lnTo>
                      <a:pt x="2833" y="2841"/>
                    </a:lnTo>
                    <a:lnTo>
                      <a:pt x="2808" y="2883"/>
                    </a:lnTo>
                    <a:lnTo>
                      <a:pt x="2791" y="2924"/>
                    </a:lnTo>
                    <a:lnTo>
                      <a:pt x="2766" y="2966"/>
                    </a:lnTo>
                    <a:lnTo>
                      <a:pt x="2749" y="3000"/>
                    </a:lnTo>
                    <a:lnTo>
                      <a:pt x="2724" y="3041"/>
                    </a:lnTo>
                    <a:lnTo>
                      <a:pt x="2682" y="3117"/>
                    </a:lnTo>
                    <a:lnTo>
                      <a:pt x="2640" y="3192"/>
                    </a:lnTo>
                    <a:lnTo>
                      <a:pt x="2549" y="3342"/>
                    </a:lnTo>
                    <a:lnTo>
                      <a:pt x="2507" y="3417"/>
                    </a:lnTo>
                    <a:lnTo>
                      <a:pt x="2482" y="3467"/>
                    </a:lnTo>
                    <a:lnTo>
                      <a:pt x="2524" y="3426"/>
                    </a:lnTo>
                    <a:lnTo>
                      <a:pt x="2532" y="3417"/>
                    </a:lnTo>
                    <a:lnTo>
                      <a:pt x="2657" y="3309"/>
                    </a:lnTo>
                    <a:lnTo>
                      <a:pt x="2732" y="3242"/>
                    </a:lnTo>
                    <a:lnTo>
                      <a:pt x="2799" y="3183"/>
                    </a:lnTo>
                    <a:lnTo>
                      <a:pt x="2866" y="3125"/>
                    </a:lnTo>
                    <a:lnTo>
                      <a:pt x="2941" y="3066"/>
                    </a:lnTo>
                    <a:lnTo>
                      <a:pt x="3008" y="3000"/>
                    </a:lnTo>
                    <a:lnTo>
                      <a:pt x="3083" y="2941"/>
                    </a:lnTo>
                    <a:lnTo>
                      <a:pt x="3150" y="2883"/>
                    </a:lnTo>
                    <a:lnTo>
                      <a:pt x="3225" y="2824"/>
                    </a:lnTo>
                    <a:lnTo>
                      <a:pt x="3300" y="2766"/>
                    </a:lnTo>
                    <a:lnTo>
                      <a:pt x="3367" y="2707"/>
                    </a:lnTo>
                    <a:lnTo>
                      <a:pt x="3442" y="2657"/>
                    </a:lnTo>
                    <a:lnTo>
                      <a:pt x="3518" y="2599"/>
                    </a:lnTo>
                    <a:lnTo>
                      <a:pt x="3593" y="2540"/>
                    </a:lnTo>
                    <a:lnTo>
                      <a:pt x="3635" y="2515"/>
                    </a:lnTo>
                    <a:lnTo>
                      <a:pt x="3668" y="2490"/>
                    </a:lnTo>
                    <a:lnTo>
                      <a:pt x="3710" y="2465"/>
                    </a:lnTo>
                    <a:lnTo>
                      <a:pt x="3743" y="2431"/>
                    </a:lnTo>
                    <a:lnTo>
                      <a:pt x="3752" y="2431"/>
                    </a:lnTo>
                    <a:lnTo>
                      <a:pt x="3785" y="2406"/>
                    </a:lnTo>
                    <a:lnTo>
                      <a:pt x="3827" y="2381"/>
                    </a:lnTo>
                    <a:lnTo>
                      <a:pt x="3860" y="2356"/>
                    </a:lnTo>
                    <a:lnTo>
                      <a:pt x="3902" y="2331"/>
                    </a:lnTo>
                    <a:lnTo>
                      <a:pt x="3944" y="2306"/>
                    </a:lnTo>
                    <a:lnTo>
                      <a:pt x="3977" y="2281"/>
                    </a:lnTo>
                    <a:lnTo>
                      <a:pt x="4019" y="2256"/>
                    </a:lnTo>
                    <a:lnTo>
                      <a:pt x="4061" y="2231"/>
                    </a:lnTo>
                    <a:lnTo>
                      <a:pt x="4102" y="2206"/>
                    </a:lnTo>
                    <a:lnTo>
                      <a:pt x="4144" y="2181"/>
                    </a:lnTo>
                    <a:lnTo>
                      <a:pt x="4178" y="2164"/>
                    </a:lnTo>
                    <a:lnTo>
                      <a:pt x="4219" y="2139"/>
                    </a:lnTo>
                    <a:lnTo>
                      <a:pt x="4261" y="2114"/>
                    </a:lnTo>
                    <a:lnTo>
                      <a:pt x="4303" y="2097"/>
                    </a:lnTo>
                    <a:lnTo>
                      <a:pt x="4345" y="2072"/>
                    </a:lnTo>
                    <a:lnTo>
                      <a:pt x="4386" y="2047"/>
                    </a:lnTo>
                    <a:lnTo>
                      <a:pt x="4428" y="2031"/>
                    </a:lnTo>
                    <a:lnTo>
                      <a:pt x="4478" y="2005"/>
                    </a:lnTo>
                    <a:lnTo>
                      <a:pt x="4520" y="1989"/>
                    </a:lnTo>
                    <a:lnTo>
                      <a:pt x="4562" y="1972"/>
                    </a:lnTo>
                    <a:lnTo>
                      <a:pt x="4604" y="1947"/>
                    </a:lnTo>
                    <a:lnTo>
                      <a:pt x="4645" y="1930"/>
                    </a:lnTo>
                    <a:lnTo>
                      <a:pt x="4696" y="1914"/>
                    </a:lnTo>
                    <a:lnTo>
                      <a:pt x="4737" y="1897"/>
                    </a:lnTo>
                    <a:lnTo>
                      <a:pt x="4779" y="1880"/>
                    </a:lnTo>
                    <a:lnTo>
                      <a:pt x="4829" y="1863"/>
                    </a:lnTo>
                    <a:lnTo>
                      <a:pt x="4863" y="1847"/>
                    </a:lnTo>
                    <a:lnTo>
                      <a:pt x="4913" y="1830"/>
                    </a:lnTo>
                    <a:lnTo>
                      <a:pt x="4971" y="1805"/>
                    </a:lnTo>
                    <a:lnTo>
                      <a:pt x="5013" y="1797"/>
                    </a:lnTo>
                    <a:lnTo>
                      <a:pt x="5046" y="1788"/>
                    </a:lnTo>
                    <a:lnTo>
                      <a:pt x="5088" y="1772"/>
                    </a:lnTo>
                    <a:lnTo>
                      <a:pt x="5130" y="1763"/>
                    </a:lnTo>
                    <a:lnTo>
                      <a:pt x="5147" y="1763"/>
                    </a:lnTo>
                    <a:lnTo>
                      <a:pt x="5180" y="1755"/>
                    </a:lnTo>
                    <a:lnTo>
                      <a:pt x="5222" y="1738"/>
                    </a:lnTo>
                    <a:lnTo>
                      <a:pt x="5272" y="1730"/>
                    </a:lnTo>
                    <a:lnTo>
                      <a:pt x="5322" y="1713"/>
                    </a:lnTo>
                    <a:lnTo>
                      <a:pt x="5364" y="1705"/>
                    </a:lnTo>
                    <a:lnTo>
                      <a:pt x="5414" y="1696"/>
                    </a:lnTo>
                    <a:lnTo>
                      <a:pt x="5464" y="1688"/>
                    </a:lnTo>
                    <a:lnTo>
                      <a:pt x="5489" y="1688"/>
                    </a:lnTo>
                    <a:lnTo>
                      <a:pt x="5514" y="1688"/>
                    </a:lnTo>
                    <a:lnTo>
                      <a:pt x="5539" y="1688"/>
                    </a:lnTo>
                    <a:lnTo>
                      <a:pt x="5564" y="1688"/>
                    </a:lnTo>
                    <a:lnTo>
                      <a:pt x="5589" y="1688"/>
                    </a:lnTo>
                    <a:lnTo>
                      <a:pt x="5615" y="1688"/>
                    </a:lnTo>
                    <a:lnTo>
                      <a:pt x="5640" y="1688"/>
                    </a:lnTo>
                    <a:lnTo>
                      <a:pt x="5782" y="1688"/>
                    </a:lnTo>
                    <a:lnTo>
                      <a:pt x="5798" y="1688"/>
                    </a:lnTo>
                    <a:lnTo>
                      <a:pt x="5823" y="1688"/>
                    </a:lnTo>
                    <a:lnTo>
                      <a:pt x="5848" y="1688"/>
                    </a:lnTo>
                    <a:lnTo>
                      <a:pt x="5865" y="1688"/>
                    </a:lnTo>
                    <a:lnTo>
                      <a:pt x="5890" y="1688"/>
                    </a:lnTo>
                    <a:lnTo>
                      <a:pt x="5907" y="1696"/>
                    </a:lnTo>
                    <a:lnTo>
                      <a:pt x="5932" y="1705"/>
                    </a:lnTo>
                    <a:lnTo>
                      <a:pt x="5949" y="1713"/>
                    </a:lnTo>
                    <a:lnTo>
                      <a:pt x="5974" y="1730"/>
                    </a:lnTo>
                    <a:lnTo>
                      <a:pt x="5982" y="1738"/>
                    </a:lnTo>
                    <a:lnTo>
                      <a:pt x="5990" y="1746"/>
                    </a:lnTo>
                    <a:lnTo>
                      <a:pt x="5999" y="1746"/>
                    </a:lnTo>
                    <a:lnTo>
                      <a:pt x="6007" y="1755"/>
                    </a:lnTo>
                    <a:lnTo>
                      <a:pt x="6016" y="1763"/>
                    </a:lnTo>
                    <a:lnTo>
                      <a:pt x="6024" y="1772"/>
                    </a:lnTo>
                    <a:lnTo>
                      <a:pt x="6032" y="1780"/>
                    </a:lnTo>
                    <a:lnTo>
                      <a:pt x="6041" y="1797"/>
                    </a:lnTo>
                    <a:lnTo>
                      <a:pt x="6049" y="1805"/>
                    </a:lnTo>
                    <a:lnTo>
                      <a:pt x="6057" y="1813"/>
                    </a:lnTo>
                    <a:lnTo>
                      <a:pt x="6066" y="1822"/>
                    </a:lnTo>
                    <a:lnTo>
                      <a:pt x="6066" y="1838"/>
                    </a:lnTo>
                    <a:lnTo>
                      <a:pt x="6074" y="1847"/>
                    </a:lnTo>
                    <a:lnTo>
                      <a:pt x="6074" y="1855"/>
                    </a:lnTo>
                    <a:lnTo>
                      <a:pt x="6074" y="1872"/>
                    </a:lnTo>
                    <a:lnTo>
                      <a:pt x="6074" y="1880"/>
                    </a:lnTo>
                    <a:lnTo>
                      <a:pt x="6082" y="1905"/>
                    </a:lnTo>
                    <a:lnTo>
                      <a:pt x="6091" y="1939"/>
                    </a:lnTo>
                    <a:lnTo>
                      <a:pt x="6091" y="1964"/>
                    </a:lnTo>
                    <a:lnTo>
                      <a:pt x="6099" y="1989"/>
                    </a:lnTo>
                    <a:lnTo>
                      <a:pt x="6099" y="2014"/>
                    </a:lnTo>
                    <a:lnTo>
                      <a:pt x="6099" y="2047"/>
                    </a:lnTo>
                    <a:lnTo>
                      <a:pt x="6099" y="2072"/>
                    </a:lnTo>
                    <a:lnTo>
                      <a:pt x="6099" y="2097"/>
                    </a:lnTo>
                    <a:lnTo>
                      <a:pt x="6099" y="2231"/>
                    </a:lnTo>
                    <a:lnTo>
                      <a:pt x="6099" y="2256"/>
                    </a:lnTo>
                    <a:lnTo>
                      <a:pt x="6099" y="2281"/>
                    </a:lnTo>
                    <a:lnTo>
                      <a:pt x="6099" y="2315"/>
                    </a:lnTo>
                    <a:lnTo>
                      <a:pt x="6099" y="2340"/>
                    </a:lnTo>
                    <a:lnTo>
                      <a:pt x="6099" y="2365"/>
                    </a:lnTo>
                    <a:lnTo>
                      <a:pt x="6099" y="2390"/>
                    </a:lnTo>
                    <a:lnTo>
                      <a:pt x="6091" y="2415"/>
                    </a:lnTo>
                    <a:lnTo>
                      <a:pt x="6091" y="2440"/>
                    </a:lnTo>
                    <a:lnTo>
                      <a:pt x="6082" y="2465"/>
                    </a:lnTo>
                    <a:lnTo>
                      <a:pt x="6074" y="2490"/>
                    </a:lnTo>
                    <a:lnTo>
                      <a:pt x="6066" y="2523"/>
                    </a:lnTo>
                    <a:lnTo>
                      <a:pt x="6057" y="2548"/>
                    </a:lnTo>
                    <a:lnTo>
                      <a:pt x="6049" y="2574"/>
                    </a:lnTo>
                    <a:lnTo>
                      <a:pt x="6041" y="2599"/>
                    </a:lnTo>
                    <a:lnTo>
                      <a:pt x="6032" y="2624"/>
                    </a:lnTo>
                    <a:lnTo>
                      <a:pt x="6016" y="2649"/>
                    </a:lnTo>
                    <a:lnTo>
                      <a:pt x="6007" y="2674"/>
                    </a:lnTo>
                    <a:lnTo>
                      <a:pt x="5999" y="2699"/>
                    </a:lnTo>
                    <a:lnTo>
                      <a:pt x="5982" y="2724"/>
                    </a:lnTo>
                    <a:lnTo>
                      <a:pt x="5974" y="2749"/>
                    </a:lnTo>
                    <a:lnTo>
                      <a:pt x="5957" y="2732"/>
                    </a:lnTo>
                    <a:lnTo>
                      <a:pt x="5940" y="2757"/>
                    </a:lnTo>
                    <a:lnTo>
                      <a:pt x="5932" y="2782"/>
                    </a:lnTo>
                    <a:lnTo>
                      <a:pt x="5915" y="2807"/>
                    </a:lnTo>
                    <a:lnTo>
                      <a:pt x="5899" y="2832"/>
                    </a:lnTo>
                    <a:lnTo>
                      <a:pt x="5882" y="2849"/>
                    </a:lnTo>
                    <a:lnTo>
                      <a:pt x="5874" y="2874"/>
                    </a:lnTo>
                    <a:lnTo>
                      <a:pt x="5857" y="2899"/>
                    </a:lnTo>
                    <a:lnTo>
                      <a:pt x="5840" y="2924"/>
                    </a:lnTo>
                    <a:lnTo>
                      <a:pt x="5823" y="2949"/>
                    </a:lnTo>
                    <a:lnTo>
                      <a:pt x="5807" y="2975"/>
                    </a:lnTo>
                    <a:lnTo>
                      <a:pt x="5790" y="2991"/>
                    </a:lnTo>
                    <a:lnTo>
                      <a:pt x="5773" y="3016"/>
                    </a:lnTo>
                    <a:lnTo>
                      <a:pt x="5748" y="3050"/>
                    </a:lnTo>
                    <a:lnTo>
                      <a:pt x="5731" y="3066"/>
                    </a:lnTo>
                    <a:lnTo>
                      <a:pt x="5706" y="3091"/>
                    </a:lnTo>
                    <a:lnTo>
                      <a:pt x="5690" y="3117"/>
                    </a:lnTo>
                    <a:lnTo>
                      <a:pt x="5673" y="3133"/>
                    </a:lnTo>
                    <a:lnTo>
                      <a:pt x="5656" y="3158"/>
                    </a:lnTo>
                    <a:lnTo>
                      <a:pt x="5615" y="3200"/>
                    </a:lnTo>
                    <a:lnTo>
                      <a:pt x="5606" y="3208"/>
                    </a:lnTo>
                    <a:lnTo>
                      <a:pt x="5573" y="3250"/>
                    </a:lnTo>
                    <a:lnTo>
                      <a:pt x="5531" y="3292"/>
                    </a:lnTo>
                    <a:lnTo>
                      <a:pt x="5489" y="3334"/>
                    </a:lnTo>
                    <a:lnTo>
                      <a:pt x="5447" y="3376"/>
                    </a:lnTo>
                    <a:lnTo>
                      <a:pt x="5406" y="3417"/>
                    </a:lnTo>
                    <a:lnTo>
                      <a:pt x="5364" y="3459"/>
                    </a:lnTo>
                    <a:lnTo>
                      <a:pt x="5314" y="3501"/>
                    </a:lnTo>
                    <a:lnTo>
                      <a:pt x="5272" y="3543"/>
                    </a:lnTo>
                    <a:lnTo>
                      <a:pt x="5222" y="3576"/>
                    </a:lnTo>
                    <a:lnTo>
                      <a:pt x="5180" y="3618"/>
                    </a:lnTo>
                    <a:lnTo>
                      <a:pt x="5130" y="3660"/>
                    </a:lnTo>
                    <a:lnTo>
                      <a:pt x="5080" y="3693"/>
                    </a:lnTo>
                    <a:lnTo>
                      <a:pt x="5038" y="3735"/>
                    </a:lnTo>
                    <a:lnTo>
                      <a:pt x="4988" y="3768"/>
                    </a:lnTo>
                    <a:lnTo>
                      <a:pt x="4938" y="3810"/>
                    </a:lnTo>
                    <a:lnTo>
                      <a:pt x="4888" y="3843"/>
                    </a:lnTo>
                    <a:lnTo>
                      <a:pt x="4846" y="3877"/>
                    </a:lnTo>
                    <a:lnTo>
                      <a:pt x="4796" y="3910"/>
                    </a:lnTo>
                    <a:lnTo>
                      <a:pt x="4746" y="3944"/>
                    </a:lnTo>
                    <a:lnTo>
                      <a:pt x="4696" y="3977"/>
                    </a:lnTo>
                    <a:lnTo>
                      <a:pt x="4654" y="4010"/>
                    </a:lnTo>
                    <a:lnTo>
                      <a:pt x="4604" y="4044"/>
                    </a:lnTo>
                    <a:lnTo>
                      <a:pt x="4554" y="4069"/>
                    </a:lnTo>
                    <a:lnTo>
                      <a:pt x="4512" y="4102"/>
                    </a:lnTo>
                    <a:lnTo>
                      <a:pt x="4495" y="4111"/>
                    </a:lnTo>
                    <a:lnTo>
                      <a:pt x="4462" y="4136"/>
                    </a:lnTo>
                    <a:lnTo>
                      <a:pt x="4420" y="4161"/>
                    </a:lnTo>
                    <a:lnTo>
                      <a:pt x="4378" y="4186"/>
                    </a:lnTo>
                    <a:lnTo>
                      <a:pt x="4286" y="4244"/>
                    </a:lnTo>
                    <a:lnTo>
                      <a:pt x="4203" y="4294"/>
                    </a:lnTo>
                    <a:lnTo>
                      <a:pt x="4128" y="4336"/>
                    </a:lnTo>
                    <a:lnTo>
                      <a:pt x="4052" y="4386"/>
                    </a:lnTo>
                    <a:lnTo>
                      <a:pt x="3977" y="4420"/>
                    </a:lnTo>
                    <a:lnTo>
                      <a:pt x="3894" y="4478"/>
                    </a:lnTo>
                    <a:lnTo>
                      <a:pt x="3802" y="4528"/>
                    </a:lnTo>
                    <a:lnTo>
                      <a:pt x="3710" y="4578"/>
                    </a:lnTo>
                    <a:lnTo>
                      <a:pt x="3618" y="4629"/>
                    </a:lnTo>
                    <a:lnTo>
                      <a:pt x="3434" y="4729"/>
                    </a:lnTo>
                    <a:lnTo>
                      <a:pt x="3334" y="4787"/>
                    </a:lnTo>
                    <a:lnTo>
                      <a:pt x="3351" y="4779"/>
                    </a:lnTo>
                    <a:lnTo>
                      <a:pt x="3417" y="4762"/>
                    </a:lnTo>
                    <a:lnTo>
                      <a:pt x="3526" y="4729"/>
                    </a:lnTo>
                    <a:lnTo>
                      <a:pt x="3568" y="4721"/>
                    </a:lnTo>
                    <a:lnTo>
                      <a:pt x="3593" y="4712"/>
                    </a:lnTo>
                    <a:lnTo>
                      <a:pt x="3668" y="4754"/>
                    </a:lnTo>
                    <a:close/>
                    <a:moveTo>
                      <a:pt x="2674" y="4904"/>
                    </a:moveTo>
                    <a:lnTo>
                      <a:pt x="2666" y="4904"/>
                    </a:lnTo>
                    <a:lnTo>
                      <a:pt x="2674" y="4913"/>
                    </a:lnTo>
                    <a:lnTo>
                      <a:pt x="2666" y="4913"/>
                    </a:lnTo>
                    <a:lnTo>
                      <a:pt x="2674" y="4913"/>
                    </a:lnTo>
                    <a:lnTo>
                      <a:pt x="2666" y="4913"/>
                    </a:lnTo>
                    <a:lnTo>
                      <a:pt x="2666" y="4913"/>
                    </a:lnTo>
                    <a:lnTo>
                      <a:pt x="2657" y="4913"/>
                    </a:lnTo>
                    <a:lnTo>
                      <a:pt x="2666" y="4913"/>
                    </a:lnTo>
                    <a:lnTo>
                      <a:pt x="2657" y="4913"/>
                    </a:lnTo>
                    <a:lnTo>
                      <a:pt x="2666" y="4913"/>
                    </a:lnTo>
                    <a:lnTo>
                      <a:pt x="2657" y="4913"/>
                    </a:lnTo>
                    <a:lnTo>
                      <a:pt x="2666" y="4913"/>
                    </a:lnTo>
                    <a:lnTo>
                      <a:pt x="2657" y="4913"/>
                    </a:lnTo>
                    <a:lnTo>
                      <a:pt x="2666" y="4913"/>
                    </a:lnTo>
                    <a:lnTo>
                      <a:pt x="2666" y="4913"/>
                    </a:lnTo>
                    <a:lnTo>
                      <a:pt x="2682" y="4913"/>
                    </a:lnTo>
                    <a:lnTo>
                      <a:pt x="2682" y="4913"/>
                    </a:lnTo>
                    <a:lnTo>
                      <a:pt x="2691" y="4913"/>
                    </a:lnTo>
                    <a:lnTo>
                      <a:pt x="2691" y="4913"/>
                    </a:lnTo>
                    <a:lnTo>
                      <a:pt x="2707" y="4913"/>
                    </a:lnTo>
                    <a:lnTo>
                      <a:pt x="2716" y="4913"/>
                    </a:lnTo>
                    <a:lnTo>
                      <a:pt x="2716" y="4904"/>
                    </a:lnTo>
                    <a:lnTo>
                      <a:pt x="2716" y="4929"/>
                    </a:lnTo>
                    <a:lnTo>
                      <a:pt x="2699" y="4913"/>
                    </a:lnTo>
                    <a:lnTo>
                      <a:pt x="2699" y="4913"/>
                    </a:lnTo>
                    <a:lnTo>
                      <a:pt x="2691" y="4904"/>
                    </a:lnTo>
                    <a:lnTo>
                      <a:pt x="2691" y="4904"/>
                    </a:lnTo>
                    <a:lnTo>
                      <a:pt x="2674" y="4896"/>
                    </a:lnTo>
                    <a:lnTo>
                      <a:pt x="2674" y="4904"/>
                    </a:lnTo>
                    <a:lnTo>
                      <a:pt x="2666" y="4896"/>
                    </a:lnTo>
                    <a:close/>
                    <a:moveTo>
                      <a:pt x="2707" y="4929"/>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32" name="Google Shape;1132;p37"/>
              <p:cNvSpPr/>
              <p:nvPr/>
            </p:nvSpPr>
            <p:spPr>
              <a:xfrm>
                <a:off x="5289112" y="9212163"/>
                <a:ext cx="397284" cy="310763"/>
              </a:xfrm>
              <a:custGeom>
                <a:avLst/>
                <a:gdLst/>
                <a:ahLst/>
                <a:cxnLst/>
                <a:rect l="l" t="t" r="r" b="b"/>
                <a:pathLst>
                  <a:path w="8054" h="6300" extrusionOk="0">
                    <a:moveTo>
                      <a:pt x="6575" y="3251"/>
                    </a:moveTo>
                    <a:lnTo>
                      <a:pt x="6651" y="3251"/>
                    </a:lnTo>
                    <a:lnTo>
                      <a:pt x="6717" y="3251"/>
                    </a:lnTo>
                    <a:lnTo>
                      <a:pt x="6793" y="3251"/>
                    </a:lnTo>
                    <a:lnTo>
                      <a:pt x="6859" y="3251"/>
                    </a:lnTo>
                    <a:lnTo>
                      <a:pt x="6935" y="3259"/>
                    </a:lnTo>
                    <a:lnTo>
                      <a:pt x="6976" y="3259"/>
                    </a:lnTo>
                    <a:lnTo>
                      <a:pt x="7010" y="3259"/>
                    </a:lnTo>
                    <a:lnTo>
                      <a:pt x="7051" y="3259"/>
                    </a:lnTo>
                    <a:lnTo>
                      <a:pt x="7077" y="3259"/>
                    </a:lnTo>
                    <a:lnTo>
                      <a:pt x="7085" y="3259"/>
                    </a:lnTo>
                    <a:lnTo>
                      <a:pt x="7127" y="3259"/>
                    </a:lnTo>
                    <a:lnTo>
                      <a:pt x="7160" y="3259"/>
                    </a:lnTo>
                    <a:lnTo>
                      <a:pt x="7202" y="3267"/>
                    </a:lnTo>
                    <a:lnTo>
                      <a:pt x="7235" y="3276"/>
                    </a:lnTo>
                    <a:lnTo>
                      <a:pt x="7269" y="3276"/>
                    </a:lnTo>
                    <a:lnTo>
                      <a:pt x="7310" y="3284"/>
                    </a:lnTo>
                    <a:lnTo>
                      <a:pt x="7344" y="3292"/>
                    </a:lnTo>
                    <a:lnTo>
                      <a:pt x="7386" y="3301"/>
                    </a:lnTo>
                    <a:lnTo>
                      <a:pt x="7419" y="3309"/>
                    </a:lnTo>
                    <a:lnTo>
                      <a:pt x="7452" y="3317"/>
                    </a:lnTo>
                    <a:lnTo>
                      <a:pt x="7486" y="3326"/>
                    </a:lnTo>
                    <a:lnTo>
                      <a:pt x="7519" y="3334"/>
                    </a:lnTo>
                    <a:lnTo>
                      <a:pt x="7553" y="3351"/>
                    </a:lnTo>
                    <a:lnTo>
                      <a:pt x="7586" y="3359"/>
                    </a:lnTo>
                    <a:lnTo>
                      <a:pt x="7620" y="3376"/>
                    </a:lnTo>
                    <a:lnTo>
                      <a:pt x="7653" y="3384"/>
                    </a:lnTo>
                    <a:lnTo>
                      <a:pt x="7686" y="3401"/>
                    </a:lnTo>
                    <a:lnTo>
                      <a:pt x="7720" y="3409"/>
                    </a:lnTo>
                    <a:lnTo>
                      <a:pt x="7753" y="3426"/>
                    </a:lnTo>
                    <a:lnTo>
                      <a:pt x="7778" y="3443"/>
                    </a:lnTo>
                    <a:lnTo>
                      <a:pt x="7812" y="3460"/>
                    </a:lnTo>
                    <a:lnTo>
                      <a:pt x="7828" y="3476"/>
                    </a:lnTo>
                    <a:lnTo>
                      <a:pt x="7845" y="3485"/>
                    </a:lnTo>
                    <a:lnTo>
                      <a:pt x="7853" y="3493"/>
                    </a:lnTo>
                    <a:lnTo>
                      <a:pt x="7870" y="3501"/>
                    </a:lnTo>
                    <a:lnTo>
                      <a:pt x="7887" y="3518"/>
                    </a:lnTo>
                    <a:lnTo>
                      <a:pt x="7895" y="3526"/>
                    </a:lnTo>
                    <a:lnTo>
                      <a:pt x="7912" y="3543"/>
                    </a:lnTo>
                    <a:lnTo>
                      <a:pt x="7920" y="3551"/>
                    </a:lnTo>
                    <a:lnTo>
                      <a:pt x="7937" y="3568"/>
                    </a:lnTo>
                    <a:lnTo>
                      <a:pt x="7945" y="3576"/>
                    </a:lnTo>
                    <a:lnTo>
                      <a:pt x="7962" y="3593"/>
                    </a:lnTo>
                    <a:lnTo>
                      <a:pt x="7970" y="3610"/>
                    </a:lnTo>
                    <a:lnTo>
                      <a:pt x="7979" y="3618"/>
                    </a:lnTo>
                    <a:lnTo>
                      <a:pt x="7996" y="3635"/>
                    </a:lnTo>
                    <a:lnTo>
                      <a:pt x="8004" y="3652"/>
                    </a:lnTo>
                    <a:lnTo>
                      <a:pt x="8012" y="3668"/>
                    </a:lnTo>
                    <a:lnTo>
                      <a:pt x="8021" y="3685"/>
                    </a:lnTo>
                    <a:lnTo>
                      <a:pt x="8029" y="3702"/>
                    </a:lnTo>
                    <a:lnTo>
                      <a:pt x="8037" y="3718"/>
                    </a:lnTo>
                    <a:lnTo>
                      <a:pt x="8046" y="3735"/>
                    </a:lnTo>
                    <a:lnTo>
                      <a:pt x="8054" y="3760"/>
                    </a:lnTo>
                    <a:lnTo>
                      <a:pt x="8054" y="3777"/>
                    </a:lnTo>
                    <a:lnTo>
                      <a:pt x="8054" y="3794"/>
                    </a:lnTo>
                    <a:lnTo>
                      <a:pt x="8054" y="3819"/>
                    </a:lnTo>
                    <a:lnTo>
                      <a:pt x="8054" y="3835"/>
                    </a:lnTo>
                    <a:lnTo>
                      <a:pt x="8054" y="3852"/>
                    </a:lnTo>
                    <a:lnTo>
                      <a:pt x="8054" y="3961"/>
                    </a:lnTo>
                    <a:lnTo>
                      <a:pt x="8054" y="3977"/>
                    </a:lnTo>
                    <a:lnTo>
                      <a:pt x="8054" y="4003"/>
                    </a:lnTo>
                    <a:lnTo>
                      <a:pt x="8054" y="4019"/>
                    </a:lnTo>
                    <a:lnTo>
                      <a:pt x="8054" y="4036"/>
                    </a:lnTo>
                    <a:lnTo>
                      <a:pt x="8054" y="4061"/>
                    </a:lnTo>
                    <a:lnTo>
                      <a:pt x="8046" y="4078"/>
                    </a:lnTo>
                    <a:lnTo>
                      <a:pt x="8037" y="4103"/>
                    </a:lnTo>
                    <a:lnTo>
                      <a:pt x="8029" y="4119"/>
                    </a:lnTo>
                    <a:lnTo>
                      <a:pt x="8029" y="4136"/>
                    </a:lnTo>
                    <a:lnTo>
                      <a:pt x="8021" y="4161"/>
                    </a:lnTo>
                    <a:lnTo>
                      <a:pt x="8004" y="4178"/>
                    </a:lnTo>
                    <a:lnTo>
                      <a:pt x="7996" y="4195"/>
                    </a:lnTo>
                    <a:lnTo>
                      <a:pt x="7987" y="4211"/>
                    </a:lnTo>
                    <a:lnTo>
                      <a:pt x="7979" y="4236"/>
                    </a:lnTo>
                    <a:lnTo>
                      <a:pt x="7962" y="4253"/>
                    </a:lnTo>
                    <a:lnTo>
                      <a:pt x="7954" y="4270"/>
                    </a:lnTo>
                    <a:lnTo>
                      <a:pt x="7937" y="4295"/>
                    </a:lnTo>
                    <a:lnTo>
                      <a:pt x="7929" y="4312"/>
                    </a:lnTo>
                    <a:lnTo>
                      <a:pt x="7912" y="4328"/>
                    </a:lnTo>
                    <a:lnTo>
                      <a:pt x="7904" y="4345"/>
                    </a:lnTo>
                    <a:lnTo>
                      <a:pt x="7887" y="4370"/>
                    </a:lnTo>
                    <a:lnTo>
                      <a:pt x="7870" y="4387"/>
                    </a:lnTo>
                    <a:lnTo>
                      <a:pt x="7853" y="4404"/>
                    </a:lnTo>
                    <a:lnTo>
                      <a:pt x="7837" y="4429"/>
                    </a:lnTo>
                    <a:lnTo>
                      <a:pt x="7820" y="4445"/>
                    </a:lnTo>
                    <a:lnTo>
                      <a:pt x="7803" y="4470"/>
                    </a:lnTo>
                    <a:lnTo>
                      <a:pt x="7787" y="4487"/>
                    </a:lnTo>
                    <a:lnTo>
                      <a:pt x="7762" y="4504"/>
                    </a:lnTo>
                    <a:lnTo>
                      <a:pt x="7745" y="4529"/>
                    </a:lnTo>
                    <a:lnTo>
                      <a:pt x="7720" y="4546"/>
                    </a:lnTo>
                    <a:lnTo>
                      <a:pt x="7703" y="4571"/>
                    </a:lnTo>
                    <a:lnTo>
                      <a:pt x="7670" y="4596"/>
                    </a:lnTo>
                    <a:lnTo>
                      <a:pt x="7620" y="4646"/>
                    </a:lnTo>
                    <a:lnTo>
                      <a:pt x="7561" y="4696"/>
                    </a:lnTo>
                    <a:lnTo>
                      <a:pt x="7494" y="4754"/>
                    </a:lnTo>
                    <a:lnTo>
                      <a:pt x="7461" y="4779"/>
                    </a:lnTo>
                    <a:lnTo>
                      <a:pt x="7427" y="4813"/>
                    </a:lnTo>
                    <a:lnTo>
                      <a:pt x="7394" y="4838"/>
                    </a:lnTo>
                    <a:lnTo>
                      <a:pt x="7361" y="4871"/>
                    </a:lnTo>
                    <a:lnTo>
                      <a:pt x="7327" y="4896"/>
                    </a:lnTo>
                    <a:lnTo>
                      <a:pt x="7302" y="4913"/>
                    </a:lnTo>
                    <a:lnTo>
                      <a:pt x="7269" y="4938"/>
                    </a:lnTo>
                    <a:lnTo>
                      <a:pt x="7252" y="4947"/>
                    </a:lnTo>
                    <a:lnTo>
                      <a:pt x="7244" y="4955"/>
                    </a:lnTo>
                    <a:lnTo>
                      <a:pt x="7152" y="5013"/>
                    </a:lnTo>
                    <a:lnTo>
                      <a:pt x="7060" y="5055"/>
                    </a:lnTo>
                    <a:lnTo>
                      <a:pt x="6985" y="5105"/>
                    </a:lnTo>
                    <a:lnTo>
                      <a:pt x="6909" y="5147"/>
                    </a:lnTo>
                    <a:lnTo>
                      <a:pt x="6834" y="5189"/>
                    </a:lnTo>
                    <a:lnTo>
                      <a:pt x="6759" y="5222"/>
                    </a:lnTo>
                    <a:lnTo>
                      <a:pt x="6692" y="5264"/>
                    </a:lnTo>
                    <a:lnTo>
                      <a:pt x="6625" y="5297"/>
                    </a:lnTo>
                    <a:lnTo>
                      <a:pt x="6559" y="5331"/>
                    </a:lnTo>
                    <a:lnTo>
                      <a:pt x="6492" y="5364"/>
                    </a:lnTo>
                    <a:lnTo>
                      <a:pt x="6425" y="5398"/>
                    </a:lnTo>
                    <a:lnTo>
                      <a:pt x="6350" y="5431"/>
                    </a:lnTo>
                    <a:lnTo>
                      <a:pt x="6199" y="5498"/>
                    </a:lnTo>
                    <a:lnTo>
                      <a:pt x="6032" y="5581"/>
                    </a:lnTo>
                    <a:lnTo>
                      <a:pt x="5840" y="5673"/>
                    </a:lnTo>
                    <a:lnTo>
                      <a:pt x="5656" y="5765"/>
                    </a:lnTo>
                    <a:lnTo>
                      <a:pt x="5556" y="5807"/>
                    </a:lnTo>
                    <a:lnTo>
                      <a:pt x="5464" y="5857"/>
                    </a:lnTo>
                    <a:lnTo>
                      <a:pt x="5372" y="5899"/>
                    </a:lnTo>
                    <a:lnTo>
                      <a:pt x="5280" y="5949"/>
                    </a:lnTo>
                    <a:lnTo>
                      <a:pt x="5189" y="5991"/>
                    </a:lnTo>
                    <a:lnTo>
                      <a:pt x="5088" y="6041"/>
                    </a:lnTo>
                    <a:lnTo>
                      <a:pt x="4996" y="6091"/>
                    </a:lnTo>
                    <a:lnTo>
                      <a:pt x="4905" y="6133"/>
                    </a:lnTo>
                    <a:lnTo>
                      <a:pt x="4896" y="6133"/>
                    </a:lnTo>
                    <a:lnTo>
                      <a:pt x="4813" y="6175"/>
                    </a:lnTo>
                    <a:lnTo>
                      <a:pt x="4712" y="6216"/>
                    </a:lnTo>
                    <a:lnTo>
                      <a:pt x="4620" y="6258"/>
                    </a:lnTo>
                    <a:lnTo>
                      <a:pt x="4520" y="6300"/>
                    </a:lnTo>
                    <a:lnTo>
                      <a:pt x="4345" y="6258"/>
                    </a:lnTo>
                    <a:lnTo>
                      <a:pt x="4395" y="6083"/>
                    </a:lnTo>
                    <a:lnTo>
                      <a:pt x="4487" y="6016"/>
                    </a:lnTo>
                    <a:lnTo>
                      <a:pt x="4570" y="5957"/>
                    </a:lnTo>
                    <a:lnTo>
                      <a:pt x="4662" y="5899"/>
                    </a:lnTo>
                    <a:lnTo>
                      <a:pt x="4737" y="5840"/>
                    </a:lnTo>
                    <a:lnTo>
                      <a:pt x="4746" y="5840"/>
                    </a:lnTo>
                    <a:lnTo>
                      <a:pt x="4838" y="5782"/>
                    </a:lnTo>
                    <a:lnTo>
                      <a:pt x="4930" y="5732"/>
                    </a:lnTo>
                    <a:lnTo>
                      <a:pt x="5030" y="5682"/>
                    </a:lnTo>
                    <a:lnTo>
                      <a:pt x="5122" y="5640"/>
                    </a:lnTo>
                    <a:lnTo>
                      <a:pt x="5214" y="5590"/>
                    </a:lnTo>
                    <a:lnTo>
                      <a:pt x="5306" y="5540"/>
                    </a:lnTo>
                    <a:lnTo>
                      <a:pt x="5397" y="5490"/>
                    </a:lnTo>
                    <a:lnTo>
                      <a:pt x="5498" y="5439"/>
                    </a:lnTo>
                    <a:lnTo>
                      <a:pt x="5681" y="5348"/>
                    </a:lnTo>
                    <a:lnTo>
                      <a:pt x="5874" y="5256"/>
                    </a:lnTo>
                    <a:lnTo>
                      <a:pt x="6041" y="5172"/>
                    </a:lnTo>
                    <a:lnTo>
                      <a:pt x="6183" y="5097"/>
                    </a:lnTo>
                    <a:lnTo>
                      <a:pt x="6258" y="5063"/>
                    </a:lnTo>
                    <a:lnTo>
                      <a:pt x="6325" y="5030"/>
                    </a:lnTo>
                    <a:lnTo>
                      <a:pt x="6383" y="4997"/>
                    </a:lnTo>
                    <a:lnTo>
                      <a:pt x="6450" y="4963"/>
                    </a:lnTo>
                    <a:lnTo>
                      <a:pt x="6517" y="4930"/>
                    </a:lnTo>
                    <a:lnTo>
                      <a:pt x="6584" y="4888"/>
                    </a:lnTo>
                    <a:lnTo>
                      <a:pt x="6651" y="4855"/>
                    </a:lnTo>
                    <a:lnTo>
                      <a:pt x="6717" y="4813"/>
                    </a:lnTo>
                    <a:lnTo>
                      <a:pt x="6793" y="4771"/>
                    </a:lnTo>
                    <a:lnTo>
                      <a:pt x="6868" y="4729"/>
                    </a:lnTo>
                    <a:lnTo>
                      <a:pt x="6951" y="4679"/>
                    </a:lnTo>
                    <a:lnTo>
                      <a:pt x="7035" y="4621"/>
                    </a:lnTo>
                    <a:lnTo>
                      <a:pt x="7043" y="4621"/>
                    </a:lnTo>
                    <a:lnTo>
                      <a:pt x="7043" y="4621"/>
                    </a:lnTo>
                    <a:lnTo>
                      <a:pt x="7060" y="4612"/>
                    </a:lnTo>
                    <a:lnTo>
                      <a:pt x="7085" y="4587"/>
                    </a:lnTo>
                    <a:lnTo>
                      <a:pt x="7110" y="4571"/>
                    </a:lnTo>
                    <a:lnTo>
                      <a:pt x="7143" y="4546"/>
                    </a:lnTo>
                    <a:lnTo>
                      <a:pt x="7168" y="4520"/>
                    </a:lnTo>
                    <a:lnTo>
                      <a:pt x="7202" y="4495"/>
                    </a:lnTo>
                    <a:lnTo>
                      <a:pt x="7227" y="4462"/>
                    </a:lnTo>
                    <a:lnTo>
                      <a:pt x="7294" y="4412"/>
                    </a:lnTo>
                    <a:lnTo>
                      <a:pt x="7344" y="4362"/>
                    </a:lnTo>
                    <a:lnTo>
                      <a:pt x="7386" y="4320"/>
                    </a:lnTo>
                    <a:lnTo>
                      <a:pt x="7419" y="4287"/>
                    </a:lnTo>
                    <a:lnTo>
                      <a:pt x="7436" y="4270"/>
                    </a:lnTo>
                    <a:lnTo>
                      <a:pt x="7452" y="4253"/>
                    </a:lnTo>
                    <a:lnTo>
                      <a:pt x="7469" y="4236"/>
                    </a:lnTo>
                    <a:lnTo>
                      <a:pt x="7478" y="4220"/>
                    </a:lnTo>
                    <a:lnTo>
                      <a:pt x="7494" y="4203"/>
                    </a:lnTo>
                    <a:lnTo>
                      <a:pt x="7511" y="4186"/>
                    </a:lnTo>
                    <a:lnTo>
                      <a:pt x="7519" y="4170"/>
                    </a:lnTo>
                    <a:lnTo>
                      <a:pt x="7536" y="4161"/>
                    </a:lnTo>
                    <a:lnTo>
                      <a:pt x="7544" y="4145"/>
                    </a:lnTo>
                    <a:lnTo>
                      <a:pt x="7544" y="4145"/>
                    </a:lnTo>
                    <a:lnTo>
                      <a:pt x="7561" y="4128"/>
                    </a:lnTo>
                    <a:lnTo>
                      <a:pt x="7569" y="4111"/>
                    </a:lnTo>
                    <a:lnTo>
                      <a:pt x="7569" y="4111"/>
                    </a:lnTo>
                    <a:lnTo>
                      <a:pt x="7578" y="4094"/>
                    </a:lnTo>
                    <a:lnTo>
                      <a:pt x="7595" y="4078"/>
                    </a:lnTo>
                    <a:lnTo>
                      <a:pt x="7595" y="4078"/>
                    </a:lnTo>
                    <a:lnTo>
                      <a:pt x="7603" y="4069"/>
                    </a:lnTo>
                    <a:lnTo>
                      <a:pt x="7611" y="4053"/>
                    </a:lnTo>
                    <a:lnTo>
                      <a:pt x="7611" y="4053"/>
                    </a:lnTo>
                    <a:lnTo>
                      <a:pt x="7620" y="4044"/>
                    </a:lnTo>
                    <a:lnTo>
                      <a:pt x="7628" y="4028"/>
                    </a:lnTo>
                    <a:lnTo>
                      <a:pt x="7628" y="4028"/>
                    </a:lnTo>
                    <a:lnTo>
                      <a:pt x="7636" y="4011"/>
                    </a:lnTo>
                    <a:lnTo>
                      <a:pt x="7636" y="4003"/>
                    </a:lnTo>
                    <a:lnTo>
                      <a:pt x="7636" y="4003"/>
                    </a:lnTo>
                    <a:lnTo>
                      <a:pt x="7636" y="3994"/>
                    </a:lnTo>
                    <a:lnTo>
                      <a:pt x="7636" y="3986"/>
                    </a:lnTo>
                    <a:lnTo>
                      <a:pt x="7636" y="3977"/>
                    </a:lnTo>
                    <a:lnTo>
                      <a:pt x="7636" y="3969"/>
                    </a:lnTo>
                    <a:lnTo>
                      <a:pt x="7636" y="3961"/>
                    </a:lnTo>
                    <a:lnTo>
                      <a:pt x="7636" y="3952"/>
                    </a:lnTo>
                    <a:lnTo>
                      <a:pt x="7636" y="3944"/>
                    </a:lnTo>
                    <a:lnTo>
                      <a:pt x="7636" y="3936"/>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28" y="3911"/>
                    </a:lnTo>
                    <a:lnTo>
                      <a:pt x="7620" y="3911"/>
                    </a:lnTo>
                    <a:lnTo>
                      <a:pt x="7620" y="3911"/>
                    </a:lnTo>
                    <a:lnTo>
                      <a:pt x="7611" y="3911"/>
                    </a:lnTo>
                    <a:lnTo>
                      <a:pt x="7595" y="3902"/>
                    </a:lnTo>
                    <a:lnTo>
                      <a:pt x="7578" y="3894"/>
                    </a:lnTo>
                    <a:lnTo>
                      <a:pt x="7561" y="3886"/>
                    </a:lnTo>
                    <a:lnTo>
                      <a:pt x="7536" y="3877"/>
                    </a:lnTo>
                    <a:lnTo>
                      <a:pt x="7519" y="3869"/>
                    </a:lnTo>
                    <a:lnTo>
                      <a:pt x="7494" y="3860"/>
                    </a:lnTo>
                    <a:lnTo>
                      <a:pt x="7469" y="3852"/>
                    </a:lnTo>
                    <a:lnTo>
                      <a:pt x="7469" y="3852"/>
                    </a:lnTo>
                    <a:lnTo>
                      <a:pt x="7444" y="3844"/>
                    </a:lnTo>
                    <a:lnTo>
                      <a:pt x="7419" y="3835"/>
                    </a:lnTo>
                    <a:lnTo>
                      <a:pt x="7394" y="3827"/>
                    </a:lnTo>
                    <a:lnTo>
                      <a:pt x="7361" y="3819"/>
                    </a:lnTo>
                    <a:lnTo>
                      <a:pt x="7336" y="3810"/>
                    </a:lnTo>
                    <a:lnTo>
                      <a:pt x="7302" y="3810"/>
                    </a:lnTo>
                    <a:lnTo>
                      <a:pt x="7277" y="3802"/>
                    </a:lnTo>
                    <a:lnTo>
                      <a:pt x="7244" y="3794"/>
                    </a:lnTo>
                    <a:lnTo>
                      <a:pt x="7219" y="3794"/>
                    </a:lnTo>
                    <a:lnTo>
                      <a:pt x="7185" y="3794"/>
                    </a:lnTo>
                    <a:lnTo>
                      <a:pt x="7152" y="3794"/>
                    </a:lnTo>
                    <a:lnTo>
                      <a:pt x="7118" y="3794"/>
                    </a:lnTo>
                    <a:lnTo>
                      <a:pt x="7085" y="3794"/>
                    </a:lnTo>
                    <a:lnTo>
                      <a:pt x="7051" y="3794"/>
                    </a:lnTo>
                    <a:lnTo>
                      <a:pt x="7043" y="3794"/>
                    </a:lnTo>
                    <a:lnTo>
                      <a:pt x="7018" y="3794"/>
                    </a:lnTo>
                    <a:lnTo>
                      <a:pt x="6985" y="3794"/>
                    </a:lnTo>
                    <a:lnTo>
                      <a:pt x="6951" y="3794"/>
                    </a:lnTo>
                    <a:lnTo>
                      <a:pt x="6918" y="3794"/>
                    </a:lnTo>
                    <a:lnTo>
                      <a:pt x="6851" y="3794"/>
                    </a:lnTo>
                    <a:lnTo>
                      <a:pt x="6784" y="3794"/>
                    </a:lnTo>
                    <a:lnTo>
                      <a:pt x="6717" y="3794"/>
                    </a:lnTo>
                    <a:lnTo>
                      <a:pt x="6366" y="3794"/>
                    </a:lnTo>
                    <a:lnTo>
                      <a:pt x="6300" y="3794"/>
                    </a:lnTo>
                    <a:lnTo>
                      <a:pt x="6241" y="3794"/>
                    </a:lnTo>
                    <a:lnTo>
                      <a:pt x="6174" y="3794"/>
                    </a:lnTo>
                    <a:lnTo>
                      <a:pt x="6107" y="3794"/>
                    </a:lnTo>
                    <a:lnTo>
                      <a:pt x="6041" y="3794"/>
                    </a:lnTo>
                    <a:lnTo>
                      <a:pt x="5982" y="3802"/>
                    </a:lnTo>
                    <a:lnTo>
                      <a:pt x="5915" y="3810"/>
                    </a:lnTo>
                    <a:lnTo>
                      <a:pt x="5857" y="3819"/>
                    </a:lnTo>
                    <a:lnTo>
                      <a:pt x="5790" y="3819"/>
                    </a:lnTo>
                    <a:lnTo>
                      <a:pt x="5723" y="3827"/>
                    </a:lnTo>
                    <a:lnTo>
                      <a:pt x="5665" y="3835"/>
                    </a:lnTo>
                    <a:lnTo>
                      <a:pt x="5598" y="3844"/>
                    </a:lnTo>
                    <a:lnTo>
                      <a:pt x="5539" y="3860"/>
                    </a:lnTo>
                    <a:lnTo>
                      <a:pt x="5473" y="3869"/>
                    </a:lnTo>
                    <a:lnTo>
                      <a:pt x="5414" y="3877"/>
                    </a:lnTo>
                    <a:lnTo>
                      <a:pt x="5347" y="3886"/>
                    </a:lnTo>
                    <a:lnTo>
                      <a:pt x="5289" y="3902"/>
                    </a:lnTo>
                    <a:lnTo>
                      <a:pt x="5230" y="3911"/>
                    </a:lnTo>
                    <a:lnTo>
                      <a:pt x="5163" y="3927"/>
                    </a:lnTo>
                    <a:lnTo>
                      <a:pt x="5105" y="3936"/>
                    </a:lnTo>
                    <a:lnTo>
                      <a:pt x="5047" y="3952"/>
                    </a:lnTo>
                    <a:lnTo>
                      <a:pt x="4980" y="3969"/>
                    </a:lnTo>
                    <a:lnTo>
                      <a:pt x="4921" y="3977"/>
                    </a:lnTo>
                    <a:lnTo>
                      <a:pt x="4863" y="3994"/>
                    </a:lnTo>
                    <a:lnTo>
                      <a:pt x="4796" y="4011"/>
                    </a:lnTo>
                    <a:lnTo>
                      <a:pt x="4737" y="4028"/>
                    </a:lnTo>
                    <a:lnTo>
                      <a:pt x="4679" y="4044"/>
                    </a:lnTo>
                    <a:lnTo>
                      <a:pt x="4620" y="4053"/>
                    </a:lnTo>
                    <a:lnTo>
                      <a:pt x="4554" y="4078"/>
                    </a:lnTo>
                    <a:lnTo>
                      <a:pt x="4495" y="4086"/>
                    </a:lnTo>
                    <a:lnTo>
                      <a:pt x="4370" y="4128"/>
                    </a:lnTo>
                    <a:lnTo>
                      <a:pt x="4253" y="4161"/>
                    </a:lnTo>
                    <a:lnTo>
                      <a:pt x="4128" y="4195"/>
                    </a:lnTo>
                    <a:lnTo>
                      <a:pt x="4002" y="4236"/>
                    </a:lnTo>
                    <a:lnTo>
                      <a:pt x="3885" y="4270"/>
                    </a:lnTo>
                    <a:lnTo>
                      <a:pt x="3635" y="4345"/>
                    </a:lnTo>
                    <a:lnTo>
                      <a:pt x="3384" y="4420"/>
                    </a:lnTo>
                    <a:lnTo>
                      <a:pt x="3259" y="4462"/>
                    </a:lnTo>
                    <a:lnTo>
                      <a:pt x="3125" y="4504"/>
                    </a:lnTo>
                    <a:lnTo>
                      <a:pt x="3000" y="4537"/>
                    </a:lnTo>
                    <a:lnTo>
                      <a:pt x="2866" y="4579"/>
                    </a:lnTo>
                    <a:lnTo>
                      <a:pt x="2741" y="4612"/>
                    </a:lnTo>
                    <a:lnTo>
                      <a:pt x="2607" y="4654"/>
                    </a:lnTo>
                    <a:lnTo>
                      <a:pt x="2582" y="4654"/>
                    </a:lnTo>
                    <a:lnTo>
                      <a:pt x="2549" y="4662"/>
                    </a:lnTo>
                    <a:lnTo>
                      <a:pt x="2524" y="4662"/>
                    </a:lnTo>
                    <a:lnTo>
                      <a:pt x="2473" y="4662"/>
                    </a:lnTo>
                    <a:lnTo>
                      <a:pt x="2432" y="4646"/>
                    </a:lnTo>
                    <a:lnTo>
                      <a:pt x="2398" y="4537"/>
                    </a:lnTo>
                    <a:lnTo>
                      <a:pt x="2365" y="4512"/>
                    </a:lnTo>
                    <a:lnTo>
                      <a:pt x="2365" y="4512"/>
                    </a:lnTo>
                    <a:lnTo>
                      <a:pt x="2331" y="4479"/>
                    </a:lnTo>
                    <a:lnTo>
                      <a:pt x="2306" y="4445"/>
                    </a:lnTo>
                    <a:lnTo>
                      <a:pt x="2290" y="4404"/>
                    </a:lnTo>
                    <a:lnTo>
                      <a:pt x="2281" y="4362"/>
                    </a:lnTo>
                    <a:lnTo>
                      <a:pt x="2281" y="4320"/>
                    </a:lnTo>
                    <a:lnTo>
                      <a:pt x="2281" y="4270"/>
                    </a:lnTo>
                    <a:lnTo>
                      <a:pt x="2290" y="4228"/>
                    </a:lnTo>
                    <a:lnTo>
                      <a:pt x="2290" y="4228"/>
                    </a:lnTo>
                    <a:lnTo>
                      <a:pt x="2306" y="4195"/>
                    </a:lnTo>
                    <a:lnTo>
                      <a:pt x="2323" y="4161"/>
                    </a:lnTo>
                    <a:lnTo>
                      <a:pt x="2348" y="4136"/>
                    </a:lnTo>
                    <a:lnTo>
                      <a:pt x="2373" y="4111"/>
                    </a:lnTo>
                    <a:lnTo>
                      <a:pt x="2390" y="4094"/>
                    </a:lnTo>
                    <a:lnTo>
                      <a:pt x="2432" y="4078"/>
                    </a:lnTo>
                    <a:lnTo>
                      <a:pt x="2448" y="4069"/>
                    </a:lnTo>
                    <a:lnTo>
                      <a:pt x="2465" y="4061"/>
                    </a:lnTo>
                    <a:lnTo>
                      <a:pt x="2499" y="4044"/>
                    </a:lnTo>
                    <a:lnTo>
                      <a:pt x="2582" y="4011"/>
                    </a:lnTo>
                    <a:lnTo>
                      <a:pt x="2616" y="3994"/>
                    </a:lnTo>
                    <a:lnTo>
                      <a:pt x="2624" y="3994"/>
                    </a:lnTo>
                    <a:lnTo>
                      <a:pt x="2624" y="3994"/>
                    </a:lnTo>
                    <a:lnTo>
                      <a:pt x="2624" y="3994"/>
                    </a:lnTo>
                    <a:lnTo>
                      <a:pt x="2632" y="3994"/>
                    </a:lnTo>
                    <a:lnTo>
                      <a:pt x="2824" y="3919"/>
                    </a:lnTo>
                    <a:lnTo>
                      <a:pt x="2925" y="3877"/>
                    </a:lnTo>
                    <a:lnTo>
                      <a:pt x="2966" y="3860"/>
                    </a:lnTo>
                    <a:lnTo>
                      <a:pt x="3016" y="3835"/>
                    </a:lnTo>
                    <a:lnTo>
                      <a:pt x="3092" y="3802"/>
                    </a:lnTo>
                    <a:lnTo>
                      <a:pt x="3167" y="3769"/>
                    </a:lnTo>
                    <a:lnTo>
                      <a:pt x="3242" y="3735"/>
                    </a:lnTo>
                    <a:lnTo>
                      <a:pt x="3317" y="3693"/>
                    </a:lnTo>
                    <a:lnTo>
                      <a:pt x="3392" y="3660"/>
                    </a:lnTo>
                    <a:lnTo>
                      <a:pt x="3451" y="3627"/>
                    </a:lnTo>
                    <a:lnTo>
                      <a:pt x="3459" y="3618"/>
                    </a:lnTo>
                    <a:lnTo>
                      <a:pt x="3534" y="3576"/>
                    </a:lnTo>
                    <a:lnTo>
                      <a:pt x="3601" y="3535"/>
                    </a:lnTo>
                    <a:lnTo>
                      <a:pt x="3668" y="3493"/>
                    </a:lnTo>
                    <a:lnTo>
                      <a:pt x="3735" y="3451"/>
                    </a:lnTo>
                    <a:lnTo>
                      <a:pt x="3810" y="3401"/>
                    </a:lnTo>
                    <a:lnTo>
                      <a:pt x="3877" y="3359"/>
                    </a:lnTo>
                    <a:lnTo>
                      <a:pt x="3944" y="3309"/>
                    </a:lnTo>
                    <a:lnTo>
                      <a:pt x="4011" y="3267"/>
                    </a:lnTo>
                    <a:lnTo>
                      <a:pt x="4077" y="3217"/>
                    </a:lnTo>
                    <a:lnTo>
                      <a:pt x="4144" y="3167"/>
                    </a:lnTo>
                    <a:lnTo>
                      <a:pt x="4169" y="3150"/>
                    </a:lnTo>
                    <a:lnTo>
                      <a:pt x="4194" y="3125"/>
                    </a:lnTo>
                    <a:lnTo>
                      <a:pt x="4219" y="3109"/>
                    </a:lnTo>
                    <a:lnTo>
                      <a:pt x="4245" y="3084"/>
                    </a:lnTo>
                    <a:lnTo>
                      <a:pt x="4278" y="3059"/>
                    </a:lnTo>
                    <a:lnTo>
                      <a:pt x="4311" y="3025"/>
                    </a:lnTo>
                    <a:lnTo>
                      <a:pt x="4345" y="3000"/>
                    </a:lnTo>
                    <a:lnTo>
                      <a:pt x="4378" y="2967"/>
                    </a:lnTo>
                    <a:lnTo>
                      <a:pt x="4412" y="2933"/>
                    </a:lnTo>
                    <a:lnTo>
                      <a:pt x="4453" y="2891"/>
                    </a:lnTo>
                    <a:lnTo>
                      <a:pt x="4495" y="2858"/>
                    </a:lnTo>
                    <a:lnTo>
                      <a:pt x="4529" y="2816"/>
                    </a:lnTo>
                    <a:lnTo>
                      <a:pt x="4570" y="2774"/>
                    </a:lnTo>
                    <a:lnTo>
                      <a:pt x="4612" y="2733"/>
                    </a:lnTo>
                    <a:lnTo>
                      <a:pt x="4654" y="2691"/>
                    </a:lnTo>
                    <a:lnTo>
                      <a:pt x="4696" y="2649"/>
                    </a:lnTo>
                    <a:lnTo>
                      <a:pt x="4746" y="2599"/>
                    </a:lnTo>
                    <a:lnTo>
                      <a:pt x="4788" y="2557"/>
                    </a:lnTo>
                    <a:lnTo>
                      <a:pt x="4829" y="2507"/>
                    </a:lnTo>
                    <a:lnTo>
                      <a:pt x="4871" y="2457"/>
                    </a:lnTo>
                    <a:lnTo>
                      <a:pt x="4921" y="2407"/>
                    </a:lnTo>
                    <a:lnTo>
                      <a:pt x="4963" y="2357"/>
                    </a:lnTo>
                    <a:lnTo>
                      <a:pt x="5005" y="2298"/>
                    </a:lnTo>
                    <a:lnTo>
                      <a:pt x="5047" y="2248"/>
                    </a:lnTo>
                    <a:lnTo>
                      <a:pt x="5088" y="2198"/>
                    </a:lnTo>
                    <a:lnTo>
                      <a:pt x="5130" y="2140"/>
                    </a:lnTo>
                    <a:lnTo>
                      <a:pt x="5172" y="2089"/>
                    </a:lnTo>
                    <a:lnTo>
                      <a:pt x="5214" y="2031"/>
                    </a:lnTo>
                    <a:lnTo>
                      <a:pt x="5255" y="1972"/>
                    </a:lnTo>
                    <a:lnTo>
                      <a:pt x="5289" y="1922"/>
                    </a:lnTo>
                    <a:lnTo>
                      <a:pt x="5306" y="1889"/>
                    </a:lnTo>
                    <a:lnTo>
                      <a:pt x="5331" y="1864"/>
                    </a:lnTo>
                    <a:lnTo>
                      <a:pt x="5347" y="1839"/>
                    </a:lnTo>
                    <a:lnTo>
                      <a:pt x="5364" y="1805"/>
                    </a:lnTo>
                    <a:lnTo>
                      <a:pt x="5381" y="1780"/>
                    </a:lnTo>
                    <a:lnTo>
                      <a:pt x="5397" y="1755"/>
                    </a:lnTo>
                    <a:lnTo>
                      <a:pt x="5414" y="1722"/>
                    </a:lnTo>
                    <a:lnTo>
                      <a:pt x="5431" y="1697"/>
                    </a:lnTo>
                    <a:lnTo>
                      <a:pt x="5448" y="1672"/>
                    </a:lnTo>
                    <a:lnTo>
                      <a:pt x="5464" y="1638"/>
                    </a:lnTo>
                    <a:lnTo>
                      <a:pt x="5481" y="1613"/>
                    </a:lnTo>
                    <a:lnTo>
                      <a:pt x="5489" y="1588"/>
                    </a:lnTo>
                    <a:lnTo>
                      <a:pt x="5506" y="1563"/>
                    </a:lnTo>
                    <a:lnTo>
                      <a:pt x="5523" y="1530"/>
                    </a:lnTo>
                    <a:lnTo>
                      <a:pt x="5531" y="1505"/>
                    </a:lnTo>
                    <a:lnTo>
                      <a:pt x="5548" y="1480"/>
                    </a:lnTo>
                    <a:lnTo>
                      <a:pt x="5556" y="1455"/>
                    </a:lnTo>
                    <a:lnTo>
                      <a:pt x="5573" y="1421"/>
                    </a:lnTo>
                    <a:lnTo>
                      <a:pt x="5581" y="1396"/>
                    </a:lnTo>
                    <a:lnTo>
                      <a:pt x="5590" y="1371"/>
                    </a:lnTo>
                    <a:lnTo>
                      <a:pt x="5606" y="1346"/>
                    </a:lnTo>
                    <a:lnTo>
                      <a:pt x="5615" y="1321"/>
                    </a:lnTo>
                    <a:lnTo>
                      <a:pt x="5623" y="1296"/>
                    </a:lnTo>
                    <a:lnTo>
                      <a:pt x="5631" y="1271"/>
                    </a:lnTo>
                    <a:lnTo>
                      <a:pt x="5640" y="1246"/>
                    </a:lnTo>
                    <a:lnTo>
                      <a:pt x="5648" y="1221"/>
                    </a:lnTo>
                    <a:lnTo>
                      <a:pt x="5656" y="1196"/>
                    </a:lnTo>
                    <a:lnTo>
                      <a:pt x="5656" y="1170"/>
                    </a:lnTo>
                    <a:lnTo>
                      <a:pt x="5665" y="1145"/>
                    </a:lnTo>
                    <a:lnTo>
                      <a:pt x="5665" y="1120"/>
                    </a:lnTo>
                    <a:lnTo>
                      <a:pt x="5665" y="1095"/>
                    </a:lnTo>
                    <a:lnTo>
                      <a:pt x="5665" y="1079"/>
                    </a:lnTo>
                    <a:lnTo>
                      <a:pt x="5665" y="1054"/>
                    </a:lnTo>
                    <a:lnTo>
                      <a:pt x="5665" y="1028"/>
                    </a:lnTo>
                    <a:lnTo>
                      <a:pt x="5665" y="1012"/>
                    </a:lnTo>
                    <a:lnTo>
                      <a:pt x="5665" y="903"/>
                    </a:lnTo>
                    <a:lnTo>
                      <a:pt x="5665" y="886"/>
                    </a:lnTo>
                    <a:lnTo>
                      <a:pt x="5665" y="870"/>
                    </a:lnTo>
                    <a:lnTo>
                      <a:pt x="5665" y="845"/>
                    </a:lnTo>
                    <a:lnTo>
                      <a:pt x="5665" y="828"/>
                    </a:lnTo>
                    <a:lnTo>
                      <a:pt x="5665" y="811"/>
                    </a:lnTo>
                    <a:lnTo>
                      <a:pt x="5665" y="795"/>
                    </a:lnTo>
                    <a:lnTo>
                      <a:pt x="5656" y="778"/>
                    </a:lnTo>
                    <a:lnTo>
                      <a:pt x="5656" y="761"/>
                    </a:lnTo>
                    <a:lnTo>
                      <a:pt x="5648" y="744"/>
                    </a:lnTo>
                    <a:lnTo>
                      <a:pt x="5640" y="728"/>
                    </a:lnTo>
                    <a:lnTo>
                      <a:pt x="5631" y="711"/>
                    </a:lnTo>
                    <a:lnTo>
                      <a:pt x="5623" y="703"/>
                    </a:lnTo>
                    <a:lnTo>
                      <a:pt x="5615" y="686"/>
                    </a:lnTo>
                    <a:lnTo>
                      <a:pt x="5606" y="669"/>
                    </a:lnTo>
                    <a:lnTo>
                      <a:pt x="5598" y="653"/>
                    </a:lnTo>
                    <a:lnTo>
                      <a:pt x="5581" y="636"/>
                    </a:lnTo>
                    <a:lnTo>
                      <a:pt x="5573" y="627"/>
                    </a:lnTo>
                    <a:lnTo>
                      <a:pt x="5556" y="611"/>
                    </a:lnTo>
                    <a:lnTo>
                      <a:pt x="5548" y="594"/>
                    </a:lnTo>
                    <a:lnTo>
                      <a:pt x="5531" y="586"/>
                    </a:lnTo>
                    <a:lnTo>
                      <a:pt x="5514" y="569"/>
                    </a:lnTo>
                    <a:lnTo>
                      <a:pt x="5498" y="552"/>
                    </a:lnTo>
                    <a:lnTo>
                      <a:pt x="5481" y="544"/>
                    </a:lnTo>
                    <a:lnTo>
                      <a:pt x="5456" y="527"/>
                    </a:lnTo>
                    <a:lnTo>
                      <a:pt x="5439" y="511"/>
                    </a:lnTo>
                    <a:lnTo>
                      <a:pt x="5414" y="502"/>
                    </a:lnTo>
                    <a:lnTo>
                      <a:pt x="5397" y="485"/>
                    </a:lnTo>
                    <a:lnTo>
                      <a:pt x="5372" y="477"/>
                    </a:lnTo>
                    <a:lnTo>
                      <a:pt x="5356" y="477"/>
                    </a:lnTo>
                    <a:lnTo>
                      <a:pt x="5347" y="469"/>
                    </a:lnTo>
                    <a:lnTo>
                      <a:pt x="5339" y="469"/>
                    </a:lnTo>
                    <a:lnTo>
                      <a:pt x="5322" y="460"/>
                    </a:lnTo>
                    <a:lnTo>
                      <a:pt x="5314" y="460"/>
                    </a:lnTo>
                    <a:lnTo>
                      <a:pt x="5297" y="460"/>
                    </a:lnTo>
                    <a:lnTo>
                      <a:pt x="5289" y="460"/>
                    </a:lnTo>
                    <a:lnTo>
                      <a:pt x="5280" y="460"/>
                    </a:lnTo>
                    <a:lnTo>
                      <a:pt x="5264" y="460"/>
                    </a:lnTo>
                    <a:lnTo>
                      <a:pt x="5255" y="460"/>
                    </a:lnTo>
                    <a:lnTo>
                      <a:pt x="5239" y="460"/>
                    </a:lnTo>
                    <a:lnTo>
                      <a:pt x="5222" y="460"/>
                    </a:lnTo>
                    <a:lnTo>
                      <a:pt x="5214" y="460"/>
                    </a:lnTo>
                    <a:lnTo>
                      <a:pt x="5197" y="460"/>
                    </a:lnTo>
                    <a:lnTo>
                      <a:pt x="5172" y="460"/>
                    </a:lnTo>
                    <a:lnTo>
                      <a:pt x="5147" y="460"/>
                    </a:lnTo>
                    <a:lnTo>
                      <a:pt x="5113" y="460"/>
                    </a:lnTo>
                    <a:lnTo>
                      <a:pt x="5088" y="460"/>
                    </a:lnTo>
                    <a:lnTo>
                      <a:pt x="5055" y="460"/>
                    </a:lnTo>
                    <a:lnTo>
                      <a:pt x="4896" y="460"/>
                    </a:lnTo>
                    <a:lnTo>
                      <a:pt x="4863" y="460"/>
                    </a:lnTo>
                    <a:lnTo>
                      <a:pt x="4829" y="460"/>
                    </a:lnTo>
                    <a:lnTo>
                      <a:pt x="4796" y="460"/>
                    </a:lnTo>
                    <a:lnTo>
                      <a:pt x="4762" y="460"/>
                    </a:lnTo>
                    <a:lnTo>
                      <a:pt x="4721" y="460"/>
                    </a:lnTo>
                    <a:lnTo>
                      <a:pt x="4687" y="469"/>
                    </a:lnTo>
                    <a:lnTo>
                      <a:pt x="4654" y="477"/>
                    </a:lnTo>
                    <a:lnTo>
                      <a:pt x="4620" y="485"/>
                    </a:lnTo>
                    <a:lnTo>
                      <a:pt x="4579" y="494"/>
                    </a:lnTo>
                    <a:lnTo>
                      <a:pt x="4545" y="502"/>
                    </a:lnTo>
                    <a:lnTo>
                      <a:pt x="4504" y="511"/>
                    </a:lnTo>
                    <a:lnTo>
                      <a:pt x="4470" y="519"/>
                    </a:lnTo>
                    <a:lnTo>
                      <a:pt x="4437" y="527"/>
                    </a:lnTo>
                    <a:lnTo>
                      <a:pt x="4395" y="544"/>
                    </a:lnTo>
                    <a:lnTo>
                      <a:pt x="4361" y="552"/>
                    </a:lnTo>
                    <a:lnTo>
                      <a:pt x="4328" y="569"/>
                    </a:lnTo>
                    <a:lnTo>
                      <a:pt x="4286" y="577"/>
                    </a:lnTo>
                    <a:lnTo>
                      <a:pt x="4253" y="594"/>
                    </a:lnTo>
                    <a:lnTo>
                      <a:pt x="4211" y="602"/>
                    </a:lnTo>
                    <a:lnTo>
                      <a:pt x="4178" y="569"/>
                    </a:lnTo>
                    <a:lnTo>
                      <a:pt x="4161" y="577"/>
                    </a:lnTo>
                    <a:lnTo>
                      <a:pt x="4136" y="586"/>
                    </a:lnTo>
                    <a:lnTo>
                      <a:pt x="4103" y="594"/>
                    </a:lnTo>
                    <a:lnTo>
                      <a:pt x="4069" y="611"/>
                    </a:lnTo>
                    <a:lnTo>
                      <a:pt x="4036" y="627"/>
                    </a:lnTo>
                    <a:lnTo>
                      <a:pt x="3994" y="644"/>
                    </a:lnTo>
                    <a:lnTo>
                      <a:pt x="3961" y="661"/>
                    </a:lnTo>
                    <a:lnTo>
                      <a:pt x="3927" y="678"/>
                    </a:lnTo>
                    <a:lnTo>
                      <a:pt x="3894" y="694"/>
                    </a:lnTo>
                    <a:lnTo>
                      <a:pt x="3860" y="711"/>
                    </a:lnTo>
                    <a:lnTo>
                      <a:pt x="3827" y="728"/>
                    </a:lnTo>
                    <a:lnTo>
                      <a:pt x="3793" y="744"/>
                    </a:lnTo>
                    <a:lnTo>
                      <a:pt x="3760" y="761"/>
                    </a:lnTo>
                    <a:lnTo>
                      <a:pt x="3727" y="778"/>
                    </a:lnTo>
                    <a:lnTo>
                      <a:pt x="3693" y="795"/>
                    </a:lnTo>
                    <a:lnTo>
                      <a:pt x="3668" y="811"/>
                    </a:lnTo>
                    <a:lnTo>
                      <a:pt x="3635" y="836"/>
                    </a:lnTo>
                    <a:lnTo>
                      <a:pt x="3601" y="853"/>
                    </a:lnTo>
                    <a:lnTo>
                      <a:pt x="3576" y="870"/>
                    </a:lnTo>
                    <a:lnTo>
                      <a:pt x="3551" y="886"/>
                    </a:lnTo>
                    <a:lnTo>
                      <a:pt x="3518" y="903"/>
                    </a:lnTo>
                    <a:lnTo>
                      <a:pt x="3493" y="920"/>
                    </a:lnTo>
                    <a:lnTo>
                      <a:pt x="3468" y="937"/>
                    </a:lnTo>
                    <a:lnTo>
                      <a:pt x="3443" y="953"/>
                    </a:lnTo>
                    <a:lnTo>
                      <a:pt x="3417" y="978"/>
                    </a:lnTo>
                    <a:lnTo>
                      <a:pt x="3392" y="995"/>
                    </a:lnTo>
                    <a:lnTo>
                      <a:pt x="3367" y="1012"/>
                    </a:lnTo>
                    <a:lnTo>
                      <a:pt x="3351" y="1028"/>
                    </a:lnTo>
                    <a:lnTo>
                      <a:pt x="3292" y="1070"/>
                    </a:lnTo>
                    <a:lnTo>
                      <a:pt x="3242" y="1112"/>
                    </a:lnTo>
                    <a:lnTo>
                      <a:pt x="3184" y="1154"/>
                    </a:lnTo>
                    <a:lnTo>
                      <a:pt x="3133" y="1196"/>
                    </a:lnTo>
                    <a:lnTo>
                      <a:pt x="3083" y="1237"/>
                    </a:lnTo>
                    <a:lnTo>
                      <a:pt x="3025" y="1287"/>
                    </a:lnTo>
                    <a:lnTo>
                      <a:pt x="2975" y="1329"/>
                    </a:lnTo>
                    <a:lnTo>
                      <a:pt x="2925" y="1379"/>
                    </a:lnTo>
                    <a:lnTo>
                      <a:pt x="2874" y="1429"/>
                    </a:lnTo>
                    <a:lnTo>
                      <a:pt x="2824" y="1471"/>
                    </a:lnTo>
                    <a:lnTo>
                      <a:pt x="2774" y="1521"/>
                    </a:lnTo>
                    <a:lnTo>
                      <a:pt x="2724" y="1571"/>
                    </a:lnTo>
                    <a:lnTo>
                      <a:pt x="2674" y="1613"/>
                    </a:lnTo>
                    <a:lnTo>
                      <a:pt x="2624" y="1663"/>
                    </a:lnTo>
                    <a:lnTo>
                      <a:pt x="2574" y="1714"/>
                    </a:lnTo>
                    <a:lnTo>
                      <a:pt x="2532" y="1764"/>
                    </a:lnTo>
                    <a:lnTo>
                      <a:pt x="2482" y="1814"/>
                    </a:lnTo>
                    <a:lnTo>
                      <a:pt x="2432" y="1864"/>
                    </a:lnTo>
                    <a:lnTo>
                      <a:pt x="2390" y="1914"/>
                    </a:lnTo>
                    <a:lnTo>
                      <a:pt x="2340" y="1972"/>
                    </a:lnTo>
                    <a:lnTo>
                      <a:pt x="2298" y="2023"/>
                    </a:lnTo>
                    <a:lnTo>
                      <a:pt x="2248" y="2073"/>
                    </a:lnTo>
                    <a:lnTo>
                      <a:pt x="2206" y="2123"/>
                    </a:lnTo>
                    <a:lnTo>
                      <a:pt x="2164" y="2181"/>
                    </a:lnTo>
                    <a:lnTo>
                      <a:pt x="2123" y="2231"/>
                    </a:lnTo>
                    <a:lnTo>
                      <a:pt x="2072" y="2290"/>
                    </a:lnTo>
                    <a:lnTo>
                      <a:pt x="2031" y="2340"/>
                    </a:lnTo>
                    <a:lnTo>
                      <a:pt x="1989" y="2399"/>
                    </a:lnTo>
                    <a:lnTo>
                      <a:pt x="1947" y="2449"/>
                    </a:lnTo>
                    <a:lnTo>
                      <a:pt x="1905" y="2507"/>
                    </a:lnTo>
                    <a:lnTo>
                      <a:pt x="1864" y="2566"/>
                    </a:lnTo>
                    <a:lnTo>
                      <a:pt x="1822" y="2616"/>
                    </a:lnTo>
                    <a:lnTo>
                      <a:pt x="1780" y="2674"/>
                    </a:lnTo>
                    <a:lnTo>
                      <a:pt x="1738" y="2733"/>
                    </a:lnTo>
                    <a:lnTo>
                      <a:pt x="1705" y="2791"/>
                    </a:lnTo>
                    <a:lnTo>
                      <a:pt x="1663" y="2841"/>
                    </a:lnTo>
                    <a:lnTo>
                      <a:pt x="1621" y="2900"/>
                    </a:lnTo>
                    <a:lnTo>
                      <a:pt x="1580" y="2958"/>
                    </a:lnTo>
                    <a:lnTo>
                      <a:pt x="1546" y="3017"/>
                    </a:lnTo>
                    <a:lnTo>
                      <a:pt x="1504" y="3075"/>
                    </a:lnTo>
                    <a:lnTo>
                      <a:pt x="1471" y="3134"/>
                    </a:lnTo>
                    <a:lnTo>
                      <a:pt x="1429" y="3192"/>
                    </a:lnTo>
                    <a:lnTo>
                      <a:pt x="1396" y="3251"/>
                    </a:lnTo>
                    <a:lnTo>
                      <a:pt x="1362" y="3317"/>
                    </a:lnTo>
                    <a:lnTo>
                      <a:pt x="1321" y="3376"/>
                    </a:lnTo>
                    <a:lnTo>
                      <a:pt x="1287" y="3434"/>
                    </a:lnTo>
                    <a:lnTo>
                      <a:pt x="1254" y="3493"/>
                    </a:lnTo>
                    <a:lnTo>
                      <a:pt x="1212" y="3560"/>
                    </a:lnTo>
                    <a:lnTo>
                      <a:pt x="1179" y="3618"/>
                    </a:lnTo>
                    <a:lnTo>
                      <a:pt x="1145" y="3677"/>
                    </a:lnTo>
                    <a:lnTo>
                      <a:pt x="1112" y="3735"/>
                    </a:lnTo>
                    <a:lnTo>
                      <a:pt x="1078" y="3802"/>
                    </a:lnTo>
                    <a:lnTo>
                      <a:pt x="1045" y="3860"/>
                    </a:lnTo>
                    <a:lnTo>
                      <a:pt x="1012" y="3927"/>
                    </a:lnTo>
                    <a:lnTo>
                      <a:pt x="978" y="3986"/>
                    </a:lnTo>
                    <a:lnTo>
                      <a:pt x="953" y="4044"/>
                    </a:lnTo>
                    <a:lnTo>
                      <a:pt x="920" y="4111"/>
                    </a:lnTo>
                    <a:lnTo>
                      <a:pt x="886" y="4170"/>
                    </a:lnTo>
                    <a:lnTo>
                      <a:pt x="853" y="4236"/>
                    </a:lnTo>
                    <a:lnTo>
                      <a:pt x="828" y="4295"/>
                    </a:lnTo>
                    <a:lnTo>
                      <a:pt x="794" y="4362"/>
                    </a:lnTo>
                    <a:lnTo>
                      <a:pt x="769" y="4429"/>
                    </a:lnTo>
                    <a:lnTo>
                      <a:pt x="736" y="4487"/>
                    </a:lnTo>
                    <a:lnTo>
                      <a:pt x="711" y="4554"/>
                    </a:lnTo>
                    <a:lnTo>
                      <a:pt x="669" y="4646"/>
                    </a:lnTo>
                    <a:lnTo>
                      <a:pt x="619" y="4746"/>
                    </a:lnTo>
                    <a:lnTo>
                      <a:pt x="577" y="4846"/>
                    </a:lnTo>
                    <a:lnTo>
                      <a:pt x="552" y="4896"/>
                    </a:lnTo>
                    <a:lnTo>
                      <a:pt x="527" y="4955"/>
                    </a:lnTo>
                    <a:lnTo>
                      <a:pt x="510" y="5005"/>
                    </a:lnTo>
                    <a:lnTo>
                      <a:pt x="502" y="5022"/>
                    </a:lnTo>
                    <a:lnTo>
                      <a:pt x="485" y="5055"/>
                    </a:lnTo>
                    <a:lnTo>
                      <a:pt x="460" y="5114"/>
                    </a:lnTo>
                    <a:lnTo>
                      <a:pt x="435" y="5164"/>
                    </a:lnTo>
                    <a:lnTo>
                      <a:pt x="410" y="5214"/>
                    </a:lnTo>
                    <a:lnTo>
                      <a:pt x="393" y="5272"/>
                    </a:lnTo>
                    <a:lnTo>
                      <a:pt x="368" y="5322"/>
                    </a:lnTo>
                    <a:lnTo>
                      <a:pt x="352" y="5381"/>
                    </a:lnTo>
                    <a:lnTo>
                      <a:pt x="326" y="5431"/>
                    </a:lnTo>
                    <a:lnTo>
                      <a:pt x="310" y="5490"/>
                    </a:lnTo>
                    <a:lnTo>
                      <a:pt x="293" y="5540"/>
                    </a:lnTo>
                    <a:lnTo>
                      <a:pt x="276" y="5598"/>
                    </a:lnTo>
                    <a:lnTo>
                      <a:pt x="268" y="5623"/>
                    </a:lnTo>
                    <a:lnTo>
                      <a:pt x="260" y="5648"/>
                    </a:lnTo>
                    <a:lnTo>
                      <a:pt x="251" y="5682"/>
                    </a:lnTo>
                    <a:lnTo>
                      <a:pt x="243" y="5707"/>
                    </a:lnTo>
                    <a:lnTo>
                      <a:pt x="235" y="5732"/>
                    </a:lnTo>
                    <a:lnTo>
                      <a:pt x="226" y="5757"/>
                    </a:lnTo>
                    <a:lnTo>
                      <a:pt x="226" y="5790"/>
                    </a:lnTo>
                    <a:lnTo>
                      <a:pt x="218" y="5815"/>
                    </a:lnTo>
                    <a:lnTo>
                      <a:pt x="218" y="5832"/>
                    </a:lnTo>
                    <a:lnTo>
                      <a:pt x="218" y="5840"/>
                    </a:lnTo>
                    <a:lnTo>
                      <a:pt x="210" y="5865"/>
                    </a:lnTo>
                    <a:lnTo>
                      <a:pt x="201" y="5891"/>
                    </a:lnTo>
                    <a:lnTo>
                      <a:pt x="193" y="5916"/>
                    </a:lnTo>
                    <a:lnTo>
                      <a:pt x="184" y="5941"/>
                    </a:lnTo>
                    <a:lnTo>
                      <a:pt x="176" y="5974"/>
                    </a:lnTo>
                    <a:lnTo>
                      <a:pt x="168" y="5999"/>
                    </a:lnTo>
                    <a:lnTo>
                      <a:pt x="159" y="6024"/>
                    </a:lnTo>
                    <a:lnTo>
                      <a:pt x="159" y="6049"/>
                    </a:lnTo>
                    <a:lnTo>
                      <a:pt x="159" y="6074"/>
                    </a:lnTo>
                    <a:lnTo>
                      <a:pt x="159" y="6099"/>
                    </a:lnTo>
                    <a:lnTo>
                      <a:pt x="159" y="6124"/>
                    </a:lnTo>
                    <a:lnTo>
                      <a:pt x="159" y="6150"/>
                    </a:lnTo>
                    <a:lnTo>
                      <a:pt x="159" y="6175"/>
                    </a:lnTo>
                    <a:lnTo>
                      <a:pt x="159" y="6175"/>
                    </a:lnTo>
                    <a:lnTo>
                      <a:pt x="159" y="6208"/>
                    </a:lnTo>
                    <a:lnTo>
                      <a:pt x="159" y="6233"/>
                    </a:lnTo>
                    <a:lnTo>
                      <a:pt x="93" y="6300"/>
                    </a:lnTo>
                    <a:lnTo>
                      <a:pt x="26" y="6241"/>
                    </a:lnTo>
                    <a:lnTo>
                      <a:pt x="17" y="6216"/>
                    </a:lnTo>
                    <a:lnTo>
                      <a:pt x="9" y="6191"/>
                    </a:lnTo>
                    <a:lnTo>
                      <a:pt x="9" y="6158"/>
                    </a:lnTo>
                    <a:lnTo>
                      <a:pt x="1" y="6133"/>
                    </a:lnTo>
                    <a:lnTo>
                      <a:pt x="1" y="6099"/>
                    </a:lnTo>
                    <a:lnTo>
                      <a:pt x="1" y="6074"/>
                    </a:lnTo>
                    <a:lnTo>
                      <a:pt x="1" y="6041"/>
                    </a:lnTo>
                    <a:lnTo>
                      <a:pt x="1" y="6016"/>
                    </a:lnTo>
                    <a:lnTo>
                      <a:pt x="1" y="5982"/>
                    </a:lnTo>
                    <a:lnTo>
                      <a:pt x="1" y="5957"/>
                    </a:lnTo>
                    <a:lnTo>
                      <a:pt x="1" y="5924"/>
                    </a:lnTo>
                    <a:lnTo>
                      <a:pt x="1" y="5899"/>
                    </a:lnTo>
                    <a:lnTo>
                      <a:pt x="1" y="5865"/>
                    </a:lnTo>
                    <a:lnTo>
                      <a:pt x="1" y="5832"/>
                    </a:lnTo>
                    <a:lnTo>
                      <a:pt x="1" y="5790"/>
                    </a:lnTo>
                    <a:lnTo>
                      <a:pt x="1" y="5765"/>
                    </a:lnTo>
                    <a:lnTo>
                      <a:pt x="1" y="5740"/>
                    </a:lnTo>
                    <a:lnTo>
                      <a:pt x="1" y="5707"/>
                    </a:lnTo>
                    <a:lnTo>
                      <a:pt x="1" y="5673"/>
                    </a:lnTo>
                    <a:lnTo>
                      <a:pt x="1" y="5648"/>
                    </a:lnTo>
                    <a:lnTo>
                      <a:pt x="9" y="5615"/>
                    </a:lnTo>
                    <a:lnTo>
                      <a:pt x="9" y="5590"/>
                    </a:lnTo>
                    <a:lnTo>
                      <a:pt x="17" y="5556"/>
                    </a:lnTo>
                    <a:lnTo>
                      <a:pt x="26" y="5523"/>
                    </a:lnTo>
                    <a:lnTo>
                      <a:pt x="34" y="5464"/>
                    </a:lnTo>
                    <a:lnTo>
                      <a:pt x="51" y="5406"/>
                    </a:lnTo>
                    <a:lnTo>
                      <a:pt x="68" y="5348"/>
                    </a:lnTo>
                    <a:lnTo>
                      <a:pt x="84" y="5281"/>
                    </a:lnTo>
                    <a:lnTo>
                      <a:pt x="101" y="5222"/>
                    </a:lnTo>
                    <a:lnTo>
                      <a:pt x="126" y="5164"/>
                    </a:lnTo>
                    <a:lnTo>
                      <a:pt x="143" y="5105"/>
                    </a:lnTo>
                    <a:lnTo>
                      <a:pt x="159" y="5047"/>
                    </a:lnTo>
                    <a:lnTo>
                      <a:pt x="184" y="4988"/>
                    </a:lnTo>
                    <a:lnTo>
                      <a:pt x="201" y="4930"/>
                    </a:lnTo>
                    <a:lnTo>
                      <a:pt x="218" y="4896"/>
                    </a:lnTo>
                    <a:lnTo>
                      <a:pt x="226" y="4871"/>
                    </a:lnTo>
                    <a:lnTo>
                      <a:pt x="243" y="4813"/>
                    </a:lnTo>
                    <a:lnTo>
                      <a:pt x="268" y="4763"/>
                    </a:lnTo>
                    <a:lnTo>
                      <a:pt x="293" y="4704"/>
                    </a:lnTo>
                    <a:lnTo>
                      <a:pt x="335" y="4604"/>
                    </a:lnTo>
                    <a:lnTo>
                      <a:pt x="385" y="4495"/>
                    </a:lnTo>
                    <a:lnTo>
                      <a:pt x="427" y="4404"/>
                    </a:lnTo>
                    <a:lnTo>
                      <a:pt x="452" y="4337"/>
                    </a:lnTo>
                    <a:lnTo>
                      <a:pt x="485" y="4270"/>
                    </a:lnTo>
                    <a:lnTo>
                      <a:pt x="519" y="4211"/>
                    </a:lnTo>
                    <a:lnTo>
                      <a:pt x="544" y="4145"/>
                    </a:lnTo>
                    <a:lnTo>
                      <a:pt x="577" y="4078"/>
                    </a:lnTo>
                    <a:lnTo>
                      <a:pt x="611" y="4011"/>
                    </a:lnTo>
                    <a:lnTo>
                      <a:pt x="636" y="3952"/>
                    </a:lnTo>
                    <a:lnTo>
                      <a:pt x="669" y="3886"/>
                    </a:lnTo>
                    <a:lnTo>
                      <a:pt x="702" y="3819"/>
                    </a:lnTo>
                    <a:lnTo>
                      <a:pt x="736" y="3760"/>
                    </a:lnTo>
                    <a:lnTo>
                      <a:pt x="769" y="3693"/>
                    </a:lnTo>
                    <a:lnTo>
                      <a:pt x="803" y="3627"/>
                    </a:lnTo>
                    <a:lnTo>
                      <a:pt x="836" y="3568"/>
                    </a:lnTo>
                    <a:lnTo>
                      <a:pt x="870" y="3501"/>
                    </a:lnTo>
                    <a:lnTo>
                      <a:pt x="911" y="3434"/>
                    </a:lnTo>
                    <a:lnTo>
                      <a:pt x="945" y="3376"/>
                    </a:lnTo>
                    <a:lnTo>
                      <a:pt x="978" y="3309"/>
                    </a:lnTo>
                    <a:lnTo>
                      <a:pt x="1012" y="3251"/>
                    </a:lnTo>
                    <a:lnTo>
                      <a:pt x="1053" y="3184"/>
                    </a:lnTo>
                    <a:lnTo>
                      <a:pt x="1087" y="3125"/>
                    </a:lnTo>
                    <a:lnTo>
                      <a:pt x="1128" y="3059"/>
                    </a:lnTo>
                    <a:lnTo>
                      <a:pt x="1162" y="3000"/>
                    </a:lnTo>
                    <a:lnTo>
                      <a:pt x="1204" y="2942"/>
                    </a:lnTo>
                    <a:lnTo>
                      <a:pt x="1245" y="2875"/>
                    </a:lnTo>
                    <a:lnTo>
                      <a:pt x="1279" y="2816"/>
                    </a:lnTo>
                    <a:lnTo>
                      <a:pt x="1321" y="2758"/>
                    </a:lnTo>
                    <a:lnTo>
                      <a:pt x="1362" y="2699"/>
                    </a:lnTo>
                    <a:lnTo>
                      <a:pt x="1396" y="2632"/>
                    </a:lnTo>
                    <a:lnTo>
                      <a:pt x="1438" y="2574"/>
                    </a:lnTo>
                    <a:lnTo>
                      <a:pt x="1479" y="2515"/>
                    </a:lnTo>
                    <a:lnTo>
                      <a:pt x="1521" y="2457"/>
                    </a:lnTo>
                    <a:lnTo>
                      <a:pt x="1563" y="2399"/>
                    </a:lnTo>
                    <a:lnTo>
                      <a:pt x="1605" y="2340"/>
                    </a:lnTo>
                    <a:lnTo>
                      <a:pt x="1646" y="2282"/>
                    </a:lnTo>
                    <a:lnTo>
                      <a:pt x="1697" y="2223"/>
                    </a:lnTo>
                    <a:lnTo>
                      <a:pt x="1738" y="2165"/>
                    </a:lnTo>
                    <a:lnTo>
                      <a:pt x="1780" y="2106"/>
                    </a:lnTo>
                    <a:lnTo>
                      <a:pt x="1830" y="2056"/>
                    </a:lnTo>
                    <a:lnTo>
                      <a:pt x="1872" y="1998"/>
                    </a:lnTo>
                    <a:lnTo>
                      <a:pt x="1922" y="1939"/>
                    </a:lnTo>
                    <a:lnTo>
                      <a:pt x="1964" y="1881"/>
                    </a:lnTo>
                    <a:lnTo>
                      <a:pt x="2014" y="1830"/>
                    </a:lnTo>
                    <a:lnTo>
                      <a:pt x="2056" y="1772"/>
                    </a:lnTo>
                    <a:lnTo>
                      <a:pt x="2106" y="1722"/>
                    </a:lnTo>
                    <a:lnTo>
                      <a:pt x="2156" y="1663"/>
                    </a:lnTo>
                    <a:lnTo>
                      <a:pt x="2198" y="1613"/>
                    </a:lnTo>
                    <a:lnTo>
                      <a:pt x="2248" y="1555"/>
                    </a:lnTo>
                    <a:lnTo>
                      <a:pt x="2298" y="1505"/>
                    </a:lnTo>
                    <a:lnTo>
                      <a:pt x="2348" y="1455"/>
                    </a:lnTo>
                    <a:lnTo>
                      <a:pt x="2398" y="1396"/>
                    </a:lnTo>
                    <a:lnTo>
                      <a:pt x="2448" y="1346"/>
                    </a:lnTo>
                    <a:lnTo>
                      <a:pt x="2507" y="1296"/>
                    </a:lnTo>
                    <a:lnTo>
                      <a:pt x="2557" y="1246"/>
                    </a:lnTo>
                    <a:lnTo>
                      <a:pt x="2607" y="1196"/>
                    </a:lnTo>
                    <a:lnTo>
                      <a:pt x="2657" y="1145"/>
                    </a:lnTo>
                    <a:lnTo>
                      <a:pt x="2716" y="1095"/>
                    </a:lnTo>
                    <a:lnTo>
                      <a:pt x="2766" y="1045"/>
                    </a:lnTo>
                    <a:lnTo>
                      <a:pt x="2824" y="995"/>
                    </a:lnTo>
                    <a:lnTo>
                      <a:pt x="2874" y="945"/>
                    </a:lnTo>
                    <a:lnTo>
                      <a:pt x="2933" y="903"/>
                    </a:lnTo>
                    <a:lnTo>
                      <a:pt x="2983" y="853"/>
                    </a:lnTo>
                    <a:lnTo>
                      <a:pt x="3042" y="811"/>
                    </a:lnTo>
                    <a:lnTo>
                      <a:pt x="3100" y="761"/>
                    </a:lnTo>
                    <a:lnTo>
                      <a:pt x="3159" y="719"/>
                    </a:lnTo>
                    <a:lnTo>
                      <a:pt x="3184" y="694"/>
                    </a:lnTo>
                    <a:lnTo>
                      <a:pt x="3209" y="678"/>
                    </a:lnTo>
                    <a:lnTo>
                      <a:pt x="3234" y="661"/>
                    </a:lnTo>
                    <a:lnTo>
                      <a:pt x="3267" y="636"/>
                    </a:lnTo>
                    <a:lnTo>
                      <a:pt x="3292" y="619"/>
                    </a:lnTo>
                    <a:lnTo>
                      <a:pt x="3326" y="594"/>
                    </a:lnTo>
                    <a:lnTo>
                      <a:pt x="3351" y="577"/>
                    </a:lnTo>
                    <a:lnTo>
                      <a:pt x="3384" y="552"/>
                    </a:lnTo>
                    <a:lnTo>
                      <a:pt x="3417" y="536"/>
                    </a:lnTo>
                    <a:lnTo>
                      <a:pt x="3451" y="519"/>
                    </a:lnTo>
                    <a:lnTo>
                      <a:pt x="3484" y="494"/>
                    </a:lnTo>
                    <a:lnTo>
                      <a:pt x="3518" y="477"/>
                    </a:lnTo>
                    <a:lnTo>
                      <a:pt x="3551" y="452"/>
                    </a:lnTo>
                    <a:lnTo>
                      <a:pt x="3585" y="435"/>
                    </a:lnTo>
                    <a:lnTo>
                      <a:pt x="3618" y="419"/>
                    </a:lnTo>
                    <a:lnTo>
                      <a:pt x="3660" y="394"/>
                    </a:lnTo>
                    <a:lnTo>
                      <a:pt x="3693" y="377"/>
                    </a:lnTo>
                    <a:lnTo>
                      <a:pt x="3727" y="360"/>
                    </a:lnTo>
                    <a:lnTo>
                      <a:pt x="3768" y="335"/>
                    </a:lnTo>
                    <a:lnTo>
                      <a:pt x="3802" y="318"/>
                    </a:lnTo>
                    <a:lnTo>
                      <a:pt x="3844" y="302"/>
                    </a:lnTo>
                    <a:lnTo>
                      <a:pt x="3877" y="285"/>
                    </a:lnTo>
                    <a:lnTo>
                      <a:pt x="3919" y="268"/>
                    </a:lnTo>
                    <a:lnTo>
                      <a:pt x="3961" y="252"/>
                    </a:lnTo>
                    <a:lnTo>
                      <a:pt x="4002" y="235"/>
                    </a:lnTo>
                    <a:lnTo>
                      <a:pt x="4036" y="218"/>
                    </a:lnTo>
                    <a:lnTo>
                      <a:pt x="4061" y="201"/>
                    </a:lnTo>
                    <a:lnTo>
                      <a:pt x="4077" y="201"/>
                    </a:lnTo>
                    <a:lnTo>
                      <a:pt x="4119" y="185"/>
                    </a:lnTo>
                    <a:lnTo>
                      <a:pt x="4161" y="168"/>
                    </a:lnTo>
                    <a:lnTo>
                      <a:pt x="4203" y="151"/>
                    </a:lnTo>
                    <a:lnTo>
                      <a:pt x="4245" y="135"/>
                    </a:lnTo>
                    <a:lnTo>
                      <a:pt x="4286" y="126"/>
                    </a:lnTo>
                    <a:lnTo>
                      <a:pt x="4328" y="110"/>
                    </a:lnTo>
                    <a:lnTo>
                      <a:pt x="4370" y="101"/>
                    </a:lnTo>
                    <a:lnTo>
                      <a:pt x="4412" y="84"/>
                    </a:lnTo>
                    <a:lnTo>
                      <a:pt x="4453" y="76"/>
                    </a:lnTo>
                    <a:lnTo>
                      <a:pt x="4495" y="59"/>
                    </a:lnTo>
                    <a:lnTo>
                      <a:pt x="4537" y="51"/>
                    </a:lnTo>
                    <a:lnTo>
                      <a:pt x="4579" y="43"/>
                    </a:lnTo>
                    <a:lnTo>
                      <a:pt x="4620" y="34"/>
                    </a:lnTo>
                    <a:lnTo>
                      <a:pt x="4662" y="26"/>
                    </a:lnTo>
                    <a:lnTo>
                      <a:pt x="4704" y="18"/>
                    </a:lnTo>
                    <a:lnTo>
                      <a:pt x="4746" y="9"/>
                    </a:lnTo>
                    <a:lnTo>
                      <a:pt x="4788" y="1"/>
                    </a:lnTo>
                    <a:lnTo>
                      <a:pt x="4829" y="1"/>
                    </a:lnTo>
                    <a:lnTo>
                      <a:pt x="4871" y="1"/>
                    </a:lnTo>
                    <a:lnTo>
                      <a:pt x="4913" y="1"/>
                    </a:lnTo>
                    <a:lnTo>
                      <a:pt x="4955" y="1"/>
                    </a:lnTo>
                    <a:lnTo>
                      <a:pt x="4996" y="1"/>
                    </a:lnTo>
                    <a:lnTo>
                      <a:pt x="5122" y="1"/>
                    </a:lnTo>
                    <a:lnTo>
                      <a:pt x="5163" y="1"/>
                    </a:lnTo>
                    <a:lnTo>
                      <a:pt x="5205" y="1"/>
                    </a:lnTo>
                    <a:lnTo>
                      <a:pt x="5247" y="1"/>
                    </a:lnTo>
                    <a:lnTo>
                      <a:pt x="5289" y="9"/>
                    </a:lnTo>
                    <a:lnTo>
                      <a:pt x="5322" y="9"/>
                    </a:lnTo>
                    <a:lnTo>
                      <a:pt x="5347" y="9"/>
                    </a:lnTo>
                    <a:lnTo>
                      <a:pt x="5364" y="9"/>
                    </a:lnTo>
                    <a:lnTo>
                      <a:pt x="5389" y="9"/>
                    </a:lnTo>
                    <a:lnTo>
                      <a:pt x="5406" y="9"/>
                    </a:lnTo>
                    <a:lnTo>
                      <a:pt x="5422" y="18"/>
                    </a:lnTo>
                    <a:lnTo>
                      <a:pt x="5448" y="26"/>
                    </a:lnTo>
                    <a:lnTo>
                      <a:pt x="5464" y="34"/>
                    </a:lnTo>
                    <a:lnTo>
                      <a:pt x="5489" y="34"/>
                    </a:lnTo>
                    <a:lnTo>
                      <a:pt x="5506" y="43"/>
                    </a:lnTo>
                    <a:lnTo>
                      <a:pt x="5523" y="51"/>
                    </a:lnTo>
                    <a:lnTo>
                      <a:pt x="5548" y="59"/>
                    </a:lnTo>
                    <a:lnTo>
                      <a:pt x="5564" y="68"/>
                    </a:lnTo>
                    <a:lnTo>
                      <a:pt x="5581" y="76"/>
                    </a:lnTo>
                    <a:lnTo>
                      <a:pt x="5598" y="84"/>
                    </a:lnTo>
                    <a:lnTo>
                      <a:pt x="5631" y="101"/>
                    </a:lnTo>
                    <a:lnTo>
                      <a:pt x="5665" y="126"/>
                    </a:lnTo>
                    <a:lnTo>
                      <a:pt x="5698" y="143"/>
                    </a:lnTo>
                    <a:lnTo>
                      <a:pt x="5732" y="168"/>
                    </a:lnTo>
                    <a:lnTo>
                      <a:pt x="5765" y="185"/>
                    </a:lnTo>
                    <a:lnTo>
                      <a:pt x="5790" y="210"/>
                    </a:lnTo>
                    <a:lnTo>
                      <a:pt x="5823" y="226"/>
                    </a:lnTo>
                    <a:lnTo>
                      <a:pt x="5849" y="252"/>
                    </a:lnTo>
                    <a:lnTo>
                      <a:pt x="5874" y="277"/>
                    </a:lnTo>
                    <a:lnTo>
                      <a:pt x="5899" y="302"/>
                    </a:lnTo>
                    <a:lnTo>
                      <a:pt x="5924" y="327"/>
                    </a:lnTo>
                    <a:lnTo>
                      <a:pt x="5949" y="352"/>
                    </a:lnTo>
                    <a:lnTo>
                      <a:pt x="5965" y="385"/>
                    </a:lnTo>
                    <a:lnTo>
                      <a:pt x="5991" y="410"/>
                    </a:lnTo>
                    <a:lnTo>
                      <a:pt x="6007" y="435"/>
                    </a:lnTo>
                    <a:lnTo>
                      <a:pt x="6024" y="469"/>
                    </a:lnTo>
                    <a:lnTo>
                      <a:pt x="6041" y="494"/>
                    </a:lnTo>
                    <a:lnTo>
                      <a:pt x="6057" y="527"/>
                    </a:lnTo>
                    <a:lnTo>
                      <a:pt x="6066" y="561"/>
                    </a:lnTo>
                    <a:lnTo>
                      <a:pt x="6082" y="586"/>
                    </a:lnTo>
                    <a:lnTo>
                      <a:pt x="6091" y="619"/>
                    </a:lnTo>
                    <a:lnTo>
                      <a:pt x="6107" y="653"/>
                    </a:lnTo>
                    <a:lnTo>
                      <a:pt x="6116" y="678"/>
                    </a:lnTo>
                    <a:lnTo>
                      <a:pt x="6124" y="711"/>
                    </a:lnTo>
                    <a:lnTo>
                      <a:pt x="6124" y="744"/>
                    </a:lnTo>
                    <a:lnTo>
                      <a:pt x="6133" y="778"/>
                    </a:lnTo>
                    <a:lnTo>
                      <a:pt x="6133" y="811"/>
                    </a:lnTo>
                    <a:lnTo>
                      <a:pt x="6133" y="845"/>
                    </a:lnTo>
                    <a:lnTo>
                      <a:pt x="6133" y="870"/>
                    </a:lnTo>
                    <a:lnTo>
                      <a:pt x="6133" y="987"/>
                    </a:lnTo>
                    <a:lnTo>
                      <a:pt x="6133" y="1020"/>
                    </a:lnTo>
                    <a:lnTo>
                      <a:pt x="6133" y="1054"/>
                    </a:lnTo>
                    <a:lnTo>
                      <a:pt x="6133" y="1087"/>
                    </a:lnTo>
                    <a:lnTo>
                      <a:pt x="6133" y="1112"/>
                    </a:lnTo>
                    <a:lnTo>
                      <a:pt x="6133" y="1145"/>
                    </a:lnTo>
                    <a:lnTo>
                      <a:pt x="6124" y="1179"/>
                    </a:lnTo>
                    <a:lnTo>
                      <a:pt x="6124" y="1212"/>
                    </a:lnTo>
                    <a:lnTo>
                      <a:pt x="6116" y="1246"/>
                    </a:lnTo>
                    <a:lnTo>
                      <a:pt x="6107" y="1279"/>
                    </a:lnTo>
                    <a:lnTo>
                      <a:pt x="6099" y="1313"/>
                    </a:lnTo>
                    <a:lnTo>
                      <a:pt x="6091" y="1346"/>
                    </a:lnTo>
                    <a:lnTo>
                      <a:pt x="6074" y="1371"/>
                    </a:lnTo>
                    <a:lnTo>
                      <a:pt x="6066" y="1404"/>
                    </a:lnTo>
                    <a:lnTo>
                      <a:pt x="6057" y="1438"/>
                    </a:lnTo>
                    <a:lnTo>
                      <a:pt x="6041" y="1471"/>
                    </a:lnTo>
                    <a:lnTo>
                      <a:pt x="6032" y="1505"/>
                    </a:lnTo>
                    <a:lnTo>
                      <a:pt x="6016" y="1538"/>
                    </a:lnTo>
                    <a:lnTo>
                      <a:pt x="6007" y="1571"/>
                    </a:lnTo>
                    <a:lnTo>
                      <a:pt x="5991" y="1597"/>
                    </a:lnTo>
                    <a:lnTo>
                      <a:pt x="5974" y="1630"/>
                    </a:lnTo>
                    <a:lnTo>
                      <a:pt x="5965" y="1663"/>
                    </a:lnTo>
                    <a:lnTo>
                      <a:pt x="5949" y="1697"/>
                    </a:lnTo>
                    <a:lnTo>
                      <a:pt x="5932" y="1730"/>
                    </a:lnTo>
                    <a:lnTo>
                      <a:pt x="5915" y="1755"/>
                    </a:lnTo>
                    <a:lnTo>
                      <a:pt x="5899" y="1789"/>
                    </a:lnTo>
                    <a:lnTo>
                      <a:pt x="5882" y="1822"/>
                    </a:lnTo>
                    <a:lnTo>
                      <a:pt x="5865" y="1856"/>
                    </a:lnTo>
                    <a:lnTo>
                      <a:pt x="5849" y="1881"/>
                    </a:lnTo>
                    <a:lnTo>
                      <a:pt x="5832" y="1914"/>
                    </a:lnTo>
                    <a:lnTo>
                      <a:pt x="5807" y="1947"/>
                    </a:lnTo>
                    <a:lnTo>
                      <a:pt x="5790" y="1981"/>
                    </a:lnTo>
                    <a:lnTo>
                      <a:pt x="5773" y="2006"/>
                    </a:lnTo>
                    <a:lnTo>
                      <a:pt x="5757" y="2039"/>
                    </a:lnTo>
                    <a:lnTo>
                      <a:pt x="5732" y="2073"/>
                    </a:lnTo>
                    <a:lnTo>
                      <a:pt x="5715" y="2106"/>
                    </a:lnTo>
                    <a:lnTo>
                      <a:pt x="5690" y="2131"/>
                    </a:lnTo>
                    <a:lnTo>
                      <a:pt x="5648" y="2198"/>
                    </a:lnTo>
                    <a:lnTo>
                      <a:pt x="5606" y="2257"/>
                    </a:lnTo>
                    <a:lnTo>
                      <a:pt x="5564" y="2315"/>
                    </a:lnTo>
                    <a:lnTo>
                      <a:pt x="5523" y="2373"/>
                    </a:lnTo>
                    <a:lnTo>
                      <a:pt x="5473" y="2432"/>
                    </a:lnTo>
                    <a:lnTo>
                      <a:pt x="5431" y="2490"/>
                    </a:lnTo>
                    <a:lnTo>
                      <a:pt x="5322" y="2557"/>
                    </a:lnTo>
                    <a:lnTo>
                      <a:pt x="5280" y="2607"/>
                    </a:lnTo>
                    <a:lnTo>
                      <a:pt x="5230" y="2666"/>
                    </a:lnTo>
                    <a:lnTo>
                      <a:pt x="5189" y="2716"/>
                    </a:lnTo>
                    <a:lnTo>
                      <a:pt x="5138" y="2774"/>
                    </a:lnTo>
                    <a:lnTo>
                      <a:pt x="5097" y="2825"/>
                    </a:lnTo>
                    <a:lnTo>
                      <a:pt x="5047" y="2875"/>
                    </a:lnTo>
                    <a:lnTo>
                      <a:pt x="5005" y="2925"/>
                    </a:lnTo>
                    <a:lnTo>
                      <a:pt x="4955" y="2975"/>
                    </a:lnTo>
                    <a:lnTo>
                      <a:pt x="4913" y="3017"/>
                    </a:lnTo>
                    <a:lnTo>
                      <a:pt x="4871" y="3067"/>
                    </a:lnTo>
                    <a:lnTo>
                      <a:pt x="4829" y="3109"/>
                    </a:lnTo>
                    <a:lnTo>
                      <a:pt x="4779" y="3150"/>
                    </a:lnTo>
                    <a:lnTo>
                      <a:pt x="4737" y="3192"/>
                    </a:lnTo>
                    <a:lnTo>
                      <a:pt x="4704" y="3234"/>
                    </a:lnTo>
                    <a:lnTo>
                      <a:pt x="4662" y="3267"/>
                    </a:lnTo>
                    <a:lnTo>
                      <a:pt x="4620" y="3301"/>
                    </a:lnTo>
                    <a:lnTo>
                      <a:pt x="4587" y="3334"/>
                    </a:lnTo>
                    <a:lnTo>
                      <a:pt x="4554" y="3368"/>
                    </a:lnTo>
                    <a:lnTo>
                      <a:pt x="4520" y="3401"/>
                    </a:lnTo>
                    <a:lnTo>
                      <a:pt x="4487" y="3426"/>
                    </a:lnTo>
                    <a:lnTo>
                      <a:pt x="4453" y="3451"/>
                    </a:lnTo>
                    <a:lnTo>
                      <a:pt x="4428" y="3476"/>
                    </a:lnTo>
                    <a:lnTo>
                      <a:pt x="4395" y="3493"/>
                    </a:lnTo>
                    <a:lnTo>
                      <a:pt x="4328" y="3551"/>
                    </a:lnTo>
                    <a:lnTo>
                      <a:pt x="4328" y="3551"/>
                    </a:lnTo>
                    <a:lnTo>
                      <a:pt x="4378" y="3535"/>
                    </a:lnTo>
                    <a:lnTo>
                      <a:pt x="4445" y="3518"/>
                    </a:lnTo>
                    <a:lnTo>
                      <a:pt x="4504" y="3501"/>
                    </a:lnTo>
                    <a:lnTo>
                      <a:pt x="4570" y="3493"/>
                    </a:lnTo>
                    <a:lnTo>
                      <a:pt x="4629" y="3476"/>
                    </a:lnTo>
                    <a:lnTo>
                      <a:pt x="4696" y="3460"/>
                    </a:lnTo>
                    <a:lnTo>
                      <a:pt x="4762" y="3443"/>
                    </a:lnTo>
                    <a:lnTo>
                      <a:pt x="4821" y="3434"/>
                    </a:lnTo>
                    <a:lnTo>
                      <a:pt x="4888" y="3418"/>
                    </a:lnTo>
                    <a:lnTo>
                      <a:pt x="4955" y="3401"/>
                    </a:lnTo>
                    <a:lnTo>
                      <a:pt x="5021" y="3393"/>
                    </a:lnTo>
                    <a:lnTo>
                      <a:pt x="5080" y="3376"/>
                    </a:lnTo>
                    <a:lnTo>
                      <a:pt x="5147" y="3368"/>
                    </a:lnTo>
                    <a:lnTo>
                      <a:pt x="5214" y="3351"/>
                    </a:lnTo>
                    <a:lnTo>
                      <a:pt x="5280" y="3343"/>
                    </a:lnTo>
                    <a:lnTo>
                      <a:pt x="5347" y="3334"/>
                    </a:lnTo>
                    <a:lnTo>
                      <a:pt x="5414" y="3326"/>
                    </a:lnTo>
                    <a:lnTo>
                      <a:pt x="5481" y="3309"/>
                    </a:lnTo>
                    <a:lnTo>
                      <a:pt x="5548" y="3301"/>
                    </a:lnTo>
                    <a:lnTo>
                      <a:pt x="5615" y="3292"/>
                    </a:lnTo>
                    <a:lnTo>
                      <a:pt x="5681" y="3284"/>
                    </a:lnTo>
                    <a:lnTo>
                      <a:pt x="5740" y="3284"/>
                    </a:lnTo>
                    <a:lnTo>
                      <a:pt x="5807" y="3276"/>
                    </a:lnTo>
                    <a:lnTo>
                      <a:pt x="5882" y="3276"/>
                    </a:lnTo>
                    <a:lnTo>
                      <a:pt x="5949" y="3267"/>
                    </a:lnTo>
                    <a:lnTo>
                      <a:pt x="6016" y="3267"/>
                    </a:lnTo>
                    <a:lnTo>
                      <a:pt x="6082" y="3267"/>
                    </a:lnTo>
                    <a:lnTo>
                      <a:pt x="6149" y="3267"/>
                    </a:lnTo>
                    <a:lnTo>
                      <a:pt x="6224" y="3267"/>
                    </a:lnTo>
                    <a:lnTo>
                      <a:pt x="6291" y="3267"/>
                    </a:lnTo>
                    <a:lnTo>
                      <a:pt x="6575" y="32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33" name="Google Shape;1133;p37"/>
              <p:cNvSpPr/>
              <p:nvPr/>
            </p:nvSpPr>
            <p:spPr>
              <a:xfrm>
                <a:off x="5720975" y="9255028"/>
                <a:ext cx="129041" cy="137673"/>
              </a:xfrm>
              <a:custGeom>
                <a:avLst/>
                <a:gdLst/>
                <a:ahLst/>
                <a:cxnLst/>
                <a:rect l="l" t="t" r="r" b="b"/>
                <a:pathLst>
                  <a:path w="2616" h="2791" extrusionOk="0">
                    <a:moveTo>
                      <a:pt x="2365" y="661"/>
                    </a:moveTo>
                    <a:lnTo>
                      <a:pt x="2365" y="627"/>
                    </a:lnTo>
                    <a:lnTo>
                      <a:pt x="2365" y="627"/>
                    </a:lnTo>
                    <a:lnTo>
                      <a:pt x="2365" y="602"/>
                    </a:lnTo>
                    <a:lnTo>
                      <a:pt x="2365" y="577"/>
                    </a:lnTo>
                    <a:lnTo>
                      <a:pt x="2365" y="552"/>
                    </a:lnTo>
                    <a:lnTo>
                      <a:pt x="2365" y="527"/>
                    </a:lnTo>
                    <a:lnTo>
                      <a:pt x="2357" y="502"/>
                    </a:lnTo>
                    <a:lnTo>
                      <a:pt x="2348" y="477"/>
                    </a:lnTo>
                    <a:lnTo>
                      <a:pt x="2340" y="460"/>
                    </a:lnTo>
                    <a:lnTo>
                      <a:pt x="2331" y="435"/>
                    </a:lnTo>
                    <a:lnTo>
                      <a:pt x="2331" y="427"/>
                    </a:lnTo>
                    <a:lnTo>
                      <a:pt x="2331" y="427"/>
                    </a:lnTo>
                    <a:lnTo>
                      <a:pt x="2331" y="410"/>
                    </a:lnTo>
                    <a:lnTo>
                      <a:pt x="2331" y="410"/>
                    </a:lnTo>
                    <a:lnTo>
                      <a:pt x="2323" y="402"/>
                    </a:lnTo>
                    <a:lnTo>
                      <a:pt x="2323" y="402"/>
                    </a:lnTo>
                    <a:lnTo>
                      <a:pt x="2315" y="385"/>
                    </a:lnTo>
                    <a:lnTo>
                      <a:pt x="2315" y="385"/>
                    </a:lnTo>
                    <a:lnTo>
                      <a:pt x="2315" y="377"/>
                    </a:lnTo>
                    <a:lnTo>
                      <a:pt x="2315" y="377"/>
                    </a:lnTo>
                    <a:lnTo>
                      <a:pt x="2306" y="360"/>
                    </a:lnTo>
                    <a:lnTo>
                      <a:pt x="2306" y="360"/>
                    </a:lnTo>
                    <a:lnTo>
                      <a:pt x="2298" y="352"/>
                    </a:lnTo>
                    <a:lnTo>
                      <a:pt x="2298" y="352"/>
                    </a:lnTo>
                    <a:lnTo>
                      <a:pt x="2298" y="352"/>
                    </a:lnTo>
                    <a:lnTo>
                      <a:pt x="2290" y="343"/>
                    </a:lnTo>
                    <a:lnTo>
                      <a:pt x="2290" y="343"/>
                    </a:lnTo>
                    <a:lnTo>
                      <a:pt x="2281" y="327"/>
                    </a:lnTo>
                    <a:lnTo>
                      <a:pt x="2281" y="327"/>
                    </a:lnTo>
                    <a:lnTo>
                      <a:pt x="2273" y="318"/>
                    </a:lnTo>
                    <a:lnTo>
                      <a:pt x="2273" y="318"/>
                    </a:lnTo>
                    <a:lnTo>
                      <a:pt x="2273" y="310"/>
                    </a:lnTo>
                    <a:lnTo>
                      <a:pt x="2273" y="310"/>
                    </a:lnTo>
                    <a:lnTo>
                      <a:pt x="2265" y="293"/>
                    </a:lnTo>
                    <a:lnTo>
                      <a:pt x="2265" y="293"/>
                    </a:lnTo>
                    <a:lnTo>
                      <a:pt x="2256" y="285"/>
                    </a:lnTo>
                    <a:lnTo>
                      <a:pt x="2256" y="285"/>
                    </a:lnTo>
                    <a:lnTo>
                      <a:pt x="2248" y="276"/>
                    </a:lnTo>
                    <a:lnTo>
                      <a:pt x="2248" y="276"/>
                    </a:lnTo>
                    <a:lnTo>
                      <a:pt x="2231" y="268"/>
                    </a:lnTo>
                    <a:lnTo>
                      <a:pt x="2231" y="268"/>
                    </a:lnTo>
                    <a:lnTo>
                      <a:pt x="2223" y="260"/>
                    </a:lnTo>
                    <a:lnTo>
                      <a:pt x="2223" y="260"/>
                    </a:lnTo>
                    <a:lnTo>
                      <a:pt x="2215" y="251"/>
                    </a:lnTo>
                    <a:lnTo>
                      <a:pt x="2215" y="251"/>
                    </a:lnTo>
                    <a:lnTo>
                      <a:pt x="2206" y="243"/>
                    </a:lnTo>
                    <a:lnTo>
                      <a:pt x="2206" y="243"/>
                    </a:lnTo>
                    <a:lnTo>
                      <a:pt x="2198" y="235"/>
                    </a:lnTo>
                    <a:lnTo>
                      <a:pt x="2198" y="235"/>
                    </a:lnTo>
                    <a:lnTo>
                      <a:pt x="2189" y="226"/>
                    </a:lnTo>
                    <a:lnTo>
                      <a:pt x="2189" y="226"/>
                    </a:lnTo>
                    <a:lnTo>
                      <a:pt x="2181" y="218"/>
                    </a:lnTo>
                    <a:lnTo>
                      <a:pt x="2181" y="218"/>
                    </a:lnTo>
                    <a:lnTo>
                      <a:pt x="2164" y="210"/>
                    </a:lnTo>
                    <a:lnTo>
                      <a:pt x="2164" y="210"/>
                    </a:lnTo>
                    <a:lnTo>
                      <a:pt x="2156" y="201"/>
                    </a:lnTo>
                    <a:lnTo>
                      <a:pt x="2156" y="201"/>
                    </a:lnTo>
                    <a:lnTo>
                      <a:pt x="2148" y="193"/>
                    </a:lnTo>
                    <a:lnTo>
                      <a:pt x="2148" y="193"/>
                    </a:lnTo>
                    <a:lnTo>
                      <a:pt x="2131" y="185"/>
                    </a:lnTo>
                    <a:lnTo>
                      <a:pt x="2131" y="185"/>
                    </a:lnTo>
                    <a:lnTo>
                      <a:pt x="2123" y="176"/>
                    </a:lnTo>
                    <a:lnTo>
                      <a:pt x="2123" y="176"/>
                    </a:lnTo>
                    <a:lnTo>
                      <a:pt x="2106" y="176"/>
                    </a:lnTo>
                    <a:lnTo>
                      <a:pt x="2106" y="176"/>
                    </a:lnTo>
                    <a:lnTo>
                      <a:pt x="2098" y="168"/>
                    </a:lnTo>
                    <a:lnTo>
                      <a:pt x="2098" y="168"/>
                    </a:lnTo>
                    <a:lnTo>
                      <a:pt x="2081" y="159"/>
                    </a:lnTo>
                    <a:lnTo>
                      <a:pt x="2081" y="159"/>
                    </a:lnTo>
                    <a:lnTo>
                      <a:pt x="2073" y="159"/>
                    </a:lnTo>
                    <a:lnTo>
                      <a:pt x="2073" y="159"/>
                    </a:lnTo>
                    <a:lnTo>
                      <a:pt x="2056" y="159"/>
                    </a:lnTo>
                    <a:lnTo>
                      <a:pt x="2056" y="159"/>
                    </a:lnTo>
                    <a:lnTo>
                      <a:pt x="2047" y="159"/>
                    </a:lnTo>
                    <a:lnTo>
                      <a:pt x="2047" y="159"/>
                    </a:lnTo>
                    <a:lnTo>
                      <a:pt x="2031" y="159"/>
                    </a:lnTo>
                    <a:lnTo>
                      <a:pt x="2031" y="159"/>
                    </a:lnTo>
                    <a:lnTo>
                      <a:pt x="2014" y="159"/>
                    </a:lnTo>
                    <a:lnTo>
                      <a:pt x="2014" y="159"/>
                    </a:lnTo>
                    <a:lnTo>
                      <a:pt x="1997" y="159"/>
                    </a:lnTo>
                    <a:lnTo>
                      <a:pt x="1997" y="159"/>
                    </a:lnTo>
                    <a:lnTo>
                      <a:pt x="1989" y="159"/>
                    </a:lnTo>
                    <a:lnTo>
                      <a:pt x="1989" y="159"/>
                    </a:lnTo>
                    <a:lnTo>
                      <a:pt x="1972" y="159"/>
                    </a:lnTo>
                    <a:lnTo>
                      <a:pt x="1972" y="159"/>
                    </a:lnTo>
                    <a:lnTo>
                      <a:pt x="1956" y="159"/>
                    </a:lnTo>
                    <a:lnTo>
                      <a:pt x="1956" y="159"/>
                    </a:lnTo>
                    <a:lnTo>
                      <a:pt x="1939" y="159"/>
                    </a:lnTo>
                    <a:lnTo>
                      <a:pt x="1805" y="159"/>
                    </a:lnTo>
                    <a:lnTo>
                      <a:pt x="1788" y="159"/>
                    </a:lnTo>
                    <a:lnTo>
                      <a:pt x="1788" y="159"/>
                    </a:lnTo>
                    <a:lnTo>
                      <a:pt x="1772" y="159"/>
                    </a:lnTo>
                    <a:lnTo>
                      <a:pt x="1755" y="159"/>
                    </a:lnTo>
                    <a:lnTo>
                      <a:pt x="1755" y="159"/>
                    </a:lnTo>
                    <a:lnTo>
                      <a:pt x="1738" y="159"/>
                    </a:lnTo>
                    <a:lnTo>
                      <a:pt x="1788" y="226"/>
                    </a:lnTo>
                    <a:lnTo>
                      <a:pt x="1755" y="226"/>
                    </a:lnTo>
                    <a:lnTo>
                      <a:pt x="1755" y="226"/>
                    </a:lnTo>
                    <a:lnTo>
                      <a:pt x="1722" y="235"/>
                    </a:lnTo>
                    <a:lnTo>
                      <a:pt x="1688" y="251"/>
                    </a:lnTo>
                    <a:lnTo>
                      <a:pt x="1655" y="260"/>
                    </a:lnTo>
                    <a:lnTo>
                      <a:pt x="1621" y="268"/>
                    </a:lnTo>
                    <a:lnTo>
                      <a:pt x="1588" y="285"/>
                    </a:lnTo>
                    <a:lnTo>
                      <a:pt x="1555" y="293"/>
                    </a:lnTo>
                    <a:lnTo>
                      <a:pt x="1521" y="310"/>
                    </a:lnTo>
                    <a:lnTo>
                      <a:pt x="1488" y="327"/>
                    </a:lnTo>
                    <a:lnTo>
                      <a:pt x="1463" y="335"/>
                    </a:lnTo>
                    <a:lnTo>
                      <a:pt x="1454" y="335"/>
                    </a:lnTo>
                    <a:lnTo>
                      <a:pt x="1421" y="352"/>
                    </a:lnTo>
                    <a:lnTo>
                      <a:pt x="1387" y="368"/>
                    </a:lnTo>
                    <a:lnTo>
                      <a:pt x="1354" y="385"/>
                    </a:lnTo>
                    <a:lnTo>
                      <a:pt x="1321" y="410"/>
                    </a:lnTo>
                    <a:lnTo>
                      <a:pt x="1287" y="427"/>
                    </a:lnTo>
                    <a:lnTo>
                      <a:pt x="1254" y="452"/>
                    </a:lnTo>
                    <a:lnTo>
                      <a:pt x="1220" y="469"/>
                    </a:lnTo>
                    <a:lnTo>
                      <a:pt x="1187" y="494"/>
                    </a:lnTo>
                    <a:lnTo>
                      <a:pt x="1154" y="519"/>
                    </a:lnTo>
                    <a:lnTo>
                      <a:pt x="1120" y="544"/>
                    </a:lnTo>
                    <a:lnTo>
                      <a:pt x="1087" y="560"/>
                    </a:lnTo>
                    <a:lnTo>
                      <a:pt x="1053" y="586"/>
                    </a:lnTo>
                    <a:lnTo>
                      <a:pt x="1020" y="611"/>
                    </a:lnTo>
                    <a:lnTo>
                      <a:pt x="986" y="644"/>
                    </a:lnTo>
                    <a:lnTo>
                      <a:pt x="953" y="669"/>
                    </a:lnTo>
                    <a:lnTo>
                      <a:pt x="928" y="694"/>
                    </a:lnTo>
                    <a:lnTo>
                      <a:pt x="895" y="719"/>
                    </a:lnTo>
                    <a:lnTo>
                      <a:pt x="861" y="753"/>
                    </a:lnTo>
                    <a:lnTo>
                      <a:pt x="828" y="778"/>
                    </a:lnTo>
                    <a:lnTo>
                      <a:pt x="803" y="803"/>
                    </a:lnTo>
                    <a:lnTo>
                      <a:pt x="769" y="836"/>
                    </a:lnTo>
                    <a:lnTo>
                      <a:pt x="744" y="861"/>
                    </a:lnTo>
                    <a:lnTo>
                      <a:pt x="711" y="895"/>
                    </a:lnTo>
                    <a:lnTo>
                      <a:pt x="686" y="928"/>
                    </a:lnTo>
                    <a:lnTo>
                      <a:pt x="652" y="953"/>
                    </a:lnTo>
                    <a:lnTo>
                      <a:pt x="627" y="987"/>
                    </a:lnTo>
                    <a:lnTo>
                      <a:pt x="594" y="1012"/>
                    </a:lnTo>
                    <a:lnTo>
                      <a:pt x="569" y="1045"/>
                    </a:lnTo>
                    <a:lnTo>
                      <a:pt x="544" y="1078"/>
                    </a:lnTo>
                    <a:lnTo>
                      <a:pt x="519" y="1112"/>
                    </a:lnTo>
                    <a:lnTo>
                      <a:pt x="494" y="1137"/>
                    </a:lnTo>
                    <a:lnTo>
                      <a:pt x="469" y="1170"/>
                    </a:lnTo>
                    <a:lnTo>
                      <a:pt x="443" y="1204"/>
                    </a:lnTo>
                    <a:lnTo>
                      <a:pt x="418" y="1237"/>
                    </a:lnTo>
                    <a:lnTo>
                      <a:pt x="393" y="1262"/>
                    </a:lnTo>
                    <a:lnTo>
                      <a:pt x="368" y="1296"/>
                    </a:lnTo>
                    <a:lnTo>
                      <a:pt x="343" y="1329"/>
                    </a:lnTo>
                    <a:lnTo>
                      <a:pt x="327" y="1362"/>
                    </a:lnTo>
                    <a:lnTo>
                      <a:pt x="301" y="1388"/>
                    </a:lnTo>
                    <a:lnTo>
                      <a:pt x="285" y="1421"/>
                    </a:lnTo>
                    <a:lnTo>
                      <a:pt x="260" y="1454"/>
                    </a:lnTo>
                    <a:lnTo>
                      <a:pt x="243" y="1479"/>
                    </a:lnTo>
                    <a:lnTo>
                      <a:pt x="218" y="1513"/>
                    </a:lnTo>
                    <a:lnTo>
                      <a:pt x="201" y="1546"/>
                    </a:lnTo>
                    <a:lnTo>
                      <a:pt x="185" y="1571"/>
                    </a:lnTo>
                    <a:lnTo>
                      <a:pt x="168" y="1605"/>
                    </a:lnTo>
                    <a:lnTo>
                      <a:pt x="151" y="1630"/>
                    </a:lnTo>
                    <a:lnTo>
                      <a:pt x="134" y="1663"/>
                    </a:lnTo>
                    <a:lnTo>
                      <a:pt x="134" y="1663"/>
                    </a:lnTo>
                    <a:lnTo>
                      <a:pt x="126" y="1688"/>
                    </a:lnTo>
                    <a:lnTo>
                      <a:pt x="34" y="1713"/>
                    </a:lnTo>
                    <a:lnTo>
                      <a:pt x="1" y="1630"/>
                    </a:lnTo>
                    <a:lnTo>
                      <a:pt x="17" y="1605"/>
                    </a:lnTo>
                    <a:lnTo>
                      <a:pt x="17" y="1605"/>
                    </a:lnTo>
                    <a:lnTo>
                      <a:pt x="34" y="1571"/>
                    </a:lnTo>
                    <a:lnTo>
                      <a:pt x="51" y="1538"/>
                    </a:lnTo>
                    <a:lnTo>
                      <a:pt x="68" y="1504"/>
                    </a:lnTo>
                    <a:lnTo>
                      <a:pt x="84" y="1471"/>
                    </a:lnTo>
                    <a:lnTo>
                      <a:pt x="101" y="1446"/>
                    </a:lnTo>
                    <a:lnTo>
                      <a:pt x="118" y="1413"/>
                    </a:lnTo>
                    <a:lnTo>
                      <a:pt x="143" y="1379"/>
                    </a:lnTo>
                    <a:lnTo>
                      <a:pt x="159" y="1346"/>
                    </a:lnTo>
                    <a:lnTo>
                      <a:pt x="176" y="1312"/>
                    </a:lnTo>
                    <a:lnTo>
                      <a:pt x="201" y="1279"/>
                    </a:lnTo>
                    <a:lnTo>
                      <a:pt x="226" y="1246"/>
                    </a:lnTo>
                    <a:lnTo>
                      <a:pt x="243" y="1212"/>
                    </a:lnTo>
                    <a:lnTo>
                      <a:pt x="268" y="1179"/>
                    </a:lnTo>
                    <a:lnTo>
                      <a:pt x="293" y="1145"/>
                    </a:lnTo>
                    <a:lnTo>
                      <a:pt x="318" y="1112"/>
                    </a:lnTo>
                    <a:lnTo>
                      <a:pt x="343" y="1078"/>
                    </a:lnTo>
                    <a:lnTo>
                      <a:pt x="368" y="1045"/>
                    </a:lnTo>
                    <a:lnTo>
                      <a:pt x="393" y="1012"/>
                    </a:lnTo>
                    <a:lnTo>
                      <a:pt x="418" y="978"/>
                    </a:lnTo>
                    <a:lnTo>
                      <a:pt x="443" y="945"/>
                    </a:lnTo>
                    <a:lnTo>
                      <a:pt x="469" y="911"/>
                    </a:lnTo>
                    <a:lnTo>
                      <a:pt x="502" y="878"/>
                    </a:lnTo>
                    <a:lnTo>
                      <a:pt x="527" y="845"/>
                    </a:lnTo>
                    <a:lnTo>
                      <a:pt x="552" y="811"/>
                    </a:lnTo>
                    <a:lnTo>
                      <a:pt x="586" y="778"/>
                    </a:lnTo>
                    <a:lnTo>
                      <a:pt x="619" y="744"/>
                    </a:lnTo>
                    <a:lnTo>
                      <a:pt x="644" y="711"/>
                    </a:lnTo>
                    <a:lnTo>
                      <a:pt x="677" y="677"/>
                    </a:lnTo>
                    <a:lnTo>
                      <a:pt x="711" y="652"/>
                    </a:lnTo>
                    <a:lnTo>
                      <a:pt x="736" y="619"/>
                    </a:lnTo>
                    <a:lnTo>
                      <a:pt x="769" y="586"/>
                    </a:lnTo>
                    <a:lnTo>
                      <a:pt x="803" y="560"/>
                    </a:lnTo>
                    <a:lnTo>
                      <a:pt x="836" y="527"/>
                    </a:lnTo>
                    <a:lnTo>
                      <a:pt x="870" y="502"/>
                    </a:lnTo>
                    <a:lnTo>
                      <a:pt x="903" y="469"/>
                    </a:lnTo>
                    <a:lnTo>
                      <a:pt x="936" y="444"/>
                    </a:lnTo>
                    <a:lnTo>
                      <a:pt x="970" y="410"/>
                    </a:lnTo>
                    <a:lnTo>
                      <a:pt x="1003" y="385"/>
                    </a:lnTo>
                    <a:lnTo>
                      <a:pt x="1037" y="360"/>
                    </a:lnTo>
                    <a:lnTo>
                      <a:pt x="1070" y="335"/>
                    </a:lnTo>
                    <a:lnTo>
                      <a:pt x="1103" y="310"/>
                    </a:lnTo>
                    <a:lnTo>
                      <a:pt x="1137" y="285"/>
                    </a:lnTo>
                    <a:lnTo>
                      <a:pt x="1179" y="260"/>
                    </a:lnTo>
                    <a:lnTo>
                      <a:pt x="1212" y="235"/>
                    </a:lnTo>
                    <a:lnTo>
                      <a:pt x="1245" y="218"/>
                    </a:lnTo>
                    <a:lnTo>
                      <a:pt x="1287" y="193"/>
                    </a:lnTo>
                    <a:lnTo>
                      <a:pt x="1321" y="176"/>
                    </a:lnTo>
                    <a:lnTo>
                      <a:pt x="1354" y="151"/>
                    </a:lnTo>
                    <a:lnTo>
                      <a:pt x="1362" y="151"/>
                    </a:lnTo>
                    <a:lnTo>
                      <a:pt x="1396" y="134"/>
                    </a:lnTo>
                    <a:lnTo>
                      <a:pt x="1429" y="118"/>
                    </a:lnTo>
                    <a:lnTo>
                      <a:pt x="1471" y="101"/>
                    </a:lnTo>
                    <a:lnTo>
                      <a:pt x="1504" y="84"/>
                    </a:lnTo>
                    <a:lnTo>
                      <a:pt x="1546" y="68"/>
                    </a:lnTo>
                    <a:lnTo>
                      <a:pt x="1580" y="51"/>
                    </a:lnTo>
                    <a:lnTo>
                      <a:pt x="1621" y="43"/>
                    </a:lnTo>
                    <a:lnTo>
                      <a:pt x="1663" y="26"/>
                    </a:lnTo>
                    <a:lnTo>
                      <a:pt x="1697" y="17"/>
                    </a:lnTo>
                    <a:lnTo>
                      <a:pt x="1738" y="9"/>
                    </a:lnTo>
                    <a:lnTo>
                      <a:pt x="1780" y="1"/>
                    </a:lnTo>
                    <a:lnTo>
                      <a:pt x="1797" y="1"/>
                    </a:lnTo>
                    <a:lnTo>
                      <a:pt x="1814" y="1"/>
                    </a:lnTo>
                    <a:lnTo>
                      <a:pt x="1839" y="1"/>
                    </a:lnTo>
                    <a:lnTo>
                      <a:pt x="1855" y="1"/>
                    </a:lnTo>
                    <a:lnTo>
                      <a:pt x="1880" y="1"/>
                    </a:lnTo>
                    <a:lnTo>
                      <a:pt x="1897" y="1"/>
                    </a:lnTo>
                    <a:lnTo>
                      <a:pt x="1914" y="1"/>
                    </a:lnTo>
                    <a:lnTo>
                      <a:pt x="2056" y="1"/>
                    </a:lnTo>
                    <a:lnTo>
                      <a:pt x="2073" y="1"/>
                    </a:lnTo>
                    <a:lnTo>
                      <a:pt x="2089" y="1"/>
                    </a:lnTo>
                    <a:lnTo>
                      <a:pt x="2114" y="1"/>
                    </a:lnTo>
                    <a:lnTo>
                      <a:pt x="2131" y="1"/>
                    </a:lnTo>
                    <a:lnTo>
                      <a:pt x="2148" y="1"/>
                    </a:lnTo>
                    <a:lnTo>
                      <a:pt x="2164" y="1"/>
                    </a:lnTo>
                    <a:lnTo>
                      <a:pt x="2181" y="1"/>
                    </a:lnTo>
                    <a:lnTo>
                      <a:pt x="2198" y="1"/>
                    </a:lnTo>
                    <a:lnTo>
                      <a:pt x="2215" y="9"/>
                    </a:lnTo>
                    <a:lnTo>
                      <a:pt x="2231" y="17"/>
                    </a:lnTo>
                    <a:lnTo>
                      <a:pt x="2248" y="26"/>
                    </a:lnTo>
                    <a:lnTo>
                      <a:pt x="2265" y="34"/>
                    </a:lnTo>
                    <a:lnTo>
                      <a:pt x="2281" y="34"/>
                    </a:lnTo>
                    <a:lnTo>
                      <a:pt x="2290" y="43"/>
                    </a:lnTo>
                    <a:lnTo>
                      <a:pt x="2306" y="51"/>
                    </a:lnTo>
                    <a:lnTo>
                      <a:pt x="2323" y="68"/>
                    </a:lnTo>
                    <a:lnTo>
                      <a:pt x="2340" y="76"/>
                    </a:lnTo>
                    <a:lnTo>
                      <a:pt x="2348" y="84"/>
                    </a:lnTo>
                    <a:lnTo>
                      <a:pt x="2365" y="93"/>
                    </a:lnTo>
                    <a:lnTo>
                      <a:pt x="2373" y="101"/>
                    </a:lnTo>
                    <a:lnTo>
                      <a:pt x="2390" y="118"/>
                    </a:lnTo>
                    <a:lnTo>
                      <a:pt x="2398" y="126"/>
                    </a:lnTo>
                    <a:lnTo>
                      <a:pt x="2415" y="134"/>
                    </a:lnTo>
                    <a:lnTo>
                      <a:pt x="2423" y="151"/>
                    </a:lnTo>
                    <a:lnTo>
                      <a:pt x="2440" y="159"/>
                    </a:lnTo>
                    <a:lnTo>
                      <a:pt x="2448" y="176"/>
                    </a:lnTo>
                    <a:lnTo>
                      <a:pt x="2457" y="185"/>
                    </a:lnTo>
                    <a:lnTo>
                      <a:pt x="2465" y="201"/>
                    </a:lnTo>
                    <a:lnTo>
                      <a:pt x="2474" y="218"/>
                    </a:lnTo>
                    <a:lnTo>
                      <a:pt x="2482" y="226"/>
                    </a:lnTo>
                    <a:lnTo>
                      <a:pt x="2490" y="243"/>
                    </a:lnTo>
                    <a:lnTo>
                      <a:pt x="2507" y="251"/>
                    </a:lnTo>
                    <a:lnTo>
                      <a:pt x="2515" y="268"/>
                    </a:lnTo>
                    <a:lnTo>
                      <a:pt x="2515" y="285"/>
                    </a:lnTo>
                    <a:lnTo>
                      <a:pt x="2524" y="301"/>
                    </a:lnTo>
                    <a:lnTo>
                      <a:pt x="2532" y="310"/>
                    </a:lnTo>
                    <a:lnTo>
                      <a:pt x="2540" y="327"/>
                    </a:lnTo>
                    <a:lnTo>
                      <a:pt x="2549" y="343"/>
                    </a:lnTo>
                    <a:lnTo>
                      <a:pt x="2557" y="377"/>
                    </a:lnTo>
                    <a:lnTo>
                      <a:pt x="2574" y="402"/>
                    </a:lnTo>
                    <a:lnTo>
                      <a:pt x="2582" y="435"/>
                    </a:lnTo>
                    <a:lnTo>
                      <a:pt x="2590" y="469"/>
                    </a:lnTo>
                    <a:lnTo>
                      <a:pt x="2599" y="502"/>
                    </a:lnTo>
                    <a:lnTo>
                      <a:pt x="2607" y="535"/>
                    </a:lnTo>
                    <a:lnTo>
                      <a:pt x="2607" y="569"/>
                    </a:lnTo>
                    <a:lnTo>
                      <a:pt x="2616" y="602"/>
                    </a:lnTo>
                    <a:lnTo>
                      <a:pt x="2616" y="636"/>
                    </a:lnTo>
                    <a:lnTo>
                      <a:pt x="2616" y="669"/>
                    </a:lnTo>
                    <a:lnTo>
                      <a:pt x="2616" y="702"/>
                    </a:lnTo>
                    <a:lnTo>
                      <a:pt x="2616" y="736"/>
                    </a:lnTo>
                    <a:lnTo>
                      <a:pt x="2616" y="911"/>
                    </a:lnTo>
                    <a:lnTo>
                      <a:pt x="2616" y="945"/>
                    </a:lnTo>
                    <a:lnTo>
                      <a:pt x="2616" y="978"/>
                    </a:lnTo>
                    <a:lnTo>
                      <a:pt x="2616" y="1012"/>
                    </a:lnTo>
                    <a:lnTo>
                      <a:pt x="2616" y="1045"/>
                    </a:lnTo>
                    <a:lnTo>
                      <a:pt x="2616" y="1078"/>
                    </a:lnTo>
                    <a:lnTo>
                      <a:pt x="2616" y="1112"/>
                    </a:lnTo>
                    <a:lnTo>
                      <a:pt x="2616" y="1145"/>
                    </a:lnTo>
                    <a:lnTo>
                      <a:pt x="2607" y="1179"/>
                    </a:lnTo>
                    <a:lnTo>
                      <a:pt x="2607" y="1195"/>
                    </a:lnTo>
                    <a:lnTo>
                      <a:pt x="2607" y="1212"/>
                    </a:lnTo>
                    <a:lnTo>
                      <a:pt x="2599" y="1246"/>
                    </a:lnTo>
                    <a:lnTo>
                      <a:pt x="2599" y="1279"/>
                    </a:lnTo>
                    <a:lnTo>
                      <a:pt x="2590" y="1304"/>
                    </a:lnTo>
                    <a:lnTo>
                      <a:pt x="2582" y="1337"/>
                    </a:lnTo>
                    <a:lnTo>
                      <a:pt x="2574" y="1371"/>
                    </a:lnTo>
                    <a:lnTo>
                      <a:pt x="2565" y="1396"/>
                    </a:lnTo>
                    <a:lnTo>
                      <a:pt x="2557" y="1421"/>
                    </a:lnTo>
                    <a:lnTo>
                      <a:pt x="2549" y="1454"/>
                    </a:lnTo>
                    <a:lnTo>
                      <a:pt x="2524" y="1479"/>
                    </a:lnTo>
                    <a:lnTo>
                      <a:pt x="2515" y="1504"/>
                    </a:lnTo>
                    <a:lnTo>
                      <a:pt x="2507" y="1530"/>
                    </a:lnTo>
                    <a:lnTo>
                      <a:pt x="2490" y="1555"/>
                    </a:lnTo>
                    <a:lnTo>
                      <a:pt x="2482" y="1580"/>
                    </a:lnTo>
                    <a:lnTo>
                      <a:pt x="2474" y="1596"/>
                    </a:lnTo>
                    <a:lnTo>
                      <a:pt x="2465" y="1621"/>
                    </a:lnTo>
                    <a:lnTo>
                      <a:pt x="2457" y="1646"/>
                    </a:lnTo>
                    <a:lnTo>
                      <a:pt x="2440" y="1688"/>
                    </a:lnTo>
                    <a:lnTo>
                      <a:pt x="2415" y="1722"/>
                    </a:lnTo>
                    <a:lnTo>
                      <a:pt x="2415" y="1730"/>
                    </a:lnTo>
                    <a:lnTo>
                      <a:pt x="2398" y="1763"/>
                    </a:lnTo>
                    <a:lnTo>
                      <a:pt x="2373" y="1805"/>
                    </a:lnTo>
                    <a:lnTo>
                      <a:pt x="2357" y="1847"/>
                    </a:lnTo>
                    <a:lnTo>
                      <a:pt x="2331" y="1880"/>
                    </a:lnTo>
                    <a:lnTo>
                      <a:pt x="2306" y="1922"/>
                    </a:lnTo>
                    <a:lnTo>
                      <a:pt x="2281" y="1964"/>
                    </a:lnTo>
                    <a:lnTo>
                      <a:pt x="2265" y="1997"/>
                    </a:lnTo>
                    <a:lnTo>
                      <a:pt x="2240" y="2039"/>
                    </a:lnTo>
                    <a:lnTo>
                      <a:pt x="2215" y="2073"/>
                    </a:lnTo>
                    <a:lnTo>
                      <a:pt x="2189" y="2114"/>
                    </a:lnTo>
                    <a:lnTo>
                      <a:pt x="2156" y="2148"/>
                    </a:lnTo>
                    <a:lnTo>
                      <a:pt x="2131" y="2181"/>
                    </a:lnTo>
                    <a:lnTo>
                      <a:pt x="2106" y="2223"/>
                    </a:lnTo>
                    <a:lnTo>
                      <a:pt x="2081" y="2256"/>
                    </a:lnTo>
                    <a:lnTo>
                      <a:pt x="2081" y="2256"/>
                    </a:lnTo>
                    <a:lnTo>
                      <a:pt x="2056" y="2290"/>
                    </a:lnTo>
                    <a:lnTo>
                      <a:pt x="2022" y="2323"/>
                    </a:lnTo>
                    <a:lnTo>
                      <a:pt x="1997" y="2357"/>
                    </a:lnTo>
                    <a:lnTo>
                      <a:pt x="1964" y="2390"/>
                    </a:lnTo>
                    <a:lnTo>
                      <a:pt x="1939" y="2423"/>
                    </a:lnTo>
                    <a:lnTo>
                      <a:pt x="1905" y="2457"/>
                    </a:lnTo>
                    <a:lnTo>
                      <a:pt x="1880" y="2490"/>
                    </a:lnTo>
                    <a:lnTo>
                      <a:pt x="1847" y="2524"/>
                    </a:lnTo>
                    <a:lnTo>
                      <a:pt x="1822" y="2557"/>
                    </a:lnTo>
                    <a:lnTo>
                      <a:pt x="1788" y="2591"/>
                    </a:lnTo>
                    <a:lnTo>
                      <a:pt x="1755" y="2624"/>
                    </a:lnTo>
                    <a:lnTo>
                      <a:pt x="1730" y="2657"/>
                    </a:lnTo>
                    <a:lnTo>
                      <a:pt x="1672" y="2724"/>
                    </a:lnTo>
                    <a:lnTo>
                      <a:pt x="1605" y="2783"/>
                    </a:lnTo>
                    <a:lnTo>
                      <a:pt x="1471" y="2791"/>
                    </a:lnTo>
                    <a:lnTo>
                      <a:pt x="1471" y="2649"/>
                    </a:lnTo>
                    <a:lnTo>
                      <a:pt x="1530" y="2591"/>
                    </a:lnTo>
                    <a:lnTo>
                      <a:pt x="1580" y="2524"/>
                    </a:lnTo>
                    <a:lnTo>
                      <a:pt x="1613" y="2490"/>
                    </a:lnTo>
                    <a:lnTo>
                      <a:pt x="1638" y="2457"/>
                    </a:lnTo>
                    <a:lnTo>
                      <a:pt x="1663" y="2423"/>
                    </a:lnTo>
                    <a:lnTo>
                      <a:pt x="1688" y="2390"/>
                    </a:lnTo>
                    <a:lnTo>
                      <a:pt x="1713" y="2357"/>
                    </a:lnTo>
                    <a:lnTo>
                      <a:pt x="1747" y="2323"/>
                    </a:lnTo>
                    <a:lnTo>
                      <a:pt x="1772" y="2290"/>
                    </a:lnTo>
                    <a:lnTo>
                      <a:pt x="1797" y="2256"/>
                    </a:lnTo>
                    <a:lnTo>
                      <a:pt x="1822" y="2223"/>
                    </a:lnTo>
                    <a:lnTo>
                      <a:pt x="1847" y="2190"/>
                    </a:lnTo>
                    <a:lnTo>
                      <a:pt x="1872" y="2148"/>
                    </a:lnTo>
                    <a:lnTo>
                      <a:pt x="1897" y="2114"/>
                    </a:lnTo>
                    <a:lnTo>
                      <a:pt x="1897" y="2114"/>
                    </a:lnTo>
                    <a:lnTo>
                      <a:pt x="1922" y="2081"/>
                    </a:lnTo>
                    <a:lnTo>
                      <a:pt x="1939" y="2047"/>
                    </a:lnTo>
                    <a:lnTo>
                      <a:pt x="1964" y="2014"/>
                    </a:lnTo>
                    <a:lnTo>
                      <a:pt x="1989" y="1972"/>
                    </a:lnTo>
                    <a:lnTo>
                      <a:pt x="2014" y="1939"/>
                    </a:lnTo>
                    <a:lnTo>
                      <a:pt x="2031" y="1905"/>
                    </a:lnTo>
                    <a:lnTo>
                      <a:pt x="2056" y="1864"/>
                    </a:lnTo>
                    <a:lnTo>
                      <a:pt x="2073" y="1830"/>
                    </a:lnTo>
                    <a:lnTo>
                      <a:pt x="2098" y="1797"/>
                    </a:lnTo>
                    <a:lnTo>
                      <a:pt x="2114" y="1755"/>
                    </a:lnTo>
                    <a:lnTo>
                      <a:pt x="2139" y="1722"/>
                    </a:lnTo>
                    <a:lnTo>
                      <a:pt x="2156" y="1688"/>
                    </a:lnTo>
                    <a:lnTo>
                      <a:pt x="2173" y="1646"/>
                    </a:lnTo>
                    <a:lnTo>
                      <a:pt x="2189" y="1613"/>
                    </a:lnTo>
                    <a:lnTo>
                      <a:pt x="2189" y="1613"/>
                    </a:lnTo>
                    <a:lnTo>
                      <a:pt x="2206" y="1580"/>
                    </a:lnTo>
                    <a:lnTo>
                      <a:pt x="2223" y="1538"/>
                    </a:lnTo>
                    <a:lnTo>
                      <a:pt x="2223" y="1538"/>
                    </a:lnTo>
                    <a:lnTo>
                      <a:pt x="2231" y="1521"/>
                    </a:lnTo>
                    <a:lnTo>
                      <a:pt x="2240" y="1504"/>
                    </a:lnTo>
                    <a:lnTo>
                      <a:pt x="2240" y="1504"/>
                    </a:lnTo>
                    <a:lnTo>
                      <a:pt x="2248" y="1488"/>
                    </a:lnTo>
                    <a:lnTo>
                      <a:pt x="2256" y="1463"/>
                    </a:lnTo>
                    <a:lnTo>
                      <a:pt x="2265" y="1446"/>
                    </a:lnTo>
                    <a:lnTo>
                      <a:pt x="2273" y="1421"/>
                    </a:lnTo>
                    <a:lnTo>
                      <a:pt x="2281" y="1396"/>
                    </a:lnTo>
                    <a:lnTo>
                      <a:pt x="2281" y="1379"/>
                    </a:lnTo>
                    <a:lnTo>
                      <a:pt x="2290" y="1354"/>
                    </a:lnTo>
                    <a:lnTo>
                      <a:pt x="2298" y="1329"/>
                    </a:lnTo>
                    <a:lnTo>
                      <a:pt x="2306" y="1296"/>
                    </a:lnTo>
                    <a:lnTo>
                      <a:pt x="2315" y="1271"/>
                    </a:lnTo>
                    <a:lnTo>
                      <a:pt x="2315" y="1246"/>
                    </a:lnTo>
                    <a:lnTo>
                      <a:pt x="2323" y="1220"/>
                    </a:lnTo>
                    <a:lnTo>
                      <a:pt x="2331" y="1187"/>
                    </a:lnTo>
                    <a:lnTo>
                      <a:pt x="2331" y="1162"/>
                    </a:lnTo>
                    <a:lnTo>
                      <a:pt x="2331" y="1145"/>
                    </a:lnTo>
                    <a:lnTo>
                      <a:pt x="2331" y="1129"/>
                    </a:lnTo>
                    <a:lnTo>
                      <a:pt x="2340" y="1103"/>
                    </a:lnTo>
                    <a:lnTo>
                      <a:pt x="2340" y="1070"/>
                    </a:lnTo>
                    <a:lnTo>
                      <a:pt x="2340" y="1045"/>
                    </a:lnTo>
                    <a:lnTo>
                      <a:pt x="2340" y="1012"/>
                    </a:lnTo>
                    <a:lnTo>
                      <a:pt x="2340" y="987"/>
                    </a:lnTo>
                    <a:lnTo>
                      <a:pt x="2340" y="953"/>
                    </a:lnTo>
                    <a:lnTo>
                      <a:pt x="2340" y="928"/>
                    </a:lnTo>
                    <a:lnTo>
                      <a:pt x="2340" y="895"/>
                    </a:lnTo>
                    <a:lnTo>
                      <a:pt x="2340" y="861"/>
                    </a:lnTo>
                    <a:lnTo>
                      <a:pt x="2340" y="694"/>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34" name="Google Shape;1134;p37"/>
              <p:cNvSpPr/>
              <p:nvPr/>
            </p:nvSpPr>
            <p:spPr>
              <a:xfrm>
                <a:off x="3378708" y="9182517"/>
                <a:ext cx="115032" cy="73399"/>
              </a:xfrm>
              <a:custGeom>
                <a:avLst/>
                <a:gdLst/>
                <a:ahLst/>
                <a:cxnLst/>
                <a:rect l="l" t="t" r="r" b="b"/>
                <a:pathLst>
                  <a:path w="2332" h="1488" extrusionOk="0">
                    <a:moveTo>
                      <a:pt x="535" y="602"/>
                    </a:moveTo>
                    <a:lnTo>
                      <a:pt x="535" y="602"/>
                    </a:lnTo>
                    <a:lnTo>
                      <a:pt x="518" y="619"/>
                    </a:lnTo>
                    <a:lnTo>
                      <a:pt x="510" y="627"/>
                    </a:lnTo>
                    <a:lnTo>
                      <a:pt x="510" y="627"/>
                    </a:lnTo>
                    <a:lnTo>
                      <a:pt x="502" y="635"/>
                    </a:lnTo>
                    <a:lnTo>
                      <a:pt x="485" y="652"/>
                    </a:lnTo>
                    <a:lnTo>
                      <a:pt x="485" y="652"/>
                    </a:lnTo>
                    <a:lnTo>
                      <a:pt x="477" y="660"/>
                    </a:lnTo>
                    <a:lnTo>
                      <a:pt x="468" y="669"/>
                    </a:lnTo>
                    <a:lnTo>
                      <a:pt x="468" y="669"/>
                    </a:lnTo>
                    <a:lnTo>
                      <a:pt x="460" y="677"/>
                    </a:lnTo>
                    <a:lnTo>
                      <a:pt x="451" y="694"/>
                    </a:lnTo>
                    <a:lnTo>
                      <a:pt x="451" y="694"/>
                    </a:lnTo>
                    <a:lnTo>
                      <a:pt x="443" y="702"/>
                    </a:lnTo>
                    <a:lnTo>
                      <a:pt x="443" y="702"/>
                    </a:lnTo>
                    <a:lnTo>
                      <a:pt x="426" y="711"/>
                    </a:lnTo>
                    <a:lnTo>
                      <a:pt x="426" y="711"/>
                    </a:lnTo>
                    <a:lnTo>
                      <a:pt x="418" y="727"/>
                    </a:lnTo>
                    <a:lnTo>
                      <a:pt x="418" y="727"/>
                    </a:lnTo>
                    <a:lnTo>
                      <a:pt x="410" y="736"/>
                    </a:lnTo>
                    <a:lnTo>
                      <a:pt x="410" y="736"/>
                    </a:lnTo>
                    <a:lnTo>
                      <a:pt x="410" y="744"/>
                    </a:lnTo>
                    <a:lnTo>
                      <a:pt x="410" y="744"/>
                    </a:lnTo>
                    <a:lnTo>
                      <a:pt x="401" y="752"/>
                    </a:lnTo>
                    <a:lnTo>
                      <a:pt x="401" y="752"/>
                    </a:lnTo>
                    <a:lnTo>
                      <a:pt x="393" y="761"/>
                    </a:lnTo>
                    <a:lnTo>
                      <a:pt x="393" y="752"/>
                    </a:lnTo>
                    <a:lnTo>
                      <a:pt x="385" y="769"/>
                    </a:lnTo>
                    <a:lnTo>
                      <a:pt x="385" y="761"/>
                    </a:lnTo>
                    <a:lnTo>
                      <a:pt x="385" y="769"/>
                    </a:lnTo>
                    <a:lnTo>
                      <a:pt x="385" y="769"/>
                    </a:lnTo>
                    <a:lnTo>
                      <a:pt x="385" y="777"/>
                    </a:lnTo>
                    <a:lnTo>
                      <a:pt x="385" y="769"/>
                    </a:lnTo>
                    <a:lnTo>
                      <a:pt x="385" y="777"/>
                    </a:lnTo>
                    <a:lnTo>
                      <a:pt x="385" y="769"/>
                    </a:lnTo>
                    <a:lnTo>
                      <a:pt x="385" y="786"/>
                    </a:lnTo>
                    <a:lnTo>
                      <a:pt x="385" y="777"/>
                    </a:lnTo>
                    <a:lnTo>
                      <a:pt x="385" y="786"/>
                    </a:lnTo>
                    <a:lnTo>
                      <a:pt x="385" y="777"/>
                    </a:lnTo>
                    <a:lnTo>
                      <a:pt x="385" y="786"/>
                    </a:lnTo>
                    <a:lnTo>
                      <a:pt x="385" y="777"/>
                    </a:lnTo>
                    <a:lnTo>
                      <a:pt x="385" y="794"/>
                    </a:lnTo>
                    <a:lnTo>
                      <a:pt x="385" y="786"/>
                    </a:lnTo>
                    <a:lnTo>
                      <a:pt x="385" y="794"/>
                    </a:lnTo>
                    <a:lnTo>
                      <a:pt x="385" y="786"/>
                    </a:lnTo>
                    <a:lnTo>
                      <a:pt x="385" y="794"/>
                    </a:lnTo>
                    <a:lnTo>
                      <a:pt x="385" y="786"/>
                    </a:lnTo>
                    <a:lnTo>
                      <a:pt x="385" y="786"/>
                    </a:lnTo>
                    <a:lnTo>
                      <a:pt x="385" y="786"/>
                    </a:lnTo>
                    <a:lnTo>
                      <a:pt x="385" y="794"/>
                    </a:lnTo>
                    <a:lnTo>
                      <a:pt x="385" y="794"/>
                    </a:lnTo>
                    <a:lnTo>
                      <a:pt x="385" y="794"/>
                    </a:lnTo>
                    <a:lnTo>
                      <a:pt x="385" y="794"/>
                    </a:lnTo>
                    <a:lnTo>
                      <a:pt x="385" y="794"/>
                    </a:lnTo>
                    <a:lnTo>
                      <a:pt x="385" y="794"/>
                    </a:lnTo>
                    <a:lnTo>
                      <a:pt x="385" y="794"/>
                    </a:lnTo>
                    <a:lnTo>
                      <a:pt x="385" y="794"/>
                    </a:lnTo>
                    <a:lnTo>
                      <a:pt x="385" y="794"/>
                    </a:lnTo>
                    <a:lnTo>
                      <a:pt x="385" y="794"/>
                    </a:lnTo>
                    <a:lnTo>
                      <a:pt x="385" y="794"/>
                    </a:lnTo>
                    <a:lnTo>
                      <a:pt x="393" y="802"/>
                    </a:lnTo>
                    <a:lnTo>
                      <a:pt x="410" y="811"/>
                    </a:lnTo>
                    <a:lnTo>
                      <a:pt x="426" y="827"/>
                    </a:lnTo>
                    <a:lnTo>
                      <a:pt x="435" y="836"/>
                    </a:lnTo>
                    <a:lnTo>
                      <a:pt x="451" y="844"/>
                    </a:lnTo>
                    <a:lnTo>
                      <a:pt x="468" y="853"/>
                    </a:lnTo>
                    <a:lnTo>
                      <a:pt x="493" y="869"/>
                    </a:lnTo>
                    <a:lnTo>
                      <a:pt x="510" y="878"/>
                    </a:lnTo>
                    <a:lnTo>
                      <a:pt x="535" y="886"/>
                    </a:lnTo>
                    <a:lnTo>
                      <a:pt x="560" y="894"/>
                    </a:lnTo>
                    <a:lnTo>
                      <a:pt x="560" y="894"/>
                    </a:lnTo>
                    <a:lnTo>
                      <a:pt x="585" y="911"/>
                    </a:lnTo>
                    <a:lnTo>
                      <a:pt x="610" y="919"/>
                    </a:lnTo>
                    <a:lnTo>
                      <a:pt x="635" y="928"/>
                    </a:lnTo>
                    <a:lnTo>
                      <a:pt x="635" y="928"/>
                    </a:lnTo>
                    <a:lnTo>
                      <a:pt x="669" y="936"/>
                    </a:lnTo>
                    <a:lnTo>
                      <a:pt x="694" y="944"/>
                    </a:lnTo>
                    <a:lnTo>
                      <a:pt x="719" y="953"/>
                    </a:lnTo>
                    <a:lnTo>
                      <a:pt x="752" y="961"/>
                    </a:lnTo>
                    <a:lnTo>
                      <a:pt x="786" y="970"/>
                    </a:lnTo>
                    <a:lnTo>
                      <a:pt x="811" y="978"/>
                    </a:lnTo>
                    <a:lnTo>
                      <a:pt x="844" y="986"/>
                    </a:lnTo>
                    <a:lnTo>
                      <a:pt x="878" y="995"/>
                    </a:lnTo>
                    <a:lnTo>
                      <a:pt x="911" y="1003"/>
                    </a:lnTo>
                    <a:lnTo>
                      <a:pt x="944" y="1011"/>
                    </a:lnTo>
                    <a:lnTo>
                      <a:pt x="978" y="1011"/>
                    </a:lnTo>
                    <a:lnTo>
                      <a:pt x="1011" y="1020"/>
                    </a:lnTo>
                    <a:lnTo>
                      <a:pt x="1045" y="1020"/>
                    </a:lnTo>
                    <a:lnTo>
                      <a:pt x="1078" y="1020"/>
                    </a:lnTo>
                    <a:lnTo>
                      <a:pt x="1120" y="1020"/>
                    </a:lnTo>
                    <a:lnTo>
                      <a:pt x="1153" y="1020"/>
                    </a:lnTo>
                    <a:lnTo>
                      <a:pt x="1187" y="1020"/>
                    </a:lnTo>
                    <a:lnTo>
                      <a:pt x="1228" y="1020"/>
                    </a:lnTo>
                    <a:lnTo>
                      <a:pt x="1287" y="1020"/>
                    </a:lnTo>
                    <a:lnTo>
                      <a:pt x="1387" y="1028"/>
                    </a:lnTo>
                    <a:lnTo>
                      <a:pt x="1487" y="1036"/>
                    </a:lnTo>
                    <a:lnTo>
                      <a:pt x="1596" y="1045"/>
                    </a:lnTo>
                    <a:lnTo>
                      <a:pt x="1796" y="1053"/>
                    </a:lnTo>
                    <a:lnTo>
                      <a:pt x="1897" y="1061"/>
                    </a:lnTo>
                    <a:lnTo>
                      <a:pt x="2005" y="1070"/>
                    </a:lnTo>
                    <a:lnTo>
                      <a:pt x="2189" y="1270"/>
                    </a:lnTo>
                    <a:lnTo>
                      <a:pt x="2055" y="1487"/>
                    </a:lnTo>
                    <a:lnTo>
                      <a:pt x="1237" y="1487"/>
                    </a:lnTo>
                    <a:lnTo>
                      <a:pt x="1195" y="1487"/>
                    </a:lnTo>
                    <a:lnTo>
                      <a:pt x="1153" y="1487"/>
                    </a:lnTo>
                    <a:lnTo>
                      <a:pt x="1111" y="1487"/>
                    </a:lnTo>
                    <a:lnTo>
                      <a:pt x="1070" y="1487"/>
                    </a:lnTo>
                    <a:lnTo>
                      <a:pt x="1028" y="1487"/>
                    </a:lnTo>
                    <a:lnTo>
                      <a:pt x="986" y="1479"/>
                    </a:lnTo>
                    <a:lnTo>
                      <a:pt x="944" y="1471"/>
                    </a:lnTo>
                    <a:lnTo>
                      <a:pt x="911" y="1471"/>
                    </a:lnTo>
                    <a:lnTo>
                      <a:pt x="869" y="1462"/>
                    </a:lnTo>
                    <a:lnTo>
                      <a:pt x="827" y="1454"/>
                    </a:lnTo>
                    <a:lnTo>
                      <a:pt x="786" y="1446"/>
                    </a:lnTo>
                    <a:lnTo>
                      <a:pt x="752" y="1437"/>
                    </a:lnTo>
                    <a:lnTo>
                      <a:pt x="710" y="1429"/>
                    </a:lnTo>
                    <a:lnTo>
                      <a:pt x="677" y="1412"/>
                    </a:lnTo>
                    <a:lnTo>
                      <a:pt x="635" y="1404"/>
                    </a:lnTo>
                    <a:lnTo>
                      <a:pt x="602" y="1396"/>
                    </a:lnTo>
                    <a:lnTo>
                      <a:pt x="560" y="1387"/>
                    </a:lnTo>
                    <a:lnTo>
                      <a:pt x="560" y="1387"/>
                    </a:lnTo>
                    <a:lnTo>
                      <a:pt x="535" y="1371"/>
                    </a:lnTo>
                    <a:lnTo>
                      <a:pt x="502" y="1354"/>
                    </a:lnTo>
                    <a:lnTo>
                      <a:pt x="468" y="1345"/>
                    </a:lnTo>
                    <a:lnTo>
                      <a:pt x="435" y="1329"/>
                    </a:lnTo>
                    <a:lnTo>
                      <a:pt x="401" y="1312"/>
                    </a:lnTo>
                    <a:lnTo>
                      <a:pt x="368" y="1295"/>
                    </a:lnTo>
                    <a:lnTo>
                      <a:pt x="335" y="1279"/>
                    </a:lnTo>
                    <a:lnTo>
                      <a:pt x="309" y="1262"/>
                    </a:lnTo>
                    <a:lnTo>
                      <a:pt x="276" y="1245"/>
                    </a:lnTo>
                    <a:lnTo>
                      <a:pt x="251" y="1220"/>
                    </a:lnTo>
                    <a:lnTo>
                      <a:pt x="218" y="1203"/>
                    </a:lnTo>
                    <a:lnTo>
                      <a:pt x="192" y="1178"/>
                    </a:lnTo>
                    <a:lnTo>
                      <a:pt x="167" y="1153"/>
                    </a:lnTo>
                    <a:lnTo>
                      <a:pt x="151" y="1145"/>
                    </a:lnTo>
                    <a:lnTo>
                      <a:pt x="142" y="1128"/>
                    </a:lnTo>
                    <a:lnTo>
                      <a:pt x="126" y="1120"/>
                    </a:lnTo>
                    <a:lnTo>
                      <a:pt x="117" y="1103"/>
                    </a:lnTo>
                    <a:lnTo>
                      <a:pt x="109" y="1095"/>
                    </a:lnTo>
                    <a:lnTo>
                      <a:pt x="92" y="1078"/>
                    </a:lnTo>
                    <a:lnTo>
                      <a:pt x="84" y="1070"/>
                    </a:lnTo>
                    <a:lnTo>
                      <a:pt x="76" y="1053"/>
                    </a:lnTo>
                    <a:lnTo>
                      <a:pt x="67" y="1036"/>
                    </a:lnTo>
                    <a:lnTo>
                      <a:pt x="59" y="1020"/>
                    </a:lnTo>
                    <a:lnTo>
                      <a:pt x="42" y="1003"/>
                    </a:lnTo>
                    <a:lnTo>
                      <a:pt x="34" y="986"/>
                    </a:lnTo>
                    <a:lnTo>
                      <a:pt x="25" y="970"/>
                    </a:lnTo>
                    <a:lnTo>
                      <a:pt x="25" y="953"/>
                    </a:lnTo>
                    <a:lnTo>
                      <a:pt x="17" y="936"/>
                    </a:lnTo>
                    <a:lnTo>
                      <a:pt x="9" y="919"/>
                    </a:lnTo>
                    <a:lnTo>
                      <a:pt x="0" y="903"/>
                    </a:lnTo>
                    <a:lnTo>
                      <a:pt x="0" y="886"/>
                    </a:lnTo>
                    <a:lnTo>
                      <a:pt x="0" y="861"/>
                    </a:lnTo>
                    <a:lnTo>
                      <a:pt x="0" y="844"/>
                    </a:lnTo>
                    <a:lnTo>
                      <a:pt x="0" y="827"/>
                    </a:lnTo>
                    <a:lnTo>
                      <a:pt x="0" y="761"/>
                    </a:lnTo>
                    <a:lnTo>
                      <a:pt x="0" y="744"/>
                    </a:lnTo>
                    <a:lnTo>
                      <a:pt x="0" y="727"/>
                    </a:lnTo>
                    <a:lnTo>
                      <a:pt x="0" y="702"/>
                    </a:lnTo>
                    <a:lnTo>
                      <a:pt x="0" y="685"/>
                    </a:lnTo>
                    <a:lnTo>
                      <a:pt x="9" y="669"/>
                    </a:lnTo>
                    <a:lnTo>
                      <a:pt x="17" y="644"/>
                    </a:lnTo>
                    <a:lnTo>
                      <a:pt x="25" y="627"/>
                    </a:lnTo>
                    <a:lnTo>
                      <a:pt x="34" y="610"/>
                    </a:lnTo>
                    <a:lnTo>
                      <a:pt x="42" y="594"/>
                    </a:lnTo>
                    <a:lnTo>
                      <a:pt x="50" y="577"/>
                    </a:lnTo>
                    <a:lnTo>
                      <a:pt x="59" y="560"/>
                    </a:lnTo>
                    <a:lnTo>
                      <a:pt x="67" y="543"/>
                    </a:lnTo>
                    <a:lnTo>
                      <a:pt x="76" y="527"/>
                    </a:lnTo>
                    <a:lnTo>
                      <a:pt x="92" y="510"/>
                    </a:lnTo>
                    <a:lnTo>
                      <a:pt x="101" y="493"/>
                    </a:lnTo>
                    <a:lnTo>
                      <a:pt x="117" y="477"/>
                    </a:lnTo>
                    <a:lnTo>
                      <a:pt x="126" y="468"/>
                    </a:lnTo>
                    <a:lnTo>
                      <a:pt x="142" y="452"/>
                    </a:lnTo>
                    <a:lnTo>
                      <a:pt x="151" y="435"/>
                    </a:lnTo>
                    <a:lnTo>
                      <a:pt x="167" y="418"/>
                    </a:lnTo>
                    <a:lnTo>
                      <a:pt x="184" y="410"/>
                    </a:lnTo>
                    <a:lnTo>
                      <a:pt x="184" y="410"/>
                    </a:lnTo>
                    <a:lnTo>
                      <a:pt x="201" y="393"/>
                    </a:lnTo>
                    <a:lnTo>
                      <a:pt x="218" y="376"/>
                    </a:lnTo>
                    <a:lnTo>
                      <a:pt x="234" y="368"/>
                    </a:lnTo>
                    <a:lnTo>
                      <a:pt x="251" y="351"/>
                    </a:lnTo>
                    <a:lnTo>
                      <a:pt x="268" y="343"/>
                    </a:lnTo>
                    <a:lnTo>
                      <a:pt x="284" y="326"/>
                    </a:lnTo>
                    <a:lnTo>
                      <a:pt x="301" y="318"/>
                    </a:lnTo>
                    <a:lnTo>
                      <a:pt x="318" y="301"/>
                    </a:lnTo>
                    <a:lnTo>
                      <a:pt x="335" y="293"/>
                    </a:lnTo>
                    <a:lnTo>
                      <a:pt x="360" y="276"/>
                    </a:lnTo>
                    <a:lnTo>
                      <a:pt x="376" y="268"/>
                    </a:lnTo>
                    <a:lnTo>
                      <a:pt x="401" y="251"/>
                    </a:lnTo>
                    <a:lnTo>
                      <a:pt x="418" y="243"/>
                    </a:lnTo>
                    <a:lnTo>
                      <a:pt x="443" y="226"/>
                    </a:lnTo>
                    <a:lnTo>
                      <a:pt x="468" y="218"/>
                    </a:lnTo>
                    <a:lnTo>
                      <a:pt x="485" y="201"/>
                    </a:lnTo>
                    <a:lnTo>
                      <a:pt x="485" y="201"/>
                    </a:lnTo>
                    <a:lnTo>
                      <a:pt x="510" y="193"/>
                    </a:lnTo>
                    <a:lnTo>
                      <a:pt x="560" y="176"/>
                    </a:lnTo>
                    <a:lnTo>
                      <a:pt x="610" y="126"/>
                    </a:lnTo>
                    <a:lnTo>
                      <a:pt x="669" y="101"/>
                    </a:lnTo>
                    <a:lnTo>
                      <a:pt x="694" y="92"/>
                    </a:lnTo>
                    <a:lnTo>
                      <a:pt x="719" y="84"/>
                    </a:lnTo>
                    <a:lnTo>
                      <a:pt x="744" y="76"/>
                    </a:lnTo>
                    <a:lnTo>
                      <a:pt x="769" y="67"/>
                    </a:lnTo>
                    <a:lnTo>
                      <a:pt x="794" y="59"/>
                    </a:lnTo>
                    <a:lnTo>
                      <a:pt x="827" y="51"/>
                    </a:lnTo>
                    <a:lnTo>
                      <a:pt x="852" y="42"/>
                    </a:lnTo>
                    <a:lnTo>
                      <a:pt x="878" y="34"/>
                    </a:lnTo>
                    <a:lnTo>
                      <a:pt x="903" y="26"/>
                    </a:lnTo>
                    <a:lnTo>
                      <a:pt x="928" y="26"/>
                    </a:lnTo>
                    <a:lnTo>
                      <a:pt x="953" y="17"/>
                    </a:lnTo>
                    <a:lnTo>
                      <a:pt x="978" y="9"/>
                    </a:lnTo>
                    <a:lnTo>
                      <a:pt x="1003" y="0"/>
                    </a:lnTo>
                    <a:lnTo>
                      <a:pt x="1028" y="0"/>
                    </a:lnTo>
                    <a:lnTo>
                      <a:pt x="1053" y="0"/>
                    </a:lnTo>
                    <a:lnTo>
                      <a:pt x="1078" y="0"/>
                    </a:lnTo>
                    <a:lnTo>
                      <a:pt x="1111" y="0"/>
                    </a:lnTo>
                    <a:lnTo>
                      <a:pt x="1136" y="0"/>
                    </a:lnTo>
                    <a:lnTo>
                      <a:pt x="1153" y="0"/>
                    </a:lnTo>
                    <a:lnTo>
                      <a:pt x="1162" y="0"/>
                    </a:lnTo>
                    <a:lnTo>
                      <a:pt x="1187" y="0"/>
                    </a:lnTo>
                    <a:lnTo>
                      <a:pt x="1212" y="0"/>
                    </a:lnTo>
                    <a:lnTo>
                      <a:pt x="1237" y="0"/>
                    </a:lnTo>
                    <a:lnTo>
                      <a:pt x="1287" y="0"/>
                    </a:lnTo>
                    <a:lnTo>
                      <a:pt x="1337" y="0"/>
                    </a:lnTo>
                    <a:lnTo>
                      <a:pt x="1537" y="0"/>
                    </a:lnTo>
                    <a:lnTo>
                      <a:pt x="1588" y="0"/>
                    </a:lnTo>
                    <a:lnTo>
                      <a:pt x="1638" y="0"/>
                    </a:lnTo>
                    <a:lnTo>
                      <a:pt x="1688" y="0"/>
                    </a:lnTo>
                    <a:lnTo>
                      <a:pt x="1738" y="0"/>
                    </a:lnTo>
                    <a:lnTo>
                      <a:pt x="1788" y="0"/>
                    </a:lnTo>
                    <a:lnTo>
                      <a:pt x="1830" y="9"/>
                    </a:lnTo>
                    <a:lnTo>
                      <a:pt x="1880" y="17"/>
                    </a:lnTo>
                    <a:lnTo>
                      <a:pt x="1930" y="26"/>
                    </a:lnTo>
                    <a:lnTo>
                      <a:pt x="1980" y="34"/>
                    </a:lnTo>
                    <a:lnTo>
                      <a:pt x="2030" y="42"/>
                    </a:lnTo>
                    <a:lnTo>
                      <a:pt x="2081" y="51"/>
                    </a:lnTo>
                    <a:lnTo>
                      <a:pt x="2131" y="59"/>
                    </a:lnTo>
                    <a:lnTo>
                      <a:pt x="2181" y="67"/>
                    </a:lnTo>
                    <a:lnTo>
                      <a:pt x="2231" y="84"/>
                    </a:lnTo>
                    <a:lnTo>
                      <a:pt x="2256" y="84"/>
                    </a:lnTo>
                    <a:lnTo>
                      <a:pt x="2273" y="84"/>
                    </a:lnTo>
                    <a:lnTo>
                      <a:pt x="2331" y="159"/>
                    </a:lnTo>
                    <a:lnTo>
                      <a:pt x="2256" y="218"/>
                    </a:lnTo>
                    <a:lnTo>
                      <a:pt x="2239" y="218"/>
                    </a:lnTo>
                    <a:lnTo>
                      <a:pt x="2206" y="218"/>
                    </a:lnTo>
                    <a:lnTo>
                      <a:pt x="2156" y="218"/>
                    </a:lnTo>
                    <a:lnTo>
                      <a:pt x="2106" y="218"/>
                    </a:lnTo>
                    <a:lnTo>
                      <a:pt x="2064" y="218"/>
                    </a:lnTo>
                    <a:lnTo>
                      <a:pt x="2014" y="218"/>
                    </a:lnTo>
                    <a:lnTo>
                      <a:pt x="1964" y="218"/>
                    </a:lnTo>
                    <a:lnTo>
                      <a:pt x="1913" y="218"/>
                    </a:lnTo>
                    <a:lnTo>
                      <a:pt x="1680" y="218"/>
                    </a:lnTo>
                    <a:lnTo>
                      <a:pt x="1629" y="218"/>
                    </a:lnTo>
                    <a:lnTo>
                      <a:pt x="1588" y="218"/>
                    </a:lnTo>
                    <a:lnTo>
                      <a:pt x="1537" y="218"/>
                    </a:lnTo>
                    <a:lnTo>
                      <a:pt x="1496" y="226"/>
                    </a:lnTo>
                    <a:lnTo>
                      <a:pt x="1454" y="226"/>
                    </a:lnTo>
                    <a:lnTo>
                      <a:pt x="1404" y="234"/>
                    </a:lnTo>
                    <a:lnTo>
                      <a:pt x="1362" y="243"/>
                    </a:lnTo>
                    <a:lnTo>
                      <a:pt x="1320" y="251"/>
                    </a:lnTo>
                    <a:lnTo>
                      <a:pt x="1279" y="268"/>
                    </a:lnTo>
                    <a:lnTo>
                      <a:pt x="1253" y="268"/>
                    </a:lnTo>
                    <a:lnTo>
                      <a:pt x="1228" y="276"/>
                    </a:lnTo>
                    <a:lnTo>
                      <a:pt x="1212" y="284"/>
                    </a:lnTo>
                    <a:lnTo>
                      <a:pt x="1212" y="284"/>
                    </a:lnTo>
                    <a:lnTo>
                      <a:pt x="1195" y="284"/>
                    </a:lnTo>
                    <a:lnTo>
                      <a:pt x="1170" y="284"/>
                    </a:lnTo>
                    <a:lnTo>
                      <a:pt x="1153" y="293"/>
                    </a:lnTo>
                    <a:lnTo>
                      <a:pt x="1128" y="301"/>
                    </a:lnTo>
                    <a:lnTo>
                      <a:pt x="1111" y="310"/>
                    </a:lnTo>
                    <a:lnTo>
                      <a:pt x="1086" y="318"/>
                    </a:lnTo>
                    <a:lnTo>
                      <a:pt x="1070" y="326"/>
                    </a:lnTo>
                    <a:lnTo>
                      <a:pt x="1045" y="335"/>
                    </a:lnTo>
                    <a:lnTo>
                      <a:pt x="1028" y="343"/>
                    </a:lnTo>
                    <a:lnTo>
                      <a:pt x="1003" y="351"/>
                    </a:lnTo>
                    <a:lnTo>
                      <a:pt x="986" y="360"/>
                    </a:lnTo>
                    <a:lnTo>
                      <a:pt x="961" y="368"/>
                    </a:lnTo>
                    <a:lnTo>
                      <a:pt x="944" y="376"/>
                    </a:lnTo>
                    <a:lnTo>
                      <a:pt x="919" y="385"/>
                    </a:lnTo>
                    <a:lnTo>
                      <a:pt x="903" y="393"/>
                    </a:lnTo>
                    <a:lnTo>
                      <a:pt x="878" y="401"/>
                    </a:lnTo>
                    <a:lnTo>
                      <a:pt x="861" y="418"/>
                    </a:lnTo>
                    <a:lnTo>
                      <a:pt x="836" y="426"/>
                    </a:lnTo>
                    <a:lnTo>
                      <a:pt x="819" y="435"/>
                    </a:lnTo>
                    <a:lnTo>
                      <a:pt x="769" y="468"/>
                    </a:lnTo>
                    <a:lnTo>
                      <a:pt x="727" y="493"/>
                    </a:lnTo>
                    <a:lnTo>
                      <a:pt x="694" y="518"/>
                    </a:lnTo>
                    <a:lnTo>
                      <a:pt x="677" y="527"/>
                    </a:lnTo>
                    <a:lnTo>
                      <a:pt x="677" y="527"/>
                    </a:lnTo>
                    <a:lnTo>
                      <a:pt x="660" y="535"/>
                    </a:lnTo>
                    <a:lnTo>
                      <a:pt x="644" y="552"/>
                    </a:lnTo>
                    <a:lnTo>
                      <a:pt x="627" y="560"/>
                    </a:lnTo>
                    <a:lnTo>
                      <a:pt x="610" y="569"/>
                    </a:lnTo>
                    <a:lnTo>
                      <a:pt x="593" y="585"/>
                    </a:lnTo>
                    <a:lnTo>
                      <a:pt x="585" y="594"/>
                    </a:lnTo>
                    <a:lnTo>
                      <a:pt x="568" y="602"/>
                    </a:lnTo>
                    <a:lnTo>
                      <a:pt x="568" y="602"/>
                    </a:lnTo>
                    <a:lnTo>
                      <a:pt x="552" y="619"/>
                    </a:lnTo>
                    <a:close/>
                    <a:moveTo>
                      <a:pt x="426" y="761"/>
                    </a:moveTo>
                    <a:lnTo>
                      <a:pt x="426" y="752"/>
                    </a:lnTo>
                    <a:lnTo>
                      <a:pt x="426" y="752"/>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35" name="Google Shape;1135;p37"/>
              <p:cNvSpPr/>
              <p:nvPr/>
            </p:nvSpPr>
            <p:spPr>
              <a:xfrm>
                <a:off x="3480470" y="8886207"/>
                <a:ext cx="342086" cy="236624"/>
              </a:xfrm>
              <a:custGeom>
                <a:avLst/>
                <a:gdLst/>
                <a:ahLst/>
                <a:cxnLst/>
                <a:rect l="l" t="t" r="r" b="b"/>
                <a:pathLst>
                  <a:path w="6935" h="4797" extrusionOk="0">
                    <a:moveTo>
                      <a:pt x="2332" y="4771"/>
                    </a:moveTo>
                    <a:cubicBezTo>
                      <a:pt x="6935" y="4562"/>
                      <a:pt x="6926" y="569"/>
                      <a:pt x="6717" y="477"/>
                    </a:cubicBezTo>
                    <a:cubicBezTo>
                      <a:pt x="6007" y="160"/>
                      <a:pt x="5331" y="1"/>
                      <a:pt x="4570" y="68"/>
                    </a:cubicBezTo>
                    <a:cubicBezTo>
                      <a:pt x="2507" y="260"/>
                      <a:pt x="569" y="2415"/>
                      <a:pt x="34" y="4345"/>
                    </a:cubicBezTo>
                    <a:cubicBezTo>
                      <a:pt x="1" y="4454"/>
                      <a:pt x="427" y="4487"/>
                      <a:pt x="485" y="4495"/>
                    </a:cubicBezTo>
                    <a:cubicBezTo>
                      <a:pt x="1095" y="4579"/>
                      <a:pt x="1722" y="4796"/>
                      <a:pt x="2332" y="477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36" name="Google Shape;1136;p37"/>
              <p:cNvSpPr/>
              <p:nvPr/>
            </p:nvSpPr>
            <p:spPr>
              <a:xfrm>
                <a:off x="3447914" y="8617569"/>
                <a:ext cx="332615" cy="325562"/>
              </a:xfrm>
              <a:custGeom>
                <a:avLst/>
                <a:gdLst/>
                <a:ahLst/>
                <a:cxnLst/>
                <a:rect l="l" t="t" r="r" b="b"/>
                <a:pathLst>
                  <a:path w="6743" h="6600" extrusionOk="0">
                    <a:moveTo>
                      <a:pt x="853" y="2665"/>
                    </a:moveTo>
                    <a:cubicBezTo>
                      <a:pt x="3242" y="6600"/>
                      <a:pt x="6743" y="4678"/>
                      <a:pt x="6726" y="4453"/>
                    </a:cubicBezTo>
                    <a:cubicBezTo>
                      <a:pt x="6667" y="3684"/>
                      <a:pt x="6484" y="3008"/>
                      <a:pt x="6049" y="2373"/>
                    </a:cubicBezTo>
                    <a:cubicBezTo>
                      <a:pt x="4888" y="660"/>
                      <a:pt x="2064" y="0"/>
                      <a:pt x="118" y="451"/>
                    </a:cubicBezTo>
                    <a:cubicBezTo>
                      <a:pt x="1" y="476"/>
                      <a:pt x="176" y="869"/>
                      <a:pt x="201" y="919"/>
                    </a:cubicBezTo>
                    <a:cubicBezTo>
                      <a:pt x="419" y="1495"/>
                      <a:pt x="535" y="2147"/>
                      <a:pt x="853" y="2665"/>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37" name="Google Shape;1137;p37"/>
              <p:cNvSpPr/>
              <p:nvPr/>
            </p:nvSpPr>
            <p:spPr>
              <a:xfrm>
                <a:off x="4435303" y="7982527"/>
                <a:ext cx="295916" cy="391118"/>
              </a:xfrm>
              <a:custGeom>
                <a:avLst/>
                <a:gdLst/>
                <a:ahLst/>
                <a:cxnLst/>
                <a:rect l="l" t="t" r="r" b="b"/>
                <a:pathLst>
                  <a:path w="5999" h="7929" extrusionOk="0">
                    <a:moveTo>
                      <a:pt x="2297" y="1797"/>
                    </a:moveTo>
                    <a:cubicBezTo>
                      <a:pt x="0" y="5781"/>
                      <a:pt x="3367" y="7928"/>
                      <a:pt x="3559" y="7803"/>
                    </a:cubicBezTo>
                    <a:cubicBezTo>
                      <a:pt x="4202" y="7377"/>
                      <a:pt x="4703" y="6893"/>
                      <a:pt x="5046" y="6216"/>
                    </a:cubicBezTo>
                    <a:cubicBezTo>
                      <a:pt x="5998" y="4370"/>
                      <a:pt x="5221" y="1579"/>
                      <a:pt x="3885" y="84"/>
                    </a:cubicBezTo>
                    <a:cubicBezTo>
                      <a:pt x="3810" y="0"/>
                      <a:pt x="3551" y="343"/>
                      <a:pt x="3509" y="385"/>
                    </a:cubicBezTo>
                    <a:cubicBezTo>
                      <a:pt x="3108" y="853"/>
                      <a:pt x="2598" y="1270"/>
                      <a:pt x="2297" y="1797"/>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38" name="Google Shape;1138;p37"/>
              <p:cNvSpPr/>
              <p:nvPr/>
            </p:nvSpPr>
            <p:spPr>
              <a:xfrm>
                <a:off x="4750111" y="8367429"/>
                <a:ext cx="391956" cy="293005"/>
              </a:xfrm>
              <a:custGeom>
                <a:avLst/>
                <a:gdLst/>
                <a:ahLst/>
                <a:cxnLst/>
                <a:rect l="l" t="t" r="r" b="b"/>
                <a:pathLst>
                  <a:path w="7946" h="5940" extrusionOk="0">
                    <a:moveTo>
                      <a:pt x="6082" y="2130"/>
                    </a:moveTo>
                    <a:cubicBezTo>
                      <a:pt x="1997" y="0"/>
                      <a:pt x="1" y="3467"/>
                      <a:pt x="134" y="3651"/>
                    </a:cubicBezTo>
                    <a:cubicBezTo>
                      <a:pt x="585" y="4277"/>
                      <a:pt x="1095" y="4754"/>
                      <a:pt x="1788" y="5079"/>
                    </a:cubicBezTo>
                    <a:cubicBezTo>
                      <a:pt x="3668" y="5940"/>
                      <a:pt x="6425" y="5038"/>
                      <a:pt x="7853" y="3643"/>
                    </a:cubicBezTo>
                    <a:cubicBezTo>
                      <a:pt x="7945" y="3559"/>
                      <a:pt x="7586" y="3317"/>
                      <a:pt x="7544" y="3283"/>
                    </a:cubicBezTo>
                    <a:cubicBezTo>
                      <a:pt x="7060" y="2899"/>
                      <a:pt x="6625" y="2406"/>
                      <a:pt x="6082" y="2130"/>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39" name="Google Shape;1139;p37"/>
              <p:cNvSpPr/>
              <p:nvPr/>
            </p:nvSpPr>
            <p:spPr>
              <a:xfrm>
                <a:off x="5031968" y="9103396"/>
                <a:ext cx="346230" cy="232875"/>
              </a:xfrm>
              <a:custGeom>
                <a:avLst/>
                <a:gdLst/>
                <a:ahLst/>
                <a:cxnLst/>
                <a:rect l="l" t="t" r="r" b="b"/>
                <a:pathLst>
                  <a:path w="7019" h="4721" extrusionOk="0">
                    <a:moveTo>
                      <a:pt x="2315" y="4704"/>
                    </a:moveTo>
                    <a:cubicBezTo>
                      <a:pt x="6926" y="4612"/>
                      <a:pt x="7018" y="610"/>
                      <a:pt x="6809" y="510"/>
                    </a:cubicBezTo>
                    <a:cubicBezTo>
                      <a:pt x="6108" y="184"/>
                      <a:pt x="5439" y="0"/>
                      <a:pt x="4671" y="59"/>
                    </a:cubicBezTo>
                    <a:cubicBezTo>
                      <a:pt x="2607" y="201"/>
                      <a:pt x="619" y="2315"/>
                      <a:pt x="34" y="4228"/>
                    </a:cubicBezTo>
                    <a:cubicBezTo>
                      <a:pt x="1" y="4336"/>
                      <a:pt x="427" y="4386"/>
                      <a:pt x="485" y="4395"/>
                    </a:cubicBezTo>
                    <a:cubicBezTo>
                      <a:pt x="1087" y="4495"/>
                      <a:pt x="1705" y="4720"/>
                      <a:pt x="2315" y="4704"/>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0" name="Google Shape;1140;p37"/>
              <p:cNvSpPr/>
              <p:nvPr/>
            </p:nvSpPr>
            <p:spPr>
              <a:xfrm>
                <a:off x="3310290" y="9292961"/>
                <a:ext cx="347019" cy="320629"/>
              </a:xfrm>
              <a:custGeom>
                <a:avLst/>
                <a:gdLst/>
                <a:ahLst/>
                <a:cxnLst/>
                <a:rect l="l" t="t" r="r" b="b"/>
                <a:pathLst>
                  <a:path w="7035" h="6500" extrusionOk="0">
                    <a:moveTo>
                      <a:pt x="6024" y="3751"/>
                    </a:moveTo>
                    <a:cubicBezTo>
                      <a:pt x="3351" y="0"/>
                      <a:pt x="1" y="2181"/>
                      <a:pt x="34" y="2415"/>
                    </a:cubicBezTo>
                    <a:cubicBezTo>
                      <a:pt x="151" y="3175"/>
                      <a:pt x="385" y="3826"/>
                      <a:pt x="869" y="4428"/>
                    </a:cubicBezTo>
                    <a:cubicBezTo>
                      <a:pt x="2156" y="6057"/>
                      <a:pt x="5021" y="6500"/>
                      <a:pt x="6926" y="5907"/>
                    </a:cubicBezTo>
                    <a:cubicBezTo>
                      <a:pt x="7035" y="5865"/>
                      <a:pt x="6834" y="5489"/>
                      <a:pt x="6809" y="5439"/>
                    </a:cubicBezTo>
                    <a:cubicBezTo>
                      <a:pt x="6542" y="4887"/>
                      <a:pt x="6383" y="4244"/>
                      <a:pt x="6024" y="375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1" name="Google Shape;1141;p37"/>
              <p:cNvSpPr/>
              <p:nvPr/>
            </p:nvSpPr>
            <p:spPr>
              <a:xfrm>
                <a:off x="3799422" y="9310670"/>
                <a:ext cx="341692" cy="239880"/>
              </a:xfrm>
              <a:custGeom>
                <a:avLst/>
                <a:gdLst/>
                <a:ahLst/>
                <a:cxnLst/>
                <a:rect l="l" t="t" r="r" b="b"/>
                <a:pathLst>
                  <a:path w="6927" h="4863" extrusionOk="0">
                    <a:moveTo>
                      <a:pt x="2332" y="4821"/>
                    </a:moveTo>
                    <a:cubicBezTo>
                      <a:pt x="6926" y="4537"/>
                      <a:pt x="6859" y="544"/>
                      <a:pt x="6651" y="452"/>
                    </a:cubicBezTo>
                    <a:cubicBezTo>
                      <a:pt x="5941" y="151"/>
                      <a:pt x="5264" y="1"/>
                      <a:pt x="4495" y="84"/>
                    </a:cubicBezTo>
                    <a:cubicBezTo>
                      <a:pt x="2432" y="318"/>
                      <a:pt x="535" y="2507"/>
                      <a:pt x="34" y="4437"/>
                    </a:cubicBezTo>
                    <a:cubicBezTo>
                      <a:pt x="1" y="4553"/>
                      <a:pt x="435" y="4579"/>
                      <a:pt x="485" y="4587"/>
                    </a:cubicBezTo>
                    <a:cubicBezTo>
                      <a:pt x="1104" y="4662"/>
                      <a:pt x="1730" y="4863"/>
                      <a:pt x="2332" y="482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2" name="Google Shape;1142;p37"/>
              <p:cNvSpPr/>
              <p:nvPr/>
            </p:nvSpPr>
            <p:spPr>
              <a:xfrm>
                <a:off x="3467300" y="9265732"/>
                <a:ext cx="656500" cy="658177"/>
              </a:xfrm>
              <a:custGeom>
                <a:avLst/>
                <a:gdLst/>
                <a:ahLst/>
                <a:cxnLst/>
                <a:rect l="l" t="t" r="r" b="b"/>
                <a:pathLst>
                  <a:path w="13309" h="13343" extrusionOk="0">
                    <a:moveTo>
                      <a:pt x="5773" y="2649"/>
                    </a:moveTo>
                    <a:cubicBezTo>
                      <a:pt x="5773" y="1989"/>
                      <a:pt x="5865" y="1354"/>
                      <a:pt x="6208" y="770"/>
                    </a:cubicBezTo>
                    <a:lnTo>
                      <a:pt x="6308" y="594"/>
                    </a:lnTo>
                    <a:cubicBezTo>
                      <a:pt x="6341" y="536"/>
                      <a:pt x="6366" y="511"/>
                      <a:pt x="6400" y="469"/>
                    </a:cubicBezTo>
                    <a:cubicBezTo>
                      <a:pt x="6433" y="427"/>
                      <a:pt x="6450" y="410"/>
                      <a:pt x="6466" y="385"/>
                    </a:cubicBezTo>
                    <a:cubicBezTo>
                      <a:pt x="6650" y="151"/>
                      <a:pt x="6934" y="9"/>
                      <a:pt x="7227" y="1"/>
                    </a:cubicBezTo>
                    <a:cubicBezTo>
                      <a:pt x="7444" y="1"/>
                      <a:pt x="7636" y="93"/>
                      <a:pt x="7770" y="260"/>
                    </a:cubicBezTo>
                    <a:cubicBezTo>
                      <a:pt x="7937" y="485"/>
                      <a:pt x="7937" y="786"/>
                      <a:pt x="7954" y="1054"/>
                    </a:cubicBezTo>
                    <a:cubicBezTo>
                      <a:pt x="8129" y="937"/>
                      <a:pt x="8321" y="828"/>
                      <a:pt x="8513" y="736"/>
                    </a:cubicBezTo>
                    <a:cubicBezTo>
                      <a:pt x="9223" y="419"/>
                      <a:pt x="10059" y="736"/>
                      <a:pt x="10376" y="1446"/>
                    </a:cubicBezTo>
                    <a:cubicBezTo>
                      <a:pt x="10827" y="2390"/>
                      <a:pt x="10426" y="3510"/>
                      <a:pt x="9758" y="4404"/>
                    </a:cubicBezTo>
                    <a:cubicBezTo>
                      <a:pt x="10142" y="4278"/>
                      <a:pt x="10543" y="4220"/>
                      <a:pt x="10953" y="4220"/>
                    </a:cubicBezTo>
                    <a:cubicBezTo>
                      <a:pt x="11905" y="4236"/>
                      <a:pt x="12907" y="4738"/>
                      <a:pt x="13083" y="5615"/>
                    </a:cubicBezTo>
                    <a:cubicBezTo>
                      <a:pt x="13308" y="6676"/>
                      <a:pt x="12398" y="7854"/>
                      <a:pt x="11262" y="7954"/>
                    </a:cubicBezTo>
                    <a:cubicBezTo>
                      <a:pt x="11370" y="8146"/>
                      <a:pt x="11462" y="8347"/>
                      <a:pt x="11529" y="8555"/>
                    </a:cubicBezTo>
                    <a:cubicBezTo>
                      <a:pt x="11638" y="9065"/>
                      <a:pt x="11295" y="9566"/>
                      <a:pt x="10769" y="9642"/>
                    </a:cubicBezTo>
                    <a:cubicBezTo>
                      <a:pt x="10234" y="9700"/>
                      <a:pt x="9716" y="9525"/>
                      <a:pt x="9207" y="9224"/>
                    </a:cubicBezTo>
                    <a:cubicBezTo>
                      <a:pt x="9683" y="10084"/>
                      <a:pt x="9883" y="11187"/>
                      <a:pt x="9349" y="12064"/>
                    </a:cubicBezTo>
                    <a:cubicBezTo>
                      <a:pt x="9332" y="12098"/>
                      <a:pt x="9307" y="12131"/>
                      <a:pt x="9282" y="12156"/>
                    </a:cubicBezTo>
                    <a:cubicBezTo>
                      <a:pt x="8872" y="12616"/>
                      <a:pt x="7970" y="12540"/>
                      <a:pt x="7477" y="12098"/>
                    </a:cubicBezTo>
                    <a:cubicBezTo>
                      <a:pt x="7310" y="11939"/>
                      <a:pt x="7060" y="11697"/>
                      <a:pt x="7060" y="11697"/>
                    </a:cubicBezTo>
                    <a:lnTo>
                      <a:pt x="7043" y="11763"/>
                    </a:lnTo>
                    <a:cubicBezTo>
                      <a:pt x="6851" y="12423"/>
                      <a:pt x="6458" y="13342"/>
                      <a:pt x="5539" y="12808"/>
                    </a:cubicBezTo>
                    <a:cubicBezTo>
                      <a:pt x="4913" y="12448"/>
                      <a:pt x="4787" y="11605"/>
                      <a:pt x="4796" y="10995"/>
                    </a:cubicBezTo>
                    <a:cubicBezTo>
                      <a:pt x="4796" y="10903"/>
                      <a:pt x="4796" y="10811"/>
                      <a:pt x="4804" y="10728"/>
                    </a:cubicBezTo>
                    <a:cubicBezTo>
                      <a:pt x="4746" y="10828"/>
                      <a:pt x="4679" y="10928"/>
                      <a:pt x="4612" y="11020"/>
                    </a:cubicBezTo>
                    <a:cubicBezTo>
                      <a:pt x="4228" y="11596"/>
                      <a:pt x="3576" y="12081"/>
                      <a:pt x="2891" y="11789"/>
                    </a:cubicBezTo>
                    <a:cubicBezTo>
                      <a:pt x="2690" y="11705"/>
                      <a:pt x="2523" y="11571"/>
                      <a:pt x="2381" y="11413"/>
                    </a:cubicBezTo>
                    <a:cubicBezTo>
                      <a:pt x="2273" y="11321"/>
                      <a:pt x="2181" y="11212"/>
                      <a:pt x="2106" y="11087"/>
                    </a:cubicBezTo>
                    <a:cubicBezTo>
                      <a:pt x="1805" y="10552"/>
                      <a:pt x="1880" y="9875"/>
                      <a:pt x="2147" y="9357"/>
                    </a:cubicBezTo>
                    <a:cubicBezTo>
                      <a:pt x="2147" y="9357"/>
                      <a:pt x="1437" y="9558"/>
                      <a:pt x="1070" y="9508"/>
                    </a:cubicBezTo>
                    <a:cubicBezTo>
                      <a:pt x="410" y="9408"/>
                      <a:pt x="0" y="8748"/>
                      <a:pt x="193" y="8121"/>
                    </a:cubicBezTo>
                    <a:cubicBezTo>
                      <a:pt x="502" y="7010"/>
                      <a:pt x="1705" y="6317"/>
                      <a:pt x="2782" y="6041"/>
                    </a:cubicBezTo>
                    <a:cubicBezTo>
                      <a:pt x="1905" y="5907"/>
                      <a:pt x="1112" y="5456"/>
                      <a:pt x="552" y="4763"/>
                    </a:cubicBezTo>
                    <a:cubicBezTo>
                      <a:pt x="193" y="4295"/>
                      <a:pt x="226" y="3510"/>
                      <a:pt x="786" y="3209"/>
                    </a:cubicBezTo>
                    <a:cubicBezTo>
                      <a:pt x="1137" y="3017"/>
                      <a:pt x="1571" y="3017"/>
                      <a:pt x="1980" y="3050"/>
                    </a:cubicBezTo>
                    <a:lnTo>
                      <a:pt x="2189" y="3075"/>
                    </a:lnTo>
                    <a:lnTo>
                      <a:pt x="2173" y="3008"/>
                    </a:lnTo>
                    <a:cubicBezTo>
                      <a:pt x="1914" y="2006"/>
                      <a:pt x="2081" y="870"/>
                      <a:pt x="2966" y="293"/>
                    </a:cubicBezTo>
                    <a:cubicBezTo>
                      <a:pt x="3125" y="193"/>
                      <a:pt x="3309" y="135"/>
                      <a:pt x="3492" y="126"/>
                    </a:cubicBezTo>
                    <a:cubicBezTo>
                      <a:pt x="4069" y="135"/>
                      <a:pt x="4520" y="619"/>
                      <a:pt x="4846" y="1029"/>
                    </a:cubicBezTo>
                    <a:cubicBezTo>
                      <a:pt x="5238" y="1521"/>
                      <a:pt x="5548" y="2064"/>
                      <a:pt x="5773" y="2649"/>
                    </a:cubicBezTo>
                    <a:close/>
                  </a:path>
                </a:pathLst>
              </a:custGeom>
              <a:solidFill>
                <a:srgbClr val="149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3" name="Google Shape;1143;p37"/>
              <p:cNvSpPr/>
              <p:nvPr/>
            </p:nvSpPr>
            <p:spPr>
              <a:xfrm>
                <a:off x="3590076" y="9384858"/>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4" name="Google Shape;1144;p37"/>
              <p:cNvSpPr/>
              <p:nvPr/>
            </p:nvSpPr>
            <p:spPr>
              <a:xfrm>
                <a:off x="3709596" y="9517549"/>
                <a:ext cx="159180" cy="135552"/>
              </a:xfrm>
              <a:custGeom>
                <a:avLst/>
                <a:gdLst/>
                <a:ahLst/>
                <a:cxnLst/>
                <a:rect l="l" t="t" r="r" b="b"/>
                <a:pathLst>
                  <a:path w="3227" h="2748" extrusionOk="0">
                    <a:moveTo>
                      <a:pt x="1872" y="0"/>
                    </a:moveTo>
                    <a:cubicBezTo>
                      <a:pt x="1496" y="0"/>
                      <a:pt x="1128" y="117"/>
                      <a:pt x="819" y="343"/>
                    </a:cubicBezTo>
                    <a:cubicBezTo>
                      <a:pt x="1" y="928"/>
                      <a:pt x="118" y="1980"/>
                      <a:pt x="953" y="2532"/>
                    </a:cubicBezTo>
                    <a:cubicBezTo>
                      <a:pt x="1176" y="2682"/>
                      <a:pt x="1414" y="2747"/>
                      <a:pt x="1649" y="2747"/>
                    </a:cubicBezTo>
                    <a:cubicBezTo>
                      <a:pt x="2458" y="2747"/>
                      <a:pt x="3226" y="1963"/>
                      <a:pt x="3200" y="1153"/>
                    </a:cubicBezTo>
                    <a:cubicBezTo>
                      <a:pt x="3184" y="460"/>
                      <a:pt x="2524" y="9"/>
                      <a:pt x="18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5" name="Google Shape;1145;p37"/>
              <p:cNvSpPr/>
              <p:nvPr/>
            </p:nvSpPr>
            <p:spPr>
              <a:xfrm>
                <a:off x="4603805" y="9023436"/>
                <a:ext cx="651567" cy="663504"/>
              </a:xfrm>
              <a:custGeom>
                <a:avLst/>
                <a:gdLst/>
                <a:ahLst/>
                <a:cxnLst/>
                <a:rect l="l" t="t" r="r" b="b"/>
                <a:pathLst>
                  <a:path w="13209" h="13451" extrusionOk="0">
                    <a:moveTo>
                      <a:pt x="10201" y="5155"/>
                    </a:moveTo>
                    <a:cubicBezTo>
                      <a:pt x="10836" y="4996"/>
                      <a:pt x="11479" y="4938"/>
                      <a:pt x="12131" y="5122"/>
                    </a:cubicBezTo>
                    <a:cubicBezTo>
                      <a:pt x="12198" y="5139"/>
                      <a:pt x="12265" y="5164"/>
                      <a:pt x="12323" y="5189"/>
                    </a:cubicBezTo>
                    <a:cubicBezTo>
                      <a:pt x="12390" y="5214"/>
                      <a:pt x="12423" y="5222"/>
                      <a:pt x="12473" y="5247"/>
                    </a:cubicBezTo>
                    <a:cubicBezTo>
                      <a:pt x="12515" y="5264"/>
                      <a:pt x="12540" y="5281"/>
                      <a:pt x="12565" y="5289"/>
                    </a:cubicBezTo>
                    <a:cubicBezTo>
                      <a:pt x="12841" y="5414"/>
                      <a:pt x="13042" y="5648"/>
                      <a:pt x="13125" y="5941"/>
                    </a:cubicBezTo>
                    <a:cubicBezTo>
                      <a:pt x="13175" y="6141"/>
                      <a:pt x="13133" y="6358"/>
                      <a:pt x="13000" y="6525"/>
                    </a:cubicBezTo>
                    <a:cubicBezTo>
                      <a:pt x="12824" y="6734"/>
                      <a:pt x="12540" y="6818"/>
                      <a:pt x="12281" y="6893"/>
                    </a:cubicBezTo>
                    <a:cubicBezTo>
                      <a:pt x="12440" y="7035"/>
                      <a:pt x="12590" y="7194"/>
                      <a:pt x="12724" y="7361"/>
                    </a:cubicBezTo>
                    <a:cubicBezTo>
                      <a:pt x="13209" y="7971"/>
                      <a:pt x="13108" y="8864"/>
                      <a:pt x="12490" y="9341"/>
                    </a:cubicBezTo>
                    <a:cubicBezTo>
                      <a:pt x="11680" y="10009"/>
                      <a:pt x="10502" y="9900"/>
                      <a:pt x="9466" y="9458"/>
                    </a:cubicBezTo>
                    <a:cubicBezTo>
                      <a:pt x="9675" y="9800"/>
                      <a:pt x="9834" y="10176"/>
                      <a:pt x="9934" y="10569"/>
                    </a:cubicBezTo>
                    <a:cubicBezTo>
                      <a:pt x="10143" y="11496"/>
                      <a:pt x="9900" y="12599"/>
                      <a:pt x="9098" y="12983"/>
                    </a:cubicBezTo>
                    <a:cubicBezTo>
                      <a:pt x="8121" y="13451"/>
                      <a:pt x="6759" y="12849"/>
                      <a:pt x="6383" y="11772"/>
                    </a:cubicBezTo>
                    <a:cubicBezTo>
                      <a:pt x="6233" y="11930"/>
                      <a:pt x="6058" y="12064"/>
                      <a:pt x="5865" y="12181"/>
                    </a:cubicBezTo>
                    <a:cubicBezTo>
                      <a:pt x="5398" y="12415"/>
                      <a:pt x="4830" y="12198"/>
                      <a:pt x="4637" y="11705"/>
                    </a:cubicBezTo>
                    <a:cubicBezTo>
                      <a:pt x="4445" y="11195"/>
                      <a:pt x="4495" y="10652"/>
                      <a:pt x="4662" y="10092"/>
                    </a:cubicBezTo>
                    <a:cubicBezTo>
                      <a:pt x="3936" y="10761"/>
                      <a:pt x="2916" y="11229"/>
                      <a:pt x="1939" y="10920"/>
                    </a:cubicBezTo>
                    <a:cubicBezTo>
                      <a:pt x="1897" y="10903"/>
                      <a:pt x="1864" y="10886"/>
                      <a:pt x="1830" y="10869"/>
                    </a:cubicBezTo>
                    <a:cubicBezTo>
                      <a:pt x="1287" y="10585"/>
                      <a:pt x="1145" y="9691"/>
                      <a:pt x="1455" y="9107"/>
                    </a:cubicBezTo>
                    <a:cubicBezTo>
                      <a:pt x="1563" y="8898"/>
                      <a:pt x="1739" y="8614"/>
                      <a:pt x="1739" y="8614"/>
                    </a:cubicBezTo>
                    <a:lnTo>
                      <a:pt x="1672" y="8614"/>
                    </a:lnTo>
                    <a:cubicBezTo>
                      <a:pt x="978" y="8580"/>
                      <a:pt x="1" y="8430"/>
                      <a:pt x="293" y="7411"/>
                    </a:cubicBezTo>
                    <a:cubicBezTo>
                      <a:pt x="494" y="6709"/>
                      <a:pt x="1279" y="6383"/>
                      <a:pt x="1881" y="6241"/>
                    </a:cubicBezTo>
                    <a:cubicBezTo>
                      <a:pt x="1964" y="6225"/>
                      <a:pt x="2048" y="6208"/>
                      <a:pt x="2140" y="6191"/>
                    </a:cubicBezTo>
                    <a:cubicBezTo>
                      <a:pt x="2023" y="6149"/>
                      <a:pt x="1914" y="6116"/>
                      <a:pt x="1805" y="6074"/>
                    </a:cubicBezTo>
                    <a:cubicBezTo>
                      <a:pt x="1154" y="5840"/>
                      <a:pt x="527" y="5331"/>
                      <a:pt x="644" y="4587"/>
                    </a:cubicBezTo>
                    <a:cubicBezTo>
                      <a:pt x="678" y="4378"/>
                      <a:pt x="761" y="4178"/>
                      <a:pt x="886" y="4002"/>
                    </a:cubicBezTo>
                    <a:cubicBezTo>
                      <a:pt x="945" y="3877"/>
                      <a:pt x="1028" y="3760"/>
                      <a:pt x="1137" y="3660"/>
                    </a:cubicBezTo>
                    <a:cubicBezTo>
                      <a:pt x="1580" y="3234"/>
                      <a:pt x="2257" y="3134"/>
                      <a:pt x="2825" y="3276"/>
                    </a:cubicBezTo>
                    <a:cubicBezTo>
                      <a:pt x="2825" y="3276"/>
                      <a:pt x="2449" y="2632"/>
                      <a:pt x="2415" y="2265"/>
                    </a:cubicBezTo>
                    <a:cubicBezTo>
                      <a:pt x="2348" y="1605"/>
                      <a:pt x="2891" y="1045"/>
                      <a:pt x="3551" y="1087"/>
                    </a:cubicBezTo>
                    <a:cubicBezTo>
                      <a:pt x="4713" y="1112"/>
                      <a:pt x="5665" y="2106"/>
                      <a:pt x="6191" y="3092"/>
                    </a:cubicBezTo>
                    <a:cubicBezTo>
                      <a:pt x="6108" y="2206"/>
                      <a:pt x="6358" y="1321"/>
                      <a:pt x="6893" y="619"/>
                    </a:cubicBezTo>
                    <a:cubicBezTo>
                      <a:pt x="7261" y="151"/>
                      <a:pt x="8029" y="1"/>
                      <a:pt x="8455" y="469"/>
                    </a:cubicBezTo>
                    <a:cubicBezTo>
                      <a:pt x="8723" y="761"/>
                      <a:pt x="8831" y="1179"/>
                      <a:pt x="8898" y="1588"/>
                    </a:cubicBezTo>
                    <a:lnTo>
                      <a:pt x="8931" y="1797"/>
                    </a:lnTo>
                    <a:lnTo>
                      <a:pt x="8982" y="1763"/>
                    </a:lnTo>
                    <a:cubicBezTo>
                      <a:pt x="9900" y="1271"/>
                      <a:pt x="11045" y="1162"/>
                      <a:pt x="11814" y="1880"/>
                    </a:cubicBezTo>
                    <a:cubicBezTo>
                      <a:pt x="11947" y="2006"/>
                      <a:pt x="12047" y="2173"/>
                      <a:pt x="12098" y="2348"/>
                    </a:cubicBezTo>
                    <a:cubicBezTo>
                      <a:pt x="12231" y="2908"/>
                      <a:pt x="11872" y="3468"/>
                      <a:pt x="11555" y="3885"/>
                    </a:cubicBezTo>
                    <a:cubicBezTo>
                      <a:pt x="11170" y="4378"/>
                      <a:pt x="10711" y="4804"/>
                      <a:pt x="10201" y="5155"/>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6" name="Google Shape;1146;p37"/>
              <p:cNvSpPr/>
              <p:nvPr/>
            </p:nvSpPr>
            <p:spPr>
              <a:xfrm>
                <a:off x="4705617" y="9175907"/>
                <a:ext cx="436450" cy="359006"/>
              </a:xfrm>
              <a:custGeom>
                <a:avLst/>
                <a:gdLst/>
                <a:ahLst/>
                <a:cxnLst/>
                <a:rect l="l" t="t" r="r" b="b"/>
                <a:pathLst>
                  <a:path w="8848" h="7278" extrusionOk="0">
                    <a:moveTo>
                      <a:pt x="6015" y="1"/>
                    </a:moveTo>
                    <a:lnTo>
                      <a:pt x="5781" y="84"/>
                    </a:lnTo>
                    <a:cubicBezTo>
                      <a:pt x="5781" y="84"/>
                      <a:pt x="5531" y="569"/>
                      <a:pt x="5389" y="920"/>
                    </a:cubicBezTo>
                    <a:cubicBezTo>
                      <a:pt x="5330" y="1062"/>
                      <a:pt x="5280" y="1204"/>
                      <a:pt x="5230" y="1354"/>
                    </a:cubicBezTo>
                    <a:cubicBezTo>
                      <a:pt x="5188" y="1488"/>
                      <a:pt x="5146" y="1621"/>
                      <a:pt x="5105" y="1763"/>
                    </a:cubicBezTo>
                    <a:cubicBezTo>
                      <a:pt x="5046" y="2014"/>
                      <a:pt x="4971" y="2273"/>
                      <a:pt x="4887" y="2524"/>
                    </a:cubicBezTo>
                    <a:cubicBezTo>
                      <a:pt x="4821" y="2674"/>
                      <a:pt x="4779" y="2841"/>
                      <a:pt x="4779" y="3017"/>
                    </a:cubicBezTo>
                    <a:cubicBezTo>
                      <a:pt x="4779" y="3017"/>
                      <a:pt x="4749" y="3058"/>
                      <a:pt x="4773" y="3058"/>
                    </a:cubicBezTo>
                    <a:cubicBezTo>
                      <a:pt x="4795" y="3058"/>
                      <a:pt x="4862" y="3023"/>
                      <a:pt x="5038" y="2891"/>
                    </a:cubicBezTo>
                    <a:cubicBezTo>
                      <a:pt x="5172" y="2716"/>
                      <a:pt x="5280" y="2540"/>
                      <a:pt x="5372" y="2348"/>
                    </a:cubicBezTo>
                    <a:lnTo>
                      <a:pt x="5564" y="1839"/>
                    </a:lnTo>
                    <a:cubicBezTo>
                      <a:pt x="5731" y="1312"/>
                      <a:pt x="5873" y="778"/>
                      <a:pt x="6082" y="268"/>
                    </a:cubicBezTo>
                    <a:cubicBezTo>
                      <a:pt x="6116" y="193"/>
                      <a:pt x="6015" y="1"/>
                      <a:pt x="6015" y="1"/>
                    </a:cubicBezTo>
                    <a:close/>
                    <a:moveTo>
                      <a:pt x="7987" y="502"/>
                    </a:moveTo>
                    <a:lnTo>
                      <a:pt x="7795" y="560"/>
                    </a:lnTo>
                    <a:cubicBezTo>
                      <a:pt x="7319" y="1204"/>
                      <a:pt x="6592" y="1839"/>
                      <a:pt x="5915" y="2449"/>
                    </a:cubicBezTo>
                    <a:cubicBezTo>
                      <a:pt x="5029" y="3225"/>
                      <a:pt x="5531" y="2808"/>
                      <a:pt x="5096" y="3058"/>
                    </a:cubicBezTo>
                    <a:cubicBezTo>
                      <a:pt x="5096" y="3058"/>
                      <a:pt x="4971" y="3234"/>
                      <a:pt x="5071" y="3259"/>
                    </a:cubicBezTo>
                    <a:cubicBezTo>
                      <a:pt x="5074" y="3260"/>
                      <a:pt x="5076" y="3261"/>
                      <a:pt x="5079" y="3261"/>
                    </a:cubicBezTo>
                    <a:cubicBezTo>
                      <a:pt x="5097" y="3261"/>
                      <a:pt x="5121" y="3242"/>
                      <a:pt x="5121" y="3242"/>
                    </a:cubicBezTo>
                    <a:lnTo>
                      <a:pt x="5172" y="3276"/>
                    </a:lnTo>
                    <a:cubicBezTo>
                      <a:pt x="5172" y="3276"/>
                      <a:pt x="5531" y="3242"/>
                      <a:pt x="5556" y="3234"/>
                    </a:cubicBezTo>
                    <a:cubicBezTo>
                      <a:pt x="5890" y="3067"/>
                      <a:pt x="6199" y="2850"/>
                      <a:pt x="6458" y="2591"/>
                    </a:cubicBezTo>
                    <a:cubicBezTo>
                      <a:pt x="6909" y="2164"/>
                      <a:pt x="7678" y="1346"/>
                      <a:pt x="7678" y="1346"/>
                    </a:cubicBezTo>
                    <a:cubicBezTo>
                      <a:pt x="7836" y="1095"/>
                      <a:pt x="7945" y="803"/>
                      <a:pt x="7987" y="502"/>
                    </a:cubicBezTo>
                    <a:close/>
                    <a:moveTo>
                      <a:pt x="5213" y="3635"/>
                    </a:moveTo>
                    <a:cubicBezTo>
                      <a:pt x="5220" y="3637"/>
                      <a:pt x="5225" y="3638"/>
                      <a:pt x="5229" y="3639"/>
                    </a:cubicBezTo>
                    <a:lnTo>
                      <a:pt x="5229" y="3639"/>
                    </a:lnTo>
                    <a:cubicBezTo>
                      <a:pt x="5229" y="3637"/>
                      <a:pt x="5237" y="3635"/>
                      <a:pt x="5263" y="3635"/>
                    </a:cubicBezTo>
                    <a:close/>
                    <a:moveTo>
                      <a:pt x="5229" y="3639"/>
                    </a:moveTo>
                    <a:cubicBezTo>
                      <a:pt x="5230" y="3642"/>
                      <a:pt x="5244" y="3646"/>
                      <a:pt x="5247" y="3646"/>
                    </a:cubicBezTo>
                    <a:cubicBezTo>
                      <a:pt x="5249" y="3646"/>
                      <a:pt x="5246" y="3644"/>
                      <a:pt x="5229" y="3639"/>
                    </a:cubicBezTo>
                    <a:close/>
                    <a:moveTo>
                      <a:pt x="1674" y="1961"/>
                    </a:moveTo>
                    <a:cubicBezTo>
                      <a:pt x="1472" y="1961"/>
                      <a:pt x="1277" y="2010"/>
                      <a:pt x="1095" y="2098"/>
                    </a:cubicBezTo>
                    <a:lnTo>
                      <a:pt x="1220" y="2240"/>
                    </a:lnTo>
                    <a:cubicBezTo>
                      <a:pt x="1345" y="2273"/>
                      <a:pt x="1462" y="2315"/>
                      <a:pt x="1571" y="2357"/>
                    </a:cubicBezTo>
                    <a:cubicBezTo>
                      <a:pt x="2248" y="2582"/>
                      <a:pt x="2891" y="2900"/>
                      <a:pt x="3492" y="3284"/>
                    </a:cubicBezTo>
                    <a:cubicBezTo>
                      <a:pt x="4094" y="3685"/>
                      <a:pt x="4142" y="3763"/>
                      <a:pt x="4172" y="3763"/>
                    </a:cubicBezTo>
                    <a:cubicBezTo>
                      <a:pt x="4187" y="3763"/>
                      <a:pt x="4197" y="3743"/>
                      <a:pt x="4269" y="3735"/>
                    </a:cubicBezTo>
                    <a:cubicBezTo>
                      <a:pt x="4286" y="3735"/>
                      <a:pt x="4294" y="3727"/>
                      <a:pt x="4303" y="3718"/>
                    </a:cubicBezTo>
                    <a:cubicBezTo>
                      <a:pt x="4436" y="3585"/>
                      <a:pt x="4395" y="3668"/>
                      <a:pt x="4228" y="3426"/>
                    </a:cubicBezTo>
                    <a:cubicBezTo>
                      <a:pt x="4228" y="3426"/>
                      <a:pt x="4010" y="3192"/>
                      <a:pt x="3860" y="3025"/>
                    </a:cubicBezTo>
                    <a:cubicBezTo>
                      <a:pt x="3459" y="2616"/>
                      <a:pt x="1763" y="1964"/>
                      <a:pt x="1763" y="1964"/>
                    </a:cubicBezTo>
                    <a:cubicBezTo>
                      <a:pt x="1733" y="1962"/>
                      <a:pt x="1704" y="1961"/>
                      <a:pt x="1674" y="1961"/>
                    </a:cubicBezTo>
                    <a:close/>
                    <a:moveTo>
                      <a:pt x="2899" y="318"/>
                    </a:moveTo>
                    <a:lnTo>
                      <a:pt x="2908" y="444"/>
                    </a:lnTo>
                    <a:cubicBezTo>
                      <a:pt x="3217" y="769"/>
                      <a:pt x="3484" y="1129"/>
                      <a:pt x="3718" y="1513"/>
                    </a:cubicBezTo>
                    <a:cubicBezTo>
                      <a:pt x="3935" y="1905"/>
                      <a:pt x="4111" y="2306"/>
                      <a:pt x="4261" y="2724"/>
                    </a:cubicBezTo>
                    <a:cubicBezTo>
                      <a:pt x="4403" y="3209"/>
                      <a:pt x="4629" y="3877"/>
                      <a:pt x="4629" y="3877"/>
                    </a:cubicBezTo>
                    <a:lnTo>
                      <a:pt x="4771" y="3501"/>
                    </a:lnTo>
                    <a:cubicBezTo>
                      <a:pt x="4729" y="3025"/>
                      <a:pt x="4712" y="2858"/>
                      <a:pt x="4679" y="2666"/>
                    </a:cubicBezTo>
                    <a:cubicBezTo>
                      <a:pt x="4679" y="2616"/>
                      <a:pt x="4662" y="2565"/>
                      <a:pt x="4654" y="2515"/>
                    </a:cubicBezTo>
                    <a:cubicBezTo>
                      <a:pt x="4520" y="1972"/>
                      <a:pt x="3893" y="1078"/>
                      <a:pt x="3893" y="1078"/>
                    </a:cubicBezTo>
                    <a:cubicBezTo>
                      <a:pt x="3534" y="686"/>
                      <a:pt x="2899" y="318"/>
                      <a:pt x="2899" y="318"/>
                    </a:cubicBezTo>
                    <a:close/>
                    <a:moveTo>
                      <a:pt x="4808" y="4629"/>
                    </a:moveTo>
                    <a:cubicBezTo>
                      <a:pt x="4809" y="4632"/>
                      <a:pt x="4809" y="4636"/>
                      <a:pt x="4810" y="4640"/>
                    </a:cubicBezTo>
                    <a:lnTo>
                      <a:pt x="4810" y="4640"/>
                    </a:lnTo>
                    <a:lnTo>
                      <a:pt x="4812" y="4629"/>
                    </a:lnTo>
                    <a:close/>
                    <a:moveTo>
                      <a:pt x="4804" y="4629"/>
                    </a:moveTo>
                    <a:cubicBezTo>
                      <a:pt x="4704" y="4646"/>
                      <a:pt x="4796" y="4721"/>
                      <a:pt x="4796" y="4721"/>
                    </a:cubicBezTo>
                    <a:cubicBezTo>
                      <a:pt x="4824" y="4711"/>
                      <a:pt x="4817" y="4668"/>
                      <a:pt x="4810" y="4640"/>
                    </a:cubicBezTo>
                    <a:lnTo>
                      <a:pt x="4810" y="4640"/>
                    </a:lnTo>
                    <a:lnTo>
                      <a:pt x="4809" y="4648"/>
                    </a:lnTo>
                    <a:lnTo>
                      <a:pt x="4809" y="4648"/>
                    </a:lnTo>
                    <a:cubicBezTo>
                      <a:pt x="4807" y="4641"/>
                      <a:pt x="4806" y="4634"/>
                      <a:pt x="4804" y="4629"/>
                    </a:cubicBezTo>
                    <a:close/>
                    <a:moveTo>
                      <a:pt x="5389" y="4027"/>
                    </a:moveTo>
                    <a:cubicBezTo>
                      <a:pt x="4963" y="4103"/>
                      <a:pt x="5263" y="4119"/>
                      <a:pt x="5263" y="4119"/>
                    </a:cubicBezTo>
                    <a:cubicBezTo>
                      <a:pt x="5263" y="4119"/>
                      <a:pt x="5121" y="4136"/>
                      <a:pt x="5430" y="4245"/>
                    </a:cubicBezTo>
                    <a:lnTo>
                      <a:pt x="5489" y="4270"/>
                    </a:lnTo>
                    <a:cubicBezTo>
                      <a:pt x="5488" y="4269"/>
                      <a:pt x="5487" y="4269"/>
                      <a:pt x="5487" y="4269"/>
                    </a:cubicBezTo>
                    <a:lnTo>
                      <a:pt x="5487" y="4269"/>
                    </a:lnTo>
                    <a:cubicBezTo>
                      <a:pt x="5482" y="4269"/>
                      <a:pt x="5688" y="4356"/>
                      <a:pt x="5840" y="4420"/>
                    </a:cubicBezTo>
                    <a:cubicBezTo>
                      <a:pt x="6057" y="4504"/>
                      <a:pt x="6533" y="4654"/>
                      <a:pt x="6533" y="4654"/>
                    </a:cubicBezTo>
                    <a:cubicBezTo>
                      <a:pt x="7169" y="4800"/>
                      <a:pt x="7811" y="4876"/>
                      <a:pt x="8459" y="4876"/>
                    </a:cubicBezTo>
                    <a:cubicBezTo>
                      <a:pt x="8552" y="4876"/>
                      <a:pt x="8645" y="4874"/>
                      <a:pt x="8739" y="4871"/>
                    </a:cubicBezTo>
                    <a:lnTo>
                      <a:pt x="8847" y="4763"/>
                    </a:lnTo>
                    <a:lnTo>
                      <a:pt x="8655" y="4646"/>
                    </a:lnTo>
                    <a:cubicBezTo>
                      <a:pt x="8146" y="4629"/>
                      <a:pt x="7644" y="4554"/>
                      <a:pt x="7151" y="4437"/>
                    </a:cubicBezTo>
                    <a:cubicBezTo>
                      <a:pt x="6199" y="4220"/>
                      <a:pt x="6550" y="4286"/>
                      <a:pt x="6433" y="4261"/>
                    </a:cubicBezTo>
                    <a:cubicBezTo>
                      <a:pt x="6082" y="4161"/>
                      <a:pt x="5740" y="4086"/>
                      <a:pt x="5389" y="4027"/>
                    </a:cubicBezTo>
                    <a:close/>
                    <a:moveTo>
                      <a:pt x="3182" y="3644"/>
                    </a:moveTo>
                    <a:cubicBezTo>
                      <a:pt x="2424" y="3644"/>
                      <a:pt x="1664" y="3895"/>
                      <a:pt x="969" y="4220"/>
                    </a:cubicBezTo>
                    <a:cubicBezTo>
                      <a:pt x="911" y="4253"/>
                      <a:pt x="502" y="4462"/>
                      <a:pt x="209" y="4654"/>
                    </a:cubicBezTo>
                    <a:cubicBezTo>
                      <a:pt x="117" y="4712"/>
                      <a:pt x="42" y="4796"/>
                      <a:pt x="0" y="4896"/>
                    </a:cubicBezTo>
                    <a:lnTo>
                      <a:pt x="142" y="4938"/>
                    </a:lnTo>
                    <a:cubicBezTo>
                      <a:pt x="343" y="4863"/>
                      <a:pt x="543" y="4788"/>
                      <a:pt x="752" y="4721"/>
                    </a:cubicBezTo>
                    <a:cubicBezTo>
                      <a:pt x="1395" y="4520"/>
                      <a:pt x="769" y="4712"/>
                      <a:pt x="1421" y="4512"/>
                    </a:cubicBezTo>
                    <a:cubicBezTo>
                      <a:pt x="2022" y="4328"/>
                      <a:pt x="3384" y="4169"/>
                      <a:pt x="3384" y="4169"/>
                    </a:cubicBezTo>
                    <a:cubicBezTo>
                      <a:pt x="4010" y="4128"/>
                      <a:pt x="4403" y="4111"/>
                      <a:pt x="4403" y="4111"/>
                    </a:cubicBezTo>
                    <a:cubicBezTo>
                      <a:pt x="4537" y="4052"/>
                      <a:pt x="4244" y="3835"/>
                      <a:pt x="4236" y="3827"/>
                    </a:cubicBezTo>
                    <a:cubicBezTo>
                      <a:pt x="3890" y="3699"/>
                      <a:pt x="3536" y="3644"/>
                      <a:pt x="3182" y="3644"/>
                    </a:cubicBezTo>
                    <a:close/>
                    <a:moveTo>
                      <a:pt x="4080" y="4276"/>
                    </a:moveTo>
                    <a:cubicBezTo>
                      <a:pt x="3987" y="4276"/>
                      <a:pt x="3902" y="4286"/>
                      <a:pt x="3902" y="4286"/>
                    </a:cubicBezTo>
                    <a:cubicBezTo>
                      <a:pt x="3016" y="4470"/>
                      <a:pt x="2832" y="4621"/>
                      <a:pt x="2197" y="4938"/>
                    </a:cubicBezTo>
                    <a:cubicBezTo>
                      <a:pt x="1771" y="5147"/>
                      <a:pt x="1220" y="5865"/>
                      <a:pt x="1220" y="5865"/>
                    </a:cubicBezTo>
                    <a:lnTo>
                      <a:pt x="1354" y="5865"/>
                    </a:lnTo>
                    <a:cubicBezTo>
                      <a:pt x="2022" y="5306"/>
                      <a:pt x="2799" y="5105"/>
                      <a:pt x="3442" y="4754"/>
                    </a:cubicBezTo>
                    <a:lnTo>
                      <a:pt x="4236" y="4412"/>
                    </a:lnTo>
                    <a:cubicBezTo>
                      <a:pt x="4219" y="4403"/>
                      <a:pt x="4303" y="4395"/>
                      <a:pt x="4294" y="4387"/>
                    </a:cubicBezTo>
                    <a:cubicBezTo>
                      <a:pt x="4342" y="4295"/>
                      <a:pt x="4205" y="4276"/>
                      <a:pt x="4080" y="4276"/>
                    </a:cubicBezTo>
                    <a:close/>
                    <a:moveTo>
                      <a:pt x="4611" y="4831"/>
                    </a:moveTo>
                    <a:cubicBezTo>
                      <a:pt x="4587" y="4831"/>
                      <a:pt x="4587" y="4913"/>
                      <a:pt x="4587" y="4913"/>
                    </a:cubicBezTo>
                    <a:cubicBezTo>
                      <a:pt x="4587" y="4913"/>
                      <a:pt x="4576" y="4887"/>
                      <a:pt x="4574" y="4887"/>
                    </a:cubicBezTo>
                    <a:lnTo>
                      <a:pt x="4574" y="4887"/>
                    </a:lnTo>
                    <a:cubicBezTo>
                      <a:pt x="4573" y="4887"/>
                      <a:pt x="4577" y="4904"/>
                      <a:pt x="4595" y="4963"/>
                    </a:cubicBezTo>
                    <a:cubicBezTo>
                      <a:pt x="4879" y="5999"/>
                      <a:pt x="4720" y="5423"/>
                      <a:pt x="4762" y="5807"/>
                    </a:cubicBezTo>
                    <a:cubicBezTo>
                      <a:pt x="4812" y="6283"/>
                      <a:pt x="5088" y="7260"/>
                      <a:pt x="5088" y="7260"/>
                    </a:cubicBezTo>
                    <a:lnTo>
                      <a:pt x="5155" y="7160"/>
                    </a:lnTo>
                    <a:cubicBezTo>
                      <a:pt x="5121" y="6843"/>
                      <a:pt x="5105" y="6525"/>
                      <a:pt x="5071" y="6216"/>
                    </a:cubicBezTo>
                    <a:cubicBezTo>
                      <a:pt x="5046" y="6016"/>
                      <a:pt x="5013" y="5815"/>
                      <a:pt x="4971" y="5623"/>
                    </a:cubicBezTo>
                    <a:cubicBezTo>
                      <a:pt x="4963" y="5598"/>
                      <a:pt x="4954" y="5581"/>
                      <a:pt x="4954" y="5556"/>
                    </a:cubicBezTo>
                    <a:cubicBezTo>
                      <a:pt x="4938" y="5514"/>
                      <a:pt x="4812" y="5205"/>
                      <a:pt x="4670" y="4913"/>
                    </a:cubicBezTo>
                    <a:cubicBezTo>
                      <a:pt x="4642" y="4852"/>
                      <a:pt x="4624" y="4831"/>
                      <a:pt x="4611" y="4831"/>
                    </a:cubicBezTo>
                    <a:close/>
                    <a:moveTo>
                      <a:pt x="4807" y="4609"/>
                    </a:moveTo>
                    <a:cubicBezTo>
                      <a:pt x="4804" y="4609"/>
                      <a:pt x="4804" y="4615"/>
                      <a:pt x="4804" y="4629"/>
                    </a:cubicBezTo>
                    <a:lnTo>
                      <a:pt x="4808" y="4629"/>
                    </a:lnTo>
                    <a:cubicBezTo>
                      <a:pt x="4806" y="4621"/>
                      <a:pt x="4805" y="4615"/>
                      <a:pt x="4807" y="4615"/>
                    </a:cubicBezTo>
                    <a:lnTo>
                      <a:pt x="4807" y="4615"/>
                    </a:lnTo>
                    <a:cubicBezTo>
                      <a:pt x="4812" y="4615"/>
                      <a:pt x="4844" y="4666"/>
                      <a:pt x="4954" y="4838"/>
                    </a:cubicBezTo>
                    <a:cubicBezTo>
                      <a:pt x="5146" y="5147"/>
                      <a:pt x="5305" y="5473"/>
                      <a:pt x="5439" y="5815"/>
                    </a:cubicBezTo>
                    <a:cubicBezTo>
                      <a:pt x="5573" y="6133"/>
                      <a:pt x="5915" y="7277"/>
                      <a:pt x="5915" y="7277"/>
                    </a:cubicBezTo>
                    <a:lnTo>
                      <a:pt x="5982" y="7202"/>
                    </a:lnTo>
                    <a:cubicBezTo>
                      <a:pt x="5974" y="6893"/>
                      <a:pt x="5940" y="6592"/>
                      <a:pt x="5882" y="6291"/>
                    </a:cubicBezTo>
                    <a:cubicBezTo>
                      <a:pt x="5840" y="6141"/>
                      <a:pt x="5790" y="5982"/>
                      <a:pt x="5731" y="5832"/>
                    </a:cubicBezTo>
                    <a:cubicBezTo>
                      <a:pt x="5554" y="5380"/>
                      <a:pt x="5431" y="4618"/>
                      <a:pt x="4882" y="4618"/>
                    </a:cubicBezTo>
                    <a:cubicBezTo>
                      <a:pt x="4862" y="4618"/>
                      <a:pt x="4842" y="4619"/>
                      <a:pt x="4821" y="4621"/>
                    </a:cubicBezTo>
                    <a:cubicBezTo>
                      <a:pt x="4813" y="4613"/>
                      <a:pt x="4809" y="4609"/>
                      <a:pt x="4807" y="46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7" name="Google Shape;1147;p37"/>
              <p:cNvSpPr/>
              <p:nvPr/>
            </p:nvSpPr>
            <p:spPr>
              <a:xfrm>
                <a:off x="4850936" y="9292912"/>
                <a:ext cx="157601" cy="142606"/>
              </a:xfrm>
              <a:custGeom>
                <a:avLst/>
                <a:gdLst/>
                <a:ahLst/>
                <a:cxnLst/>
                <a:rect l="l" t="t" r="r" b="b"/>
                <a:pathLst>
                  <a:path w="3195" h="2891" extrusionOk="0">
                    <a:moveTo>
                      <a:pt x="1627" y="0"/>
                    </a:moveTo>
                    <a:cubicBezTo>
                      <a:pt x="1089" y="0"/>
                      <a:pt x="587" y="373"/>
                      <a:pt x="363" y="987"/>
                    </a:cubicBezTo>
                    <a:cubicBezTo>
                      <a:pt x="1" y="1984"/>
                      <a:pt x="965" y="2890"/>
                      <a:pt x="1891" y="2890"/>
                    </a:cubicBezTo>
                    <a:cubicBezTo>
                      <a:pt x="2013" y="2890"/>
                      <a:pt x="2134" y="2875"/>
                      <a:pt x="2251" y="2842"/>
                    </a:cubicBezTo>
                    <a:cubicBezTo>
                      <a:pt x="2927" y="2650"/>
                      <a:pt x="3195" y="1898"/>
                      <a:pt x="3053" y="1271"/>
                    </a:cubicBezTo>
                    <a:cubicBezTo>
                      <a:pt x="2961" y="904"/>
                      <a:pt x="2752" y="578"/>
                      <a:pt x="2468" y="327"/>
                    </a:cubicBezTo>
                    <a:cubicBezTo>
                      <a:pt x="2201" y="103"/>
                      <a:pt x="1909" y="0"/>
                      <a:pt x="1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8" name="Google Shape;1148;p37"/>
              <p:cNvSpPr/>
              <p:nvPr/>
            </p:nvSpPr>
            <p:spPr>
              <a:xfrm>
                <a:off x="3493246" y="8470425"/>
                <a:ext cx="713374" cy="680818"/>
              </a:xfrm>
              <a:custGeom>
                <a:avLst/>
                <a:gdLst/>
                <a:ahLst/>
                <a:cxnLst/>
                <a:rect l="l" t="t" r="r" b="b"/>
                <a:pathLst>
                  <a:path w="14462" h="13802" extrusionOk="0">
                    <a:moveTo>
                      <a:pt x="5172" y="12974"/>
                    </a:moveTo>
                    <a:cubicBezTo>
                      <a:pt x="4537" y="12941"/>
                      <a:pt x="4462" y="11989"/>
                      <a:pt x="4445" y="11471"/>
                    </a:cubicBezTo>
                    <a:cubicBezTo>
                      <a:pt x="4428" y="10811"/>
                      <a:pt x="4520" y="10151"/>
                      <a:pt x="4704" y="9524"/>
                    </a:cubicBezTo>
                    <a:cubicBezTo>
                      <a:pt x="3902" y="10410"/>
                      <a:pt x="2724" y="11354"/>
                      <a:pt x="2039" y="10986"/>
                    </a:cubicBezTo>
                    <a:cubicBezTo>
                      <a:pt x="1555" y="10719"/>
                      <a:pt x="1880" y="9975"/>
                      <a:pt x="2248" y="9466"/>
                    </a:cubicBezTo>
                    <a:cubicBezTo>
                      <a:pt x="2440" y="9215"/>
                      <a:pt x="2649" y="8973"/>
                      <a:pt x="2875" y="8747"/>
                    </a:cubicBezTo>
                    <a:cubicBezTo>
                      <a:pt x="3276" y="8355"/>
                      <a:pt x="3710" y="8004"/>
                      <a:pt x="4186" y="7695"/>
                    </a:cubicBezTo>
                    <a:cubicBezTo>
                      <a:pt x="3693" y="7845"/>
                      <a:pt x="3192" y="7962"/>
                      <a:pt x="2691" y="8046"/>
                    </a:cubicBezTo>
                    <a:cubicBezTo>
                      <a:pt x="1713" y="8196"/>
                      <a:pt x="1" y="8271"/>
                      <a:pt x="636" y="7035"/>
                    </a:cubicBezTo>
                    <a:cubicBezTo>
                      <a:pt x="961" y="6391"/>
                      <a:pt x="1797" y="6216"/>
                      <a:pt x="2499" y="6074"/>
                    </a:cubicBezTo>
                    <a:cubicBezTo>
                      <a:pt x="3200" y="5940"/>
                      <a:pt x="3919" y="5874"/>
                      <a:pt x="4637" y="5899"/>
                    </a:cubicBezTo>
                    <a:cubicBezTo>
                      <a:pt x="4637" y="5899"/>
                      <a:pt x="2290" y="4746"/>
                      <a:pt x="2591" y="3025"/>
                    </a:cubicBezTo>
                    <a:cubicBezTo>
                      <a:pt x="2624" y="2691"/>
                      <a:pt x="2858" y="2415"/>
                      <a:pt x="3167" y="2315"/>
                    </a:cubicBezTo>
                    <a:cubicBezTo>
                      <a:pt x="3877" y="2106"/>
                      <a:pt x="4554" y="2607"/>
                      <a:pt x="5022" y="3042"/>
                    </a:cubicBezTo>
                    <a:cubicBezTo>
                      <a:pt x="5431" y="3434"/>
                      <a:pt x="5790" y="3877"/>
                      <a:pt x="6091" y="4361"/>
                    </a:cubicBezTo>
                    <a:lnTo>
                      <a:pt x="6149" y="4445"/>
                    </a:lnTo>
                    <a:cubicBezTo>
                      <a:pt x="5949" y="3434"/>
                      <a:pt x="5623" y="2440"/>
                      <a:pt x="5673" y="1387"/>
                    </a:cubicBezTo>
                    <a:cubicBezTo>
                      <a:pt x="5673" y="1362"/>
                      <a:pt x="5673" y="1329"/>
                      <a:pt x="5682" y="1296"/>
                    </a:cubicBezTo>
                    <a:cubicBezTo>
                      <a:pt x="5715" y="970"/>
                      <a:pt x="5832" y="1"/>
                      <a:pt x="6910" y="1521"/>
                    </a:cubicBezTo>
                    <a:cubicBezTo>
                      <a:pt x="7118" y="1805"/>
                      <a:pt x="7294" y="2114"/>
                      <a:pt x="7436" y="2440"/>
                    </a:cubicBezTo>
                    <a:cubicBezTo>
                      <a:pt x="7712" y="3075"/>
                      <a:pt x="7870" y="3752"/>
                      <a:pt x="7904" y="4445"/>
                    </a:cubicBezTo>
                    <a:cubicBezTo>
                      <a:pt x="7904" y="4445"/>
                      <a:pt x="8054" y="3743"/>
                      <a:pt x="8129" y="3434"/>
                    </a:cubicBezTo>
                    <a:cubicBezTo>
                      <a:pt x="8380" y="2306"/>
                      <a:pt x="9123" y="744"/>
                      <a:pt x="10193" y="1312"/>
                    </a:cubicBezTo>
                    <a:cubicBezTo>
                      <a:pt x="10694" y="1580"/>
                      <a:pt x="10493" y="2490"/>
                      <a:pt x="10402" y="3175"/>
                    </a:cubicBezTo>
                    <a:cubicBezTo>
                      <a:pt x="10326" y="3835"/>
                      <a:pt x="10118" y="4470"/>
                      <a:pt x="9800" y="5046"/>
                    </a:cubicBezTo>
                    <a:cubicBezTo>
                      <a:pt x="9800" y="5046"/>
                      <a:pt x="10677" y="4712"/>
                      <a:pt x="11379" y="4512"/>
                    </a:cubicBezTo>
                    <a:cubicBezTo>
                      <a:pt x="12549" y="4186"/>
                      <a:pt x="14136" y="3693"/>
                      <a:pt x="14303" y="4512"/>
                    </a:cubicBezTo>
                    <a:cubicBezTo>
                      <a:pt x="14462" y="5314"/>
                      <a:pt x="13275" y="5982"/>
                      <a:pt x="12707" y="6350"/>
                    </a:cubicBezTo>
                    <a:cubicBezTo>
                      <a:pt x="11947" y="6818"/>
                      <a:pt x="11087" y="7085"/>
                      <a:pt x="10201" y="7143"/>
                    </a:cubicBezTo>
                    <a:cubicBezTo>
                      <a:pt x="10201" y="7143"/>
                      <a:pt x="10953" y="7402"/>
                      <a:pt x="11563" y="7586"/>
                    </a:cubicBezTo>
                    <a:cubicBezTo>
                      <a:pt x="11797" y="7653"/>
                      <a:pt x="12039" y="7728"/>
                      <a:pt x="12265" y="7828"/>
                    </a:cubicBezTo>
                    <a:cubicBezTo>
                      <a:pt x="12557" y="7945"/>
                      <a:pt x="12866" y="7887"/>
                      <a:pt x="13384" y="8513"/>
                    </a:cubicBezTo>
                    <a:cubicBezTo>
                      <a:pt x="13777" y="8990"/>
                      <a:pt x="13117" y="9858"/>
                      <a:pt x="12248" y="9817"/>
                    </a:cubicBezTo>
                    <a:cubicBezTo>
                      <a:pt x="11780" y="9792"/>
                      <a:pt x="11128" y="9533"/>
                      <a:pt x="11128" y="9533"/>
                    </a:cubicBezTo>
                    <a:cubicBezTo>
                      <a:pt x="11521" y="10084"/>
                      <a:pt x="12273" y="11103"/>
                      <a:pt x="11680" y="11947"/>
                    </a:cubicBezTo>
                    <a:cubicBezTo>
                      <a:pt x="11245" y="12565"/>
                      <a:pt x="10243" y="12716"/>
                      <a:pt x="9650" y="12189"/>
                    </a:cubicBezTo>
                    <a:cubicBezTo>
                      <a:pt x="9240" y="11838"/>
                      <a:pt x="8915" y="11170"/>
                      <a:pt x="8915" y="11170"/>
                    </a:cubicBezTo>
                    <a:cubicBezTo>
                      <a:pt x="8864" y="12273"/>
                      <a:pt x="8555" y="13802"/>
                      <a:pt x="7570" y="13509"/>
                    </a:cubicBezTo>
                    <a:cubicBezTo>
                      <a:pt x="6960" y="13325"/>
                      <a:pt x="6793" y="12640"/>
                      <a:pt x="6692" y="12147"/>
                    </a:cubicBezTo>
                    <a:cubicBezTo>
                      <a:pt x="6634" y="11872"/>
                      <a:pt x="6584" y="11446"/>
                      <a:pt x="6584" y="11446"/>
                    </a:cubicBezTo>
                    <a:cubicBezTo>
                      <a:pt x="6559" y="11513"/>
                      <a:pt x="6534" y="11571"/>
                      <a:pt x="6500" y="11629"/>
                    </a:cubicBezTo>
                    <a:lnTo>
                      <a:pt x="6417" y="11788"/>
                    </a:lnTo>
                    <a:cubicBezTo>
                      <a:pt x="6133" y="12331"/>
                      <a:pt x="5798" y="12941"/>
                      <a:pt x="5239" y="12983"/>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9" name="Google Shape;1149;p37"/>
              <p:cNvSpPr/>
              <p:nvPr/>
            </p:nvSpPr>
            <p:spPr>
              <a:xfrm>
                <a:off x="3627614" y="8580475"/>
                <a:ext cx="511822" cy="476010"/>
              </a:xfrm>
              <a:custGeom>
                <a:avLst/>
                <a:gdLst/>
                <a:ahLst/>
                <a:cxnLst/>
                <a:rect l="l" t="t" r="r" b="b"/>
                <a:pathLst>
                  <a:path w="10376" h="9650" extrusionOk="0">
                    <a:moveTo>
                      <a:pt x="1036" y="2699"/>
                    </a:moveTo>
                    <a:cubicBezTo>
                      <a:pt x="1136" y="2298"/>
                      <a:pt x="1838" y="2373"/>
                      <a:pt x="2222" y="2431"/>
                    </a:cubicBezTo>
                    <a:cubicBezTo>
                      <a:pt x="2699" y="2506"/>
                      <a:pt x="3158" y="2648"/>
                      <a:pt x="3601" y="2849"/>
                    </a:cubicBezTo>
                    <a:cubicBezTo>
                      <a:pt x="3066" y="2214"/>
                      <a:pt x="2531" y="1345"/>
                      <a:pt x="2891" y="953"/>
                    </a:cubicBezTo>
                    <a:cubicBezTo>
                      <a:pt x="3141" y="677"/>
                      <a:pt x="3643" y="978"/>
                      <a:pt x="3960" y="1287"/>
                    </a:cubicBezTo>
                    <a:cubicBezTo>
                      <a:pt x="4119" y="1437"/>
                      <a:pt x="4269" y="1604"/>
                      <a:pt x="4403" y="1780"/>
                    </a:cubicBezTo>
                    <a:cubicBezTo>
                      <a:pt x="4637" y="2080"/>
                      <a:pt x="4837" y="2415"/>
                      <a:pt x="5004" y="2757"/>
                    </a:cubicBezTo>
                    <a:cubicBezTo>
                      <a:pt x="4954" y="2423"/>
                      <a:pt x="4937" y="2089"/>
                      <a:pt x="4937" y="1755"/>
                    </a:cubicBezTo>
                    <a:cubicBezTo>
                      <a:pt x="4954" y="1111"/>
                      <a:pt x="5121" y="0"/>
                      <a:pt x="5940" y="568"/>
                    </a:cubicBezTo>
                    <a:cubicBezTo>
                      <a:pt x="6366" y="869"/>
                      <a:pt x="6383" y="1420"/>
                      <a:pt x="6391" y="1888"/>
                    </a:cubicBezTo>
                    <a:cubicBezTo>
                      <a:pt x="6399" y="2356"/>
                      <a:pt x="6358" y="2824"/>
                      <a:pt x="6249" y="3275"/>
                    </a:cubicBezTo>
                    <a:cubicBezTo>
                      <a:pt x="6249" y="3275"/>
                      <a:pt x="7385" y="1922"/>
                      <a:pt x="8605" y="2339"/>
                    </a:cubicBezTo>
                    <a:cubicBezTo>
                      <a:pt x="8822" y="2415"/>
                      <a:pt x="9023" y="2573"/>
                      <a:pt x="9039" y="2807"/>
                    </a:cubicBezTo>
                    <a:cubicBezTo>
                      <a:pt x="9098" y="3283"/>
                      <a:pt x="8647" y="3651"/>
                      <a:pt x="8271" y="3893"/>
                    </a:cubicBezTo>
                    <a:cubicBezTo>
                      <a:pt x="7928" y="4110"/>
                      <a:pt x="7561" y="4277"/>
                      <a:pt x="7176" y="4411"/>
                    </a:cubicBezTo>
                    <a:lnTo>
                      <a:pt x="7101" y="4436"/>
                    </a:lnTo>
                    <a:cubicBezTo>
                      <a:pt x="7861" y="4436"/>
                      <a:pt x="8630" y="4361"/>
                      <a:pt x="9390" y="4528"/>
                    </a:cubicBezTo>
                    <a:lnTo>
                      <a:pt x="9457" y="4545"/>
                    </a:lnTo>
                    <a:cubicBezTo>
                      <a:pt x="9683" y="4612"/>
                      <a:pt x="10376" y="4812"/>
                      <a:pt x="9131" y="5305"/>
                    </a:cubicBezTo>
                    <a:cubicBezTo>
                      <a:pt x="8889" y="5397"/>
                      <a:pt x="8647" y="5464"/>
                      <a:pt x="8396" y="5514"/>
                    </a:cubicBezTo>
                    <a:cubicBezTo>
                      <a:pt x="7895" y="5606"/>
                      <a:pt x="7385" y="5622"/>
                      <a:pt x="6884" y="5547"/>
                    </a:cubicBezTo>
                    <a:lnTo>
                      <a:pt x="7586" y="5823"/>
                    </a:lnTo>
                    <a:cubicBezTo>
                      <a:pt x="8371" y="6140"/>
                      <a:pt x="9407" y="6817"/>
                      <a:pt x="8855" y="7427"/>
                    </a:cubicBezTo>
                    <a:cubicBezTo>
                      <a:pt x="8596" y="7711"/>
                      <a:pt x="7962" y="7460"/>
                      <a:pt x="7469" y="7310"/>
                    </a:cubicBezTo>
                    <a:cubicBezTo>
                      <a:pt x="7009" y="7185"/>
                      <a:pt x="6583" y="6967"/>
                      <a:pt x="6199" y="6683"/>
                    </a:cubicBezTo>
                    <a:cubicBezTo>
                      <a:pt x="6199" y="6683"/>
                      <a:pt x="6324" y="7293"/>
                      <a:pt x="6374" y="7769"/>
                    </a:cubicBezTo>
                    <a:cubicBezTo>
                      <a:pt x="6458" y="8555"/>
                      <a:pt x="6608" y="9649"/>
                      <a:pt x="5990" y="9641"/>
                    </a:cubicBezTo>
                    <a:cubicBezTo>
                      <a:pt x="5389" y="9641"/>
                      <a:pt x="5063" y="8789"/>
                      <a:pt x="4862" y="8379"/>
                    </a:cubicBezTo>
                    <a:cubicBezTo>
                      <a:pt x="4628" y="7845"/>
                      <a:pt x="4536" y="7251"/>
                      <a:pt x="4620" y="6667"/>
                    </a:cubicBezTo>
                    <a:cubicBezTo>
                      <a:pt x="4620" y="6667"/>
                      <a:pt x="4328" y="7118"/>
                      <a:pt x="4119" y="7485"/>
                    </a:cubicBezTo>
                    <a:cubicBezTo>
                      <a:pt x="4035" y="7627"/>
                      <a:pt x="3943" y="7769"/>
                      <a:pt x="3851" y="7903"/>
                    </a:cubicBezTo>
                    <a:cubicBezTo>
                      <a:pt x="3726" y="8070"/>
                      <a:pt x="3726" y="8279"/>
                      <a:pt x="3208" y="8530"/>
                    </a:cubicBezTo>
                    <a:cubicBezTo>
                      <a:pt x="2807" y="8722"/>
                      <a:pt x="2264" y="8179"/>
                      <a:pt x="2406" y="7627"/>
                    </a:cubicBezTo>
                    <a:cubicBezTo>
                      <a:pt x="2490" y="7385"/>
                      <a:pt x="2607" y="7160"/>
                      <a:pt x="2757" y="6951"/>
                    </a:cubicBezTo>
                    <a:cubicBezTo>
                      <a:pt x="2306" y="7126"/>
                      <a:pt x="1471" y="7469"/>
                      <a:pt x="936" y="6984"/>
                    </a:cubicBezTo>
                    <a:cubicBezTo>
                      <a:pt x="535" y="6617"/>
                      <a:pt x="577" y="5973"/>
                      <a:pt x="1028" y="5656"/>
                    </a:cubicBezTo>
                    <a:cubicBezTo>
                      <a:pt x="1337" y="5447"/>
                      <a:pt x="1863" y="5322"/>
                      <a:pt x="1863" y="5322"/>
                    </a:cubicBezTo>
                    <a:cubicBezTo>
                      <a:pt x="1070" y="5138"/>
                      <a:pt x="0" y="4745"/>
                      <a:pt x="343" y="4152"/>
                    </a:cubicBezTo>
                    <a:cubicBezTo>
                      <a:pt x="552" y="3785"/>
                      <a:pt x="1070" y="3768"/>
                      <a:pt x="1445" y="3768"/>
                    </a:cubicBezTo>
                    <a:cubicBezTo>
                      <a:pt x="1654" y="3768"/>
                      <a:pt x="1963" y="3793"/>
                      <a:pt x="1963" y="3793"/>
                    </a:cubicBezTo>
                    <a:lnTo>
                      <a:pt x="1846" y="3709"/>
                    </a:lnTo>
                    <a:lnTo>
                      <a:pt x="1746" y="3634"/>
                    </a:lnTo>
                    <a:cubicBezTo>
                      <a:pt x="1387" y="3384"/>
                      <a:pt x="986" y="3091"/>
                      <a:pt x="1036" y="2724"/>
                    </a:cubicBezTo>
                    <a:cubicBezTo>
                      <a:pt x="1028" y="2724"/>
                      <a:pt x="1036" y="2707"/>
                      <a:pt x="1036" y="26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0" name="Google Shape;1150;p37"/>
              <p:cNvSpPr/>
              <p:nvPr/>
            </p:nvSpPr>
            <p:spPr>
              <a:xfrm>
                <a:off x="3716601" y="8694619"/>
                <a:ext cx="296360" cy="272830"/>
              </a:xfrm>
              <a:custGeom>
                <a:avLst/>
                <a:gdLst/>
                <a:ahLst/>
                <a:cxnLst/>
                <a:rect l="l" t="t" r="r" b="b"/>
                <a:pathLst>
                  <a:path w="6008" h="5531" extrusionOk="0">
                    <a:moveTo>
                      <a:pt x="4813" y="786"/>
                    </a:moveTo>
                    <a:cubicBezTo>
                      <a:pt x="5047" y="886"/>
                      <a:pt x="4930" y="1253"/>
                      <a:pt x="4846" y="1446"/>
                    </a:cubicBezTo>
                    <a:cubicBezTo>
                      <a:pt x="4746" y="1696"/>
                      <a:pt x="4612" y="1930"/>
                      <a:pt x="4445" y="2139"/>
                    </a:cubicBezTo>
                    <a:cubicBezTo>
                      <a:pt x="4888" y="1922"/>
                      <a:pt x="5473" y="1730"/>
                      <a:pt x="5673" y="1963"/>
                    </a:cubicBezTo>
                    <a:cubicBezTo>
                      <a:pt x="5807" y="2131"/>
                      <a:pt x="5573" y="2364"/>
                      <a:pt x="5347" y="2498"/>
                    </a:cubicBezTo>
                    <a:cubicBezTo>
                      <a:pt x="5239" y="2565"/>
                      <a:pt x="5122" y="2632"/>
                      <a:pt x="5005" y="2682"/>
                    </a:cubicBezTo>
                    <a:cubicBezTo>
                      <a:pt x="4788" y="2774"/>
                      <a:pt x="4570" y="2841"/>
                      <a:pt x="4345" y="2891"/>
                    </a:cubicBezTo>
                    <a:cubicBezTo>
                      <a:pt x="4554" y="2899"/>
                      <a:pt x="4754" y="2924"/>
                      <a:pt x="4963" y="2966"/>
                    </a:cubicBezTo>
                    <a:cubicBezTo>
                      <a:pt x="5347" y="3049"/>
                      <a:pt x="6007" y="3258"/>
                      <a:pt x="5564" y="3634"/>
                    </a:cubicBezTo>
                    <a:cubicBezTo>
                      <a:pt x="5339" y="3826"/>
                      <a:pt x="5005" y="3776"/>
                      <a:pt x="4721" y="3726"/>
                    </a:cubicBezTo>
                    <a:cubicBezTo>
                      <a:pt x="4437" y="3684"/>
                      <a:pt x="4161" y="3609"/>
                      <a:pt x="3894" y="3501"/>
                    </a:cubicBezTo>
                    <a:cubicBezTo>
                      <a:pt x="3894" y="3501"/>
                      <a:pt x="4587" y="4252"/>
                      <a:pt x="4211" y="4854"/>
                    </a:cubicBezTo>
                    <a:cubicBezTo>
                      <a:pt x="4144" y="4971"/>
                      <a:pt x="4011" y="5046"/>
                      <a:pt x="3877" y="5038"/>
                    </a:cubicBezTo>
                    <a:cubicBezTo>
                      <a:pt x="3585" y="5021"/>
                      <a:pt x="3409" y="4737"/>
                      <a:pt x="3301" y="4511"/>
                    </a:cubicBezTo>
                    <a:cubicBezTo>
                      <a:pt x="3209" y="4303"/>
                      <a:pt x="3142" y="4085"/>
                      <a:pt x="3108" y="3868"/>
                    </a:cubicBezTo>
                    <a:lnTo>
                      <a:pt x="3100" y="3826"/>
                    </a:lnTo>
                    <a:cubicBezTo>
                      <a:pt x="3016" y="4236"/>
                      <a:pt x="2983" y="4653"/>
                      <a:pt x="2791" y="5038"/>
                    </a:cubicBezTo>
                    <a:lnTo>
                      <a:pt x="2774" y="5071"/>
                    </a:lnTo>
                    <a:cubicBezTo>
                      <a:pt x="2716" y="5188"/>
                      <a:pt x="2515" y="5531"/>
                      <a:pt x="2348" y="4812"/>
                    </a:cubicBezTo>
                    <a:cubicBezTo>
                      <a:pt x="2323" y="4679"/>
                      <a:pt x="2306" y="4537"/>
                      <a:pt x="2306" y="4394"/>
                    </a:cubicBezTo>
                    <a:cubicBezTo>
                      <a:pt x="2298" y="4119"/>
                      <a:pt x="2348" y="3843"/>
                      <a:pt x="2448" y="3584"/>
                    </a:cubicBezTo>
                    <a:lnTo>
                      <a:pt x="2206" y="3927"/>
                    </a:lnTo>
                    <a:cubicBezTo>
                      <a:pt x="1930" y="4311"/>
                      <a:pt x="1404" y="4795"/>
                      <a:pt x="1095" y="4436"/>
                    </a:cubicBezTo>
                    <a:cubicBezTo>
                      <a:pt x="945" y="4261"/>
                      <a:pt x="1170" y="3943"/>
                      <a:pt x="1312" y="3701"/>
                    </a:cubicBezTo>
                    <a:cubicBezTo>
                      <a:pt x="1446" y="3467"/>
                      <a:pt x="1621" y="3258"/>
                      <a:pt x="1830" y="3091"/>
                    </a:cubicBezTo>
                    <a:cubicBezTo>
                      <a:pt x="1830" y="3091"/>
                      <a:pt x="1454" y="3091"/>
                      <a:pt x="1162" y="3066"/>
                    </a:cubicBezTo>
                    <a:cubicBezTo>
                      <a:pt x="669" y="3024"/>
                      <a:pt x="1" y="2991"/>
                      <a:pt x="67" y="2657"/>
                    </a:cubicBezTo>
                    <a:cubicBezTo>
                      <a:pt x="134" y="2323"/>
                      <a:pt x="686" y="2247"/>
                      <a:pt x="953" y="2189"/>
                    </a:cubicBezTo>
                    <a:cubicBezTo>
                      <a:pt x="1304" y="2122"/>
                      <a:pt x="1671" y="2139"/>
                      <a:pt x="2014" y="2247"/>
                    </a:cubicBezTo>
                    <a:cubicBezTo>
                      <a:pt x="2014" y="2247"/>
                      <a:pt x="1772" y="2039"/>
                      <a:pt x="1580" y="1888"/>
                    </a:cubicBezTo>
                    <a:cubicBezTo>
                      <a:pt x="1496" y="1830"/>
                      <a:pt x="1421" y="1771"/>
                      <a:pt x="1354" y="1704"/>
                    </a:cubicBezTo>
                    <a:cubicBezTo>
                      <a:pt x="1262" y="1613"/>
                      <a:pt x="1137" y="1596"/>
                      <a:pt x="1037" y="1287"/>
                    </a:cubicBezTo>
                    <a:cubicBezTo>
                      <a:pt x="970" y="1053"/>
                      <a:pt x="1354" y="819"/>
                      <a:pt x="1663" y="953"/>
                    </a:cubicBezTo>
                    <a:cubicBezTo>
                      <a:pt x="1805" y="1028"/>
                      <a:pt x="1930" y="1111"/>
                      <a:pt x="2039" y="1220"/>
                    </a:cubicBezTo>
                    <a:cubicBezTo>
                      <a:pt x="1981" y="953"/>
                      <a:pt x="1864" y="468"/>
                      <a:pt x="2214" y="234"/>
                    </a:cubicBezTo>
                    <a:cubicBezTo>
                      <a:pt x="2490" y="67"/>
                      <a:pt x="2849" y="151"/>
                      <a:pt x="3016" y="435"/>
                    </a:cubicBezTo>
                    <a:cubicBezTo>
                      <a:pt x="3083" y="593"/>
                      <a:pt x="3117" y="760"/>
                      <a:pt x="3133" y="936"/>
                    </a:cubicBezTo>
                    <a:cubicBezTo>
                      <a:pt x="3326" y="527"/>
                      <a:pt x="3685" y="0"/>
                      <a:pt x="4002" y="251"/>
                    </a:cubicBezTo>
                    <a:cubicBezTo>
                      <a:pt x="4203" y="401"/>
                      <a:pt x="4153" y="677"/>
                      <a:pt x="4119" y="877"/>
                    </a:cubicBezTo>
                    <a:cubicBezTo>
                      <a:pt x="4094" y="994"/>
                      <a:pt x="4044" y="1161"/>
                      <a:pt x="4044" y="1161"/>
                    </a:cubicBezTo>
                    <a:lnTo>
                      <a:pt x="4102" y="1103"/>
                    </a:lnTo>
                    <a:lnTo>
                      <a:pt x="4161" y="1053"/>
                    </a:lnTo>
                    <a:cubicBezTo>
                      <a:pt x="4353" y="886"/>
                      <a:pt x="4579" y="710"/>
                      <a:pt x="4788" y="777"/>
                    </a:cubicBezTo>
                    <a:close/>
                  </a:path>
                </a:pathLst>
              </a:custGeom>
              <a:solidFill>
                <a:srgbClr val="FFA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1" name="Google Shape;1151;p37"/>
              <p:cNvSpPr/>
              <p:nvPr/>
            </p:nvSpPr>
            <p:spPr>
              <a:xfrm>
                <a:off x="4202033" y="8170021"/>
                <a:ext cx="739321" cy="733549"/>
              </a:xfrm>
              <a:custGeom>
                <a:avLst/>
                <a:gdLst/>
                <a:ahLst/>
                <a:cxnLst/>
                <a:rect l="l" t="t" r="r" b="b"/>
                <a:pathLst>
                  <a:path w="14988" h="14871" extrusionOk="0">
                    <a:moveTo>
                      <a:pt x="11805" y="12749"/>
                    </a:moveTo>
                    <a:lnTo>
                      <a:pt x="11805" y="12757"/>
                    </a:lnTo>
                    <a:cubicBezTo>
                      <a:pt x="11554" y="13100"/>
                      <a:pt x="10861" y="12816"/>
                      <a:pt x="10468" y="12607"/>
                    </a:cubicBezTo>
                    <a:cubicBezTo>
                      <a:pt x="9591" y="12147"/>
                      <a:pt x="9006" y="11262"/>
                      <a:pt x="8455" y="10376"/>
                    </a:cubicBezTo>
                    <a:cubicBezTo>
                      <a:pt x="8455" y="10376"/>
                      <a:pt x="8898" y="13843"/>
                      <a:pt x="8438" y="14236"/>
                    </a:cubicBezTo>
                    <a:cubicBezTo>
                      <a:pt x="8229" y="14403"/>
                      <a:pt x="7344" y="14278"/>
                      <a:pt x="7219" y="13250"/>
                    </a:cubicBezTo>
                    <a:cubicBezTo>
                      <a:pt x="7219" y="13250"/>
                      <a:pt x="5673" y="14871"/>
                      <a:pt x="6350" y="12022"/>
                    </a:cubicBezTo>
                    <a:cubicBezTo>
                      <a:pt x="6442" y="11646"/>
                      <a:pt x="6559" y="11279"/>
                      <a:pt x="6701" y="10928"/>
                    </a:cubicBezTo>
                    <a:cubicBezTo>
                      <a:pt x="6843" y="10577"/>
                      <a:pt x="7118" y="10092"/>
                      <a:pt x="7118" y="10092"/>
                    </a:cubicBezTo>
                    <a:lnTo>
                      <a:pt x="6584" y="10610"/>
                    </a:lnTo>
                    <a:cubicBezTo>
                      <a:pt x="6483" y="10702"/>
                      <a:pt x="6392" y="10794"/>
                      <a:pt x="6291" y="10886"/>
                    </a:cubicBezTo>
                    <a:cubicBezTo>
                      <a:pt x="6174" y="10986"/>
                      <a:pt x="6057" y="11103"/>
                      <a:pt x="5940" y="11203"/>
                    </a:cubicBezTo>
                    <a:cubicBezTo>
                      <a:pt x="5840" y="11295"/>
                      <a:pt x="5740" y="11379"/>
                      <a:pt x="5640" y="11462"/>
                    </a:cubicBezTo>
                    <a:cubicBezTo>
                      <a:pt x="4896" y="12064"/>
                      <a:pt x="3877" y="12757"/>
                      <a:pt x="3008" y="12323"/>
                    </a:cubicBezTo>
                    <a:cubicBezTo>
                      <a:pt x="2958" y="12298"/>
                      <a:pt x="2908" y="12264"/>
                      <a:pt x="2875" y="12231"/>
                    </a:cubicBezTo>
                    <a:cubicBezTo>
                      <a:pt x="2758" y="12114"/>
                      <a:pt x="2808" y="11964"/>
                      <a:pt x="2891" y="11813"/>
                    </a:cubicBezTo>
                    <a:lnTo>
                      <a:pt x="2966" y="11688"/>
                    </a:lnTo>
                    <a:cubicBezTo>
                      <a:pt x="2991" y="11654"/>
                      <a:pt x="3017" y="11621"/>
                      <a:pt x="3050" y="11588"/>
                    </a:cubicBezTo>
                    <a:cubicBezTo>
                      <a:pt x="3159" y="11454"/>
                      <a:pt x="3242" y="11362"/>
                      <a:pt x="3125" y="11379"/>
                    </a:cubicBezTo>
                    <a:cubicBezTo>
                      <a:pt x="2499" y="11462"/>
                      <a:pt x="1212" y="11120"/>
                      <a:pt x="3067" y="10167"/>
                    </a:cubicBezTo>
                    <a:cubicBezTo>
                      <a:pt x="3735" y="9825"/>
                      <a:pt x="4462" y="9624"/>
                      <a:pt x="5172" y="9399"/>
                    </a:cubicBezTo>
                    <a:cubicBezTo>
                      <a:pt x="5172" y="9399"/>
                      <a:pt x="2657" y="9482"/>
                      <a:pt x="1646" y="9215"/>
                    </a:cubicBezTo>
                    <a:cubicBezTo>
                      <a:pt x="1429" y="9157"/>
                      <a:pt x="1187" y="9115"/>
                      <a:pt x="1095" y="8889"/>
                    </a:cubicBezTo>
                    <a:cubicBezTo>
                      <a:pt x="803" y="8229"/>
                      <a:pt x="1747" y="8263"/>
                      <a:pt x="1488" y="8204"/>
                    </a:cubicBezTo>
                    <a:cubicBezTo>
                      <a:pt x="1304" y="8162"/>
                      <a:pt x="1062" y="8029"/>
                      <a:pt x="1179" y="7795"/>
                    </a:cubicBezTo>
                    <a:cubicBezTo>
                      <a:pt x="1220" y="7703"/>
                      <a:pt x="1396" y="7728"/>
                      <a:pt x="1446" y="7695"/>
                    </a:cubicBezTo>
                    <a:cubicBezTo>
                      <a:pt x="1404" y="7670"/>
                      <a:pt x="1354" y="7645"/>
                      <a:pt x="1304" y="7611"/>
                    </a:cubicBezTo>
                    <a:cubicBezTo>
                      <a:pt x="1304" y="7611"/>
                      <a:pt x="1" y="6609"/>
                      <a:pt x="1337" y="6233"/>
                    </a:cubicBezTo>
                    <a:cubicBezTo>
                      <a:pt x="1655" y="6141"/>
                      <a:pt x="1997" y="6216"/>
                      <a:pt x="2265" y="6316"/>
                    </a:cubicBezTo>
                    <a:cubicBezTo>
                      <a:pt x="2524" y="6375"/>
                      <a:pt x="2791" y="6467"/>
                      <a:pt x="3042" y="6567"/>
                    </a:cubicBezTo>
                    <a:cubicBezTo>
                      <a:pt x="3184" y="6625"/>
                      <a:pt x="3317" y="6675"/>
                      <a:pt x="3451" y="6734"/>
                    </a:cubicBezTo>
                    <a:cubicBezTo>
                      <a:pt x="3768" y="6792"/>
                      <a:pt x="4086" y="6876"/>
                      <a:pt x="4395" y="6968"/>
                    </a:cubicBezTo>
                    <a:cubicBezTo>
                      <a:pt x="4103" y="6792"/>
                      <a:pt x="3802" y="6625"/>
                      <a:pt x="3509" y="6442"/>
                    </a:cubicBezTo>
                    <a:cubicBezTo>
                      <a:pt x="3334" y="6341"/>
                      <a:pt x="3167" y="6241"/>
                      <a:pt x="3000" y="6141"/>
                    </a:cubicBezTo>
                    <a:cubicBezTo>
                      <a:pt x="2849" y="6041"/>
                      <a:pt x="2699" y="5949"/>
                      <a:pt x="2557" y="5848"/>
                    </a:cubicBezTo>
                    <a:cubicBezTo>
                      <a:pt x="2440" y="5765"/>
                      <a:pt x="2332" y="5690"/>
                      <a:pt x="2215" y="5606"/>
                    </a:cubicBezTo>
                    <a:cubicBezTo>
                      <a:pt x="2106" y="5523"/>
                      <a:pt x="2031" y="5456"/>
                      <a:pt x="1939" y="5381"/>
                    </a:cubicBezTo>
                    <a:cubicBezTo>
                      <a:pt x="1872" y="5330"/>
                      <a:pt x="1814" y="5280"/>
                      <a:pt x="1755" y="5230"/>
                    </a:cubicBezTo>
                    <a:cubicBezTo>
                      <a:pt x="1697" y="5180"/>
                      <a:pt x="1638" y="5122"/>
                      <a:pt x="1580" y="5071"/>
                    </a:cubicBezTo>
                    <a:cubicBezTo>
                      <a:pt x="1538" y="5030"/>
                      <a:pt x="1496" y="4988"/>
                      <a:pt x="1454" y="4946"/>
                    </a:cubicBezTo>
                    <a:cubicBezTo>
                      <a:pt x="1195" y="4696"/>
                      <a:pt x="669" y="4219"/>
                      <a:pt x="2064" y="4019"/>
                    </a:cubicBezTo>
                    <a:cubicBezTo>
                      <a:pt x="1847" y="3802"/>
                      <a:pt x="1847" y="3317"/>
                      <a:pt x="2390" y="3300"/>
                    </a:cubicBezTo>
                    <a:cubicBezTo>
                      <a:pt x="2382" y="3259"/>
                      <a:pt x="2382" y="3225"/>
                      <a:pt x="2382" y="3183"/>
                    </a:cubicBezTo>
                    <a:cubicBezTo>
                      <a:pt x="2448" y="2808"/>
                      <a:pt x="2950" y="3000"/>
                      <a:pt x="3259" y="3108"/>
                    </a:cubicBezTo>
                    <a:cubicBezTo>
                      <a:pt x="4044" y="3384"/>
                      <a:pt x="4704" y="3960"/>
                      <a:pt x="5289" y="4587"/>
                    </a:cubicBezTo>
                    <a:cubicBezTo>
                      <a:pt x="5197" y="4470"/>
                      <a:pt x="5113" y="4353"/>
                      <a:pt x="5030" y="4244"/>
                    </a:cubicBezTo>
                    <a:lnTo>
                      <a:pt x="5022" y="4244"/>
                    </a:lnTo>
                    <a:cubicBezTo>
                      <a:pt x="4871" y="4061"/>
                      <a:pt x="4737" y="3868"/>
                      <a:pt x="4629" y="3668"/>
                    </a:cubicBezTo>
                    <a:cubicBezTo>
                      <a:pt x="4570" y="3576"/>
                      <a:pt x="4512" y="3493"/>
                      <a:pt x="4462" y="3401"/>
                    </a:cubicBezTo>
                    <a:cubicBezTo>
                      <a:pt x="4395" y="3309"/>
                      <a:pt x="4228" y="3066"/>
                      <a:pt x="3827" y="2498"/>
                    </a:cubicBezTo>
                    <a:cubicBezTo>
                      <a:pt x="3184" y="1579"/>
                      <a:pt x="3977" y="869"/>
                      <a:pt x="4428" y="1003"/>
                    </a:cubicBezTo>
                    <a:cubicBezTo>
                      <a:pt x="4495" y="1028"/>
                      <a:pt x="4554" y="1062"/>
                      <a:pt x="4612" y="1112"/>
                    </a:cubicBezTo>
                    <a:cubicBezTo>
                      <a:pt x="4696" y="1170"/>
                      <a:pt x="4763" y="1229"/>
                      <a:pt x="4821" y="1279"/>
                    </a:cubicBezTo>
                    <a:cubicBezTo>
                      <a:pt x="4821" y="1229"/>
                      <a:pt x="4821" y="1178"/>
                      <a:pt x="4829" y="1120"/>
                    </a:cubicBezTo>
                    <a:cubicBezTo>
                      <a:pt x="4854" y="702"/>
                      <a:pt x="5297" y="460"/>
                      <a:pt x="5757" y="978"/>
                    </a:cubicBezTo>
                    <a:cubicBezTo>
                      <a:pt x="5782" y="1"/>
                      <a:pt x="6625" y="702"/>
                      <a:pt x="6793" y="953"/>
                    </a:cubicBezTo>
                    <a:cubicBezTo>
                      <a:pt x="6818" y="1003"/>
                      <a:pt x="6851" y="1053"/>
                      <a:pt x="6876" y="1103"/>
                    </a:cubicBezTo>
                    <a:cubicBezTo>
                      <a:pt x="6935" y="1229"/>
                      <a:pt x="6993" y="1362"/>
                      <a:pt x="7043" y="1496"/>
                    </a:cubicBezTo>
                    <a:cubicBezTo>
                      <a:pt x="7068" y="1546"/>
                      <a:pt x="7085" y="1605"/>
                      <a:pt x="7102" y="1655"/>
                    </a:cubicBezTo>
                    <a:cubicBezTo>
                      <a:pt x="7344" y="2156"/>
                      <a:pt x="7553" y="2666"/>
                      <a:pt x="7737" y="3192"/>
                    </a:cubicBezTo>
                    <a:cubicBezTo>
                      <a:pt x="7828" y="3426"/>
                      <a:pt x="7887" y="3668"/>
                      <a:pt x="7929" y="3919"/>
                    </a:cubicBezTo>
                    <a:cubicBezTo>
                      <a:pt x="8037" y="2799"/>
                      <a:pt x="8004" y="1630"/>
                      <a:pt x="8346" y="560"/>
                    </a:cubicBezTo>
                    <a:cubicBezTo>
                      <a:pt x="8405" y="376"/>
                      <a:pt x="8555" y="243"/>
                      <a:pt x="8739" y="201"/>
                    </a:cubicBezTo>
                    <a:cubicBezTo>
                      <a:pt x="8781" y="184"/>
                      <a:pt x="8823" y="176"/>
                      <a:pt x="8856" y="184"/>
                    </a:cubicBezTo>
                    <a:cubicBezTo>
                      <a:pt x="9157" y="151"/>
                      <a:pt x="9491" y="326"/>
                      <a:pt x="9616" y="819"/>
                    </a:cubicBezTo>
                    <a:cubicBezTo>
                      <a:pt x="9700" y="1162"/>
                      <a:pt x="9541" y="1730"/>
                      <a:pt x="9742" y="1354"/>
                    </a:cubicBezTo>
                    <a:cubicBezTo>
                      <a:pt x="10026" y="844"/>
                      <a:pt x="10544" y="811"/>
                      <a:pt x="10301" y="1980"/>
                    </a:cubicBezTo>
                    <a:cubicBezTo>
                      <a:pt x="10301" y="1980"/>
                      <a:pt x="11061" y="786"/>
                      <a:pt x="11538" y="1062"/>
                    </a:cubicBezTo>
                    <a:cubicBezTo>
                      <a:pt x="12031" y="1354"/>
                      <a:pt x="11788" y="2064"/>
                      <a:pt x="11663" y="2557"/>
                    </a:cubicBezTo>
                    <a:cubicBezTo>
                      <a:pt x="11362" y="3735"/>
                      <a:pt x="10552" y="4712"/>
                      <a:pt x="9758" y="5631"/>
                    </a:cubicBezTo>
                    <a:cubicBezTo>
                      <a:pt x="10017" y="5431"/>
                      <a:pt x="10268" y="5205"/>
                      <a:pt x="10502" y="4980"/>
                    </a:cubicBezTo>
                    <a:cubicBezTo>
                      <a:pt x="11162" y="4320"/>
                      <a:pt x="11763" y="3618"/>
                      <a:pt x="12315" y="2874"/>
                    </a:cubicBezTo>
                    <a:cubicBezTo>
                      <a:pt x="12732" y="2331"/>
                      <a:pt x="13910" y="1805"/>
                      <a:pt x="13484" y="3200"/>
                    </a:cubicBezTo>
                    <a:cubicBezTo>
                      <a:pt x="13484" y="3200"/>
                      <a:pt x="13927" y="2908"/>
                      <a:pt x="14144" y="3183"/>
                    </a:cubicBezTo>
                    <a:cubicBezTo>
                      <a:pt x="14395" y="3493"/>
                      <a:pt x="14119" y="3994"/>
                      <a:pt x="13785" y="4353"/>
                    </a:cubicBezTo>
                    <a:cubicBezTo>
                      <a:pt x="13977" y="4311"/>
                      <a:pt x="14228" y="4269"/>
                      <a:pt x="14320" y="4478"/>
                    </a:cubicBezTo>
                    <a:cubicBezTo>
                      <a:pt x="14553" y="5030"/>
                      <a:pt x="13802" y="5481"/>
                      <a:pt x="13208" y="6007"/>
                    </a:cubicBezTo>
                    <a:cubicBezTo>
                      <a:pt x="12640" y="6508"/>
                      <a:pt x="12022" y="6943"/>
                      <a:pt x="11362" y="7302"/>
                    </a:cubicBezTo>
                    <a:cubicBezTo>
                      <a:pt x="11989" y="7143"/>
                      <a:pt x="12624" y="7026"/>
                      <a:pt x="13267" y="6934"/>
                    </a:cubicBezTo>
                    <a:cubicBezTo>
                      <a:pt x="13593" y="6843"/>
                      <a:pt x="13927" y="6801"/>
                      <a:pt x="14261" y="6826"/>
                    </a:cubicBezTo>
                    <a:cubicBezTo>
                      <a:pt x="14604" y="6767"/>
                      <a:pt x="14988" y="7294"/>
                      <a:pt x="14746" y="7678"/>
                    </a:cubicBezTo>
                    <a:cubicBezTo>
                      <a:pt x="14595" y="7929"/>
                      <a:pt x="14470" y="7970"/>
                      <a:pt x="14044" y="8179"/>
                    </a:cubicBezTo>
                    <a:cubicBezTo>
                      <a:pt x="14152" y="8313"/>
                      <a:pt x="14946" y="8388"/>
                      <a:pt x="14478" y="8864"/>
                    </a:cubicBezTo>
                    <a:cubicBezTo>
                      <a:pt x="13910" y="9441"/>
                      <a:pt x="12599" y="9132"/>
                      <a:pt x="11747" y="8956"/>
                    </a:cubicBezTo>
                    <a:lnTo>
                      <a:pt x="11671" y="8939"/>
                    </a:lnTo>
                    <a:lnTo>
                      <a:pt x="11930" y="9056"/>
                    </a:lnTo>
                    <a:cubicBezTo>
                      <a:pt x="12482" y="9307"/>
                      <a:pt x="13743" y="9666"/>
                      <a:pt x="13618" y="10251"/>
                    </a:cubicBezTo>
                    <a:cubicBezTo>
                      <a:pt x="13493" y="10869"/>
                      <a:pt x="12724" y="10777"/>
                      <a:pt x="12173" y="10819"/>
                    </a:cubicBezTo>
                    <a:cubicBezTo>
                      <a:pt x="12173" y="10819"/>
                      <a:pt x="13208" y="11387"/>
                      <a:pt x="12348" y="11755"/>
                    </a:cubicBezTo>
                    <a:cubicBezTo>
                      <a:pt x="11872" y="11964"/>
                      <a:pt x="11061" y="11479"/>
                      <a:pt x="11462" y="11913"/>
                    </a:cubicBezTo>
                    <a:cubicBezTo>
                      <a:pt x="11613" y="12089"/>
                      <a:pt x="11788" y="12298"/>
                      <a:pt x="11838" y="12490"/>
                    </a:cubicBezTo>
                    <a:cubicBezTo>
                      <a:pt x="11922" y="12657"/>
                      <a:pt x="11880" y="12732"/>
                      <a:pt x="11805" y="12749"/>
                    </a:cubicBezTo>
                    <a:close/>
                    <a:moveTo>
                      <a:pt x="6108" y="711"/>
                    </a:moveTo>
                    <a:lnTo>
                      <a:pt x="6108" y="711"/>
                    </a:lnTo>
                    <a:cubicBezTo>
                      <a:pt x="6074" y="644"/>
                      <a:pt x="6041" y="619"/>
                      <a:pt x="6108" y="711"/>
                    </a:cubicBezTo>
                    <a:close/>
                    <a:moveTo>
                      <a:pt x="6108" y="2657"/>
                    </a:moveTo>
                    <a:close/>
                    <a:moveTo>
                      <a:pt x="13543" y="2741"/>
                    </a:moveTo>
                    <a:cubicBezTo>
                      <a:pt x="13584" y="2674"/>
                      <a:pt x="13576" y="2691"/>
                      <a:pt x="13526" y="2691"/>
                    </a:cubicBezTo>
                    <a:lnTo>
                      <a:pt x="13551" y="2741"/>
                    </a:lnTo>
                    <a:close/>
                    <a:moveTo>
                      <a:pt x="9608" y="3434"/>
                    </a:moveTo>
                    <a:lnTo>
                      <a:pt x="9608" y="3434"/>
                    </a:lnTo>
                    <a:lnTo>
                      <a:pt x="9591" y="3467"/>
                    </a:lnTo>
                    <a:close/>
                    <a:moveTo>
                      <a:pt x="13300" y="8463"/>
                    </a:moveTo>
                    <a:lnTo>
                      <a:pt x="13300" y="8463"/>
                    </a:lnTo>
                    <a:lnTo>
                      <a:pt x="13292" y="8463"/>
                    </a:lnTo>
                    <a:lnTo>
                      <a:pt x="13292" y="8463"/>
                    </a:lnTo>
                    <a:close/>
                    <a:moveTo>
                      <a:pt x="12390" y="9357"/>
                    </a:moveTo>
                    <a:lnTo>
                      <a:pt x="12365" y="9349"/>
                    </a:lnTo>
                    <a:lnTo>
                      <a:pt x="12398" y="9365"/>
                    </a:lnTo>
                    <a:close/>
                    <a:moveTo>
                      <a:pt x="2474" y="11028"/>
                    </a:moveTo>
                    <a:close/>
                    <a:moveTo>
                      <a:pt x="11763" y="12624"/>
                    </a:moveTo>
                    <a:close/>
                    <a:moveTo>
                      <a:pt x="6475" y="13509"/>
                    </a:moveTo>
                    <a:lnTo>
                      <a:pt x="6458" y="13492"/>
                    </a:lnTo>
                    <a:cubicBezTo>
                      <a:pt x="6458" y="13501"/>
                      <a:pt x="6467" y="13509"/>
                      <a:pt x="6475" y="135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2" name="Google Shape;1152;p37"/>
              <p:cNvSpPr/>
              <p:nvPr/>
            </p:nvSpPr>
            <p:spPr>
              <a:xfrm>
                <a:off x="4299701" y="8260093"/>
                <a:ext cx="540728" cy="524055"/>
              </a:xfrm>
              <a:custGeom>
                <a:avLst/>
                <a:gdLst/>
                <a:ahLst/>
                <a:cxnLst/>
                <a:rect l="l" t="t" r="r" b="b"/>
                <a:pathLst>
                  <a:path w="10962" h="10624" extrusionOk="0">
                    <a:moveTo>
                      <a:pt x="4352" y="1"/>
                    </a:moveTo>
                    <a:cubicBezTo>
                      <a:pt x="4274" y="1"/>
                      <a:pt x="4201" y="111"/>
                      <a:pt x="4178" y="464"/>
                    </a:cubicBezTo>
                    <a:cubicBezTo>
                      <a:pt x="4162" y="727"/>
                      <a:pt x="4264" y="1036"/>
                      <a:pt x="4218" y="1036"/>
                    </a:cubicBezTo>
                    <a:cubicBezTo>
                      <a:pt x="4188" y="1036"/>
                      <a:pt x="4096" y="906"/>
                      <a:pt x="3869" y="547"/>
                    </a:cubicBezTo>
                    <a:cubicBezTo>
                      <a:pt x="3729" y="323"/>
                      <a:pt x="3624" y="243"/>
                      <a:pt x="3547" y="243"/>
                    </a:cubicBezTo>
                    <a:cubicBezTo>
                      <a:pt x="3403" y="243"/>
                      <a:pt x="3359" y="525"/>
                      <a:pt x="3376" y="672"/>
                    </a:cubicBezTo>
                    <a:lnTo>
                      <a:pt x="3376" y="756"/>
                    </a:lnTo>
                    <a:cubicBezTo>
                      <a:pt x="3405" y="999"/>
                      <a:pt x="3407" y="1066"/>
                      <a:pt x="3400" y="1066"/>
                    </a:cubicBezTo>
                    <a:cubicBezTo>
                      <a:pt x="3391" y="1066"/>
                      <a:pt x="3367" y="956"/>
                      <a:pt x="3367" y="956"/>
                    </a:cubicBezTo>
                    <a:cubicBezTo>
                      <a:pt x="3142" y="610"/>
                      <a:pt x="2993" y="475"/>
                      <a:pt x="2904" y="475"/>
                    </a:cubicBezTo>
                    <a:cubicBezTo>
                      <a:pt x="2669" y="475"/>
                      <a:pt x="2854" y="1415"/>
                      <a:pt x="3175" y="1875"/>
                    </a:cubicBezTo>
                    <a:cubicBezTo>
                      <a:pt x="3526" y="2385"/>
                      <a:pt x="3902" y="2878"/>
                      <a:pt x="4295" y="3362"/>
                    </a:cubicBezTo>
                    <a:lnTo>
                      <a:pt x="4955" y="4064"/>
                    </a:lnTo>
                    <a:cubicBezTo>
                      <a:pt x="5182" y="4398"/>
                      <a:pt x="5521" y="4695"/>
                      <a:pt x="5666" y="4695"/>
                    </a:cubicBezTo>
                    <a:cubicBezTo>
                      <a:pt x="5749" y="4695"/>
                      <a:pt x="5769" y="4596"/>
                      <a:pt x="5665" y="4348"/>
                    </a:cubicBezTo>
                    <a:cubicBezTo>
                      <a:pt x="5339" y="3630"/>
                      <a:pt x="5180" y="2619"/>
                      <a:pt x="4963" y="1683"/>
                    </a:cubicBezTo>
                    <a:cubicBezTo>
                      <a:pt x="4871" y="1282"/>
                      <a:pt x="4930" y="1124"/>
                      <a:pt x="4570" y="230"/>
                    </a:cubicBezTo>
                    <a:cubicBezTo>
                      <a:pt x="4535" y="141"/>
                      <a:pt x="4441" y="1"/>
                      <a:pt x="4352" y="1"/>
                    </a:cubicBezTo>
                    <a:close/>
                    <a:moveTo>
                      <a:pt x="1946" y="2252"/>
                    </a:moveTo>
                    <a:cubicBezTo>
                      <a:pt x="1720" y="2252"/>
                      <a:pt x="1707" y="2543"/>
                      <a:pt x="1797" y="2702"/>
                    </a:cubicBezTo>
                    <a:cubicBezTo>
                      <a:pt x="1849" y="2782"/>
                      <a:pt x="1858" y="2811"/>
                      <a:pt x="1840" y="2811"/>
                    </a:cubicBezTo>
                    <a:cubicBezTo>
                      <a:pt x="1805" y="2811"/>
                      <a:pt x="1658" y="2689"/>
                      <a:pt x="1546" y="2627"/>
                    </a:cubicBezTo>
                    <a:lnTo>
                      <a:pt x="1546" y="2627"/>
                    </a:lnTo>
                    <a:cubicBezTo>
                      <a:pt x="1546" y="2627"/>
                      <a:pt x="1546" y="2627"/>
                      <a:pt x="1546" y="2627"/>
                    </a:cubicBezTo>
                    <a:cubicBezTo>
                      <a:pt x="1547" y="2627"/>
                      <a:pt x="1137" y="2415"/>
                      <a:pt x="951" y="2415"/>
                    </a:cubicBezTo>
                    <a:cubicBezTo>
                      <a:pt x="821" y="2415"/>
                      <a:pt x="800" y="2518"/>
                      <a:pt x="1103" y="2870"/>
                    </a:cubicBezTo>
                    <a:cubicBezTo>
                      <a:pt x="1436" y="3237"/>
                      <a:pt x="1491" y="3336"/>
                      <a:pt x="1454" y="3336"/>
                    </a:cubicBezTo>
                    <a:cubicBezTo>
                      <a:pt x="1411" y="3336"/>
                      <a:pt x="1245" y="3204"/>
                      <a:pt x="1245" y="3204"/>
                    </a:cubicBezTo>
                    <a:cubicBezTo>
                      <a:pt x="1226" y="3203"/>
                      <a:pt x="1207" y="3203"/>
                      <a:pt x="1189" y="3203"/>
                    </a:cubicBezTo>
                    <a:cubicBezTo>
                      <a:pt x="500" y="3203"/>
                      <a:pt x="1095" y="3663"/>
                      <a:pt x="1095" y="3663"/>
                    </a:cubicBezTo>
                    <a:lnTo>
                      <a:pt x="1112" y="3672"/>
                    </a:lnTo>
                    <a:lnTo>
                      <a:pt x="1120" y="3672"/>
                    </a:lnTo>
                    <a:cubicBezTo>
                      <a:pt x="1839" y="4131"/>
                      <a:pt x="3125" y="4549"/>
                      <a:pt x="3125" y="4549"/>
                    </a:cubicBezTo>
                    <a:cubicBezTo>
                      <a:pt x="3701" y="4741"/>
                      <a:pt x="4320" y="4983"/>
                      <a:pt x="4478" y="5050"/>
                    </a:cubicBezTo>
                    <a:cubicBezTo>
                      <a:pt x="4648" y="5130"/>
                      <a:pt x="4760" y="5163"/>
                      <a:pt x="4829" y="5163"/>
                    </a:cubicBezTo>
                    <a:cubicBezTo>
                      <a:pt x="5061" y="5163"/>
                      <a:pt x="4801" y="4791"/>
                      <a:pt x="4620" y="4624"/>
                    </a:cubicBezTo>
                    <a:cubicBezTo>
                      <a:pt x="3777" y="3830"/>
                      <a:pt x="3167" y="2744"/>
                      <a:pt x="2114" y="2293"/>
                    </a:cubicBezTo>
                    <a:cubicBezTo>
                      <a:pt x="2048" y="2264"/>
                      <a:pt x="1993" y="2252"/>
                      <a:pt x="1946" y="2252"/>
                    </a:cubicBezTo>
                    <a:close/>
                    <a:moveTo>
                      <a:pt x="6904" y="541"/>
                    </a:moveTo>
                    <a:cubicBezTo>
                      <a:pt x="6795" y="541"/>
                      <a:pt x="6665" y="697"/>
                      <a:pt x="6625" y="781"/>
                    </a:cubicBezTo>
                    <a:cubicBezTo>
                      <a:pt x="6417" y="1215"/>
                      <a:pt x="6208" y="3337"/>
                      <a:pt x="6208" y="3337"/>
                    </a:cubicBezTo>
                    <a:cubicBezTo>
                      <a:pt x="6208" y="3989"/>
                      <a:pt x="6141" y="4290"/>
                      <a:pt x="6166" y="4499"/>
                    </a:cubicBezTo>
                    <a:cubicBezTo>
                      <a:pt x="5999" y="5033"/>
                      <a:pt x="6224" y="5100"/>
                      <a:pt x="6224" y="5100"/>
                    </a:cubicBezTo>
                    <a:cubicBezTo>
                      <a:pt x="6324" y="5135"/>
                      <a:pt x="6353" y="5199"/>
                      <a:pt x="6385" y="5199"/>
                    </a:cubicBezTo>
                    <a:cubicBezTo>
                      <a:pt x="6422" y="5199"/>
                      <a:pt x="6463" y="5109"/>
                      <a:pt x="6625" y="4774"/>
                    </a:cubicBezTo>
                    <a:cubicBezTo>
                      <a:pt x="6650" y="4732"/>
                      <a:pt x="6659" y="4716"/>
                      <a:pt x="6676" y="4682"/>
                    </a:cubicBezTo>
                    <a:cubicBezTo>
                      <a:pt x="7210" y="3788"/>
                      <a:pt x="7887" y="3012"/>
                      <a:pt x="8363" y="2093"/>
                    </a:cubicBezTo>
                    <a:cubicBezTo>
                      <a:pt x="8380" y="2059"/>
                      <a:pt x="8396" y="2026"/>
                      <a:pt x="8413" y="1984"/>
                    </a:cubicBezTo>
                    <a:cubicBezTo>
                      <a:pt x="8413" y="1984"/>
                      <a:pt x="8413" y="1984"/>
                      <a:pt x="8413" y="1984"/>
                    </a:cubicBezTo>
                    <a:cubicBezTo>
                      <a:pt x="8419" y="1984"/>
                      <a:pt x="8721" y="1589"/>
                      <a:pt x="8614" y="1324"/>
                    </a:cubicBezTo>
                    <a:cubicBezTo>
                      <a:pt x="8566" y="1207"/>
                      <a:pt x="8494" y="1159"/>
                      <a:pt x="8408" y="1159"/>
                    </a:cubicBezTo>
                    <a:cubicBezTo>
                      <a:pt x="8152" y="1159"/>
                      <a:pt x="7768" y="1591"/>
                      <a:pt x="7511" y="1892"/>
                    </a:cubicBezTo>
                    <a:cubicBezTo>
                      <a:pt x="7490" y="1917"/>
                      <a:pt x="7446" y="2018"/>
                      <a:pt x="7437" y="2018"/>
                    </a:cubicBezTo>
                    <a:cubicBezTo>
                      <a:pt x="7428" y="2018"/>
                      <a:pt x="7458" y="1908"/>
                      <a:pt x="7594" y="1491"/>
                    </a:cubicBezTo>
                    <a:cubicBezTo>
                      <a:pt x="7691" y="1221"/>
                      <a:pt x="7709" y="653"/>
                      <a:pt x="7541" y="653"/>
                    </a:cubicBezTo>
                    <a:cubicBezTo>
                      <a:pt x="7475" y="653"/>
                      <a:pt x="7381" y="739"/>
                      <a:pt x="7252" y="965"/>
                    </a:cubicBezTo>
                    <a:cubicBezTo>
                      <a:pt x="7083" y="1261"/>
                      <a:pt x="7020" y="1358"/>
                      <a:pt x="7004" y="1358"/>
                    </a:cubicBezTo>
                    <a:cubicBezTo>
                      <a:pt x="6981" y="1358"/>
                      <a:pt x="7063" y="1146"/>
                      <a:pt x="7068" y="1057"/>
                    </a:cubicBezTo>
                    <a:cubicBezTo>
                      <a:pt x="7080" y="662"/>
                      <a:pt x="7000" y="541"/>
                      <a:pt x="6904" y="541"/>
                    </a:cubicBezTo>
                    <a:close/>
                    <a:moveTo>
                      <a:pt x="623" y="5354"/>
                    </a:moveTo>
                    <a:cubicBezTo>
                      <a:pt x="185" y="5354"/>
                      <a:pt x="384" y="5574"/>
                      <a:pt x="477" y="5651"/>
                    </a:cubicBezTo>
                    <a:cubicBezTo>
                      <a:pt x="619" y="5760"/>
                      <a:pt x="778" y="5852"/>
                      <a:pt x="953" y="5919"/>
                    </a:cubicBezTo>
                    <a:lnTo>
                      <a:pt x="1037" y="5952"/>
                    </a:lnTo>
                    <a:cubicBezTo>
                      <a:pt x="702" y="6044"/>
                      <a:pt x="1" y="6278"/>
                      <a:pt x="978" y="6487"/>
                    </a:cubicBezTo>
                    <a:cubicBezTo>
                      <a:pt x="1404" y="6579"/>
                      <a:pt x="661" y="6888"/>
                      <a:pt x="928" y="7005"/>
                    </a:cubicBezTo>
                    <a:cubicBezTo>
                      <a:pt x="1113" y="7090"/>
                      <a:pt x="1340" y="7126"/>
                      <a:pt x="1589" y="7126"/>
                    </a:cubicBezTo>
                    <a:cubicBezTo>
                      <a:pt x="2801" y="7126"/>
                      <a:pt x="4537" y="6286"/>
                      <a:pt x="4537" y="6286"/>
                    </a:cubicBezTo>
                    <a:cubicBezTo>
                      <a:pt x="5072" y="6144"/>
                      <a:pt x="4729" y="5902"/>
                      <a:pt x="4570" y="5869"/>
                    </a:cubicBezTo>
                    <a:cubicBezTo>
                      <a:pt x="3944" y="5760"/>
                      <a:pt x="3392" y="5676"/>
                      <a:pt x="2808" y="5585"/>
                    </a:cubicBezTo>
                    <a:cubicBezTo>
                      <a:pt x="2808" y="5585"/>
                      <a:pt x="2682" y="5484"/>
                      <a:pt x="744" y="5359"/>
                    </a:cubicBezTo>
                    <a:cubicBezTo>
                      <a:pt x="699" y="5356"/>
                      <a:pt x="659" y="5354"/>
                      <a:pt x="623" y="5354"/>
                    </a:cubicBezTo>
                    <a:close/>
                    <a:moveTo>
                      <a:pt x="5297" y="6716"/>
                    </a:moveTo>
                    <a:cubicBezTo>
                      <a:pt x="5256" y="6716"/>
                      <a:pt x="5192" y="6744"/>
                      <a:pt x="5097" y="6813"/>
                    </a:cubicBezTo>
                    <a:cubicBezTo>
                      <a:pt x="4236" y="7414"/>
                      <a:pt x="3476" y="7765"/>
                      <a:pt x="2707" y="8166"/>
                    </a:cubicBezTo>
                    <a:cubicBezTo>
                      <a:pt x="2206" y="8442"/>
                      <a:pt x="1772" y="8659"/>
                      <a:pt x="2214" y="8793"/>
                    </a:cubicBezTo>
                    <a:cubicBezTo>
                      <a:pt x="2457" y="8793"/>
                      <a:pt x="2699" y="8742"/>
                      <a:pt x="2925" y="8651"/>
                    </a:cubicBezTo>
                    <a:lnTo>
                      <a:pt x="3050" y="8600"/>
                    </a:lnTo>
                    <a:lnTo>
                      <a:pt x="3050" y="8600"/>
                    </a:lnTo>
                    <a:cubicBezTo>
                      <a:pt x="2192" y="9214"/>
                      <a:pt x="2234" y="9337"/>
                      <a:pt x="2410" y="9337"/>
                    </a:cubicBezTo>
                    <a:cubicBezTo>
                      <a:pt x="2492" y="9337"/>
                      <a:pt x="2604" y="9310"/>
                      <a:pt x="2666" y="9294"/>
                    </a:cubicBezTo>
                    <a:cubicBezTo>
                      <a:pt x="3735" y="9018"/>
                      <a:pt x="4503" y="8133"/>
                      <a:pt x="5163" y="7255"/>
                    </a:cubicBezTo>
                    <a:cubicBezTo>
                      <a:pt x="5275" y="7110"/>
                      <a:pt x="5450" y="6716"/>
                      <a:pt x="5297" y="6716"/>
                    </a:cubicBezTo>
                    <a:close/>
                    <a:moveTo>
                      <a:pt x="10036" y="2472"/>
                    </a:moveTo>
                    <a:cubicBezTo>
                      <a:pt x="9820" y="2472"/>
                      <a:pt x="9493" y="2612"/>
                      <a:pt x="9324" y="2778"/>
                    </a:cubicBezTo>
                    <a:cubicBezTo>
                      <a:pt x="8605" y="3496"/>
                      <a:pt x="7820" y="4181"/>
                      <a:pt x="7051" y="4883"/>
                    </a:cubicBezTo>
                    <a:cubicBezTo>
                      <a:pt x="7051" y="4883"/>
                      <a:pt x="7077" y="4941"/>
                      <a:pt x="6692" y="5234"/>
                    </a:cubicBezTo>
                    <a:cubicBezTo>
                      <a:pt x="6693" y="5233"/>
                      <a:pt x="6694" y="5232"/>
                      <a:pt x="6695" y="5232"/>
                    </a:cubicBezTo>
                    <a:cubicBezTo>
                      <a:pt x="6710" y="5232"/>
                      <a:pt x="6642" y="5376"/>
                      <a:pt x="6642" y="5376"/>
                    </a:cubicBezTo>
                    <a:cubicBezTo>
                      <a:pt x="6391" y="5476"/>
                      <a:pt x="6341" y="5610"/>
                      <a:pt x="6383" y="5727"/>
                    </a:cubicBezTo>
                    <a:cubicBezTo>
                      <a:pt x="6283" y="5768"/>
                      <a:pt x="6216" y="5827"/>
                      <a:pt x="6216" y="5885"/>
                    </a:cubicBezTo>
                    <a:cubicBezTo>
                      <a:pt x="6158" y="5910"/>
                      <a:pt x="6082" y="5961"/>
                      <a:pt x="5957" y="6027"/>
                    </a:cubicBezTo>
                    <a:lnTo>
                      <a:pt x="5932" y="5919"/>
                    </a:lnTo>
                    <a:cubicBezTo>
                      <a:pt x="5808" y="5881"/>
                      <a:pt x="5743" y="5801"/>
                      <a:pt x="5704" y="5801"/>
                    </a:cubicBezTo>
                    <a:cubicBezTo>
                      <a:pt x="5656" y="5801"/>
                      <a:pt x="5647" y="5920"/>
                      <a:pt x="5615" y="6378"/>
                    </a:cubicBezTo>
                    <a:cubicBezTo>
                      <a:pt x="5523" y="7707"/>
                      <a:pt x="5255" y="8475"/>
                      <a:pt x="5038" y="9461"/>
                    </a:cubicBezTo>
                    <a:cubicBezTo>
                      <a:pt x="4957" y="9816"/>
                      <a:pt x="4692" y="10623"/>
                      <a:pt x="4957" y="10623"/>
                    </a:cubicBezTo>
                    <a:cubicBezTo>
                      <a:pt x="4992" y="10623"/>
                      <a:pt x="5035" y="10610"/>
                      <a:pt x="5088" y="10580"/>
                    </a:cubicBezTo>
                    <a:cubicBezTo>
                      <a:pt x="5280" y="10472"/>
                      <a:pt x="5280" y="10221"/>
                      <a:pt x="5422" y="10154"/>
                    </a:cubicBezTo>
                    <a:cubicBezTo>
                      <a:pt x="5433" y="10149"/>
                      <a:pt x="5444" y="10147"/>
                      <a:pt x="5456" y="10147"/>
                    </a:cubicBezTo>
                    <a:cubicBezTo>
                      <a:pt x="5550" y="10147"/>
                      <a:pt x="5664" y="10299"/>
                      <a:pt x="5773" y="10299"/>
                    </a:cubicBezTo>
                    <a:cubicBezTo>
                      <a:pt x="5825" y="10299"/>
                      <a:pt x="5876" y="10265"/>
                      <a:pt x="5924" y="10163"/>
                    </a:cubicBezTo>
                    <a:cubicBezTo>
                      <a:pt x="6358" y="9219"/>
                      <a:pt x="6266" y="7940"/>
                      <a:pt x="6141" y="6779"/>
                    </a:cubicBezTo>
                    <a:lnTo>
                      <a:pt x="6141" y="6779"/>
                    </a:lnTo>
                    <a:cubicBezTo>
                      <a:pt x="6659" y="7698"/>
                      <a:pt x="7402" y="8625"/>
                      <a:pt x="8012" y="9336"/>
                    </a:cubicBezTo>
                    <a:cubicBezTo>
                      <a:pt x="8200" y="9555"/>
                      <a:pt x="8322" y="9636"/>
                      <a:pt x="8400" y="9636"/>
                    </a:cubicBezTo>
                    <a:cubicBezTo>
                      <a:pt x="8593" y="9636"/>
                      <a:pt x="8513" y="9141"/>
                      <a:pt x="8472" y="9010"/>
                    </a:cubicBezTo>
                    <a:cubicBezTo>
                      <a:pt x="8455" y="8968"/>
                      <a:pt x="8330" y="8509"/>
                      <a:pt x="8279" y="8408"/>
                    </a:cubicBezTo>
                    <a:lnTo>
                      <a:pt x="8279" y="8408"/>
                    </a:lnTo>
                    <a:cubicBezTo>
                      <a:pt x="8703" y="8783"/>
                      <a:pt x="9046" y="8832"/>
                      <a:pt x="9197" y="8832"/>
                    </a:cubicBezTo>
                    <a:cubicBezTo>
                      <a:pt x="9252" y="8832"/>
                      <a:pt x="9282" y="8826"/>
                      <a:pt x="9282" y="8826"/>
                    </a:cubicBezTo>
                    <a:cubicBezTo>
                      <a:pt x="9466" y="8534"/>
                      <a:pt x="9173" y="8291"/>
                      <a:pt x="8948" y="8057"/>
                    </a:cubicBezTo>
                    <a:cubicBezTo>
                      <a:pt x="8936" y="8045"/>
                      <a:pt x="8939" y="8040"/>
                      <a:pt x="8953" y="8040"/>
                    </a:cubicBezTo>
                    <a:cubicBezTo>
                      <a:pt x="9026" y="8040"/>
                      <a:pt x="9399" y="8174"/>
                      <a:pt x="9697" y="8174"/>
                    </a:cubicBezTo>
                    <a:cubicBezTo>
                      <a:pt x="9893" y="8174"/>
                      <a:pt x="10057" y="8116"/>
                      <a:pt x="10084" y="7924"/>
                    </a:cubicBezTo>
                    <a:cubicBezTo>
                      <a:pt x="10117" y="7590"/>
                      <a:pt x="8071" y="6946"/>
                      <a:pt x="7511" y="6637"/>
                    </a:cubicBezTo>
                    <a:lnTo>
                      <a:pt x="6926" y="6345"/>
                    </a:lnTo>
                    <a:cubicBezTo>
                      <a:pt x="6801" y="6261"/>
                      <a:pt x="6684" y="6169"/>
                      <a:pt x="6567" y="6069"/>
                    </a:cubicBezTo>
                    <a:lnTo>
                      <a:pt x="6592" y="6069"/>
                    </a:lnTo>
                    <a:lnTo>
                      <a:pt x="6784" y="6086"/>
                    </a:lnTo>
                    <a:cubicBezTo>
                      <a:pt x="8104" y="6270"/>
                      <a:pt x="9140" y="6754"/>
                      <a:pt x="10460" y="6796"/>
                    </a:cubicBezTo>
                    <a:cubicBezTo>
                      <a:pt x="10819" y="6796"/>
                      <a:pt x="10861" y="6437"/>
                      <a:pt x="10660" y="6328"/>
                    </a:cubicBezTo>
                    <a:cubicBezTo>
                      <a:pt x="10412" y="6188"/>
                      <a:pt x="10348" y="6151"/>
                      <a:pt x="10349" y="6151"/>
                    </a:cubicBezTo>
                    <a:lnTo>
                      <a:pt x="10349" y="6151"/>
                    </a:lnTo>
                    <a:cubicBezTo>
                      <a:pt x="10350" y="6151"/>
                      <a:pt x="10426" y="6194"/>
                      <a:pt x="10426" y="6194"/>
                    </a:cubicBezTo>
                    <a:cubicBezTo>
                      <a:pt x="10861" y="6027"/>
                      <a:pt x="10752" y="5860"/>
                      <a:pt x="10752" y="5860"/>
                    </a:cubicBezTo>
                    <a:cubicBezTo>
                      <a:pt x="10642" y="5699"/>
                      <a:pt x="10444" y="5650"/>
                      <a:pt x="10208" y="5650"/>
                    </a:cubicBezTo>
                    <a:cubicBezTo>
                      <a:pt x="9871" y="5650"/>
                      <a:pt x="9458" y="5750"/>
                      <a:pt x="9123" y="5760"/>
                    </a:cubicBezTo>
                    <a:cubicBezTo>
                      <a:pt x="8714" y="5768"/>
                      <a:pt x="8305" y="5802"/>
                      <a:pt x="7895" y="5810"/>
                    </a:cubicBezTo>
                    <a:lnTo>
                      <a:pt x="7469" y="5768"/>
                    </a:lnTo>
                    <a:cubicBezTo>
                      <a:pt x="8096" y="5560"/>
                      <a:pt x="8714" y="5217"/>
                      <a:pt x="9307" y="4908"/>
                    </a:cubicBezTo>
                    <a:cubicBezTo>
                      <a:pt x="9416" y="4858"/>
                      <a:pt x="9524" y="4791"/>
                      <a:pt x="9624" y="4716"/>
                    </a:cubicBezTo>
                    <a:cubicBezTo>
                      <a:pt x="10201" y="4357"/>
                      <a:pt x="10034" y="3989"/>
                      <a:pt x="10034" y="3989"/>
                    </a:cubicBezTo>
                    <a:cubicBezTo>
                      <a:pt x="10468" y="3680"/>
                      <a:pt x="10961" y="3454"/>
                      <a:pt x="10944" y="3095"/>
                    </a:cubicBezTo>
                    <a:cubicBezTo>
                      <a:pt x="10933" y="2895"/>
                      <a:pt x="10827" y="2828"/>
                      <a:pt x="10689" y="2828"/>
                    </a:cubicBezTo>
                    <a:cubicBezTo>
                      <a:pt x="10414" y="2828"/>
                      <a:pt x="10017" y="3095"/>
                      <a:pt x="10017" y="3095"/>
                    </a:cubicBezTo>
                    <a:cubicBezTo>
                      <a:pt x="10371" y="2633"/>
                      <a:pt x="10268" y="2472"/>
                      <a:pt x="10036" y="24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3" name="Google Shape;1153;p37"/>
              <p:cNvSpPr/>
              <p:nvPr/>
            </p:nvSpPr>
            <p:spPr>
              <a:xfrm>
                <a:off x="4518518" y="8460954"/>
                <a:ext cx="152915" cy="157453"/>
              </a:xfrm>
              <a:custGeom>
                <a:avLst/>
                <a:gdLst/>
                <a:ahLst/>
                <a:cxnLst/>
                <a:rect l="l" t="t" r="r" b="b"/>
                <a:pathLst>
                  <a:path w="3100" h="3192" extrusionOk="0">
                    <a:moveTo>
                      <a:pt x="168" y="1872"/>
                    </a:moveTo>
                    <a:cubicBezTo>
                      <a:pt x="1" y="1295"/>
                      <a:pt x="727" y="544"/>
                      <a:pt x="727" y="544"/>
                    </a:cubicBezTo>
                    <a:cubicBezTo>
                      <a:pt x="811" y="427"/>
                      <a:pt x="928" y="343"/>
                      <a:pt x="1062" y="285"/>
                    </a:cubicBezTo>
                    <a:cubicBezTo>
                      <a:pt x="1630" y="1"/>
                      <a:pt x="2348" y="351"/>
                      <a:pt x="2599" y="844"/>
                    </a:cubicBezTo>
                    <a:cubicBezTo>
                      <a:pt x="3100" y="1863"/>
                      <a:pt x="1730" y="3192"/>
                      <a:pt x="636" y="2473"/>
                    </a:cubicBezTo>
                    <a:cubicBezTo>
                      <a:pt x="393" y="2315"/>
                      <a:pt x="184" y="1930"/>
                      <a:pt x="184" y="1930"/>
                    </a:cubicBezTo>
                    <a:cubicBezTo>
                      <a:pt x="176" y="1905"/>
                      <a:pt x="176" y="1905"/>
                      <a:pt x="168" y="18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4" name="Google Shape;1154;p37"/>
              <p:cNvSpPr/>
              <p:nvPr/>
            </p:nvSpPr>
            <p:spPr>
              <a:xfrm>
                <a:off x="2065412" y="8449412"/>
                <a:ext cx="508123" cy="1716400"/>
              </a:xfrm>
              <a:custGeom>
                <a:avLst/>
                <a:gdLst/>
                <a:ahLst/>
                <a:cxnLst/>
                <a:rect l="l" t="t" r="r" b="b"/>
                <a:pathLst>
                  <a:path w="10301" h="34796" extrusionOk="0">
                    <a:moveTo>
                      <a:pt x="4102" y="34361"/>
                    </a:moveTo>
                    <a:cubicBezTo>
                      <a:pt x="877" y="30284"/>
                      <a:pt x="3885" y="25873"/>
                      <a:pt x="3642" y="21571"/>
                    </a:cubicBezTo>
                    <a:cubicBezTo>
                      <a:pt x="3475" y="18555"/>
                      <a:pt x="1245" y="16341"/>
                      <a:pt x="510" y="13484"/>
                    </a:cubicBezTo>
                    <a:cubicBezTo>
                      <a:pt x="0" y="11529"/>
                      <a:pt x="551" y="9750"/>
                      <a:pt x="1136" y="7945"/>
                    </a:cubicBezTo>
                    <a:cubicBezTo>
                      <a:pt x="1796" y="5890"/>
                      <a:pt x="2623" y="3927"/>
                      <a:pt x="3350" y="1905"/>
                    </a:cubicBezTo>
                    <a:cubicBezTo>
                      <a:pt x="3517" y="1496"/>
                      <a:pt x="3659" y="1078"/>
                      <a:pt x="3776" y="652"/>
                    </a:cubicBezTo>
                    <a:cubicBezTo>
                      <a:pt x="3784" y="610"/>
                      <a:pt x="3918" y="1"/>
                      <a:pt x="3943" y="1"/>
                    </a:cubicBezTo>
                    <a:cubicBezTo>
                      <a:pt x="4728" y="151"/>
                      <a:pt x="5597" y="1880"/>
                      <a:pt x="5923" y="2448"/>
                    </a:cubicBezTo>
                    <a:cubicBezTo>
                      <a:pt x="7728" y="5531"/>
                      <a:pt x="7134" y="8831"/>
                      <a:pt x="6792" y="12064"/>
                    </a:cubicBezTo>
                    <a:cubicBezTo>
                      <a:pt x="6449" y="15263"/>
                      <a:pt x="10259" y="17235"/>
                      <a:pt x="10292" y="20485"/>
                    </a:cubicBezTo>
                    <a:cubicBezTo>
                      <a:pt x="10301" y="22206"/>
                      <a:pt x="9139" y="23601"/>
                      <a:pt x="8546" y="25130"/>
                    </a:cubicBezTo>
                    <a:cubicBezTo>
                      <a:pt x="8128" y="26191"/>
                      <a:pt x="8229" y="27377"/>
                      <a:pt x="7794" y="28429"/>
                    </a:cubicBezTo>
                    <a:cubicBezTo>
                      <a:pt x="7393" y="29398"/>
                      <a:pt x="6600" y="30125"/>
                      <a:pt x="6057" y="31011"/>
                    </a:cubicBezTo>
                    <a:cubicBezTo>
                      <a:pt x="5330" y="32197"/>
                      <a:pt x="4971" y="33509"/>
                      <a:pt x="4494" y="34795"/>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5" name="Google Shape;1155;p37"/>
              <p:cNvSpPr/>
              <p:nvPr/>
            </p:nvSpPr>
            <p:spPr>
              <a:xfrm>
                <a:off x="2209596" y="9010265"/>
                <a:ext cx="238252" cy="1145237"/>
              </a:xfrm>
              <a:custGeom>
                <a:avLst/>
                <a:gdLst/>
                <a:ahLst/>
                <a:cxnLst/>
                <a:rect l="l" t="t" r="r" b="b"/>
                <a:pathLst>
                  <a:path w="4830" h="23217" extrusionOk="0">
                    <a:moveTo>
                      <a:pt x="1438" y="23166"/>
                    </a:moveTo>
                    <a:cubicBezTo>
                      <a:pt x="1371" y="23191"/>
                      <a:pt x="1304" y="23208"/>
                      <a:pt x="1237" y="23216"/>
                    </a:cubicBezTo>
                    <a:lnTo>
                      <a:pt x="1204" y="23141"/>
                    </a:lnTo>
                    <a:cubicBezTo>
                      <a:pt x="1154" y="23049"/>
                      <a:pt x="1095" y="22916"/>
                      <a:pt x="1095" y="22916"/>
                    </a:cubicBezTo>
                    <a:cubicBezTo>
                      <a:pt x="1095" y="22916"/>
                      <a:pt x="1012" y="22907"/>
                      <a:pt x="970" y="22765"/>
                    </a:cubicBezTo>
                    <a:cubicBezTo>
                      <a:pt x="711" y="21846"/>
                      <a:pt x="469" y="20919"/>
                      <a:pt x="469" y="19958"/>
                    </a:cubicBezTo>
                    <a:lnTo>
                      <a:pt x="469" y="19942"/>
                    </a:lnTo>
                    <a:cubicBezTo>
                      <a:pt x="561" y="18680"/>
                      <a:pt x="953" y="17469"/>
                      <a:pt x="1346" y="16291"/>
                    </a:cubicBezTo>
                    <a:cubicBezTo>
                      <a:pt x="1346" y="16291"/>
                      <a:pt x="1463" y="15965"/>
                      <a:pt x="1563" y="15698"/>
                    </a:cubicBezTo>
                    <a:cubicBezTo>
                      <a:pt x="1605" y="15581"/>
                      <a:pt x="1647" y="15472"/>
                      <a:pt x="1688" y="15355"/>
                    </a:cubicBezTo>
                    <a:cubicBezTo>
                      <a:pt x="2357" y="13509"/>
                      <a:pt x="2800" y="11537"/>
                      <a:pt x="2399" y="9549"/>
                    </a:cubicBezTo>
                    <a:cubicBezTo>
                      <a:pt x="2148" y="8313"/>
                      <a:pt x="1563" y="7126"/>
                      <a:pt x="1054" y="5940"/>
                    </a:cubicBezTo>
                    <a:cubicBezTo>
                      <a:pt x="1054" y="5940"/>
                      <a:pt x="845" y="5439"/>
                      <a:pt x="694" y="5030"/>
                    </a:cubicBezTo>
                    <a:cubicBezTo>
                      <a:pt x="460" y="4428"/>
                      <a:pt x="285" y="3810"/>
                      <a:pt x="168" y="3175"/>
                    </a:cubicBezTo>
                    <a:cubicBezTo>
                      <a:pt x="26" y="2331"/>
                      <a:pt x="1" y="1471"/>
                      <a:pt x="110" y="619"/>
                    </a:cubicBezTo>
                    <a:lnTo>
                      <a:pt x="110" y="610"/>
                    </a:lnTo>
                    <a:cubicBezTo>
                      <a:pt x="135" y="368"/>
                      <a:pt x="143" y="0"/>
                      <a:pt x="410" y="134"/>
                    </a:cubicBezTo>
                    <a:cubicBezTo>
                      <a:pt x="552" y="209"/>
                      <a:pt x="636" y="468"/>
                      <a:pt x="719" y="652"/>
                    </a:cubicBezTo>
                    <a:cubicBezTo>
                      <a:pt x="1421" y="2173"/>
                      <a:pt x="1546" y="3852"/>
                      <a:pt x="2198" y="5414"/>
                    </a:cubicBezTo>
                    <a:cubicBezTo>
                      <a:pt x="2666" y="6550"/>
                      <a:pt x="3251" y="7644"/>
                      <a:pt x="3735" y="8772"/>
                    </a:cubicBezTo>
                    <a:cubicBezTo>
                      <a:pt x="4562" y="10719"/>
                      <a:pt x="4830" y="12949"/>
                      <a:pt x="4044" y="14929"/>
                    </a:cubicBezTo>
                    <a:cubicBezTo>
                      <a:pt x="3393" y="16575"/>
                      <a:pt x="2273" y="18020"/>
                      <a:pt x="1638" y="19666"/>
                    </a:cubicBezTo>
                    <a:cubicBezTo>
                      <a:pt x="1438" y="20159"/>
                      <a:pt x="1296" y="20668"/>
                      <a:pt x="1221" y="21186"/>
                    </a:cubicBezTo>
                    <a:lnTo>
                      <a:pt x="1221" y="21195"/>
                    </a:lnTo>
                    <a:cubicBezTo>
                      <a:pt x="1237" y="21846"/>
                      <a:pt x="1371" y="22481"/>
                      <a:pt x="1613" y="23074"/>
                    </a:cubicBezTo>
                    <a:lnTo>
                      <a:pt x="1505" y="23141"/>
                    </a:lnTo>
                    <a:close/>
                  </a:path>
                </a:pathLst>
              </a:custGeom>
              <a:solidFill>
                <a:srgbClr val="147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6" name="Google Shape;1156;p37"/>
              <p:cNvSpPr/>
              <p:nvPr/>
            </p:nvSpPr>
            <p:spPr>
              <a:xfrm rot="-840273">
                <a:off x="1584965" y="8822828"/>
                <a:ext cx="719953" cy="1371930"/>
              </a:xfrm>
              <a:custGeom>
                <a:avLst/>
                <a:gdLst/>
                <a:ahLst/>
                <a:cxnLst/>
                <a:rect l="l" t="t" r="r" b="b"/>
                <a:pathLst>
                  <a:path w="14595" h="27812" extrusionOk="0">
                    <a:moveTo>
                      <a:pt x="4350" y="1"/>
                    </a:moveTo>
                    <a:cubicBezTo>
                      <a:pt x="4319" y="1"/>
                      <a:pt x="4285" y="87"/>
                      <a:pt x="4185" y="516"/>
                    </a:cubicBezTo>
                    <a:cubicBezTo>
                      <a:pt x="3659" y="2688"/>
                      <a:pt x="3584" y="5203"/>
                      <a:pt x="4202" y="7408"/>
                    </a:cubicBezTo>
                    <a:cubicBezTo>
                      <a:pt x="4386" y="8043"/>
                      <a:pt x="4570" y="8695"/>
                      <a:pt x="4904" y="9238"/>
                    </a:cubicBezTo>
                    <a:cubicBezTo>
                      <a:pt x="4979" y="9522"/>
                      <a:pt x="5054" y="9806"/>
                      <a:pt x="5129" y="10098"/>
                    </a:cubicBezTo>
                    <a:cubicBezTo>
                      <a:pt x="4269" y="8887"/>
                      <a:pt x="2807" y="8135"/>
                      <a:pt x="1362" y="7500"/>
                    </a:cubicBezTo>
                    <a:cubicBezTo>
                      <a:pt x="986" y="7316"/>
                      <a:pt x="601" y="7183"/>
                      <a:pt x="200" y="7082"/>
                    </a:cubicBezTo>
                    <a:cubicBezTo>
                      <a:pt x="185" y="7079"/>
                      <a:pt x="171" y="7077"/>
                      <a:pt x="159" y="7077"/>
                    </a:cubicBezTo>
                    <a:cubicBezTo>
                      <a:pt x="0" y="7077"/>
                      <a:pt x="108" y="7358"/>
                      <a:pt x="108" y="7358"/>
                    </a:cubicBezTo>
                    <a:cubicBezTo>
                      <a:pt x="292" y="7776"/>
                      <a:pt x="626" y="8102"/>
                      <a:pt x="969" y="8411"/>
                    </a:cubicBezTo>
                    <a:cubicBezTo>
                      <a:pt x="2289" y="9589"/>
                      <a:pt x="4260" y="9764"/>
                      <a:pt x="5405" y="11092"/>
                    </a:cubicBezTo>
                    <a:lnTo>
                      <a:pt x="5488" y="11393"/>
                    </a:lnTo>
                    <a:cubicBezTo>
                      <a:pt x="5476" y="11442"/>
                      <a:pt x="5473" y="11473"/>
                      <a:pt x="5479" y="11473"/>
                    </a:cubicBezTo>
                    <a:cubicBezTo>
                      <a:pt x="5481" y="11473"/>
                      <a:pt x="5484" y="11469"/>
                      <a:pt x="5488" y="11460"/>
                    </a:cubicBezTo>
                    <a:lnTo>
                      <a:pt x="5505" y="11460"/>
                    </a:lnTo>
                    <a:cubicBezTo>
                      <a:pt x="5714" y="12220"/>
                      <a:pt x="5931" y="12972"/>
                      <a:pt x="6132" y="13732"/>
                    </a:cubicBezTo>
                    <a:cubicBezTo>
                      <a:pt x="5580" y="12755"/>
                      <a:pt x="4661" y="12061"/>
                      <a:pt x="3667" y="11585"/>
                    </a:cubicBezTo>
                    <a:lnTo>
                      <a:pt x="3634" y="11569"/>
                    </a:lnTo>
                    <a:cubicBezTo>
                      <a:pt x="2782" y="11184"/>
                      <a:pt x="1846" y="10992"/>
                      <a:pt x="935" y="10775"/>
                    </a:cubicBezTo>
                    <a:cubicBezTo>
                      <a:pt x="861" y="10752"/>
                      <a:pt x="758" y="10697"/>
                      <a:pt x="688" y="10697"/>
                    </a:cubicBezTo>
                    <a:cubicBezTo>
                      <a:pt x="633" y="10697"/>
                      <a:pt x="600" y="10731"/>
                      <a:pt x="618" y="10842"/>
                    </a:cubicBezTo>
                    <a:cubicBezTo>
                      <a:pt x="610" y="10917"/>
                      <a:pt x="643" y="11000"/>
                      <a:pt x="693" y="11051"/>
                    </a:cubicBezTo>
                    <a:cubicBezTo>
                      <a:pt x="810" y="11226"/>
                      <a:pt x="952" y="11385"/>
                      <a:pt x="1111" y="11518"/>
                    </a:cubicBezTo>
                    <a:cubicBezTo>
                      <a:pt x="1996" y="12279"/>
                      <a:pt x="2957" y="12939"/>
                      <a:pt x="3985" y="13482"/>
                    </a:cubicBezTo>
                    <a:cubicBezTo>
                      <a:pt x="4854" y="13958"/>
                      <a:pt x="5839" y="14250"/>
                      <a:pt x="6483" y="15052"/>
                    </a:cubicBezTo>
                    <a:cubicBezTo>
                      <a:pt x="6666" y="15779"/>
                      <a:pt x="6842" y="16514"/>
                      <a:pt x="6984" y="17241"/>
                    </a:cubicBezTo>
                    <a:cubicBezTo>
                      <a:pt x="6817" y="16982"/>
                      <a:pt x="6625" y="16740"/>
                      <a:pt x="6407" y="16522"/>
                    </a:cubicBezTo>
                    <a:cubicBezTo>
                      <a:pt x="5605" y="15796"/>
                      <a:pt x="4536" y="15445"/>
                      <a:pt x="3542" y="15102"/>
                    </a:cubicBezTo>
                    <a:cubicBezTo>
                      <a:pt x="2982" y="14910"/>
                      <a:pt x="2414" y="14710"/>
                      <a:pt x="1846" y="14551"/>
                    </a:cubicBezTo>
                    <a:cubicBezTo>
                      <a:pt x="1738" y="14525"/>
                      <a:pt x="1613" y="14432"/>
                      <a:pt x="1526" y="14432"/>
                    </a:cubicBezTo>
                    <a:cubicBezTo>
                      <a:pt x="1472" y="14432"/>
                      <a:pt x="1433" y="14468"/>
                      <a:pt x="1420" y="14576"/>
                    </a:cubicBezTo>
                    <a:lnTo>
                      <a:pt x="1420" y="14693"/>
                    </a:lnTo>
                    <a:cubicBezTo>
                      <a:pt x="1646" y="15319"/>
                      <a:pt x="2255" y="15695"/>
                      <a:pt x="2849" y="16046"/>
                    </a:cubicBezTo>
                    <a:cubicBezTo>
                      <a:pt x="4010" y="16731"/>
                      <a:pt x="5330" y="17124"/>
                      <a:pt x="6458" y="17859"/>
                    </a:cubicBezTo>
                    <a:cubicBezTo>
                      <a:pt x="6758" y="18035"/>
                      <a:pt x="7017" y="18277"/>
                      <a:pt x="7226" y="18561"/>
                    </a:cubicBezTo>
                    <a:cubicBezTo>
                      <a:pt x="7376" y="19438"/>
                      <a:pt x="7468" y="20315"/>
                      <a:pt x="7527" y="21201"/>
                    </a:cubicBezTo>
                    <a:lnTo>
                      <a:pt x="7527" y="21242"/>
                    </a:lnTo>
                    <a:cubicBezTo>
                      <a:pt x="7176" y="20407"/>
                      <a:pt x="6382" y="19781"/>
                      <a:pt x="5614" y="19354"/>
                    </a:cubicBezTo>
                    <a:cubicBezTo>
                      <a:pt x="4578" y="18770"/>
                      <a:pt x="3475" y="18319"/>
                      <a:pt x="2414" y="17784"/>
                    </a:cubicBezTo>
                    <a:cubicBezTo>
                      <a:pt x="2314" y="17734"/>
                      <a:pt x="2189" y="17667"/>
                      <a:pt x="2189" y="17667"/>
                    </a:cubicBezTo>
                    <a:cubicBezTo>
                      <a:pt x="2055" y="17667"/>
                      <a:pt x="2097" y="17759"/>
                      <a:pt x="2130" y="17809"/>
                    </a:cubicBezTo>
                    <a:lnTo>
                      <a:pt x="2164" y="17884"/>
                    </a:lnTo>
                    <a:cubicBezTo>
                      <a:pt x="2539" y="18344"/>
                      <a:pt x="2957" y="18770"/>
                      <a:pt x="3400" y="19162"/>
                    </a:cubicBezTo>
                    <a:cubicBezTo>
                      <a:pt x="4336" y="19998"/>
                      <a:pt x="5355" y="20725"/>
                      <a:pt x="6449" y="21326"/>
                    </a:cubicBezTo>
                    <a:cubicBezTo>
                      <a:pt x="6850" y="21535"/>
                      <a:pt x="7243" y="21760"/>
                      <a:pt x="7560" y="22086"/>
                    </a:cubicBezTo>
                    <a:cubicBezTo>
                      <a:pt x="7594" y="23941"/>
                      <a:pt x="7310" y="25779"/>
                      <a:pt x="6725" y="27533"/>
                    </a:cubicBezTo>
                    <a:lnTo>
                      <a:pt x="6708" y="27608"/>
                    </a:lnTo>
                    <a:cubicBezTo>
                      <a:pt x="6701" y="27768"/>
                      <a:pt x="6706" y="27812"/>
                      <a:pt x="6715" y="27812"/>
                    </a:cubicBezTo>
                    <a:cubicBezTo>
                      <a:pt x="6726" y="27812"/>
                      <a:pt x="6742" y="27742"/>
                      <a:pt x="6742" y="27742"/>
                    </a:cubicBezTo>
                    <a:cubicBezTo>
                      <a:pt x="6792" y="27675"/>
                      <a:pt x="6833" y="27608"/>
                      <a:pt x="6833" y="27608"/>
                    </a:cubicBezTo>
                    <a:cubicBezTo>
                      <a:pt x="7477" y="25862"/>
                      <a:pt x="7719" y="24033"/>
                      <a:pt x="7719" y="22186"/>
                    </a:cubicBezTo>
                    <a:lnTo>
                      <a:pt x="7744" y="22186"/>
                    </a:lnTo>
                    <a:lnTo>
                      <a:pt x="7752" y="22078"/>
                    </a:lnTo>
                    <a:cubicBezTo>
                      <a:pt x="7736" y="22061"/>
                      <a:pt x="7727" y="22044"/>
                      <a:pt x="7711" y="22028"/>
                    </a:cubicBezTo>
                    <a:lnTo>
                      <a:pt x="7711" y="21669"/>
                    </a:lnTo>
                    <a:cubicBezTo>
                      <a:pt x="8287" y="21209"/>
                      <a:pt x="9022" y="21042"/>
                      <a:pt x="9682" y="20850"/>
                    </a:cubicBezTo>
                    <a:cubicBezTo>
                      <a:pt x="11169" y="20407"/>
                      <a:pt x="12690" y="19948"/>
                      <a:pt x="13959" y="18962"/>
                    </a:cubicBezTo>
                    <a:cubicBezTo>
                      <a:pt x="14093" y="18853"/>
                      <a:pt x="14285" y="18703"/>
                      <a:pt x="14285" y="18703"/>
                    </a:cubicBezTo>
                    <a:cubicBezTo>
                      <a:pt x="14452" y="18527"/>
                      <a:pt x="14594" y="18252"/>
                      <a:pt x="14427" y="18235"/>
                    </a:cubicBezTo>
                    <a:lnTo>
                      <a:pt x="14427" y="18235"/>
                    </a:lnTo>
                    <a:lnTo>
                      <a:pt x="14327" y="18268"/>
                    </a:lnTo>
                    <a:lnTo>
                      <a:pt x="14285" y="18285"/>
                    </a:lnTo>
                    <a:cubicBezTo>
                      <a:pt x="13183" y="18720"/>
                      <a:pt x="12063" y="18895"/>
                      <a:pt x="10919" y="19321"/>
                    </a:cubicBezTo>
                    <a:cubicBezTo>
                      <a:pt x="9891" y="19672"/>
                      <a:pt x="8947" y="20240"/>
                      <a:pt x="8153" y="20975"/>
                    </a:cubicBezTo>
                    <a:cubicBezTo>
                      <a:pt x="7986" y="21126"/>
                      <a:pt x="7844" y="21284"/>
                      <a:pt x="7702" y="21460"/>
                    </a:cubicBezTo>
                    <a:cubicBezTo>
                      <a:pt x="7669" y="20549"/>
                      <a:pt x="7577" y="19647"/>
                      <a:pt x="7443" y="18753"/>
                    </a:cubicBezTo>
                    <a:lnTo>
                      <a:pt x="7460" y="18745"/>
                    </a:lnTo>
                    <a:cubicBezTo>
                      <a:pt x="7485" y="18720"/>
                      <a:pt x="7502" y="18686"/>
                      <a:pt x="7510" y="18653"/>
                    </a:cubicBezTo>
                    <a:cubicBezTo>
                      <a:pt x="8178" y="17316"/>
                      <a:pt x="9490" y="16472"/>
                      <a:pt x="10526" y="15303"/>
                    </a:cubicBezTo>
                    <a:cubicBezTo>
                      <a:pt x="11228" y="14509"/>
                      <a:pt x="11921" y="13649"/>
                      <a:pt x="12372" y="12755"/>
                    </a:cubicBezTo>
                    <a:cubicBezTo>
                      <a:pt x="12439" y="12629"/>
                      <a:pt x="12506" y="12421"/>
                      <a:pt x="12506" y="12421"/>
                    </a:cubicBezTo>
                    <a:cubicBezTo>
                      <a:pt x="12506" y="12396"/>
                      <a:pt x="12514" y="12379"/>
                      <a:pt x="12514" y="12354"/>
                    </a:cubicBezTo>
                    <a:lnTo>
                      <a:pt x="12514" y="12312"/>
                    </a:lnTo>
                    <a:lnTo>
                      <a:pt x="12514" y="12279"/>
                    </a:lnTo>
                    <a:cubicBezTo>
                      <a:pt x="12509" y="12209"/>
                      <a:pt x="12486" y="12125"/>
                      <a:pt x="12429" y="12125"/>
                    </a:cubicBezTo>
                    <a:cubicBezTo>
                      <a:pt x="12397" y="12125"/>
                      <a:pt x="12354" y="12151"/>
                      <a:pt x="12297" y="12220"/>
                    </a:cubicBezTo>
                    <a:cubicBezTo>
                      <a:pt x="12188" y="12337"/>
                      <a:pt x="11838" y="12655"/>
                      <a:pt x="11545" y="12914"/>
                    </a:cubicBezTo>
                    <a:cubicBezTo>
                      <a:pt x="10802" y="13582"/>
                      <a:pt x="10025" y="14217"/>
                      <a:pt x="9340" y="14960"/>
                    </a:cubicBezTo>
                    <a:cubicBezTo>
                      <a:pt x="8529" y="15846"/>
                      <a:pt x="7686" y="16781"/>
                      <a:pt x="7385" y="17943"/>
                    </a:cubicBezTo>
                    <a:cubicBezTo>
                      <a:pt x="7368" y="18001"/>
                      <a:pt x="7360" y="18068"/>
                      <a:pt x="7343" y="18135"/>
                    </a:cubicBezTo>
                    <a:cubicBezTo>
                      <a:pt x="7209" y="17299"/>
                      <a:pt x="7034" y="16472"/>
                      <a:pt x="6842" y="15670"/>
                    </a:cubicBezTo>
                    <a:cubicBezTo>
                      <a:pt x="6792" y="15461"/>
                      <a:pt x="6742" y="15261"/>
                      <a:pt x="6691" y="15052"/>
                    </a:cubicBezTo>
                    <a:cubicBezTo>
                      <a:pt x="6692" y="15052"/>
                      <a:pt x="6692" y="15051"/>
                      <a:pt x="6693" y="15051"/>
                    </a:cubicBezTo>
                    <a:cubicBezTo>
                      <a:pt x="6693" y="15051"/>
                      <a:pt x="6693" y="15054"/>
                      <a:pt x="6693" y="15054"/>
                    </a:cubicBezTo>
                    <a:cubicBezTo>
                      <a:pt x="6693" y="15054"/>
                      <a:pt x="6702" y="15031"/>
                      <a:pt x="6783" y="14852"/>
                    </a:cubicBezTo>
                    <a:cubicBezTo>
                      <a:pt x="7293" y="13699"/>
                      <a:pt x="8128" y="12713"/>
                      <a:pt x="8855" y="11627"/>
                    </a:cubicBezTo>
                    <a:cubicBezTo>
                      <a:pt x="9365" y="10867"/>
                      <a:pt x="9858" y="10081"/>
                      <a:pt x="10342" y="9296"/>
                    </a:cubicBezTo>
                    <a:cubicBezTo>
                      <a:pt x="10743" y="8645"/>
                      <a:pt x="11144" y="7951"/>
                      <a:pt x="11228" y="7233"/>
                    </a:cubicBezTo>
                    <a:cubicBezTo>
                      <a:pt x="11228" y="7191"/>
                      <a:pt x="11219" y="7141"/>
                      <a:pt x="11203" y="7099"/>
                    </a:cubicBezTo>
                    <a:cubicBezTo>
                      <a:pt x="11163" y="7064"/>
                      <a:pt x="11156" y="7043"/>
                      <a:pt x="11143" y="7043"/>
                    </a:cubicBezTo>
                    <a:cubicBezTo>
                      <a:pt x="11132" y="7043"/>
                      <a:pt x="11116" y="7060"/>
                      <a:pt x="11069" y="7099"/>
                    </a:cubicBezTo>
                    <a:cubicBezTo>
                      <a:pt x="10902" y="7224"/>
                      <a:pt x="10785" y="7475"/>
                      <a:pt x="10609" y="7684"/>
                    </a:cubicBezTo>
                    <a:cubicBezTo>
                      <a:pt x="9398" y="9129"/>
                      <a:pt x="8128" y="10558"/>
                      <a:pt x="7268" y="12220"/>
                    </a:cubicBezTo>
                    <a:cubicBezTo>
                      <a:pt x="7017" y="12696"/>
                      <a:pt x="6817" y="13198"/>
                      <a:pt x="6675" y="13724"/>
                    </a:cubicBezTo>
                    <a:cubicBezTo>
                      <a:pt x="6608" y="14008"/>
                      <a:pt x="6574" y="14300"/>
                      <a:pt x="6574" y="14593"/>
                    </a:cubicBezTo>
                    <a:cubicBezTo>
                      <a:pt x="6282" y="13473"/>
                      <a:pt x="5981" y="12345"/>
                      <a:pt x="5681" y="11226"/>
                    </a:cubicBezTo>
                    <a:lnTo>
                      <a:pt x="5706" y="11151"/>
                    </a:lnTo>
                    <a:cubicBezTo>
                      <a:pt x="5714" y="10992"/>
                      <a:pt x="5747" y="11000"/>
                      <a:pt x="5764" y="10959"/>
                    </a:cubicBezTo>
                    <a:cubicBezTo>
                      <a:pt x="5831" y="10833"/>
                      <a:pt x="5940" y="10650"/>
                      <a:pt x="5940" y="10650"/>
                    </a:cubicBezTo>
                    <a:cubicBezTo>
                      <a:pt x="5956" y="10624"/>
                      <a:pt x="5965" y="10599"/>
                      <a:pt x="5981" y="10574"/>
                    </a:cubicBezTo>
                    <a:cubicBezTo>
                      <a:pt x="6407" y="9823"/>
                      <a:pt x="6967" y="9146"/>
                      <a:pt x="7418" y="8394"/>
                    </a:cubicBezTo>
                    <a:cubicBezTo>
                      <a:pt x="8003" y="7417"/>
                      <a:pt x="8429" y="6331"/>
                      <a:pt x="8805" y="5261"/>
                    </a:cubicBezTo>
                    <a:cubicBezTo>
                      <a:pt x="8864" y="5086"/>
                      <a:pt x="8922" y="4782"/>
                      <a:pt x="8807" y="4782"/>
                    </a:cubicBezTo>
                    <a:cubicBezTo>
                      <a:pt x="8790" y="4782"/>
                      <a:pt x="8770" y="4788"/>
                      <a:pt x="8747" y="4802"/>
                    </a:cubicBezTo>
                    <a:cubicBezTo>
                      <a:pt x="8655" y="4860"/>
                      <a:pt x="8613" y="5019"/>
                      <a:pt x="8596" y="5036"/>
                    </a:cubicBezTo>
                    <a:lnTo>
                      <a:pt x="8279" y="5512"/>
                    </a:lnTo>
                    <a:cubicBezTo>
                      <a:pt x="7460" y="6706"/>
                      <a:pt x="6558" y="7843"/>
                      <a:pt x="5998" y="9229"/>
                    </a:cubicBezTo>
                    <a:cubicBezTo>
                      <a:pt x="5789" y="9756"/>
                      <a:pt x="5656" y="10307"/>
                      <a:pt x="5597" y="10875"/>
                    </a:cubicBezTo>
                    <a:cubicBezTo>
                      <a:pt x="5371" y="10015"/>
                      <a:pt x="5146" y="9163"/>
                      <a:pt x="4937" y="8302"/>
                    </a:cubicBezTo>
                    <a:cubicBezTo>
                      <a:pt x="4870" y="8001"/>
                      <a:pt x="4795" y="7709"/>
                      <a:pt x="4728" y="7408"/>
                    </a:cubicBezTo>
                    <a:cubicBezTo>
                      <a:pt x="4703" y="6740"/>
                      <a:pt x="4753" y="6072"/>
                      <a:pt x="4778" y="5403"/>
                    </a:cubicBezTo>
                    <a:cubicBezTo>
                      <a:pt x="4837" y="3899"/>
                      <a:pt x="4879" y="2371"/>
                      <a:pt x="4686" y="959"/>
                    </a:cubicBezTo>
                    <a:cubicBezTo>
                      <a:pt x="4661" y="683"/>
                      <a:pt x="4603" y="408"/>
                      <a:pt x="4519" y="140"/>
                    </a:cubicBezTo>
                    <a:cubicBezTo>
                      <a:pt x="4494" y="98"/>
                      <a:pt x="4469" y="65"/>
                      <a:pt x="4427" y="40"/>
                    </a:cubicBezTo>
                    <a:cubicBezTo>
                      <a:pt x="4390" y="40"/>
                      <a:pt x="4371" y="1"/>
                      <a:pt x="43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7" name="Google Shape;1157;p37"/>
              <p:cNvSpPr/>
              <p:nvPr/>
            </p:nvSpPr>
            <p:spPr>
              <a:xfrm>
                <a:off x="2192726" y="8227734"/>
                <a:ext cx="1406919" cy="2016755"/>
              </a:xfrm>
              <a:custGeom>
                <a:avLst/>
                <a:gdLst/>
                <a:ahLst/>
                <a:cxnLst/>
                <a:rect l="l" t="t" r="r" b="b"/>
                <a:pathLst>
                  <a:path w="28522" h="40885" extrusionOk="0">
                    <a:moveTo>
                      <a:pt x="21420" y="25664"/>
                    </a:moveTo>
                    <a:cubicBezTo>
                      <a:pt x="28521" y="30050"/>
                      <a:pt x="23450" y="40885"/>
                      <a:pt x="12715" y="39582"/>
                    </a:cubicBezTo>
                    <a:cubicBezTo>
                      <a:pt x="6349" y="38813"/>
                      <a:pt x="0" y="30050"/>
                      <a:pt x="7093" y="25664"/>
                    </a:cubicBezTo>
                    <a:cubicBezTo>
                      <a:pt x="14194" y="21278"/>
                      <a:pt x="1220" y="19473"/>
                      <a:pt x="7093" y="14277"/>
                    </a:cubicBezTo>
                    <a:cubicBezTo>
                      <a:pt x="12974" y="9089"/>
                      <a:pt x="10485" y="10735"/>
                      <a:pt x="10075" y="5330"/>
                    </a:cubicBezTo>
                    <a:cubicBezTo>
                      <a:pt x="9925" y="3450"/>
                      <a:pt x="10869" y="1078"/>
                      <a:pt x="13601" y="560"/>
                    </a:cubicBezTo>
                    <a:cubicBezTo>
                      <a:pt x="16525" y="0"/>
                      <a:pt x="18605" y="3258"/>
                      <a:pt x="18446" y="5330"/>
                    </a:cubicBezTo>
                    <a:cubicBezTo>
                      <a:pt x="18028" y="10735"/>
                      <a:pt x="15539" y="9089"/>
                      <a:pt x="21420" y="14277"/>
                    </a:cubicBezTo>
                    <a:cubicBezTo>
                      <a:pt x="27293" y="19465"/>
                      <a:pt x="14319" y="21278"/>
                      <a:pt x="21420" y="25664"/>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8" name="Google Shape;1158;p37"/>
              <p:cNvSpPr/>
              <p:nvPr/>
            </p:nvSpPr>
            <p:spPr>
              <a:xfrm>
                <a:off x="2606880" y="8429237"/>
                <a:ext cx="602930" cy="2135881"/>
              </a:xfrm>
              <a:custGeom>
                <a:avLst/>
                <a:gdLst/>
                <a:ahLst/>
                <a:cxnLst/>
                <a:rect l="l" t="t" r="r" b="b"/>
                <a:pathLst>
                  <a:path w="12223" h="43300" extrusionOk="0">
                    <a:moveTo>
                      <a:pt x="5088" y="17469"/>
                    </a:moveTo>
                    <a:cubicBezTo>
                      <a:pt x="5088" y="17226"/>
                      <a:pt x="5079" y="16984"/>
                      <a:pt x="5079" y="16742"/>
                    </a:cubicBezTo>
                    <a:cubicBezTo>
                      <a:pt x="5038" y="14202"/>
                      <a:pt x="5054" y="11662"/>
                      <a:pt x="5163" y="9115"/>
                    </a:cubicBezTo>
                    <a:lnTo>
                      <a:pt x="5163" y="8947"/>
                    </a:lnTo>
                    <a:cubicBezTo>
                      <a:pt x="5222" y="8037"/>
                      <a:pt x="5305" y="6809"/>
                      <a:pt x="5305" y="6809"/>
                    </a:cubicBezTo>
                    <a:lnTo>
                      <a:pt x="5364" y="6057"/>
                    </a:lnTo>
                    <a:cubicBezTo>
                      <a:pt x="5506" y="4119"/>
                      <a:pt x="5673" y="2181"/>
                      <a:pt x="5689" y="234"/>
                    </a:cubicBezTo>
                    <a:lnTo>
                      <a:pt x="5856" y="0"/>
                    </a:lnTo>
                    <a:lnTo>
                      <a:pt x="6032" y="159"/>
                    </a:lnTo>
                    <a:cubicBezTo>
                      <a:pt x="6140" y="2131"/>
                      <a:pt x="6107" y="4102"/>
                      <a:pt x="6107" y="6082"/>
                    </a:cubicBezTo>
                    <a:lnTo>
                      <a:pt x="6107" y="6834"/>
                    </a:lnTo>
                    <a:lnTo>
                      <a:pt x="6082" y="8638"/>
                    </a:lnTo>
                    <a:lnTo>
                      <a:pt x="6082" y="8972"/>
                    </a:lnTo>
                    <a:cubicBezTo>
                      <a:pt x="6074" y="9357"/>
                      <a:pt x="6065" y="9733"/>
                      <a:pt x="6049" y="10117"/>
                    </a:cubicBezTo>
                    <a:cubicBezTo>
                      <a:pt x="5998" y="12172"/>
                      <a:pt x="5998" y="14219"/>
                      <a:pt x="6015" y="16249"/>
                    </a:cubicBezTo>
                    <a:cubicBezTo>
                      <a:pt x="6450" y="15781"/>
                      <a:pt x="6942" y="15347"/>
                      <a:pt x="7394" y="14896"/>
                    </a:cubicBezTo>
                    <a:cubicBezTo>
                      <a:pt x="8070" y="14244"/>
                      <a:pt x="8747" y="13592"/>
                      <a:pt x="9415" y="12941"/>
                    </a:cubicBezTo>
                    <a:cubicBezTo>
                      <a:pt x="9415" y="12941"/>
                      <a:pt x="10443" y="12005"/>
                      <a:pt x="11178" y="11295"/>
                    </a:cubicBezTo>
                    <a:cubicBezTo>
                      <a:pt x="11178" y="11295"/>
                      <a:pt x="11270" y="11203"/>
                      <a:pt x="11270" y="11370"/>
                    </a:cubicBezTo>
                    <a:cubicBezTo>
                      <a:pt x="9758" y="13007"/>
                      <a:pt x="8187" y="14536"/>
                      <a:pt x="6583" y="16132"/>
                    </a:cubicBezTo>
                    <a:cubicBezTo>
                      <a:pt x="6391" y="16332"/>
                      <a:pt x="6199" y="16533"/>
                      <a:pt x="6023" y="16750"/>
                    </a:cubicBezTo>
                    <a:cubicBezTo>
                      <a:pt x="6074" y="20952"/>
                      <a:pt x="6224" y="25129"/>
                      <a:pt x="6257" y="29373"/>
                    </a:cubicBezTo>
                    <a:lnTo>
                      <a:pt x="6257" y="29590"/>
                    </a:lnTo>
                    <a:cubicBezTo>
                      <a:pt x="6399" y="29448"/>
                      <a:pt x="6541" y="29298"/>
                      <a:pt x="6692" y="29156"/>
                    </a:cubicBezTo>
                    <a:lnTo>
                      <a:pt x="6725" y="29114"/>
                    </a:lnTo>
                    <a:cubicBezTo>
                      <a:pt x="8388" y="27669"/>
                      <a:pt x="10276" y="26491"/>
                      <a:pt x="11921" y="25029"/>
                    </a:cubicBezTo>
                    <a:lnTo>
                      <a:pt x="12222" y="25012"/>
                    </a:lnTo>
                    <a:cubicBezTo>
                      <a:pt x="12222" y="25012"/>
                      <a:pt x="12222" y="25179"/>
                      <a:pt x="12214" y="25263"/>
                    </a:cubicBezTo>
                    <a:cubicBezTo>
                      <a:pt x="10618" y="26750"/>
                      <a:pt x="8772" y="27953"/>
                      <a:pt x="7126" y="29415"/>
                    </a:cubicBezTo>
                    <a:cubicBezTo>
                      <a:pt x="7126" y="29415"/>
                      <a:pt x="6725" y="29741"/>
                      <a:pt x="6266" y="30158"/>
                    </a:cubicBezTo>
                    <a:cubicBezTo>
                      <a:pt x="6299" y="33801"/>
                      <a:pt x="6358" y="37451"/>
                      <a:pt x="6508" y="41094"/>
                    </a:cubicBezTo>
                    <a:lnTo>
                      <a:pt x="6458" y="42447"/>
                    </a:lnTo>
                    <a:cubicBezTo>
                      <a:pt x="6391" y="42673"/>
                      <a:pt x="6391" y="42673"/>
                      <a:pt x="6341" y="42898"/>
                    </a:cubicBezTo>
                    <a:lnTo>
                      <a:pt x="6023" y="43299"/>
                    </a:lnTo>
                    <a:lnTo>
                      <a:pt x="5673" y="42932"/>
                    </a:lnTo>
                    <a:cubicBezTo>
                      <a:pt x="5673" y="42932"/>
                      <a:pt x="5597" y="42706"/>
                      <a:pt x="5480" y="42405"/>
                    </a:cubicBezTo>
                    <a:cubicBezTo>
                      <a:pt x="5422" y="41904"/>
                      <a:pt x="5347" y="41227"/>
                      <a:pt x="5347" y="41227"/>
                    </a:cubicBezTo>
                    <a:cubicBezTo>
                      <a:pt x="5180" y="36942"/>
                      <a:pt x="5146" y="32631"/>
                      <a:pt x="5138" y="28329"/>
                    </a:cubicBezTo>
                    <a:cubicBezTo>
                      <a:pt x="4303" y="27911"/>
                      <a:pt x="3492" y="27443"/>
                      <a:pt x="2690" y="26959"/>
                    </a:cubicBezTo>
                    <a:lnTo>
                      <a:pt x="1796" y="26407"/>
                    </a:lnTo>
                    <a:lnTo>
                      <a:pt x="1278" y="26057"/>
                    </a:lnTo>
                    <a:lnTo>
                      <a:pt x="1028" y="25889"/>
                    </a:lnTo>
                    <a:lnTo>
                      <a:pt x="460" y="25505"/>
                    </a:lnTo>
                    <a:cubicBezTo>
                      <a:pt x="184" y="25321"/>
                      <a:pt x="50" y="25229"/>
                      <a:pt x="50" y="25229"/>
                    </a:cubicBezTo>
                    <a:lnTo>
                      <a:pt x="0" y="25046"/>
                    </a:lnTo>
                    <a:cubicBezTo>
                      <a:pt x="92" y="25012"/>
                      <a:pt x="192" y="25012"/>
                      <a:pt x="284" y="25046"/>
                    </a:cubicBezTo>
                    <a:cubicBezTo>
                      <a:pt x="819" y="25313"/>
                      <a:pt x="1529" y="25689"/>
                      <a:pt x="1529" y="25689"/>
                    </a:cubicBezTo>
                    <a:cubicBezTo>
                      <a:pt x="1788" y="25839"/>
                      <a:pt x="2080" y="26015"/>
                      <a:pt x="2080" y="26015"/>
                    </a:cubicBezTo>
                    <a:cubicBezTo>
                      <a:pt x="3100" y="26658"/>
                      <a:pt x="4094" y="27326"/>
                      <a:pt x="5138" y="27928"/>
                    </a:cubicBezTo>
                    <a:cubicBezTo>
                      <a:pt x="5130" y="24670"/>
                      <a:pt x="5130" y="21403"/>
                      <a:pt x="5096" y="18154"/>
                    </a:cubicBezTo>
                    <a:cubicBezTo>
                      <a:pt x="4110" y="16441"/>
                      <a:pt x="2991" y="14804"/>
                      <a:pt x="1746" y="13266"/>
                    </a:cubicBezTo>
                    <a:cubicBezTo>
                      <a:pt x="1746" y="13266"/>
                      <a:pt x="1145" y="12464"/>
                      <a:pt x="727" y="11938"/>
                    </a:cubicBezTo>
                    <a:cubicBezTo>
                      <a:pt x="727" y="11938"/>
                      <a:pt x="694" y="11721"/>
                      <a:pt x="919" y="11947"/>
                    </a:cubicBezTo>
                    <a:cubicBezTo>
                      <a:pt x="1370" y="12406"/>
                      <a:pt x="1980" y="13066"/>
                      <a:pt x="1980" y="13066"/>
                    </a:cubicBezTo>
                    <a:cubicBezTo>
                      <a:pt x="3125" y="14453"/>
                      <a:pt x="4169" y="15923"/>
                      <a:pt x="5088" y="17469"/>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07;p37">
            <a:extLst>
              <a:ext uri="{FF2B5EF4-FFF2-40B4-BE49-F238E27FC236}">
                <a16:creationId xmlns:a16="http://schemas.microsoft.com/office/drawing/2014/main" xmlns="" id="{E0A6AE2B-F3F9-F948-B32A-C4F69BD0A2A6}"/>
              </a:ext>
            </a:extLst>
          </p:cNvPr>
          <p:cNvSpPr txBox="1">
            <a:spLocks noGrp="1"/>
          </p:cNvSpPr>
          <p:nvPr>
            <p:ph type="title"/>
          </p:nvPr>
        </p:nvSpPr>
        <p:spPr>
          <a:xfrm>
            <a:off x="1901952" y="0"/>
            <a:ext cx="5340095" cy="731520"/>
          </a:xfrm>
          <a:prstGeom prst="rect">
            <a:avLst/>
          </a:prstGeom>
        </p:spPr>
        <p:txBody>
          <a:bodyPr spcFirstLastPara="1" wrap="square" lIns="91425" tIns="91425" rIns="91425" bIns="91425" anchor="t" anchorCtr="0">
            <a:noAutofit/>
          </a:bodyPr>
          <a:lstStyle/>
          <a:p>
            <a:pPr lvl="0" algn="ctr" rtl="0">
              <a:spcBef>
                <a:spcPts val="0"/>
              </a:spcBef>
              <a:spcAft>
                <a:spcPts val="0"/>
              </a:spcAft>
            </a:pPr>
            <a:r>
              <a:rPr lang="en" sz="3200" b="1" dirty="0" err="1">
                <a:solidFill>
                  <a:srgbClr val="FF0000"/>
                </a:solidFill>
                <a:latin typeface="Times New Roman" panose="02020603050405020304" pitchFamily="18" charset="0"/>
                <a:cs typeface="Times New Roman" panose="02020603050405020304" pitchFamily="18" charset="0"/>
              </a:rPr>
              <a:t>Thuyết</a:t>
            </a:r>
            <a:r>
              <a:rPr lang="en" sz="3200" b="1" dirty="0">
                <a:solidFill>
                  <a:srgbClr val="FF0000"/>
                </a:solidFill>
                <a:latin typeface="Times New Roman" panose="02020603050405020304" pitchFamily="18" charset="0"/>
                <a:cs typeface="Times New Roman" panose="02020603050405020304" pitchFamily="18" charset="0"/>
              </a:rPr>
              <a:t> </a:t>
            </a:r>
            <a:r>
              <a:rPr lang="en" sz="3200" b="1" dirty="0" err="1">
                <a:solidFill>
                  <a:srgbClr val="FF0000"/>
                </a:solidFill>
                <a:latin typeface="Times New Roman" panose="02020603050405020304" pitchFamily="18" charset="0"/>
                <a:cs typeface="Times New Roman" panose="02020603050405020304" pitchFamily="18" charset="0"/>
              </a:rPr>
              <a:t>trình</a:t>
            </a:r>
            <a:r>
              <a:rPr lang="en" sz="3200" b="1" dirty="0">
                <a:solidFill>
                  <a:srgbClr val="FF0000"/>
                </a:solidFill>
                <a:latin typeface="Times New Roman" panose="02020603050405020304" pitchFamily="18" charset="0"/>
                <a:cs typeface="Times New Roman" panose="02020603050405020304" pitchFamily="18" charset="0"/>
              </a:rPr>
              <a:t> </a:t>
            </a:r>
            <a:r>
              <a:rPr lang="en" sz="3200" b="1" dirty="0" err="1">
                <a:solidFill>
                  <a:srgbClr val="FF0000"/>
                </a:solidFill>
                <a:latin typeface="Times New Roman" panose="02020603050405020304" pitchFamily="18" charset="0"/>
                <a:cs typeface="Times New Roman" panose="02020603050405020304" pitchFamily="18" charset="0"/>
              </a:rPr>
              <a:t>về</a:t>
            </a:r>
            <a:r>
              <a:rPr lang="en" sz="3200" b="1" dirty="0">
                <a:solidFill>
                  <a:srgbClr val="FF0000"/>
                </a:solidFill>
                <a:latin typeface="Times New Roman" panose="02020603050405020304" pitchFamily="18" charset="0"/>
                <a:cs typeface="Times New Roman" panose="02020603050405020304" pitchFamily="18" charset="0"/>
              </a:rPr>
              <a:t> Pu-skin</a:t>
            </a:r>
            <a:endParaRPr sz="3200" b="1" dirty="0">
              <a:solidFill>
                <a:srgbClr val="FF0000"/>
              </a:solidFill>
              <a:latin typeface="Times New Roman" panose="02020603050405020304" pitchFamily="18" charset="0"/>
              <a:cs typeface="Times New Roman" panose="02020603050405020304" pitchFamily="18" charset="0"/>
            </a:endParaRPr>
          </a:p>
        </p:txBody>
      </p:sp>
      <p:pic>
        <p:nvPicPr>
          <p:cNvPr id="5122" name="Picture 2" descr="Trang thơ Aleksandr Pushkin - Александр Пушкин (128 bài thơ)">
            <a:extLst>
              <a:ext uri="{FF2B5EF4-FFF2-40B4-BE49-F238E27FC236}">
                <a16:creationId xmlns:a16="http://schemas.microsoft.com/office/drawing/2014/main" xmlns="" id="{BCA2A966-D0A3-D145-9FBA-9A757BE30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52" y="718003"/>
            <a:ext cx="3265528" cy="42108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Đại thi hào Nga Aleksandr Puskin: Hạnh phúc không bình ổn">
            <a:extLst>
              <a:ext uri="{FF2B5EF4-FFF2-40B4-BE49-F238E27FC236}">
                <a16:creationId xmlns:a16="http://schemas.microsoft.com/office/drawing/2014/main" xmlns="" id="{6955ED86-BB9D-F74B-8CB1-2A7D97355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487" y="718003"/>
            <a:ext cx="2442011" cy="421081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op 10 Bài thơ hay của nhà thơ Nga Pushkin - Toplist.vn">
            <a:extLst>
              <a:ext uri="{FF2B5EF4-FFF2-40B4-BE49-F238E27FC236}">
                <a16:creationId xmlns:a16="http://schemas.microsoft.com/office/drawing/2014/main" xmlns="" id="{66B062AA-7DF8-7D43-9E95-659B6F1AFA1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89" r="15366"/>
          <a:stretch/>
        </p:blipFill>
        <p:spPr bwMode="auto">
          <a:xfrm>
            <a:off x="6045705" y="713769"/>
            <a:ext cx="2905105" cy="4215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4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par>
                                <p:cTn id="8" presetID="6" presetClass="entr" presetSubtype="16"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circle(in)">
                                      <p:cBhvr>
                                        <p:cTn id="10" dur="2000"/>
                                        <p:tgtEl>
                                          <p:spTgt spid="5124"/>
                                        </p:tgtEl>
                                      </p:cBhvr>
                                    </p:animEffect>
                                  </p:childTnLst>
                                </p:cTn>
                              </p:par>
                              <p:par>
                                <p:cTn id="11" presetID="6" presetClass="entr" presetSubtype="16"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animEffect transition="in" filter="circle(in)">
                                      <p:cBhvr>
                                        <p:cTn id="13"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07;p37">
            <a:extLst>
              <a:ext uri="{FF2B5EF4-FFF2-40B4-BE49-F238E27FC236}">
                <a16:creationId xmlns:a16="http://schemas.microsoft.com/office/drawing/2014/main" xmlns="" id="{E0A6AE2B-F3F9-F948-B32A-C4F69BD0A2A6}"/>
              </a:ext>
            </a:extLst>
          </p:cNvPr>
          <p:cNvSpPr txBox="1">
            <a:spLocks noGrp="1"/>
          </p:cNvSpPr>
          <p:nvPr>
            <p:ph type="title"/>
          </p:nvPr>
        </p:nvSpPr>
        <p:spPr>
          <a:xfrm>
            <a:off x="91442" y="353568"/>
            <a:ext cx="5340095" cy="731520"/>
          </a:xfrm>
          <a:prstGeom prst="rect">
            <a:avLst/>
          </a:prstGeom>
        </p:spPr>
        <p:txBody>
          <a:bodyPr spcFirstLastPara="1" wrap="square" lIns="91425" tIns="91425" rIns="91425" bIns="91425" anchor="t" anchorCtr="0">
            <a:noAutofit/>
          </a:bodyPr>
          <a:lstStyle/>
          <a:p>
            <a:pPr lvl="0" algn="l" rtl="0">
              <a:spcBef>
                <a:spcPts val="0"/>
              </a:spcBef>
              <a:spcAft>
                <a:spcPts val="0"/>
              </a:spcAft>
            </a:pPr>
            <a:r>
              <a:rPr lang="en" sz="3200" b="1" dirty="0">
                <a:solidFill>
                  <a:srgbClr val="FF0000"/>
                </a:solidFill>
                <a:latin typeface="Times New Roman" panose="02020603050405020304" pitchFamily="18" charset="0"/>
                <a:cs typeface="Times New Roman" panose="02020603050405020304" pitchFamily="18" charset="0"/>
              </a:rPr>
              <a:t>a. </a:t>
            </a:r>
            <a:r>
              <a:rPr lang="en" sz="3200" b="1" dirty="0" err="1">
                <a:solidFill>
                  <a:srgbClr val="FF0000"/>
                </a:solidFill>
                <a:latin typeface="Times New Roman" panose="02020603050405020304" pitchFamily="18" charset="0"/>
                <a:cs typeface="Times New Roman" panose="02020603050405020304" pitchFamily="18" charset="0"/>
              </a:rPr>
              <a:t>Nhà</a:t>
            </a:r>
            <a:r>
              <a:rPr lang="en" sz="3200" b="1" dirty="0">
                <a:solidFill>
                  <a:srgbClr val="FF0000"/>
                </a:solidFill>
                <a:latin typeface="Times New Roman" panose="02020603050405020304" pitchFamily="18" charset="0"/>
                <a:cs typeface="Times New Roman" panose="02020603050405020304" pitchFamily="18" charset="0"/>
              </a:rPr>
              <a:t> </a:t>
            </a:r>
            <a:r>
              <a:rPr lang="en" sz="3200" b="1" dirty="0" err="1">
                <a:solidFill>
                  <a:srgbClr val="FF0000"/>
                </a:solidFill>
                <a:latin typeface="Times New Roman" panose="02020603050405020304" pitchFamily="18" charset="0"/>
                <a:cs typeface="Times New Roman" panose="02020603050405020304" pitchFamily="18" charset="0"/>
              </a:rPr>
              <a:t>văn</a:t>
            </a:r>
            <a:r>
              <a:rPr lang="en" sz="3200" b="1" dirty="0">
                <a:solidFill>
                  <a:srgbClr val="FF0000"/>
                </a:solidFill>
                <a:latin typeface="Times New Roman" panose="02020603050405020304" pitchFamily="18" charset="0"/>
                <a:cs typeface="Times New Roman" panose="02020603050405020304" pitchFamily="18" charset="0"/>
              </a:rPr>
              <a:t> Pu-skin</a:t>
            </a:r>
            <a:endParaRPr sz="32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Hà Nội đón nhận tượng Đại thi hào Nga A.S.Puskin - Hànộimới">
            <a:extLst>
              <a:ext uri="{FF2B5EF4-FFF2-40B4-BE49-F238E27FC236}">
                <a16:creationId xmlns:a16="http://schemas.microsoft.com/office/drawing/2014/main" xmlns="" id="{8366CE16-31D3-004C-86E7-825FBD15B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2351" y="0"/>
            <a:ext cx="3639312"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107;p37">
            <a:extLst>
              <a:ext uri="{FF2B5EF4-FFF2-40B4-BE49-F238E27FC236}">
                <a16:creationId xmlns:a16="http://schemas.microsoft.com/office/drawing/2014/main" xmlns="" id="{5E5D59F1-2ACB-0446-B763-B73ADD544665}"/>
              </a:ext>
            </a:extLst>
          </p:cNvPr>
          <p:cNvSpPr txBox="1">
            <a:spLocks/>
          </p:cNvSpPr>
          <p:nvPr/>
        </p:nvSpPr>
        <p:spPr>
          <a:xfrm>
            <a:off x="91442" y="1176528"/>
            <a:ext cx="4736593" cy="3688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870"/>
              </a:buClr>
              <a:buSzPts val="3500"/>
              <a:buFont typeface="Satisfy"/>
              <a:buNone/>
              <a:defRPr sz="3800" b="0" i="0" u="none" strike="noStrike" cap="none">
                <a:solidFill>
                  <a:srgbClr val="005870"/>
                </a:solidFill>
                <a:latin typeface="Satisfy"/>
                <a:ea typeface="Satisfy"/>
                <a:cs typeface="Satisfy"/>
                <a:sym typeface="Satisf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457200" indent="-457200" algn="just">
              <a:buFont typeface="Wingdings" pitchFamily="2" charset="2"/>
              <a:buChar char="§"/>
            </a:pPr>
            <a:r>
              <a:rPr lang="en-US" sz="3200" dirty="0">
                <a:solidFill>
                  <a:schemeClr val="tx1">
                    <a:lumMod val="10000"/>
                  </a:schemeClr>
                </a:solidFill>
                <a:latin typeface="Times New Roman" panose="02020603050405020304" pitchFamily="18" charset="0"/>
                <a:cs typeface="Times New Roman" panose="02020603050405020304" pitchFamily="18" charset="0"/>
              </a:rPr>
              <a:t>(1799 – 1837) </a:t>
            </a:r>
            <a:r>
              <a:rPr lang="en-US" sz="3200" dirty="0" err="1">
                <a:solidFill>
                  <a:schemeClr val="tx1">
                    <a:lumMod val="10000"/>
                  </a:schemeClr>
                </a:solidFill>
                <a:latin typeface="Times New Roman" panose="02020603050405020304" pitchFamily="18" charset="0"/>
                <a:cs typeface="Times New Roman" panose="02020603050405020304" pitchFamily="18" charset="0"/>
              </a:rPr>
              <a:t>đại</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thi</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hào</a:t>
            </a:r>
            <a:r>
              <a:rPr lang="en-US" sz="3200" dirty="0">
                <a:solidFill>
                  <a:schemeClr val="tx1">
                    <a:lumMod val="10000"/>
                  </a:schemeClr>
                </a:solidFill>
                <a:latin typeface="Times New Roman" panose="02020603050405020304" pitchFamily="18" charset="0"/>
                <a:cs typeface="Times New Roman" panose="02020603050405020304" pitchFamily="18" charset="0"/>
              </a:rPr>
              <a:t> Nga, </a:t>
            </a:r>
            <a:r>
              <a:rPr lang="en-US" sz="3200" dirty="0" err="1">
                <a:solidFill>
                  <a:schemeClr val="tx1">
                    <a:lumMod val="10000"/>
                  </a:schemeClr>
                </a:solidFill>
                <a:latin typeface="Times New Roman" panose="02020603050405020304" pitchFamily="18" charset="0"/>
                <a:cs typeface="Times New Roman" panose="02020603050405020304" pitchFamily="18" charset="0"/>
              </a:rPr>
              <a:t>được</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mệnh</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danh</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là</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mặt</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trời</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của</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thi</a:t>
            </a:r>
            <a:r>
              <a:rPr lang="en-US" sz="3200" dirty="0">
                <a:solidFill>
                  <a:schemeClr val="tx1">
                    <a:lumMod val="10000"/>
                  </a:schemeClr>
                </a:solidFill>
                <a:latin typeface="Times New Roman" panose="02020603050405020304" pitchFamily="18" charset="0"/>
                <a:cs typeface="Times New Roman" panose="02020603050405020304" pitchFamily="18" charset="0"/>
              </a:rPr>
              <a:t> ca Nga”.</a:t>
            </a:r>
          </a:p>
          <a:p>
            <a:pPr marL="457200" indent="-457200" algn="just">
              <a:buFont typeface="Wingdings" pitchFamily="2" charset="2"/>
              <a:buChar char="§"/>
            </a:pPr>
            <a:r>
              <a:rPr lang="en-US" sz="3200" dirty="0" err="1">
                <a:solidFill>
                  <a:schemeClr val="tx1">
                    <a:lumMod val="10000"/>
                  </a:schemeClr>
                </a:solidFill>
                <a:latin typeface="Times New Roman" panose="02020603050405020304" pitchFamily="18" charset="0"/>
                <a:cs typeface="Times New Roman" panose="02020603050405020304" pitchFamily="18" charset="0"/>
              </a:rPr>
              <a:t>Là</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tác</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giả</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của</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nhiều</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trường</a:t>
            </a:r>
            <a:r>
              <a:rPr lang="en-US" sz="3200" dirty="0">
                <a:solidFill>
                  <a:schemeClr val="tx1">
                    <a:lumMod val="10000"/>
                  </a:schemeClr>
                </a:solidFill>
                <a:latin typeface="Times New Roman" panose="02020603050405020304" pitchFamily="18" charset="0"/>
                <a:cs typeface="Times New Roman" panose="02020603050405020304" pitchFamily="18" charset="0"/>
              </a:rPr>
              <a:t> ca </a:t>
            </a:r>
            <a:r>
              <a:rPr lang="en-US" sz="3200" dirty="0" err="1">
                <a:solidFill>
                  <a:schemeClr val="tx1">
                    <a:lumMod val="10000"/>
                  </a:schemeClr>
                </a:solidFill>
                <a:latin typeface="Times New Roman" panose="02020603050405020304" pitchFamily="18" charset="0"/>
                <a:cs typeface="Times New Roman" panose="02020603050405020304" pitchFamily="18" charset="0"/>
              </a:rPr>
              <a:t>và</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truyện</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cổ</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tích</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tuyệt</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diệu</a:t>
            </a:r>
            <a:r>
              <a:rPr lang="en-US" sz="3200" dirty="0">
                <a:solidFill>
                  <a:schemeClr val="tx1">
                    <a:lumMod val="1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0356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arn(inVertical)">
                                      <p:cBhvr>
                                        <p:cTn id="2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1856</Words>
  <Application>Microsoft Office PowerPoint</Application>
  <PresentationFormat>On-screen Show (16:9)</PresentationFormat>
  <Paragraphs>197</Paragraphs>
  <Slides>44</Slides>
  <Notes>26</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Satisfy</vt:lpstr>
      <vt:lpstr>Catamaran</vt:lpstr>
      <vt:lpstr>Calibri</vt:lpstr>
      <vt:lpstr>Fira Sans Extra Condensed Medium</vt:lpstr>
      <vt:lpstr>Times New Roman</vt:lpstr>
      <vt:lpstr>Public Sans</vt:lpstr>
      <vt:lpstr>Arial</vt:lpstr>
      <vt:lpstr>宋体</vt:lpstr>
      <vt:lpstr>Wingdings</vt:lpstr>
      <vt:lpstr>Castaway in a Desert Island by Slidesgo</vt:lpstr>
      <vt:lpstr>Chào mừng các em   học sinh yêu quý </vt:lpstr>
      <vt:lpstr>PowerPoint Presentation</vt:lpstr>
      <vt:lpstr>PowerPoint Presentation</vt:lpstr>
      <vt:lpstr>PowerPoint Presentation</vt:lpstr>
      <vt:lpstr>PowerPoint Presentation</vt:lpstr>
      <vt:lpstr>PowerPoint Presentation</vt:lpstr>
      <vt:lpstr>Tìm hiểu chung</vt:lpstr>
      <vt:lpstr>Thuyết trình về Pu-skin</vt:lpstr>
      <vt:lpstr>a. Nhà văn Pu-skin</vt:lpstr>
      <vt:lpstr>b. Tác phẩm:</vt:lpstr>
      <vt:lpstr>c. Lưu ý khi đọc truyện “Ông lão đánh cá và con cá vàng”</vt:lpstr>
      <vt:lpstr>02</vt:lpstr>
      <vt:lpstr>Đọc văn bản</vt:lpstr>
      <vt:lpstr>a. Nhân vật</vt:lpstr>
      <vt:lpstr>Hãy liệt kê những chi tiết thể hiện sự đòi hỏi, thái độ, hành động của vợ ông lão đánh cá, phản ứng của ông lão đánh cá và trạng thái của biển trong các phần (2), (3), (4), (5), (6) theo gợi ý sau:</vt:lpstr>
      <vt:lpstr>PowerPoint Presentation</vt:lpstr>
      <vt:lpstr>PowerPoint Presentation</vt:lpstr>
      <vt:lpstr>PowerPoint Presentation</vt:lpstr>
      <vt:lpstr>b. Bối cảnh:</vt:lpstr>
      <vt:lpstr>05</vt:lpstr>
      <vt:lpstr>PowerPoint Presentation</vt:lpstr>
      <vt:lpstr>c. Bài học:</vt:lpstr>
      <vt:lpstr>Tổng kết</vt:lpstr>
      <vt:lpstr>PowerPoint Presentation</vt:lpstr>
      <vt:lpstr>c. Cách đọc truyện cổ tích viết lại của Pu-skin</vt:lpstr>
      <vt:lpstr>LUYỆN TẬP  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Chúc các em học tốt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học sinh yêu quý </dc:title>
  <cp:lastModifiedBy>ACER</cp:lastModifiedBy>
  <cp:revision>27</cp:revision>
  <dcterms:modified xsi:type="dcterms:W3CDTF">2023-01-31T13:56:19Z</dcterms:modified>
</cp:coreProperties>
</file>